
<file path=[Content_Types].xml><?xml version="1.0" encoding="utf-8"?>
<Types xmlns="http://schemas.openxmlformats.org/package/2006/content-types">
  <Default Extension="avi" ContentType="video/x-msvideo"/>
  <Default Extension="fntdata" ContentType="application/x-fontdata"/>
  <Default Extension="gif" ContentType="image/gif"/>
  <Default Extension="jpe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0" r:id="rId1"/>
    <p:sldMasterId id="2147483668" r:id="rId2"/>
    <p:sldMasterId id="2147483696" r:id="rId3"/>
  </p:sldMasterIdLst>
  <p:notesMasterIdLst>
    <p:notesMasterId r:id="rId25"/>
  </p:notesMasterIdLst>
  <p:sldIdLst>
    <p:sldId id="257" r:id="rId4"/>
    <p:sldId id="258" r:id="rId5"/>
    <p:sldId id="260" r:id="rId6"/>
    <p:sldId id="262" r:id="rId7"/>
    <p:sldId id="263" r:id="rId8"/>
    <p:sldId id="265" r:id="rId9"/>
    <p:sldId id="266" r:id="rId10"/>
    <p:sldId id="259" r:id="rId11"/>
    <p:sldId id="267" r:id="rId12"/>
    <p:sldId id="269" r:id="rId13"/>
    <p:sldId id="270" r:id="rId14"/>
    <p:sldId id="271" r:id="rId15"/>
    <p:sldId id="272" r:id="rId16"/>
    <p:sldId id="274" r:id="rId17"/>
    <p:sldId id="273" r:id="rId18"/>
    <p:sldId id="268" r:id="rId19"/>
    <p:sldId id="276" r:id="rId20"/>
    <p:sldId id="275" r:id="rId21"/>
    <p:sldId id="277" r:id="rId22"/>
    <p:sldId id="279" r:id="rId23"/>
    <p:sldId id="280" r:id="rId24"/>
  </p:sldIdLst>
  <p:sldSz cx="12192000" cy="6858000"/>
  <p:notesSz cx="6858000" cy="9144000"/>
  <p:embeddedFontLst>
    <p:embeddedFont>
      <p:font typeface="#9Slide05 Awesome Display" panose="020B0604020202020204" charset="0"/>
      <p:regular r:id="rId26"/>
    </p:embeddedFont>
    <p:embeddedFont>
      <p:font typeface="Calibri" panose="020F0502020204030204" pitchFamily="34" charset="0"/>
      <p:regular r:id="rId27"/>
      <p:bold r:id="rId28"/>
      <p:italic r:id="rId29"/>
      <p:boldItalic r:id="rId30"/>
    </p:embeddedFont>
    <p:embeddedFont>
      <p:font typeface="Calibri Light" panose="020F0302020204030204" pitchFamily="34" charset="0"/>
      <p:regular r:id="rId31"/>
      <p:italic r:id="rId32"/>
    </p:embeddedFont>
    <p:embeddedFont>
      <p:font typeface="Tahoma" panose="020B0604030504040204" pitchFamily="34" charset="0"/>
      <p:regular r:id="rId33"/>
      <p:bold r:id="rId34"/>
    </p:embeddedFont>
    <p:embeddedFont>
      <p:font typeface="UTM Aptima" panose="02040603050506020204" pitchFamily="18" charset="0"/>
      <p:regular r:id="rId35"/>
      <p:bold r:id="rId36"/>
      <p:italic r:id="rId37"/>
      <p:boldItalic r:id="rId38"/>
    </p:embeddedFont>
    <p:embeddedFont>
      <p:font typeface="UTM Avo" panose="02040603050506020204" pitchFamily="18" charset="0"/>
      <p:regular r:id="rId39"/>
      <p:bold r:id="rId40"/>
      <p:italic r:id="rId41"/>
      <p:boldItalic r:id="rId42"/>
    </p:embeddedFont>
    <p:embeddedFont>
      <p:font typeface="UTM Guanine" panose="02040603050506020204" pitchFamily="18" charset="0"/>
      <p:regular r:id="rId43"/>
    </p:embeddedFont>
    <p:embeddedFont>
      <p:font typeface="UTM Showcard" panose="02040603050506020204" pitchFamily="18" charset="0"/>
      <p:regular r:id="rId44"/>
    </p:embeddedFont>
    <p:embeddedFont>
      <p:font typeface="UVF Slim Tony" panose="020B0604020202020204" charset="0"/>
      <p:regular r:id="rId4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1.fntdata"/><Relationship Id="rId39" Type="http://schemas.openxmlformats.org/officeDocument/2006/relationships/font" Target="fonts/font14.fntdata"/><Relationship Id="rId21" Type="http://schemas.openxmlformats.org/officeDocument/2006/relationships/slide" Target="slides/slide18.xml"/><Relationship Id="rId34" Type="http://schemas.openxmlformats.org/officeDocument/2006/relationships/font" Target="fonts/font9.fntdata"/><Relationship Id="rId42" Type="http://schemas.openxmlformats.org/officeDocument/2006/relationships/font" Target="fonts/font17.fntdata"/><Relationship Id="rId47" Type="http://schemas.openxmlformats.org/officeDocument/2006/relationships/viewProps" Target="viewProp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font" Target="fonts/font4.fntdata"/><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font" Target="fonts/font20.fnt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3.fntdata"/><Relationship Id="rId36" Type="http://schemas.openxmlformats.org/officeDocument/2006/relationships/font" Target="fonts/font11.fntdata"/><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6.fntdata"/><Relationship Id="rId44" Type="http://schemas.openxmlformats.org/officeDocument/2006/relationships/font" Target="fonts/font19.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font" Target="fonts/font18.fntdata"/><Relationship Id="rId48" Type="http://schemas.openxmlformats.org/officeDocument/2006/relationships/theme" Target="theme/theme1.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46" Type="http://schemas.openxmlformats.org/officeDocument/2006/relationships/presProps" Target="presProps.xml"/><Relationship Id="rId20" Type="http://schemas.openxmlformats.org/officeDocument/2006/relationships/slide" Target="slides/slide17.xml"/><Relationship Id="rId41"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7F7507-8444-4760-91ED-4A743619F993}" type="datetimeFigureOut">
              <a:rPr lang="en-US" smtClean="0"/>
              <a:t>7/19/2023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EFF573-D029-409C-9DD3-BE6BA164F8CF}" type="slidenum">
              <a:rPr lang="en-US" smtClean="0"/>
              <a:t>‹#›</a:t>
            </a:fld>
            <a:endParaRPr lang="en-US"/>
          </a:p>
        </p:txBody>
      </p:sp>
    </p:spTree>
    <p:extLst>
      <p:ext uri="{BB962C8B-B14F-4D97-AF65-F5344CB8AC3E}">
        <p14:creationId xmlns:p14="http://schemas.microsoft.com/office/powerpoint/2010/main" val="2154480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165" rtl="0" eaLnBrk="1" fontAlgn="auto" latinLnBrk="0" hangingPunct="1">
              <a:lnSpc>
                <a:spcPct val="100000"/>
              </a:lnSpc>
              <a:spcBef>
                <a:spcPts val="0"/>
              </a:spcBef>
              <a:spcAft>
                <a:spcPts val="0"/>
              </a:spcAft>
              <a:buClrTx/>
              <a:buSzTx/>
              <a:buFontTx/>
              <a:buNone/>
              <a:tabLst/>
              <a:defRPr/>
            </a:pPr>
            <a:fld id="{27354530-C16A-4B22-8B39-4DA203C271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165"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0833609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60"/>
        <p:cNvGrpSpPr/>
        <p:nvPr/>
      </p:nvGrpSpPr>
      <p:grpSpPr>
        <a:xfrm>
          <a:off x="0" y="0"/>
          <a:ext cx="0" cy="0"/>
          <a:chOff x="0" y="0"/>
          <a:chExt cx="0" cy="0"/>
        </a:xfrm>
      </p:grpSpPr>
      <p:sp>
        <p:nvSpPr>
          <p:cNvPr id="7361" name="Google Shape;7361;gd8294d3274_1_123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62" name="Google Shape;7362;gd8294d3274_1_123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US" b="1"/>
              <a:t>Nhấn vào các món ăn để đến câu hỏi, nhấn vào mũi tên đến bài mới (Thầy cô tự cài hyperlink)</a:t>
            </a:r>
          </a:p>
          <a:p>
            <a:r>
              <a:rPr lang="en-US" b="1"/>
              <a:t>Game by Măng Non – Tài liệu Tiểu học, cấm sử dụng để buôn bán và reup dưới mọi hình thức. </a:t>
            </a:r>
          </a:p>
          <a:p>
            <a:r>
              <a:rPr lang="en-US" i="1"/>
              <a:t>Nhất là cô Hương Thảo.</a:t>
            </a:r>
          </a:p>
          <a:p>
            <a:pPr marL="0" lvl="0" indent="0" algn="l" rtl="0">
              <a:spcBef>
                <a:spcPts val="0"/>
              </a:spcBef>
              <a:spcAft>
                <a:spcPts val="0"/>
              </a:spcAft>
              <a:buNone/>
            </a:pPr>
            <a:endParaRPr/>
          </a:p>
        </p:txBody>
      </p:sp>
    </p:spTree>
    <p:extLst>
      <p:ext uri="{BB962C8B-B14F-4D97-AF65-F5344CB8AC3E}">
        <p14:creationId xmlns:p14="http://schemas.microsoft.com/office/powerpoint/2010/main" val="2650384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165" rtl="0" eaLnBrk="1" fontAlgn="auto" latinLnBrk="0" hangingPunct="1">
              <a:lnSpc>
                <a:spcPct val="100000"/>
              </a:lnSpc>
              <a:spcBef>
                <a:spcPts val="0"/>
              </a:spcBef>
              <a:spcAft>
                <a:spcPts val="0"/>
              </a:spcAft>
              <a:buClrTx/>
              <a:buSzTx/>
              <a:buFontTx/>
              <a:buNone/>
              <a:tabLst/>
              <a:defRPr/>
            </a:pPr>
            <a:fld id="{27354530-C16A-4B22-8B39-4DA203C271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165"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270911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685165" rtl="0" eaLnBrk="1" fontAlgn="auto" latinLnBrk="0" hangingPunct="1">
              <a:lnSpc>
                <a:spcPct val="100000"/>
              </a:lnSpc>
              <a:spcBef>
                <a:spcPts val="0"/>
              </a:spcBef>
              <a:spcAft>
                <a:spcPts val="0"/>
              </a:spcAft>
              <a:buClrTx/>
              <a:buSzTx/>
              <a:buFontTx/>
              <a:buNone/>
              <a:tabLst/>
              <a:defRPr/>
            </a:pPr>
            <a:fld id="{27354530-C16A-4B22-8B39-4DA203C2713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685165"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799100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8106870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536A02-B814-D5D2-393A-113367EFF8B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F3CECDB-C303-841B-A9AE-BDBFC4A1548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F4010C1-B602-C2BF-5F83-CC50F8BC4711}"/>
              </a:ext>
            </a:extLst>
          </p:cNvPr>
          <p:cNvSpPr>
            <a:spLocks noGrp="1"/>
          </p:cNvSpPr>
          <p:nvPr>
            <p:ph type="dt" sz="half" idx="10"/>
          </p:nvPr>
        </p:nvSpPr>
        <p:spPr/>
        <p:txBody>
          <a:bodyPr/>
          <a:lstStyle/>
          <a:p>
            <a:fld id="{BFE8C653-883B-41A5-997D-C7400B3517A6}" type="datetimeFigureOut">
              <a:rPr lang="en-GB" smtClean="0"/>
              <a:t>19/07/2023</a:t>
            </a:fld>
            <a:endParaRPr lang="en-GB"/>
          </a:p>
        </p:txBody>
      </p:sp>
      <p:sp>
        <p:nvSpPr>
          <p:cNvPr id="5" name="Footer Placeholder 4">
            <a:extLst>
              <a:ext uri="{FF2B5EF4-FFF2-40B4-BE49-F238E27FC236}">
                <a16:creationId xmlns:a16="http://schemas.microsoft.com/office/drawing/2014/main" id="{4957E8C5-E5ED-A119-E735-B8B0AE983FB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BB32C03-B68C-8755-2C8F-3E5D5AB5818D}"/>
              </a:ext>
            </a:extLst>
          </p:cNvPr>
          <p:cNvSpPr>
            <a:spLocks noGrp="1"/>
          </p:cNvSpPr>
          <p:nvPr>
            <p:ph type="sldNum" sz="quarter" idx="12"/>
          </p:nvPr>
        </p:nvSpPr>
        <p:spPr/>
        <p:txBody>
          <a:bodyPr/>
          <a:lstStyle/>
          <a:p>
            <a:fld id="{30292321-34C6-4986-B63A-7064D8835CE0}" type="slidenum">
              <a:rPr lang="en-GB" smtClean="0"/>
              <a:t>‹#›</a:t>
            </a:fld>
            <a:endParaRPr lang="en-GB"/>
          </a:p>
        </p:txBody>
      </p:sp>
    </p:spTree>
    <p:extLst>
      <p:ext uri="{BB962C8B-B14F-4D97-AF65-F5344CB8AC3E}">
        <p14:creationId xmlns:p14="http://schemas.microsoft.com/office/powerpoint/2010/main" val="2441583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30878E-2402-F55B-0214-417DE4BC348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F066EA1-114C-7F45-5DFD-79887FB51A1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F6D0E15-0DE9-C1DC-D35A-44E91BCF72AB}"/>
              </a:ext>
            </a:extLst>
          </p:cNvPr>
          <p:cNvSpPr>
            <a:spLocks noGrp="1"/>
          </p:cNvSpPr>
          <p:nvPr>
            <p:ph type="dt" sz="half" idx="10"/>
          </p:nvPr>
        </p:nvSpPr>
        <p:spPr/>
        <p:txBody>
          <a:bodyPr/>
          <a:lstStyle/>
          <a:p>
            <a:fld id="{BFE8C653-883B-41A5-997D-C7400B3517A6}" type="datetimeFigureOut">
              <a:rPr lang="en-GB" smtClean="0"/>
              <a:t>19/07/2023</a:t>
            </a:fld>
            <a:endParaRPr lang="en-GB"/>
          </a:p>
        </p:txBody>
      </p:sp>
      <p:sp>
        <p:nvSpPr>
          <p:cNvPr id="5" name="Footer Placeholder 4">
            <a:extLst>
              <a:ext uri="{FF2B5EF4-FFF2-40B4-BE49-F238E27FC236}">
                <a16:creationId xmlns:a16="http://schemas.microsoft.com/office/drawing/2014/main" id="{EFE6A9DD-3461-7444-04FD-356F94988A2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87EAC72-AE60-A77B-38CF-6C4804FA508C}"/>
              </a:ext>
            </a:extLst>
          </p:cNvPr>
          <p:cNvSpPr>
            <a:spLocks noGrp="1"/>
          </p:cNvSpPr>
          <p:nvPr>
            <p:ph type="sldNum" sz="quarter" idx="12"/>
          </p:nvPr>
        </p:nvSpPr>
        <p:spPr/>
        <p:txBody>
          <a:bodyPr/>
          <a:lstStyle/>
          <a:p>
            <a:fld id="{30292321-34C6-4986-B63A-7064D8835CE0}" type="slidenum">
              <a:rPr lang="en-GB" smtClean="0"/>
              <a:t>‹#›</a:t>
            </a:fld>
            <a:endParaRPr lang="en-GB"/>
          </a:p>
        </p:txBody>
      </p:sp>
    </p:spTree>
    <p:extLst>
      <p:ext uri="{BB962C8B-B14F-4D97-AF65-F5344CB8AC3E}">
        <p14:creationId xmlns:p14="http://schemas.microsoft.com/office/powerpoint/2010/main" val="34960548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7EAF9-213F-6BA2-BEE4-2154F349EB8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5B6265A-5F9D-573C-FED1-E4E2E5F6884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89C86D7-F6F5-D0FA-16A8-8CAF9D60DB3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68E53BDF-3D0A-202B-D9F6-0127D786802B}"/>
              </a:ext>
            </a:extLst>
          </p:cNvPr>
          <p:cNvSpPr>
            <a:spLocks noGrp="1"/>
          </p:cNvSpPr>
          <p:nvPr>
            <p:ph type="dt" sz="half" idx="10"/>
          </p:nvPr>
        </p:nvSpPr>
        <p:spPr/>
        <p:txBody>
          <a:bodyPr/>
          <a:lstStyle/>
          <a:p>
            <a:fld id="{BFE8C653-883B-41A5-997D-C7400B3517A6}" type="datetimeFigureOut">
              <a:rPr lang="en-GB" smtClean="0"/>
              <a:t>19/07/2023</a:t>
            </a:fld>
            <a:endParaRPr lang="en-GB"/>
          </a:p>
        </p:txBody>
      </p:sp>
      <p:sp>
        <p:nvSpPr>
          <p:cNvPr id="6" name="Footer Placeholder 5">
            <a:extLst>
              <a:ext uri="{FF2B5EF4-FFF2-40B4-BE49-F238E27FC236}">
                <a16:creationId xmlns:a16="http://schemas.microsoft.com/office/drawing/2014/main" id="{69004615-4BDC-D5EC-583D-6C07665D8C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9AC6EE-9785-B74B-6D36-046F3A32375D}"/>
              </a:ext>
            </a:extLst>
          </p:cNvPr>
          <p:cNvSpPr>
            <a:spLocks noGrp="1"/>
          </p:cNvSpPr>
          <p:nvPr>
            <p:ph type="sldNum" sz="quarter" idx="12"/>
          </p:nvPr>
        </p:nvSpPr>
        <p:spPr/>
        <p:txBody>
          <a:bodyPr/>
          <a:lstStyle/>
          <a:p>
            <a:fld id="{30292321-34C6-4986-B63A-7064D8835CE0}" type="slidenum">
              <a:rPr lang="en-GB" smtClean="0"/>
              <a:t>‹#›</a:t>
            </a:fld>
            <a:endParaRPr lang="en-GB"/>
          </a:p>
        </p:txBody>
      </p:sp>
    </p:spTree>
    <p:extLst>
      <p:ext uri="{BB962C8B-B14F-4D97-AF65-F5344CB8AC3E}">
        <p14:creationId xmlns:p14="http://schemas.microsoft.com/office/powerpoint/2010/main" val="20517092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36BDA-AEAD-ACBC-9AEA-4F37711C5F70}"/>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653F7DB-8060-7192-B83B-0CF8163A32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211B27-0801-B4A7-69E7-D6710D9417B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84D9B55-46CE-E566-4097-91CD5742527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E9D4BE9-825C-12D3-27A9-A3F9F95F87C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BBF8C78-7F7D-9EFF-324D-AB9BD5F7FD86}"/>
              </a:ext>
            </a:extLst>
          </p:cNvPr>
          <p:cNvSpPr>
            <a:spLocks noGrp="1"/>
          </p:cNvSpPr>
          <p:nvPr>
            <p:ph type="dt" sz="half" idx="10"/>
          </p:nvPr>
        </p:nvSpPr>
        <p:spPr/>
        <p:txBody>
          <a:bodyPr/>
          <a:lstStyle/>
          <a:p>
            <a:fld id="{BFE8C653-883B-41A5-997D-C7400B3517A6}" type="datetimeFigureOut">
              <a:rPr lang="en-GB" smtClean="0"/>
              <a:t>19/07/2023</a:t>
            </a:fld>
            <a:endParaRPr lang="en-GB"/>
          </a:p>
        </p:txBody>
      </p:sp>
      <p:sp>
        <p:nvSpPr>
          <p:cNvPr id="8" name="Footer Placeholder 7">
            <a:extLst>
              <a:ext uri="{FF2B5EF4-FFF2-40B4-BE49-F238E27FC236}">
                <a16:creationId xmlns:a16="http://schemas.microsoft.com/office/drawing/2014/main" id="{A8788AAB-6851-17E3-DE7D-74217BA7188E}"/>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3BD8F91-B9C6-118D-D107-E171B640A0F8}"/>
              </a:ext>
            </a:extLst>
          </p:cNvPr>
          <p:cNvSpPr>
            <a:spLocks noGrp="1"/>
          </p:cNvSpPr>
          <p:nvPr>
            <p:ph type="sldNum" sz="quarter" idx="12"/>
          </p:nvPr>
        </p:nvSpPr>
        <p:spPr/>
        <p:txBody>
          <a:bodyPr/>
          <a:lstStyle/>
          <a:p>
            <a:fld id="{30292321-34C6-4986-B63A-7064D8835CE0}" type="slidenum">
              <a:rPr lang="en-GB" smtClean="0"/>
              <a:t>‹#›</a:t>
            </a:fld>
            <a:endParaRPr lang="en-GB"/>
          </a:p>
        </p:txBody>
      </p:sp>
    </p:spTree>
    <p:extLst>
      <p:ext uri="{BB962C8B-B14F-4D97-AF65-F5344CB8AC3E}">
        <p14:creationId xmlns:p14="http://schemas.microsoft.com/office/powerpoint/2010/main" val="21257436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95A67C-6083-BE01-5E58-82A64961608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E3E1297-7FD3-A902-E169-74E7E5FA2790}"/>
              </a:ext>
            </a:extLst>
          </p:cNvPr>
          <p:cNvSpPr>
            <a:spLocks noGrp="1"/>
          </p:cNvSpPr>
          <p:nvPr>
            <p:ph type="dt" sz="half" idx="10"/>
          </p:nvPr>
        </p:nvSpPr>
        <p:spPr/>
        <p:txBody>
          <a:bodyPr/>
          <a:lstStyle/>
          <a:p>
            <a:fld id="{BFE8C653-883B-41A5-997D-C7400B3517A6}" type="datetimeFigureOut">
              <a:rPr lang="en-GB" smtClean="0"/>
              <a:t>19/07/2023</a:t>
            </a:fld>
            <a:endParaRPr lang="en-GB"/>
          </a:p>
        </p:txBody>
      </p:sp>
      <p:sp>
        <p:nvSpPr>
          <p:cNvPr id="4" name="Footer Placeholder 3">
            <a:extLst>
              <a:ext uri="{FF2B5EF4-FFF2-40B4-BE49-F238E27FC236}">
                <a16:creationId xmlns:a16="http://schemas.microsoft.com/office/drawing/2014/main" id="{16D81EDA-E89C-2D0A-267C-71D4A797705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89C7CB8E-887E-42E5-9459-4A397194A39D}"/>
              </a:ext>
            </a:extLst>
          </p:cNvPr>
          <p:cNvSpPr>
            <a:spLocks noGrp="1"/>
          </p:cNvSpPr>
          <p:nvPr>
            <p:ph type="sldNum" sz="quarter" idx="12"/>
          </p:nvPr>
        </p:nvSpPr>
        <p:spPr/>
        <p:txBody>
          <a:bodyPr/>
          <a:lstStyle/>
          <a:p>
            <a:fld id="{30292321-34C6-4986-B63A-7064D8835CE0}" type="slidenum">
              <a:rPr lang="en-GB" smtClean="0"/>
              <a:t>‹#›</a:t>
            </a:fld>
            <a:endParaRPr lang="en-GB"/>
          </a:p>
        </p:txBody>
      </p:sp>
    </p:spTree>
    <p:extLst>
      <p:ext uri="{BB962C8B-B14F-4D97-AF65-F5344CB8AC3E}">
        <p14:creationId xmlns:p14="http://schemas.microsoft.com/office/powerpoint/2010/main" val="25605041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06000C-AFFD-E547-4D04-EF3E182B8494}"/>
              </a:ext>
            </a:extLst>
          </p:cNvPr>
          <p:cNvSpPr>
            <a:spLocks noGrp="1"/>
          </p:cNvSpPr>
          <p:nvPr>
            <p:ph type="dt" sz="half" idx="10"/>
          </p:nvPr>
        </p:nvSpPr>
        <p:spPr/>
        <p:txBody>
          <a:bodyPr/>
          <a:lstStyle/>
          <a:p>
            <a:fld id="{BFE8C653-883B-41A5-997D-C7400B3517A6}" type="datetimeFigureOut">
              <a:rPr lang="en-GB" smtClean="0"/>
              <a:t>19/07/2023</a:t>
            </a:fld>
            <a:endParaRPr lang="en-GB"/>
          </a:p>
        </p:txBody>
      </p:sp>
      <p:sp>
        <p:nvSpPr>
          <p:cNvPr id="3" name="Footer Placeholder 2">
            <a:extLst>
              <a:ext uri="{FF2B5EF4-FFF2-40B4-BE49-F238E27FC236}">
                <a16:creationId xmlns:a16="http://schemas.microsoft.com/office/drawing/2014/main" id="{16469FD1-FE7C-295C-1B98-2C857723AF7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C440146-F91C-ADB4-13DD-2B3A2E584C39}"/>
              </a:ext>
            </a:extLst>
          </p:cNvPr>
          <p:cNvSpPr>
            <a:spLocks noGrp="1"/>
          </p:cNvSpPr>
          <p:nvPr>
            <p:ph type="sldNum" sz="quarter" idx="12"/>
          </p:nvPr>
        </p:nvSpPr>
        <p:spPr/>
        <p:txBody>
          <a:bodyPr/>
          <a:lstStyle/>
          <a:p>
            <a:fld id="{30292321-34C6-4986-B63A-7064D8835CE0}" type="slidenum">
              <a:rPr lang="en-GB" smtClean="0"/>
              <a:t>‹#›</a:t>
            </a:fld>
            <a:endParaRPr lang="en-GB"/>
          </a:p>
        </p:txBody>
      </p:sp>
    </p:spTree>
    <p:extLst>
      <p:ext uri="{BB962C8B-B14F-4D97-AF65-F5344CB8AC3E}">
        <p14:creationId xmlns:p14="http://schemas.microsoft.com/office/powerpoint/2010/main" val="11324688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9244A-F5B0-346C-4FD7-C67DD97A9A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5F5CA2B7-ED4F-3D48-259E-28ED4E69F4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13B0F32-0FC9-B49D-EBFA-4B15CF756C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6AA70D-7EAD-5866-7714-4DA243907B84}"/>
              </a:ext>
            </a:extLst>
          </p:cNvPr>
          <p:cNvSpPr>
            <a:spLocks noGrp="1"/>
          </p:cNvSpPr>
          <p:nvPr>
            <p:ph type="dt" sz="half" idx="10"/>
          </p:nvPr>
        </p:nvSpPr>
        <p:spPr/>
        <p:txBody>
          <a:bodyPr/>
          <a:lstStyle/>
          <a:p>
            <a:fld id="{BFE8C653-883B-41A5-997D-C7400B3517A6}" type="datetimeFigureOut">
              <a:rPr lang="en-GB" smtClean="0"/>
              <a:t>19/07/2023</a:t>
            </a:fld>
            <a:endParaRPr lang="en-GB"/>
          </a:p>
        </p:txBody>
      </p:sp>
      <p:sp>
        <p:nvSpPr>
          <p:cNvPr id="6" name="Footer Placeholder 5">
            <a:extLst>
              <a:ext uri="{FF2B5EF4-FFF2-40B4-BE49-F238E27FC236}">
                <a16:creationId xmlns:a16="http://schemas.microsoft.com/office/drawing/2014/main" id="{1F387771-BBCD-7EF9-D954-2C50A373F637}"/>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89D94BD-20EF-22E0-8340-B526361FBDD9}"/>
              </a:ext>
            </a:extLst>
          </p:cNvPr>
          <p:cNvSpPr>
            <a:spLocks noGrp="1"/>
          </p:cNvSpPr>
          <p:nvPr>
            <p:ph type="sldNum" sz="quarter" idx="12"/>
          </p:nvPr>
        </p:nvSpPr>
        <p:spPr/>
        <p:txBody>
          <a:bodyPr/>
          <a:lstStyle/>
          <a:p>
            <a:fld id="{30292321-34C6-4986-B63A-7064D8835CE0}" type="slidenum">
              <a:rPr lang="en-GB" smtClean="0"/>
              <a:t>‹#›</a:t>
            </a:fld>
            <a:endParaRPr lang="en-GB"/>
          </a:p>
        </p:txBody>
      </p:sp>
    </p:spTree>
    <p:extLst>
      <p:ext uri="{BB962C8B-B14F-4D97-AF65-F5344CB8AC3E}">
        <p14:creationId xmlns:p14="http://schemas.microsoft.com/office/powerpoint/2010/main" val="38715494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A71E8-78CA-A5CF-E18A-3667774F63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3FD4F50-98C3-29FF-63CC-C2A0C3ED12C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0C879ED-15DE-2544-B1B1-7805A57795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55520D-50D7-C91D-D97D-BB7FCDA8EA19}"/>
              </a:ext>
            </a:extLst>
          </p:cNvPr>
          <p:cNvSpPr>
            <a:spLocks noGrp="1"/>
          </p:cNvSpPr>
          <p:nvPr>
            <p:ph type="dt" sz="half" idx="10"/>
          </p:nvPr>
        </p:nvSpPr>
        <p:spPr/>
        <p:txBody>
          <a:bodyPr/>
          <a:lstStyle/>
          <a:p>
            <a:fld id="{BFE8C653-883B-41A5-997D-C7400B3517A6}" type="datetimeFigureOut">
              <a:rPr lang="en-GB" smtClean="0"/>
              <a:t>19/07/2023</a:t>
            </a:fld>
            <a:endParaRPr lang="en-GB"/>
          </a:p>
        </p:txBody>
      </p:sp>
      <p:sp>
        <p:nvSpPr>
          <p:cNvPr id="6" name="Footer Placeholder 5">
            <a:extLst>
              <a:ext uri="{FF2B5EF4-FFF2-40B4-BE49-F238E27FC236}">
                <a16:creationId xmlns:a16="http://schemas.microsoft.com/office/drawing/2014/main" id="{9B0631B7-E907-C0D3-27A9-42B1917F7DD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F899D1-4D17-53D1-A4CE-C4E47E42F00E}"/>
              </a:ext>
            </a:extLst>
          </p:cNvPr>
          <p:cNvSpPr>
            <a:spLocks noGrp="1"/>
          </p:cNvSpPr>
          <p:nvPr>
            <p:ph type="sldNum" sz="quarter" idx="12"/>
          </p:nvPr>
        </p:nvSpPr>
        <p:spPr/>
        <p:txBody>
          <a:bodyPr/>
          <a:lstStyle/>
          <a:p>
            <a:fld id="{30292321-34C6-4986-B63A-7064D8835CE0}" type="slidenum">
              <a:rPr lang="en-GB" smtClean="0"/>
              <a:t>‹#›</a:t>
            </a:fld>
            <a:endParaRPr lang="en-GB"/>
          </a:p>
        </p:txBody>
      </p:sp>
    </p:spTree>
    <p:extLst>
      <p:ext uri="{BB962C8B-B14F-4D97-AF65-F5344CB8AC3E}">
        <p14:creationId xmlns:p14="http://schemas.microsoft.com/office/powerpoint/2010/main" val="39590427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448DC0-FD32-B4C3-24C7-204D0922154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E29B064-6CC3-8E1B-41C5-DC65819496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3D8C88-27A2-298E-61D3-D019D0C6E7C5}"/>
              </a:ext>
            </a:extLst>
          </p:cNvPr>
          <p:cNvSpPr>
            <a:spLocks noGrp="1"/>
          </p:cNvSpPr>
          <p:nvPr>
            <p:ph type="dt" sz="half" idx="10"/>
          </p:nvPr>
        </p:nvSpPr>
        <p:spPr/>
        <p:txBody>
          <a:bodyPr/>
          <a:lstStyle/>
          <a:p>
            <a:fld id="{BFE8C653-883B-41A5-997D-C7400B3517A6}" type="datetimeFigureOut">
              <a:rPr lang="en-GB" smtClean="0"/>
              <a:t>19/07/2023</a:t>
            </a:fld>
            <a:endParaRPr lang="en-GB"/>
          </a:p>
        </p:txBody>
      </p:sp>
      <p:sp>
        <p:nvSpPr>
          <p:cNvPr id="5" name="Footer Placeholder 4">
            <a:extLst>
              <a:ext uri="{FF2B5EF4-FFF2-40B4-BE49-F238E27FC236}">
                <a16:creationId xmlns:a16="http://schemas.microsoft.com/office/drawing/2014/main" id="{4AFD43C4-5B0B-1FD1-3D69-6B24C4BBDC4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D5AA93-02F2-657D-DE8C-123FA906D993}"/>
              </a:ext>
            </a:extLst>
          </p:cNvPr>
          <p:cNvSpPr>
            <a:spLocks noGrp="1"/>
          </p:cNvSpPr>
          <p:nvPr>
            <p:ph type="sldNum" sz="quarter" idx="12"/>
          </p:nvPr>
        </p:nvSpPr>
        <p:spPr/>
        <p:txBody>
          <a:bodyPr/>
          <a:lstStyle/>
          <a:p>
            <a:fld id="{30292321-34C6-4986-B63A-7064D8835CE0}" type="slidenum">
              <a:rPr lang="en-GB" smtClean="0"/>
              <a:t>‹#›</a:t>
            </a:fld>
            <a:endParaRPr lang="en-GB"/>
          </a:p>
        </p:txBody>
      </p:sp>
    </p:spTree>
    <p:extLst>
      <p:ext uri="{BB962C8B-B14F-4D97-AF65-F5344CB8AC3E}">
        <p14:creationId xmlns:p14="http://schemas.microsoft.com/office/powerpoint/2010/main" val="29163116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3075279-7948-7C12-151D-B9BE519AB3D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6EDEC99-170C-4949-0D54-7060EB8849D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35AE61-2114-B30C-F019-777DA0B4A7BE}"/>
              </a:ext>
            </a:extLst>
          </p:cNvPr>
          <p:cNvSpPr>
            <a:spLocks noGrp="1"/>
          </p:cNvSpPr>
          <p:nvPr>
            <p:ph type="dt" sz="half" idx="10"/>
          </p:nvPr>
        </p:nvSpPr>
        <p:spPr/>
        <p:txBody>
          <a:bodyPr/>
          <a:lstStyle/>
          <a:p>
            <a:fld id="{BFE8C653-883B-41A5-997D-C7400B3517A6}" type="datetimeFigureOut">
              <a:rPr lang="en-GB" smtClean="0"/>
              <a:t>19/07/2023</a:t>
            </a:fld>
            <a:endParaRPr lang="en-GB"/>
          </a:p>
        </p:txBody>
      </p:sp>
      <p:sp>
        <p:nvSpPr>
          <p:cNvPr id="5" name="Footer Placeholder 4">
            <a:extLst>
              <a:ext uri="{FF2B5EF4-FFF2-40B4-BE49-F238E27FC236}">
                <a16:creationId xmlns:a16="http://schemas.microsoft.com/office/drawing/2014/main" id="{1B8DEB2C-721F-AD84-07DA-4CB185F2583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F04D66-58EA-65AE-B379-99AE8C2594CD}"/>
              </a:ext>
            </a:extLst>
          </p:cNvPr>
          <p:cNvSpPr>
            <a:spLocks noGrp="1"/>
          </p:cNvSpPr>
          <p:nvPr>
            <p:ph type="sldNum" sz="quarter" idx="12"/>
          </p:nvPr>
        </p:nvSpPr>
        <p:spPr/>
        <p:txBody>
          <a:bodyPr/>
          <a:lstStyle/>
          <a:p>
            <a:fld id="{30292321-34C6-4986-B63A-7064D8835CE0}" type="slidenum">
              <a:rPr lang="en-GB" smtClean="0"/>
              <a:t>‹#›</a:t>
            </a:fld>
            <a:endParaRPr lang="en-GB"/>
          </a:p>
        </p:txBody>
      </p:sp>
    </p:spTree>
    <p:extLst>
      <p:ext uri="{BB962C8B-B14F-4D97-AF65-F5344CB8AC3E}">
        <p14:creationId xmlns:p14="http://schemas.microsoft.com/office/powerpoint/2010/main" val="1110537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8955441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94969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312864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bg>
      <p:bgPr>
        <a:solidFill>
          <a:srgbClr val="FAD4CF"/>
        </a:solidFill>
        <a:effectLst/>
      </p:bgPr>
    </p:bg>
    <p:spTree>
      <p:nvGrpSpPr>
        <p:cNvPr id="1" name="Shape 160"/>
        <p:cNvGrpSpPr/>
        <p:nvPr/>
      </p:nvGrpSpPr>
      <p:grpSpPr>
        <a:xfrm>
          <a:off x="0" y="0"/>
          <a:ext cx="0" cy="0"/>
          <a:chOff x="0" y="0"/>
          <a:chExt cx="0" cy="0"/>
        </a:xfrm>
      </p:grpSpPr>
      <p:grpSp>
        <p:nvGrpSpPr>
          <p:cNvPr id="161" name="Google Shape;161;p6"/>
          <p:cNvGrpSpPr/>
          <p:nvPr/>
        </p:nvGrpSpPr>
        <p:grpSpPr>
          <a:xfrm rot="10800000" flipH="1">
            <a:off x="230146" y="705571"/>
            <a:ext cx="11731709" cy="5857431"/>
            <a:chOff x="296736" y="265575"/>
            <a:chExt cx="8573304" cy="4610214"/>
          </a:xfrm>
        </p:grpSpPr>
        <p:sp>
          <p:nvSpPr>
            <p:cNvPr id="162" name="Google Shape;162;p6"/>
            <p:cNvSpPr/>
            <p:nvPr/>
          </p:nvSpPr>
          <p:spPr>
            <a:xfrm>
              <a:off x="797658" y="4596876"/>
              <a:ext cx="255161" cy="66965"/>
            </a:xfrm>
            <a:custGeom>
              <a:avLst/>
              <a:gdLst/>
              <a:ahLst/>
              <a:cxnLst/>
              <a:rect l="l" t="t" r="r" b="b"/>
              <a:pathLst>
                <a:path w="1466" h="412" extrusionOk="0">
                  <a:moveTo>
                    <a:pt x="72" y="215"/>
                  </a:moveTo>
                  <a:lnTo>
                    <a:pt x="72" y="215"/>
                  </a:lnTo>
                  <a:lnTo>
                    <a:pt x="161" y="250"/>
                  </a:lnTo>
                  <a:lnTo>
                    <a:pt x="233" y="268"/>
                  </a:lnTo>
                  <a:lnTo>
                    <a:pt x="233" y="268"/>
                  </a:lnTo>
                  <a:lnTo>
                    <a:pt x="447" y="286"/>
                  </a:lnTo>
                  <a:lnTo>
                    <a:pt x="644" y="322"/>
                  </a:lnTo>
                  <a:lnTo>
                    <a:pt x="858" y="340"/>
                  </a:lnTo>
                  <a:lnTo>
                    <a:pt x="1055" y="393"/>
                  </a:lnTo>
                  <a:lnTo>
                    <a:pt x="1055" y="393"/>
                  </a:lnTo>
                  <a:lnTo>
                    <a:pt x="1144" y="411"/>
                  </a:lnTo>
                  <a:lnTo>
                    <a:pt x="1234" y="411"/>
                  </a:lnTo>
                  <a:lnTo>
                    <a:pt x="1305" y="393"/>
                  </a:lnTo>
                  <a:lnTo>
                    <a:pt x="1394" y="376"/>
                  </a:lnTo>
                  <a:lnTo>
                    <a:pt x="1394" y="376"/>
                  </a:lnTo>
                  <a:lnTo>
                    <a:pt x="1430" y="358"/>
                  </a:lnTo>
                  <a:lnTo>
                    <a:pt x="1448" y="322"/>
                  </a:lnTo>
                  <a:lnTo>
                    <a:pt x="1466" y="286"/>
                  </a:lnTo>
                  <a:lnTo>
                    <a:pt x="1448" y="250"/>
                  </a:lnTo>
                  <a:lnTo>
                    <a:pt x="1448" y="250"/>
                  </a:lnTo>
                  <a:lnTo>
                    <a:pt x="1412" y="197"/>
                  </a:lnTo>
                  <a:lnTo>
                    <a:pt x="1359" y="179"/>
                  </a:lnTo>
                  <a:lnTo>
                    <a:pt x="1359" y="179"/>
                  </a:lnTo>
                  <a:lnTo>
                    <a:pt x="1198" y="143"/>
                  </a:lnTo>
                  <a:lnTo>
                    <a:pt x="1055" y="125"/>
                  </a:lnTo>
                  <a:lnTo>
                    <a:pt x="1055" y="125"/>
                  </a:lnTo>
                  <a:lnTo>
                    <a:pt x="858" y="72"/>
                  </a:lnTo>
                  <a:lnTo>
                    <a:pt x="662" y="36"/>
                  </a:lnTo>
                  <a:lnTo>
                    <a:pt x="447" y="18"/>
                  </a:lnTo>
                  <a:lnTo>
                    <a:pt x="233" y="0"/>
                  </a:lnTo>
                  <a:lnTo>
                    <a:pt x="233" y="0"/>
                  </a:lnTo>
                  <a:lnTo>
                    <a:pt x="90" y="18"/>
                  </a:lnTo>
                  <a:lnTo>
                    <a:pt x="90" y="18"/>
                  </a:lnTo>
                  <a:lnTo>
                    <a:pt x="54" y="36"/>
                  </a:lnTo>
                  <a:lnTo>
                    <a:pt x="36" y="54"/>
                  </a:lnTo>
                  <a:lnTo>
                    <a:pt x="18" y="90"/>
                  </a:lnTo>
                  <a:lnTo>
                    <a:pt x="0" y="125"/>
                  </a:lnTo>
                  <a:lnTo>
                    <a:pt x="0" y="125"/>
                  </a:lnTo>
                  <a:lnTo>
                    <a:pt x="36" y="179"/>
                  </a:lnTo>
                  <a:lnTo>
                    <a:pt x="72" y="215"/>
                  </a:lnTo>
                  <a:lnTo>
                    <a:pt x="72" y="215"/>
                  </a:lnTo>
                  <a:close/>
                </a:path>
              </a:pathLst>
            </a:custGeom>
            <a:solidFill>
              <a:srgbClr val="F1C4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3" name="Google Shape;163;p6"/>
            <p:cNvSpPr/>
            <p:nvPr/>
          </p:nvSpPr>
          <p:spPr>
            <a:xfrm>
              <a:off x="542498" y="4198821"/>
              <a:ext cx="65618" cy="232591"/>
            </a:xfrm>
            <a:custGeom>
              <a:avLst/>
              <a:gdLst/>
              <a:ahLst/>
              <a:cxnLst/>
              <a:rect l="l" t="t" r="r" b="b"/>
              <a:pathLst>
                <a:path w="377" h="1431" extrusionOk="0">
                  <a:moveTo>
                    <a:pt x="376" y="90"/>
                  </a:moveTo>
                  <a:lnTo>
                    <a:pt x="376" y="90"/>
                  </a:lnTo>
                  <a:lnTo>
                    <a:pt x="340" y="37"/>
                  </a:lnTo>
                  <a:lnTo>
                    <a:pt x="323" y="19"/>
                  </a:lnTo>
                  <a:lnTo>
                    <a:pt x="323" y="19"/>
                  </a:lnTo>
                  <a:lnTo>
                    <a:pt x="287" y="1"/>
                  </a:lnTo>
                  <a:lnTo>
                    <a:pt x="251" y="19"/>
                  </a:lnTo>
                  <a:lnTo>
                    <a:pt x="215" y="72"/>
                  </a:lnTo>
                  <a:lnTo>
                    <a:pt x="215" y="72"/>
                  </a:lnTo>
                  <a:lnTo>
                    <a:pt x="197" y="162"/>
                  </a:lnTo>
                  <a:lnTo>
                    <a:pt x="197" y="162"/>
                  </a:lnTo>
                  <a:lnTo>
                    <a:pt x="90" y="555"/>
                  </a:lnTo>
                  <a:lnTo>
                    <a:pt x="19" y="948"/>
                  </a:lnTo>
                  <a:lnTo>
                    <a:pt x="19" y="948"/>
                  </a:lnTo>
                  <a:lnTo>
                    <a:pt x="1" y="1127"/>
                  </a:lnTo>
                  <a:lnTo>
                    <a:pt x="1" y="1288"/>
                  </a:lnTo>
                  <a:lnTo>
                    <a:pt x="1" y="1288"/>
                  </a:lnTo>
                  <a:lnTo>
                    <a:pt x="19" y="1359"/>
                  </a:lnTo>
                  <a:lnTo>
                    <a:pt x="37" y="1395"/>
                  </a:lnTo>
                  <a:lnTo>
                    <a:pt x="72" y="1431"/>
                  </a:lnTo>
                  <a:lnTo>
                    <a:pt x="108" y="1431"/>
                  </a:lnTo>
                  <a:lnTo>
                    <a:pt x="108" y="1431"/>
                  </a:lnTo>
                  <a:lnTo>
                    <a:pt x="144" y="1413"/>
                  </a:lnTo>
                  <a:lnTo>
                    <a:pt x="180" y="1395"/>
                  </a:lnTo>
                  <a:lnTo>
                    <a:pt x="197" y="1341"/>
                  </a:lnTo>
                  <a:lnTo>
                    <a:pt x="197" y="1305"/>
                  </a:lnTo>
                  <a:lnTo>
                    <a:pt x="197" y="1305"/>
                  </a:lnTo>
                  <a:lnTo>
                    <a:pt x="251" y="948"/>
                  </a:lnTo>
                  <a:lnTo>
                    <a:pt x="323" y="591"/>
                  </a:lnTo>
                  <a:lnTo>
                    <a:pt x="323" y="591"/>
                  </a:lnTo>
                  <a:lnTo>
                    <a:pt x="340" y="448"/>
                  </a:lnTo>
                  <a:lnTo>
                    <a:pt x="358" y="305"/>
                  </a:lnTo>
                  <a:lnTo>
                    <a:pt x="340" y="305"/>
                  </a:lnTo>
                  <a:lnTo>
                    <a:pt x="340" y="305"/>
                  </a:lnTo>
                  <a:lnTo>
                    <a:pt x="358" y="162"/>
                  </a:lnTo>
                  <a:lnTo>
                    <a:pt x="358" y="162"/>
                  </a:lnTo>
                  <a:lnTo>
                    <a:pt x="376" y="126"/>
                  </a:lnTo>
                  <a:lnTo>
                    <a:pt x="376" y="90"/>
                  </a:lnTo>
                  <a:lnTo>
                    <a:pt x="376" y="90"/>
                  </a:lnTo>
                  <a:close/>
                </a:path>
              </a:pathLst>
            </a:custGeom>
            <a:solidFill>
              <a:srgbClr val="F1C4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4" name="Google Shape;164;p6"/>
            <p:cNvSpPr/>
            <p:nvPr/>
          </p:nvSpPr>
          <p:spPr>
            <a:xfrm>
              <a:off x="710458" y="4257010"/>
              <a:ext cx="112264" cy="151160"/>
            </a:xfrm>
            <a:custGeom>
              <a:avLst/>
              <a:gdLst/>
              <a:ahLst/>
              <a:cxnLst/>
              <a:rect l="l" t="t" r="r" b="b"/>
              <a:pathLst>
                <a:path w="645" h="930" extrusionOk="0">
                  <a:moveTo>
                    <a:pt x="72" y="930"/>
                  </a:moveTo>
                  <a:lnTo>
                    <a:pt x="72" y="930"/>
                  </a:lnTo>
                  <a:lnTo>
                    <a:pt x="126" y="930"/>
                  </a:lnTo>
                  <a:lnTo>
                    <a:pt x="144" y="912"/>
                  </a:lnTo>
                  <a:lnTo>
                    <a:pt x="144" y="912"/>
                  </a:lnTo>
                  <a:lnTo>
                    <a:pt x="233" y="804"/>
                  </a:lnTo>
                  <a:lnTo>
                    <a:pt x="233" y="804"/>
                  </a:lnTo>
                  <a:lnTo>
                    <a:pt x="376" y="572"/>
                  </a:lnTo>
                  <a:lnTo>
                    <a:pt x="448" y="465"/>
                  </a:lnTo>
                  <a:lnTo>
                    <a:pt x="537" y="358"/>
                  </a:lnTo>
                  <a:lnTo>
                    <a:pt x="537" y="358"/>
                  </a:lnTo>
                  <a:lnTo>
                    <a:pt x="591" y="304"/>
                  </a:lnTo>
                  <a:lnTo>
                    <a:pt x="609" y="233"/>
                  </a:lnTo>
                  <a:lnTo>
                    <a:pt x="644" y="72"/>
                  </a:lnTo>
                  <a:lnTo>
                    <a:pt x="644" y="72"/>
                  </a:lnTo>
                  <a:lnTo>
                    <a:pt x="644" y="36"/>
                  </a:lnTo>
                  <a:lnTo>
                    <a:pt x="609" y="0"/>
                  </a:lnTo>
                  <a:lnTo>
                    <a:pt x="609" y="0"/>
                  </a:lnTo>
                  <a:lnTo>
                    <a:pt x="573" y="0"/>
                  </a:lnTo>
                  <a:lnTo>
                    <a:pt x="537" y="18"/>
                  </a:lnTo>
                  <a:lnTo>
                    <a:pt x="537" y="18"/>
                  </a:lnTo>
                  <a:lnTo>
                    <a:pt x="376" y="161"/>
                  </a:lnTo>
                  <a:lnTo>
                    <a:pt x="233" y="304"/>
                  </a:lnTo>
                  <a:lnTo>
                    <a:pt x="126" y="483"/>
                  </a:lnTo>
                  <a:lnTo>
                    <a:pt x="19" y="679"/>
                  </a:lnTo>
                  <a:lnTo>
                    <a:pt x="19" y="679"/>
                  </a:lnTo>
                  <a:lnTo>
                    <a:pt x="1" y="769"/>
                  </a:lnTo>
                  <a:lnTo>
                    <a:pt x="1" y="840"/>
                  </a:lnTo>
                  <a:lnTo>
                    <a:pt x="1" y="840"/>
                  </a:lnTo>
                  <a:lnTo>
                    <a:pt x="19" y="894"/>
                  </a:lnTo>
                  <a:lnTo>
                    <a:pt x="72" y="930"/>
                  </a:lnTo>
                  <a:lnTo>
                    <a:pt x="72" y="930"/>
                  </a:lnTo>
                  <a:close/>
                </a:path>
              </a:pathLst>
            </a:custGeom>
            <a:solidFill>
              <a:srgbClr val="F1C4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5" name="Google Shape;165;p6"/>
            <p:cNvSpPr/>
            <p:nvPr/>
          </p:nvSpPr>
          <p:spPr>
            <a:xfrm>
              <a:off x="794525" y="4416784"/>
              <a:ext cx="161869" cy="58188"/>
            </a:xfrm>
            <a:custGeom>
              <a:avLst/>
              <a:gdLst/>
              <a:ahLst/>
              <a:cxnLst/>
              <a:rect l="l" t="t" r="r" b="b"/>
              <a:pathLst>
                <a:path w="930" h="358" extrusionOk="0">
                  <a:moveTo>
                    <a:pt x="143" y="358"/>
                  </a:moveTo>
                  <a:lnTo>
                    <a:pt x="143" y="358"/>
                  </a:lnTo>
                  <a:lnTo>
                    <a:pt x="197" y="358"/>
                  </a:lnTo>
                  <a:lnTo>
                    <a:pt x="197" y="358"/>
                  </a:lnTo>
                  <a:lnTo>
                    <a:pt x="304" y="304"/>
                  </a:lnTo>
                  <a:lnTo>
                    <a:pt x="429" y="268"/>
                  </a:lnTo>
                  <a:lnTo>
                    <a:pt x="680" y="233"/>
                  </a:lnTo>
                  <a:lnTo>
                    <a:pt x="680" y="233"/>
                  </a:lnTo>
                  <a:lnTo>
                    <a:pt x="805" y="197"/>
                  </a:lnTo>
                  <a:lnTo>
                    <a:pt x="876" y="161"/>
                  </a:lnTo>
                  <a:lnTo>
                    <a:pt x="930" y="107"/>
                  </a:lnTo>
                  <a:lnTo>
                    <a:pt x="930" y="107"/>
                  </a:lnTo>
                  <a:lnTo>
                    <a:pt x="823" y="54"/>
                  </a:lnTo>
                  <a:lnTo>
                    <a:pt x="715" y="18"/>
                  </a:lnTo>
                  <a:lnTo>
                    <a:pt x="608" y="0"/>
                  </a:lnTo>
                  <a:lnTo>
                    <a:pt x="501" y="0"/>
                  </a:lnTo>
                  <a:lnTo>
                    <a:pt x="501" y="0"/>
                  </a:lnTo>
                  <a:lnTo>
                    <a:pt x="376" y="18"/>
                  </a:lnTo>
                  <a:lnTo>
                    <a:pt x="269" y="54"/>
                  </a:lnTo>
                  <a:lnTo>
                    <a:pt x="72" y="125"/>
                  </a:lnTo>
                  <a:lnTo>
                    <a:pt x="72" y="125"/>
                  </a:lnTo>
                  <a:lnTo>
                    <a:pt x="36" y="161"/>
                  </a:lnTo>
                  <a:lnTo>
                    <a:pt x="18" y="197"/>
                  </a:lnTo>
                  <a:lnTo>
                    <a:pt x="1" y="233"/>
                  </a:lnTo>
                  <a:lnTo>
                    <a:pt x="18" y="286"/>
                  </a:lnTo>
                  <a:lnTo>
                    <a:pt x="18" y="286"/>
                  </a:lnTo>
                  <a:lnTo>
                    <a:pt x="36" y="322"/>
                  </a:lnTo>
                  <a:lnTo>
                    <a:pt x="54" y="358"/>
                  </a:lnTo>
                  <a:lnTo>
                    <a:pt x="108" y="358"/>
                  </a:lnTo>
                  <a:lnTo>
                    <a:pt x="143" y="358"/>
                  </a:lnTo>
                  <a:lnTo>
                    <a:pt x="143" y="358"/>
                  </a:lnTo>
                  <a:close/>
                </a:path>
              </a:pathLst>
            </a:custGeom>
            <a:solidFill>
              <a:srgbClr val="F1C4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6" name="Google Shape;166;p6"/>
            <p:cNvSpPr/>
            <p:nvPr/>
          </p:nvSpPr>
          <p:spPr>
            <a:xfrm>
              <a:off x="408826" y="364398"/>
              <a:ext cx="8349124" cy="4412731"/>
            </a:xfrm>
            <a:custGeom>
              <a:avLst/>
              <a:gdLst/>
              <a:ahLst/>
              <a:cxnLst/>
              <a:rect l="l" t="t" r="r" b="b"/>
              <a:pathLst>
                <a:path w="47969" h="27149" extrusionOk="0">
                  <a:moveTo>
                    <a:pt x="30454" y="26934"/>
                  </a:moveTo>
                  <a:lnTo>
                    <a:pt x="30454" y="26934"/>
                  </a:lnTo>
                  <a:lnTo>
                    <a:pt x="33242" y="26970"/>
                  </a:lnTo>
                  <a:lnTo>
                    <a:pt x="33242" y="26970"/>
                  </a:lnTo>
                  <a:lnTo>
                    <a:pt x="34386" y="26970"/>
                  </a:lnTo>
                  <a:lnTo>
                    <a:pt x="35512" y="26987"/>
                  </a:lnTo>
                  <a:lnTo>
                    <a:pt x="35512" y="26987"/>
                  </a:lnTo>
                  <a:lnTo>
                    <a:pt x="35887" y="27023"/>
                  </a:lnTo>
                  <a:lnTo>
                    <a:pt x="35887" y="27023"/>
                  </a:lnTo>
                  <a:lnTo>
                    <a:pt x="38086" y="27041"/>
                  </a:lnTo>
                  <a:lnTo>
                    <a:pt x="38086" y="27041"/>
                  </a:lnTo>
                  <a:lnTo>
                    <a:pt x="40284" y="27041"/>
                  </a:lnTo>
                  <a:lnTo>
                    <a:pt x="40284" y="27041"/>
                  </a:lnTo>
                  <a:lnTo>
                    <a:pt x="40641" y="27059"/>
                  </a:lnTo>
                  <a:lnTo>
                    <a:pt x="41017" y="27077"/>
                  </a:lnTo>
                  <a:lnTo>
                    <a:pt x="41017" y="27077"/>
                  </a:lnTo>
                  <a:lnTo>
                    <a:pt x="41571" y="27113"/>
                  </a:lnTo>
                  <a:lnTo>
                    <a:pt x="42125" y="27148"/>
                  </a:lnTo>
                  <a:lnTo>
                    <a:pt x="42125" y="27148"/>
                  </a:lnTo>
                  <a:lnTo>
                    <a:pt x="42571" y="27148"/>
                  </a:lnTo>
                  <a:lnTo>
                    <a:pt x="43018" y="27148"/>
                  </a:lnTo>
                  <a:lnTo>
                    <a:pt x="43018" y="27148"/>
                  </a:lnTo>
                  <a:lnTo>
                    <a:pt x="43590" y="27148"/>
                  </a:lnTo>
                  <a:lnTo>
                    <a:pt x="43876" y="27130"/>
                  </a:lnTo>
                  <a:lnTo>
                    <a:pt x="44162" y="27095"/>
                  </a:lnTo>
                  <a:lnTo>
                    <a:pt x="44162" y="27095"/>
                  </a:lnTo>
                  <a:lnTo>
                    <a:pt x="44537" y="27059"/>
                  </a:lnTo>
                  <a:lnTo>
                    <a:pt x="44931" y="27041"/>
                  </a:lnTo>
                  <a:lnTo>
                    <a:pt x="45699" y="27041"/>
                  </a:lnTo>
                  <a:lnTo>
                    <a:pt x="45699" y="27041"/>
                  </a:lnTo>
                  <a:lnTo>
                    <a:pt x="45967" y="27023"/>
                  </a:lnTo>
                  <a:lnTo>
                    <a:pt x="46110" y="27005"/>
                  </a:lnTo>
                  <a:lnTo>
                    <a:pt x="46235" y="26970"/>
                  </a:lnTo>
                  <a:lnTo>
                    <a:pt x="46235" y="26970"/>
                  </a:lnTo>
                  <a:lnTo>
                    <a:pt x="46503" y="26862"/>
                  </a:lnTo>
                  <a:lnTo>
                    <a:pt x="46771" y="26737"/>
                  </a:lnTo>
                  <a:lnTo>
                    <a:pt x="46771" y="26737"/>
                  </a:lnTo>
                  <a:lnTo>
                    <a:pt x="46861" y="26684"/>
                  </a:lnTo>
                  <a:lnTo>
                    <a:pt x="46932" y="26594"/>
                  </a:lnTo>
                  <a:lnTo>
                    <a:pt x="47004" y="26505"/>
                  </a:lnTo>
                  <a:lnTo>
                    <a:pt x="47040" y="26398"/>
                  </a:lnTo>
                  <a:lnTo>
                    <a:pt x="47040" y="26398"/>
                  </a:lnTo>
                  <a:lnTo>
                    <a:pt x="47147" y="26380"/>
                  </a:lnTo>
                  <a:lnTo>
                    <a:pt x="47147" y="26380"/>
                  </a:lnTo>
                  <a:lnTo>
                    <a:pt x="47218" y="26362"/>
                  </a:lnTo>
                  <a:lnTo>
                    <a:pt x="47290" y="26326"/>
                  </a:lnTo>
                  <a:lnTo>
                    <a:pt x="47361" y="26290"/>
                  </a:lnTo>
                  <a:lnTo>
                    <a:pt x="47415" y="26255"/>
                  </a:lnTo>
                  <a:lnTo>
                    <a:pt x="47504" y="26147"/>
                  </a:lnTo>
                  <a:lnTo>
                    <a:pt x="47558" y="25987"/>
                  </a:lnTo>
                  <a:lnTo>
                    <a:pt x="47558" y="25987"/>
                  </a:lnTo>
                  <a:lnTo>
                    <a:pt x="47629" y="25790"/>
                  </a:lnTo>
                  <a:lnTo>
                    <a:pt x="47665" y="25576"/>
                  </a:lnTo>
                  <a:lnTo>
                    <a:pt x="47754" y="25147"/>
                  </a:lnTo>
                  <a:lnTo>
                    <a:pt x="47754" y="25147"/>
                  </a:lnTo>
                  <a:lnTo>
                    <a:pt x="47754" y="24986"/>
                  </a:lnTo>
                  <a:lnTo>
                    <a:pt x="47754" y="24986"/>
                  </a:lnTo>
                  <a:lnTo>
                    <a:pt x="47754" y="24593"/>
                  </a:lnTo>
                  <a:lnTo>
                    <a:pt x="47790" y="24199"/>
                  </a:lnTo>
                  <a:lnTo>
                    <a:pt x="47879" y="23413"/>
                  </a:lnTo>
                  <a:lnTo>
                    <a:pt x="47879" y="23413"/>
                  </a:lnTo>
                  <a:lnTo>
                    <a:pt x="47915" y="22698"/>
                  </a:lnTo>
                  <a:lnTo>
                    <a:pt x="47933" y="21501"/>
                  </a:lnTo>
                  <a:lnTo>
                    <a:pt x="47969" y="19571"/>
                  </a:lnTo>
                  <a:lnTo>
                    <a:pt x="47969" y="19571"/>
                  </a:lnTo>
                  <a:lnTo>
                    <a:pt x="47969" y="13548"/>
                  </a:lnTo>
                  <a:lnTo>
                    <a:pt x="47969" y="13548"/>
                  </a:lnTo>
                  <a:lnTo>
                    <a:pt x="47969" y="7578"/>
                  </a:lnTo>
                  <a:lnTo>
                    <a:pt x="47969" y="7578"/>
                  </a:lnTo>
                  <a:lnTo>
                    <a:pt x="47933" y="5666"/>
                  </a:lnTo>
                  <a:lnTo>
                    <a:pt x="47915" y="4451"/>
                  </a:lnTo>
                  <a:lnTo>
                    <a:pt x="47879" y="3736"/>
                  </a:lnTo>
                  <a:lnTo>
                    <a:pt x="47879" y="3736"/>
                  </a:lnTo>
                  <a:lnTo>
                    <a:pt x="47790" y="2950"/>
                  </a:lnTo>
                  <a:lnTo>
                    <a:pt x="47754" y="2556"/>
                  </a:lnTo>
                  <a:lnTo>
                    <a:pt x="47754" y="2163"/>
                  </a:lnTo>
                  <a:lnTo>
                    <a:pt x="47754" y="2163"/>
                  </a:lnTo>
                  <a:lnTo>
                    <a:pt x="47754" y="2002"/>
                  </a:lnTo>
                  <a:lnTo>
                    <a:pt x="47754" y="2002"/>
                  </a:lnTo>
                  <a:lnTo>
                    <a:pt x="47665" y="1573"/>
                  </a:lnTo>
                  <a:lnTo>
                    <a:pt x="47629" y="1359"/>
                  </a:lnTo>
                  <a:lnTo>
                    <a:pt x="47558" y="1162"/>
                  </a:lnTo>
                  <a:lnTo>
                    <a:pt x="47558" y="1162"/>
                  </a:lnTo>
                  <a:lnTo>
                    <a:pt x="47504" y="1019"/>
                  </a:lnTo>
                  <a:lnTo>
                    <a:pt x="47415" y="894"/>
                  </a:lnTo>
                  <a:lnTo>
                    <a:pt x="47361" y="858"/>
                  </a:lnTo>
                  <a:lnTo>
                    <a:pt x="47290" y="823"/>
                  </a:lnTo>
                  <a:lnTo>
                    <a:pt x="47218" y="787"/>
                  </a:lnTo>
                  <a:lnTo>
                    <a:pt x="47147" y="769"/>
                  </a:lnTo>
                  <a:lnTo>
                    <a:pt x="47147" y="769"/>
                  </a:lnTo>
                  <a:lnTo>
                    <a:pt x="47040" y="751"/>
                  </a:lnTo>
                  <a:lnTo>
                    <a:pt x="47040" y="751"/>
                  </a:lnTo>
                  <a:lnTo>
                    <a:pt x="47004" y="644"/>
                  </a:lnTo>
                  <a:lnTo>
                    <a:pt x="46932" y="555"/>
                  </a:lnTo>
                  <a:lnTo>
                    <a:pt x="46861" y="465"/>
                  </a:lnTo>
                  <a:lnTo>
                    <a:pt x="46771" y="412"/>
                  </a:lnTo>
                  <a:lnTo>
                    <a:pt x="46771" y="412"/>
                  </a:lnTo>
                  <a:lnTo>
                    <a:pt x="46503" y="287"/>
                  </a:lnTo>
                  <a:lnTo>
                    <a:pt x="46235" y="179"/>
                  </a:lnTo>
                  <a:lnTo>
                    <a:pt x="46235" y="179"/>
                  </a:lnTo>
                  <a:lnTo>
                    <a:pt x="46110" y="144"/>
                  </a:lnTo>
                  <a:lnTo>
                    <a:pt x="45967" y="126"/>
                  </a:lnTo>
                  <a:lnTo>
                    <a:pt x="45699" y="108"/>
                  </a:lnTo>
                  <a:lnTo>
                    <a:pt x="45699" y="108"/>
                  </a:lnTo>
                  <a:lnTo>
                    <a:pt x="44931" y="108"/>
                  </a:lnTo>
                  <a:lnTo>
                    <a:pt x="44537" y="90"/>
                  </a:lnTo>
                  <a:lnTo>
                    <a:pt x="44162" y="54"/>
                  </a:lnTo>
                  <a:lnTo>
                    <a:pt x="44162" y="54"/>
                  </a:lnTo>
                  <a:lnTo>
                    <a:pt x="43876" y="19"/>
                  </a:lnTo>
                  <a:lnTo>
                    <a:pt x="43590" y="19"/>
                  </a:lnTo>
                  <a:lnTo>
                    <a:pt x="43018" y="1"/>
                  </a:lnTo>
                  <a:lnTo>
                    <a:pt x="43018" y="1"/>
                  </a:lnTo>
                  <a:lnTo>
                    <a:pt x="42571" y="1"/>
                  </a:lnTo>
                  <a:lnTo>
                    <a:pt x="42125" y="1"/>
                  </a:lnTo>
                  <a:lnTo>
                    <a:pt x="42125" y="1"/>
                  </a:lnTo>
                  <a:lnTo>
                    <a:pt x="41571" y="36"/>
                  </a:lnTo>
                  <a:lnTo>
                    <a:pt x="41017" y="72"/>
                  </a:lnTo>
                  <a:lnTo>
                    <a:pt x="41017" y="72"/>
                  </a:lnTo>
                  <a:lnTo>
                    <a:pt x="40641" y="108"/>
                  </a:lnTo>
                  <a:lnTo>
                    <a:pt x="40284" y="108"/>
                  </a:lnTo>
                  <a:lnTo>
                    <a:pt x="40284" y="108"/>
                  </a:lnTo>
                  <a:lnTo>
                    <a:pt x="38086" y="108"/>
                  </a:lnTo>
                  <a:lnTo>
                    <a:pt x="38086" y="108"/>
                  </a:lnTo>
                  <a:lnTo>
                    <a:pt x="33510" y="126"/>
                  </a:lnTo>
                  <a:lnTo>
                    <a:pt x="33510" y="126"/>
                  </a:lnTo>
                  <a:lnTo>
                    <a:pt x="33135" y="161"/>
                  </a:lnTo>
                  <a:lnTo>
                    <a:pt x="33135" y="161"/>
                  </a:lnTo>
                  <a:lnTo>
                    <a:pt x="32009" y="179"/>
                  </a:lnTo>
                  <a:lnTo>
                    <a:pt x="30865" y="197"/>
                  </a:lnTo>
                  <a:lnTo>
                    <a:pt x="30865" y="197"/>
                  </a:lnTo>
                  <a:lnTo>
                    <a:pt x="27720" y="197"/>
                  </a:lnTo>
                  <a:lnTo>
                    <a:pt x="24557" y="215"/>
                  </a:lnTo>
                  <a:lnTo>
                    <a:pt x="24557" y="215"/>
                  </a:lnTo>
                  <a:lnTo>
                    <a:pt x="23252" y="215"/>
                  </a:lnTo>
                  <a:lnTo>
                    <a:pt x="23252" y="215"/>
                  </a:lnTo>
                  <a:lnTo>
                    <a:pt x="23216" y="215"/>
                  </a:lnTo>
                  <a:lnTo>
                    <a:pt x="23216" y="215"/>
                  </a:lnTo>
                  <a:lnTo>
                    <a:pt x="23162" y="215"/>
                  </a:lnTo>
                  <a:lnTo>
                    <a:pt x="23162" y="215"/>
                  </a:lnTo>
                  <a:lnTo>
                    <a:pt x="21858" y="215"/>
                  </a:lnTo>
                  <a:lnTo>
                    <a:pt x="21858" y="215"/>
                  </a:lnTo>
                  <a:lnTo>
                    <a:pt x="17408" y="197"/>
                  </a:lnTo>
                  <a:lnTo>
                    <a:pt x="17408" y="197"/>
                  </a:lnTo>
                  <a:lnTo>
                    <a:pt x="16264" y="179"/>
                  </a:lnTo>
                  <a:lnTo>
                    <a:pt x="15138" y="161"/>
                  </a:lnTo>
                  <a:lnTo>
                    <a:pt x="15138" y="161"/>
                  </a:lnTo>
                  <a:lnTo>
                    <a:pt x="14763" y="126"/>
                  </a:lnTo>
                  <a:lnTo>
                    <a:pt x="14763" y="126"/>
                  </a:lnTo>
                  <a:lnTo>
                    <a:pt x="12582" y="108"/>
                  </a:lnTo>
                  <a:lnTo>
                    <a:pt x="12582" y="108"/>
                  </a:lnTo>
                  <a:lnTo>
                    <a:pt x="8722" y="108"/>
                  </a:lnTo>
                  <a:lnTo>
                    <a:pt x="8722" y="108"/>
                  </a:lnTo>
                  <a:lnTo>
                    <a:pt x="7828" y="108"/>
                  </a:lnTo>
                  <a:lnTo>
                    <a:pt x="7292" y="90"/>
                  </a:lnTo>
                  <a:lnTo>
                    <a:pt x="6953" y="72"/>
                  </a:lnTo>
                  <a:lnTo>
                    <a:pt x="6953" y="72"/>
                  </a:lnTo>
                  <a:lnTo>
                    <a:pt x="6399" y="36"/>
                  </a:lnTo>
                  <a:lnTo>
                    <a:pt x="5845" y="1"/>
                  </a:lnTo>
                  <a:lnTo>
                    <a:pt x="5845" y="1"/>
                  </a:lnTo>
                  <a:lnTo>
                    <a:pt x="5398" y="1"/>
                  </a:lnTo>
                  <a:lnTo>
                    <a:pt x="4933" y="1"/>
                  </a:lnTo>
                  <a:lnTo>
                    <a:pt x="4933" y="1"/>
                  </a:lnTo>
                  <a:lnTo>
                    <a:pt x="4379" y="19"/>
                  </a:lnTo>
                  <a:lnTo>
                    <a:pt x="4093" y="19"/>
                  </a:lnTo>
                  <a:lnTo>
                    <a:pt x="3807" y="54"/>
                  </a:lnTo>
                  <a:lnTo>
                    <a:pt x="3807" y="54"/>
                  </a:lnTo>
                  <a:lnTo>
                    <a:pt x="3432" y="90"/>
                  </a:lnTo>
                  <a:lnTo>
                    <a:pt x="3039" y="108"/>
                  </a:lnTo>
                  <a:lnTo>
                    <a:pt x="2270" y="108"/>
                  </a:lnTo>
                  <a:lnTo>
                    <a:pt x="2270" y="108"/>
                  </a:lnTo>
                  <a:lnTo>
                    <a:pt x="2002" y="126"/>
                  </a:lnTo>
                  <a:lnTo>
                    <a:pt x="1859" y="144"/>
                  </a:lnTo>
                  <a:lnTo>
                    <a:pt x="1734" y="179"/>
                  </a:lnTo>
                  <a:lnTo>
                    <a:pt x="1734" y="179"/>
                  </a:lnTo>
                  <a:lnTo>
                    <a:pt x="1448" y="287"/>
                  </a:lnTo>
                  <a:lnTo>
                    <a:pt x="1198" y="412"/>
                  </a:lnTo>
                  <a:lnTo>
                    <a:pt x="1198" y="412"/>
                  </a:lnTo>
                  <a:lnTo>
                    <a:pt x="1108" y="465"/>
                  </a:lnTo>
                  <a:lnTo>
                    <a:pt x="1037" y="555"/>
                  </a:lnTo>
                  <a:lnTo>
                    <a:pt x="965" y="644"/>
                  </a:lnTo>
                  <a:lnTo>
                    <a:pt x="930" y="751"/>
                  </a:lnTo>
                  <a:lnTo>
                    <a:pt x="930" y="751"/>
                  </a:lnTo>
                  <a:lnTo>
                    <a:pt x="822" y="769"/>
                  </a:lnTo>
                  <a:lnTo>
                    <a:pt x="822" y="769"/>
                  </a:lnTo>
                  <a:lnTo>
                    <a:pt x="733" y="787"/>
                  </a:lnTo>
                  <a:lnTo>
                    <a:pt x="680" y="823"/>
                  </a:lnTo>
                  <a:lnTo>
                    <a:pt x="608" y="858"/>
                  </a:lnTo>
                  <a:lnTo>
                    <a:pt x="554" y="894"/>
                  </a:lnTo>
                  <a:lnTo>
                    <a:pt x="465" y="1019"/>
                  </a:lnTo>
                  <a:lnTo>
                    <a:pt x="411" y="1162"/>
                  </a:lnTo>
                  <a:lnTo>
                    <a:pt x="411" y="1162"/>
                  </a:lnTo>
                  <a:lnTo>
                    <a:pt x="340" y="1359"/>
                  </a:lnTo>
                  <a:lnTo>
                    <a:pt x="286" y="1573"/>
                  </a:lnTo>
                  <a:lnTo>
                    <a:pt x="215" y="2002"/>
                  </a:lnTo>
                  <a:lnTo>
                    <a:pt x="215" y="2002"/>
                  </a:lnTo>
                  <a:lnTo>
                    <a:pt x="197" y="2163"/>
                  </a:lnTo>
                  <a:lnTo>
                    <a:pt x="197" y="2163"/>
                  </a:lnTo>
                  <a:lnTo>
                    <a:pt x="197" y="2556"/>
                  </a:lnTo>
                  <a:lnTo>
                    <a:pt x="179" y="2950"/>
                  </a:lnTo>
                  <a:lnTo>
                    <a:pt x="90" y="3736"/>
                  </a:lnTo>
                  <a:lnTo>
                    <a:pt x="90" y="3736"/>
                  </a:lnTo>
                  <a:lnTo>
                    <a:pt x="54" y="4451"/>
                  </a:lnTo>
                  <a:lnTo>
                    <a:pt x="36" y="5666"/>
                  </a:lnTo>
                  <a:lnTo>
                    <a:pt x="0" y="7578"/>
                  </a:lnTo>
                  <a:lnTo>
                    <a:pt x="0" y="7578"/>
                  </a:lnTo>
                  <a:lnTo>
                    <a:pt x="0" y="13583"/>
                  </a:lnTo>
                  <a:lnTo>
                    <a:pt x="0" y="13583"/>
                  </a:lnTo>
                  <a:lnTo>
                    <a:pt x="0" y="19571"/>
                  </a:lnTo>
                  <a:lnTo>
                    <a:pt x="0" y="19571"/>
                  </a:lnTo>
                  <a:lnTo>
                    <a:pt x="36" y="21501"/>
                  </a:lnTo>
                  <a:lnTo>
                    <a:pt x="54" y="22698"/>
                  </a:lnTo>
                  <a:lnTo>
                    <a:pt x="90" y="23413"/>
                  </a:lnTo>
                  <a:lnTo>
                    <a:pt x="90" y="23413"/>
                  </a:lnTo>
                  <a:lnTo>
                    <a:pt x="179" y="24199"/>
                  </a:lnTo>
                  <a:lnTo>
                    <a:pt x="197" y="24593"/>
                  </a:lnTo>
                  <a:lnTo>
                    <a:pt x="197" y="24986"/>
                  </a:lnTo>
                  <a:lnTo>
                    <a:pt x="197" y="24986"/>
                  </a:lnTo>
                  <a:lnTo>
                    <a:pt x="215" y="25147"/>
                  </a:lnTo>
                  <a:lnTo>
                    <a:pt x="215" y="25147"/>
                  </a:lnTo>
                  <a:lnTo>
                    <a:pt x="286" y="25576"/>
                  </a:lnTo>
                  <a:lnTo>
                    <a:pt x="340" y="25790"/>
                  </a:lnTo>
                  <a:lnTo>
                    <a:pt x="411" y="25987"/>
                  </a:lnTo>
                  <a:lnTo>
                    <a:pt x="411" y="25987"/>
                  </a:lnTo>
                  <a:lnTo>
                    <a:pt x="465" y="26147"/>
                  </a:lnTo>
                  <a:lnTo>
                    <a:pt x="554" y="26255"/>
                  </a:lnTo>
                  <a:lnTo>
                    <a:pt x="608" y="26290"/>
                  </a:lnTo>
                  <a:lnTo>
                    <a:pt x="680" y="26326"/>
                  </a:lnTo>
                  <a:lnTo>
                    <a:pt x="733" y="26362"/>
                  </a:lnTo>
                  <a:lnTo>
                    <a:pt x="822" y="26380"/>
                  </a:lnTo>
                  <a:lnTo>
                    <a:pt x="822" y="26380"/>
                  </a:lnTo>
                  <a:lnTo>
                    <a:pt x="930" y="26398"/>
                  </a:lnTo>
                  <a:lnTo>
                    <a:pt x="930" y="26398"/>
                  </a:lnTo>
                  <a:lnTo>
                    <a:pt x="965" y="26505"/>
                  </a:lnTo>
                  <a:lnTo>
                    <a:pt x="1037" y="26594"/>
                  </a:lnTo>
                  <a:lnTo>
                    <a:pt x="1108" y="26684"/>
                  </a:lnTo>
                  <a:lnTo>
                    <a:pt x="1198" y="26737"/>
                  </a:lnTo>
                  <a:lnTo>
                    <a:pt x="1198" y="26737"/>
                  </a:lnTo>
                  <a:lnTo>
                    <a:pt x="1448" y="26862"/>
                  </a:lnTo>
                  <a:lnTo>
                    <a:pt x="1734" y="26970"/>
                  </a:lnTo>
                  <a:lnTo>
                    <a:pt x="1734" y="26970"/>
                  </a:lnTo>
                  <a:lnTo>
                    <a:pt x="1859" y="27005"/>
                  </a:lnTo>
                  <a:lnTo>
                    <a:pt x="2002" y="27023"/>
                  </a:lnTo>
                  <a:lnTo>
                    <a:pt x="2270" y="27041"/>
                  </a:lnTo>
                  <a:lnTo>
                    <a:pt x="2270" y="27041"/>
                  </a:lnTo>
                  <a:lnTo>
                    <a:pt x="3039" y="27041"/>
                  </a:lnTo>
                  <a:lnTo>
                    <a:pt x="3432" y="27059"/>
                  </a:lnTo>
                  <a:lnTo>
                    <a:pt x="3807" y="27095"/>
                  </a:lnTo>
                  <a:lnTo>
                    <a:pt x="3807" y="27095"/>
                  </a:lnTo>
                  <a:lnTo>
                    <a:pt x="4093" y="27130"/>
                  </a:lnTo>
                  <a:lnTo>
                    <a:pt x="4379" y="27148"/>
                  </a:lnTo>
                  <a:lnTo>
                    <a:pt x="4933" y="27148"/>
                  </a:lnTo>
                  <a:lnTo>
                    <a:pt x="4933" y="27148"/>
                  </a:lnTo>
                  <a:lnTo>
                    <a:pt x="5398" y="27148"/>
                  </a:lnTo>
                  <a:lnTo>
                    <a:pt x="5845" y="27148"/>
                  </a:lnTo>
                  <a:lnTo>
                    <a:pt x="5845" y="27148"/>
                  </a:lnTo>
                  <a:lnTo>
                    <a:pt x="6399" y="27113"/>
                  </a:lnTo>
                  <a:lnTo>
                    <a:pt x="6953" y="27077"/>
                  </a:lnTo>
                  <a:lnTo>
                    <a:pt x="6953" y="27077"/>
                  </a:lnTo>
                  <a:lnTo>
                    <a:pt x="7310" y="27059"/>
                  </a:lnTo>
                  <a:lnTo>
                    <a:pt x="7685" y="27041"/>
                  </a:lnTo>
                  <a:lnTo>
                    <a:pt x="7685" y="27041"/>
                  </a:lnTo>
                  <a:lnTo>
                    <a:pt x="9884" y="27041"/>
                  </a:lnTo>
                  <a:lnTo>
                    <a:pt x="9884" y="27041"/>
                  </a:lnTo>
                  <a:lnTo>
                    <a:pt x="12082" y="27023"/>
                  </a:lnTo>
                  <a:lnTo>
                    <a:pt x="12082" y="27023"/>
                  </a:lnTo>
                  <a:lnTo>
                    <a:pt x="12457" y="26987"/>
                  </a:lnTo>
                  <a:lnTo>
                    <a:pt x="12457" y="26987"/>
                  </a:lnTo>
                  <a:lnTo>
                    <a:pt x="13583" y="26970"/>
                  </a:lnTo>
                  <a:lnTo>
                    <a:pt x="14709" y="26970"/>
                  </a:lnTo>
                  <a:lnTo>
                    <a:pt x="14709" y="26970"/>
                  </a:lnTo>
                  <a:lnTo>
                    <a:pt x="17515" y="26934"/>
                  </a:lnTo>
                  <a:lnTo>
                    <a:pt x="17515" y="26934"/>
                  </a:lnTo>
                  <a:lnTo>
                    <a:pt x="18820" y="26934"/>
                  </a:lnTo>
                  <a:lnTo>
                    <a:pt x="18820" y="26934"/>
                  </a:lnTo>
                  <a:lnTo>
                    <a:pt x="18980" y="26934"/>
                  </a:lnTo>
                  <a:lnTo>
                    <a:pt x="19141" y="26916"/>
                  </a:lnTo>
                  <a:lnTo>
                    <a:pt x="19141" y="26916"/>
                  </a:lnTo>
                  <a:lnTo>
                    <a:pt x="19177" y="26898"/>
                  </a:lnTo>
                  <a:lnTo>
                    <a:pt x="19213" y="26880"/>
                  </a:lnTo>
                  <a:lnTo>
                    <a:pt x="19213" y="26862"/>
                  </a:lnTo>
                  <a:lnTo>
                    <a:pt x="19213" y="26827"/>
                  </a:lnTo>
                  <a:lnTo>
                    <a:pt x="19213" y="26827"/>
                  </a:lnTo>
                  <a:lnTo>
                    <a:pt x="19195" y="26773"/>
                  </a:lnTo>
                  <a:lnTo>
                    <a:pt x="19141" y="26737"/>
                  </a:lnTo>
                  <a:lnTo>
                    <a:pt x="19141" y="26737"/>
                  </a:lnTo>
                  <a:lnTo>
                    <a:pt x="19034" y="26719"/>
                  </a:lnTo>
                  <a:lnTo>
                    <a:pt x="18927" y="26702"/>
                  </a:lnTo>
                  <a:lnTo>
                    <a:pt x="18927" y="26702"/>
                  </a:lnTo>
                  <a:lnTo>
                    <a:pt x="17372" y="26702"/>
                  </a:lnTo>
                  <a:lnTo>
                    <a:pt x="17372" y="26702"/>
                  </a:lnTo>
                  <a:lnTo>
                    <a:pt x="16032" y="26702"/>
                  </a:lnTo>
                  <a:lnTo>
                    <a:pt x="15156" y="26719"/>
                  </a:lnTo>
                  <a:lnTo>
                    <a:pt x="14709" y="26719"/>
                  </a:lnTo>
                  <a:lnTo>
                    <a:pt x="14709" y="26719"/>
                  </a:lnTo>
                  <a:lnTo>
                    <a:pt x="14584" y="26737"/>
                  </a:lnTo>
                  <a:lnTo>
                    <a:pt x="14316" y="26737"/>
                  </a:lnTo>
                  <a:lnTo>
                    <a:pt x="13565" y="26755"/>
                  </a:lnTo>
                  <a:lnTo>
                    <a:pt x="12404" y="26755"/>
                  </a:lnTo>
                  <a:lnTo>
                    <a:pt x="12404" y="26755"/>
                  </a:lnTo>
                  <a:lnTo>
                    <a:pt x="12278" y="26755"/>
                  </a:lnTo>
                  <a:lnTo>
                    <a:pt x="12171" y="26755"/>
                  </a:lnTo>
                  <a:lnTo>
                    <a:pt x="12171" y="26755"/>
                  </a:lnTo>
                  <a:lnTo>
                    <a:pt x="11939" y="26791"/>
                  </a:lnTo>
                  <a:lnTo>
                    <a:pt x="11456" y="26791"/>
                  </a:lnTo>
                  <a:lnTo>
                    <a:pt x="10098" y="26809"/>
                  </a:lnTo>
                  <a:lnTo>
                    <a:pt x="8007" y="26809"/>
                  </a:lnTo>
                  <a:lnTo>
                    <a:pt x="8007" y="26809"/>
                  </a:lnTo>
                  <a:lnTo>
                    <a:pt x="7632" y="26809"/>
                  </a:lnTo>
                  <a:lnTo>
                    <a:pt x="7274" y="26809"/>
                  </a:lnTo>
                  <a:lnTo>
                    <a:pt x="6524" y="26862"/>
                  </a:lnTo>
                  <a:lnTo>
                    <a:pt x="6524" y="26862"/>
                  </a:lnTo>
                  <a:lnTo>
                    <a:pt x="6077" y="26898"/>
                  </a:lnTo>
                  <a:lnTo>
                    <a:pt x="5630" y="26898"/>
                  </a:lnTo>
                  <a:lnTo>
                    <a:pt x="5630" y="26898"/>
                  </a:lnTo>
                  <a:lnTo>
                    <a:pt x="4415" y="26898"/>
                  </a:lnTo>
                  <a:lnTo>
                    <a:pt x="4415" y="26898"/>
                  </a:lnTo>
                  <a:lnTo>
                    <a:pt x="4236" y="26898"/>
                  </a:lnTo>
                  <a:lnTo>
                    <a:pt x="4057" y="26880"/>
                  </a:lnTo>
                  <a:lnTo>
                    <a:pt x="4057" y="26880"/>
                  </a:lnTo>
                  <a:lnTo>
                    <a:pt x="3539" y="26827"/>
                  </a:lnTo>
                  <a:lnTo>
                    <a:pt x="3271" y="26809"/>
                  </a:lnTo>
                  <a:lnTo>
                    <a:pt x="3003" y="26809"/>
                  </a:lnTo>
                  <a:lnTo>
                    <a:pt x="3003" y="26809"/>
                  </a:lnTo>
                  <a:lnTo>
                    <a:pt x="2592" y="26809"/>
                  </a:lnTo>
                  <a:lnTo>
                    <a:pt x="2181" y="26809"/>
                  </a:lnTo>
                  <a:lnTo>
                    <a:pt x="2181" y="26809"/>
                  </a:lnTo>
                  <a:lnTo>
                    <a:pt x="2056" y="26791"/>
                  </a:lnTo>
                  <a:lnTo>
                    <a:pt x="1948" y="26791"/>
                  </a:lnTo>
                  <a:lnTo>
                    <a:pt x="1716" y="26719"/>
                  </a:lnTo>
                  <a:lnTo>
                    <a:pt x="1502" y="26630"/>
                  </a:lnTo>
                  <a:lnTo>
                    <a:pt x="1305" y="26523"/>
                  </a:lnTo>
                  <a:lnTo>
                    <a:pt x="1305" y="26523"/>
                  </a:lnTo>
                  <a:lnTo>
                    <a:pt x="1269" y="26505"/>
                  </a:lnTo>
                  <a:lnTo>
                    <a:pt x="1234" y="26469"/>
                  </a:lnTo>
                  <a:lnTo>
                    <a:pt x="1234" y="26433"/>
                  </a:lnTo>
                  <a:lnTo>
                    <a:pt x="1234" y="26362"/>
                  </a:lnTo>
                  <a:lnTo>
                    <a:pt x="1234" y="26362"/>
                  </a:lnTo>
                  <a:lnTo>
                    <a:pt x="1341" y="26344"/>
                  </a:lnTo>
                  <a:lnTo>
                    <a:pt x="1448" y="26290"/>
                  </a:lnTo>
                  <a:lnTo>
                    <a:pt x="1555" y="26219"/>
                  </a:lnTo>
                  <a:lnTo>
                    <a:pt x="1645" y="26147"/>
                  </a:lnTo>
                  <a:lnTo>
                    <a:pt x="1645" y="26147"/>
                  </a:lnTo>
                  <a:lnTo>
                    <a:pt x="1698" y="26094"/>
                  </a:lnTo>
                  <a:lnTo>
                    <a:pt x="1752" y="26022"/>
                  </a:lnTo>
                  <a:lnTo>
                    <a:pt x="1788" y="25951"/>
                  </a:lnTo>
                  <a:lnTo>
                    <a:pt x="1805" y="25879"/>
                  </a:lnTo>
                  <a:lnTo>
                    <a:pt x="1805" y="25879"/>
                  </a:lnTo>
                  <a:lnTo>
                    <a:pt x="1841" y="25736"/>
                  </a:lnTo>
                  <a:lnTo>
                    <a:pt x="1823" y="25593"/>
                  </a:lnTo>
                  <a:lnTo>
                    <a:pt x="1805" y="25522"/>
                  </a:lnTo>
                  <a:lnTo>
                    <a:pt x="1788" y="25468"/>
                  </a:lnTo>
                  <a:lnTo>
                    <a:pt x="1752" y="25397"/>
                  </a:lnTo>
                  <a:lnTo>
                    <a:pt x="1698" y="25343"/>
                  </a:lnTo>
                  <a:lnTo>
                    <a:pt x="1698" y="25343"/>
                  </a:lnTo>
                  <a:lnTo>
                    <a:pt x="1609" y="25290"/>
                  </a:lnTo>
                  <a:lnTo>
                    <a:pt x="1519" y="25254"/>
                  </a:lnTo>
                  <a:lnTo>
                    <a:pt x="1412" y="25254"/>
                  </a:lnTo>
                  <a:lnTo>
                    <a:pt x="1359" y="25272"/>
                  </a:lnTo>
                  <a:lnTo>
                    <a:pt x="1323" y="25290"/>
                  </a:lnTo>
                  <a:lnTo>
                    <a:pt x="1323" y="25290"/>
                  </a:lnTo>
                  <a:lnTo>
                    <a:pt x="1198" y="25379"/>
                  </a:lnTo>
                  <a:lnTo>
                    <a:pt x="1091" y="25504"/>
                  </a:lnTo>
                  <a:lnTo>
                    <a:pt x="1019" y="25629"/>
                  </a:lnTo>
                  <a:lnTo>
                    <a:pt x="965" y="25790"/>
                  </a:lnTo>
                  <a:lnTo>
                    <a:pt x="965" y="25790"/>
                  </a:lnTo>
                  <a:lnTo>
                    <a:pt x="894" y="26147"/>
                  </a:lnTo>
                  <a:lnTo>
                    <a:pt x="894" y="26147"/>
                  </a:lnTo>
                  <a:lnTo>
                    <a:pt x="787" y="26130"/>
                  </a:lnTo>
                  <a:lnTo>
                    <a:pt x="715" y="26094"/>
                  </a:lnTo>
                  <a:lnTo>
                    <a:pt x="662" y="26022"/>
                  </a:lnTo>
                  <a:lnTo>
                    <a:pt x="644" y="25951"/>
                  </a:lnTo>
                  <a:lnTo>
                    <a:pt x="644" y="25951"/>
                  </a:lnTo>
                  <a:lnTo>
                    <a:pt x="554" y="25683"/>
                  </a:lnTo>
                  <a:lnTo>
                    <a:pt x="483" y="25415"/>
                  </a:lnTo>
                  <a:lnTo>
                    <a:pt x="447" y="25129"/>
                  </a:lnTo>
                  <a:lnTo>
                    <a:pt x="429" y="24843"/>
                  </a:lnTo>
                  <a:lnTo>
                    <a:pt x="429" y="24843"/>
                  </a:lnTo>
                  <a:lnTo>
                    <a:pt x="429" y="24432"/>
                  </a:lnTo>
                  <a:lnTo>
                    <a:pt x="394" y="24021"/>
                  </a:lnTo>
                  <a:lnTo>
                    <a:pt x="394" y="24021"/>
                  </a:lnTo>
                  <a:lnTo>
                    <a:pt x="340" y="23592"/>
                  </a:lnTo>
                  <a:lnTo>
                    <a:pt x="286" y="23163"/>
                  </a:lnTo>
                  <a:lnTo>
                    <a:pt x="286" y="23163"/>
                  </a:lnTo>
                  <a:lnTo>
                    <a:pt x="286" y="22645"/>
                  </a:lnTo>
                  <a:lnTo>
                    <a:pt x="268" y="21608"/>
                  </a:lnTo>
                  <a:lnTo>
                    <a:pt x="251" y="20053"/>
                  </a:lnTo>
                  <a:lnTo>
                    <a:pt x="251" y="20053"/>
                  </a:lnTo>
                  <a:lnTo>
                    <a:pt x="233" y="19839"/>
                  </a:lnTo>
                  <a:lnTo>
                    <a:pt x="233" y="19624"/>
                  </a:lnTo>
                  <a:lnTo>
                    <a:pt x="233" y="19624"/>
                  </a:lnTo>
                  <a:lnTo>
                    <a:pt x="233" y="14423"/>
                  </a:lnTo>
                  <a:lnTo>
                    <a:pt x="233" y="14423"/>
                  </a:lnTo>
                  <a:lnTo>
                    <a:pt x="268" y="14406"/>
                  </a:lnTo>
                  <a:lnTo>
                    <a:pt x="286" y="14388"/>
                  </a:lnTo>
                  <a:lnTo>
                    <a:pt x="304" y="14352"/>
                  </a:lnTo>
                  <a:lnTo>
                    <a:pt x="304" y="14316"/>
                  </a:lnTo>
                  <a:lnTo>
                    <a:pt x="304" y="14316"/>
                  </a:lnTo>
                  <a:lnTo>
                    <a:pt x="268" y="14137"/>
                  </a:lnTo>
                  <a:lnTo>
                    <a:pt x="251" y="13941"/>
                  </a:lnTo>
                  <a:lnTo>
                    <a:pt x="233" y="13583"/>
                  </a:lnTo>
                  <a:lnTo>
                    <a:pt x="233" y="13583"/>
                  </a:lnTo>
                  <a:lnTo>
                    <a:pt x="251" y="13208"/>
                  </a:lnTo>
                  <a:lnTo>
                    <a:pt x="268" y="13012"/>
                  </a:lnTo>
                  <a:lnTo>
                    <a:pt x="304" y="12833"/>
                  </a:lnTo>
                  <a:lnTo>
                    <a:pt x="304" y="12833"/>
                  </a:lnTo>
                  <a:lnTo>
                    <a:pt x="304" y="12797"/>
                  </a:lnTo>
                  <a:lnTo>
                    <a:pt x="286" y="12761"/>
                  </a:lnTo>
                  <a:lnTo>
                    <a:pt x="268" y="12743"/>
                  </a:lnTo>
                  <a:lnTo>
                    <a:pt x="233" y="12726"/>
                  </a:lnTo>
                  <a:lnTo>
                    <a:pt x="233" y="12726"/>
                  </a:lnTo>
                  <a:lnTo>
                    <a:pt x="233" y="7525"/>
                  </a:lnTo>
                  <a:lnTo>
                    <a:pt x="233" y="7525"/>
                  </a:lnTo>
                  <a:lnTo>
                    <a:pt x="233" y="7310"/>
                  </a:lnTo>
                  <a:lnTo>
                    <a:pt x="251" y="7096"/>
                  </a:lnTo>
                  <a:lnTo>
                    <a:pt x="251" y="7096"/>
                  </a:lnTo>
                  <a:lnTo>
                    <a:pt x="268" y="5541"/>
                  </a:lnTo>
                  <a:lnTo>
                    <a:pt x="286" y="4522"/>
                  </a:lnTo>
                  <a:lnTo>
                    <a:pt x="286" y="3986"/>
                  </a:lnTo>
                  <a:lnTo>
                    <a:pt x="286" y="3986"/>
                  </a:lnTo>
                  <a:lnTo>
                    <a:pt x="340" y="3557"/>
                  </a:lnTo>
                  <a:lnTo>
                    <a:pt x="394" y="3128"/>
                  </a:lnTo>
                  <a:lnTo>
                    <a:pt x="394" y="3128"/>
                  </a:lnTo>
                  <a:lnTo>
                    <a:pt x="429" y="2717"/>
                  </a:lnTo>
                  <a:lnTo>
                    <a:pt x="429" y="2306"/>
                  </a:lnTo>
                  <a:lnTo>
                    <a:pt x="429" y="2306"/>
                  </a:lnTo>
                  <a:lnTo>
                    <a:pt x="447" y="2020"/>
                  </a:lnTo>
                  <a:lnTo>
                    <a:pt x="483" y="1752"/>
                  </a:lnTo>
                  <a:lnTo>
                    <a:pt x="554" y="1466"/>
                  </a:lnTo>
                  <a:lnTo>
                    <a:pt x="644" y="1198"/>
                  </a:lnTo>
                  <a:lnTo>
                    <a:pt x="644" y="1198"/>
                  </a:lnTo>
                  <a:lnTo>
                    <a:pt x="662" y="1127"/>
                  </a:lnTo>
                  <a:lnTo>
                    <a:pt x="715" y="1055"/>
                  </a:lnTo>
                  <a:lnTo>
                    <a:pt x="787" y="1019"/>
                  </a:lnTo>
                  <a:lnTo>
                    <a:pt x="894" y="1001"/>
                  </a:lnTo>
                  <a:lnTo>
                    <a:pt x="894" y="1001"/>
                  </a:lnTo>
                  <a:lnTo>
                    <a:pt x="965" y="1359"/>
                  </a:lnTo>
                  <a:lnTo>
                    <a:pt x="965" y="1359"/>
                  </a:lnTo>
                  <a:lnTo>
                    <a:pt x="1019" y="1520"/>
                  </a:lnTo>
                  <a:lnTo>
                    <a:pt x="1091" y="1645"/>
                  </a:lnTo>
                  <a:lnTo>
                    <a:pt x="1198" y="1770"/>
                  </a:lnTo>
                  <a:lnTo>
                    <a:pt x="1323" y="1859"/>
                  </a:lnTo>
                  <a:lnTo>
                    <a:pt x="1323" y="1859"/>
                  </a:lnTo>
                  <a:lnTo>
                    <a:pt x="1359" y="1877"/>
                  </a:lnTo>
                  <a:lnTo>
                    <a:pt x="1412" y="1895"/>
                  </a:lnTo>
                  <a:lnTo>
                    <a:pt x="1519" y="1895"/>
                  </a:lnTo>
                  <a:lnTo>
                    <a:pt x="1609" y="1859"/>
                  </a:lnTo>
                  <a:lnTo>
                    <a:pt x="1698" y="1806"/>
                  </a:lnTo>
                  <a:lnTo>
                    <a:pt x="1698" y="1806"/>
                  </a:lnTo>
                  <a:lnTo>
                    <a:pt x="1752" y="1752"/>
                  </a:lnTo>
                  <a:lnTo>
                    <a:pt x="1788" y="1698"/>
                  </a:lnTo>
                  <a:lnTo>
                    <a:pt x="1805" y="1627"/>
                  </a:lnTo>
                  <a:lnTo>
                    <a:pt x="1823" y="1556"/>
                  </a:lnTo>
                  <a:lnTo>
                    <a:pt x="1841" y="1413"/>
                  </a:lnTo>
                  <a:lnTo>
                    <a:pt x="1805" y="1270"/>
                  </a:lnTo>
                  <a:lnTo>
                    <a:pt x="1805" y="1270"/>
                  </a:lnTo>
                  <a:lnTo>
                    <a:pt x="1788" y="1198"/>
                  </a:lnTo>
                  <a:lnTo>
                    <a:pt x="1752" y="1127"/>
                  </a:lnTo>
                  <a:lnTo>
                    <a:pt x="1698" y="1055"/>
                  </a:lnTo>
                  <a:lnTo>
                    <a:pt x="1645" y="1001"/>
                  </a:lnTo>
                  <a:lnTo>
                    <a:pt x="1645" y="1001"/>
                  </a:lnTo>
                  <a:lnTo>
                    <a:pt x="1555" y="930"/>
                  </a:lnTo>
                  <a:lnTo>
                    <a:pt x="1448" y="858"/>
                  </a:lnTo>
                  <a:lnTo>
                    <a:pt x="1341" y="805"/>
                  </a:lnTo>
                  <a:lnTo>
                    <a:pt x="1234" y="787"/>
                  </a:lnTo>
                  <a:lnTo>
                    <a:pt x="1234" y="787"/>
                  </a:lnTo>
                  <a:lnTo>
                    <a:pt x="1234" y="733"/>
                  </a:lnTo>
                  <a:lnTo>
                    <a:pt x="1234" y="680"/>
                  </a:lnTo>
                  <a:lnTo>
                    <a:pt x="1269" y="644"/>
                  </a:lnTo>
                  <a:lnTo>
                    <a:pt x="1305" y="626"/>
                  </a:lnTo>
                  <a:lnTo>
                    <a:pt x="1305" y="626"/>
                  </a:lnTo>
                  <a:lnTo>
                    <a:pt x="1502" y="519"/>
                  </a:lnTo>
                  <a:lnTo>
                    <a:pt x="1716" y="430"/>
                  </a:lnTo>
                  <a:lnTo>
                    <a:pt x="1948" y="376"/>
                  </a:lnTo>
                  <a:lnTo>
                    <a:pt x="2056" y="358"/>
                  </a:lnTo>
                  <a:lnTo>
                    <a:pt x="2181" y="340"/>
                  </a:lnTo>
                  <a:lnTo>
                    <a:pt x="2181" y="340"/>
                  </a:lnTo>
                  <a:lnTo>
                    <a:pt x="2592" y="340"/>
                  </a:lnTo>
                  <a:lnTo>
                    <a:pt x="3003" y="340"/>
                  </a:lnTo>
                  <a:lnTo>
                    <a:pt x="3003" y="340"/>
                  </a:lnTo>
                  <a:lnTo>
                    <a:pt x="3271" y="340"/>
                  </a:lnTo>
                  <a:lnTo>
                    <a:pt x="3539" y="322"/>
                  </a:lnTo>
                  <a:lnTo>
                    <a:pt x="4057" y="269"/>
                  </a:lnTo>
                  <a:lnTo>
                    <a:pt x="4057" y="269"/>
                  </a:lnTo>
                  <a:lnTo>
                    <a:pt x="4236" y="251"/>
                  </a:lnTo>
                  <a:lnTo>
                    <a:pt x="4415" y="251"/>
                  </a:lnTo>
                  <a:lnTo>
                    <a:pt x="4415" y="251"/>
                  </a:lnTo>
                  <a:lnTo>
                    <a:pt x="5630" y="251"/>
                  </a:lnTo>
                  <a:lnTo>
                    <a:pt x="5630" y="251"/>
                  </a:lnTo>
                  <a:lnTo>
                    <a:pt x="6077" y="251"/>
                  </a:lnTo>
                  <a:lnTo>
                    <a:pt x="6524" y="287"/>
                  </a:lnTo>
                  <a:lnTo>
                    <a:pt x="6524" y="287"/>
                  </a:lnTo>
                  <a:lnTo>
                    <a:pt x="7060" y="304"/>
                  </a:lnTo>
                  <a:lnTo>
                    <a:pt x="7793" y="340"/>
                  </a:lnTo>
                  <a:lnTo>
                    <a:pt x="8507" y="358"/>
                  </a:lnTo>
                  <a:lnTo>
                    <a:pt x="9044" y="340"/>
                  </a:lnTo>
                  <a:lnTo>
                    <a:pt x="9044" y="340"/>
                  </a:lnTo>
                  <a:lnTo>
                    <a:pt x="11957" y="340"/>
                  </a:lnTo>
                  <a:lnTo>
                    <a:pt x="13887" y="358"/>
                  </a:lnTo>
                  <a:lnTo>
                    <a:pt x="14548" y="358"/>
                  </a:lnTo>
                  <a:lnTo>
                    <a:pt x="14870" y="394"/>
                  </a:lnTo>
                  <a:lnTo>
                    <a:pt x="14870" y="394"/>
                  </a:lnTo>
                  <a:lnTo>
                    <a:pt x="14977" y="394"/>
                  </a:lnTo>
                  <a:lnTo>
                    <a:pt x="15084" y="394"/>
                  </a:lnTo>
                  <a:lnTo>
                    <a:pt x="15084" y="394"/>
                  </a:lnTo>
                  <a:lnTo>
                    <a:pt x="16246" y="394"/>
                  </a:lnTo>
                  <a:lnTo>
                    <a:pt x="16997" y="412"/>
                  </a:lnTo>
                  <a:lnTo>
                    <a:pt x="17265" y="412"/>
                  </a:lnTo>
                  <a:lnTo>
                    <a:pt x="17408" y="430"/>
                  </a:lnTo>
                  <a:lnTo>
                    <a:pt x="17408" y="430"/>
                  </a:lnTo>
                  <a:lnTo>
                    <a:pt x="18105" y="430"/>
                  </a:lnTo>
                  <a:lnTo>
                    <a:pt x="19552" y="447"/>
                  </a:lnTo>
                  <a:lnTo>
                    <a:pt x="21697" y="447"/>
                  </a:lnTo>
                  <a:lnTo>
                    <a:pt x="21697" y="447"/>
                  </a:lnTo>
                  <a:lnTo>
                    <a:pt x="23216" y="447"/>
                  </a:lnTo>
                  <a:lnTo>
                    <a:pt x="23216" y="447"/>
                  </a:lnTo>
                  <a:lnTo>
                    <a:pt x="24717" y="447"/>
                  </a:lnTo>
                  <a:lnTo>
                    <a:pt x="24717" y="447"/>
                  </a:lnTo>
                  <a:lnTo>
                    <a:pt x="27791" y="447"/>
                  </a:lnTo>
                  <a:lnTo>
                    <a:pt x="29882" y="430"/>
                  </a:lnTo>
                  <a:lnTo>
                    <a:pt x="30865" y="430"/>
                  </a:lnTo>
                  <a:lnTo>
                    <a:pt x="30865" y="430"/>
                  </a:lnTo>
                  <a:lnTo>
                    <a:pt x="31008" y="412"/>
                  </a:lnTo>
                  <a:lnTo>
                    <a:pt x="31276" y="412"/>
                  </a:lnTo>
                  <a:lnTo>
                    <a:pt x="32027" y="394"/>
                  </a:lnTo>
                  <a:lnTo>
                    <a:pt x="33189" y="394"/>
                  </a:lnTo>
                  <a:lnTo>
                    <a:pt x="33189" y="394"/>
                  </a:lnTo>
                  <a:lnTo>
                    <a:pt x="33296" y="394"/>
                  </a:lnTo>
                  <a:lnTo>
                    <a:pt x="33421" y="394"/>
                  </a:lnTo>
                  <a:lnTo>
                    <a:pt x="33421" y="394"/>
                  </a:lnTo>
                  <a:lnTo>
                    <a:pt x="33761" y="358"/>
                  </a:lnTo>
                  <a:lnTo>
                    <a:pt x="34511" y="358"/>
                  </a:lnTo>
                  <a:lnTo>
                    <a:pt x="36692" y="340"/>
                  </a:lnTo>
                  <a:lnTo>
                    <a:pt x="39962" y="340"/>
                  </a:lnTo>
                  <a:lnTo>
                    <a:pt x="39962" y="340"/>
                  </a:lnTo>
                  <a:lnTo>
                    <a:pt x="40320" y="358"/>
                  </a:lnTo>
                  <a:lnTo>
                    <a:pt x="40695" y="340"/>
                  </a:lnTo>
                  <a:lnTo>
                    <a:pt x="41446" y="287"/>
                  </a:lnTo>
                  <a:lnTo>
                    <a:pt x="41446" y="287"/>
                  </a:lnTo>
                  <a:lnTo>
                    <a:pt x="41892" y="251"/>
                  </a:lnTo>
                  <a:lnTo>
                    <a:pt x="42339" y="251"/>
                  </a:lnTo>
                  <a:lnTo>
                    <a:pt x="42339" y="251"/>
                  </a:lnTo>
                  <a:lnTo>
                    <a:pt x="43554" y="251"/>
                  </a:lnTo>
                  <a:lnTo>
                    <a:pt x="43554" y="251"/>
                  </a:lnTo>
                  <a:lnTo>
                    <a:pt x="43733" y="251"/>
                  </a:lnTo>
                  <a:lnTo>
                    <a:pt x="43894" y="269"/>
                  </a:lnTo>
                  <a:lnTo>
                    <a:pt x="43894" y="269"/>
                  </a:lnTo>
                  <a:lnTo>
                    <a:pt x="44430" y="322"/>
                  </a:lnTo>
                  <a:lnTo>
                    <a:pt x="44698" y="340"/>
                  </a:lnTo>
                  <a:lnTo>
                    <a:pt x="44948" y="340"/>
                  </a:lnTo>
                  <a:lnTo>
                    <a:pt x="44948" y="340"/>
                  </a:lnTo>
                  <a:lnTo>
                    <a:pt x="45377" y="340"/>
                  </a:lnTo>
                  <a:lnTo>
                    <a:pt x="45788" y="340"/>
                  </a:lnTo>
                  <a:lnTo>
                    <a:pt x="45788" y="340"/>
                  </a:lnTo>
                  <a:lnTo>
                    <a:pt x="45914" y="358"/>
                  </a:lnTo>
                  <a:lnTo>
                    <a:pt x="46021" y="376"/>
                  </a:lnTo>
                  <a:lnTo>
                    <a:pt x="46235" y="430"/>
                  </a:lnTo>
                  <a:lnTo>
                    <a:pt x="46450" y="519"/>
                  </a:lnTo>
                  <a:lnTo>
                    <a:pt x="46664" y="626"/>
                  </a:lnTo>
                  <a:lnTo>
                    <a:pt x="46664" y="626"/>
                  </a:lnTo>
                  <a:lnTo>
                    <a:pt x="46700" y="644"/>
                  </a:lnTo>
                  <a:lnTo>
                    <a:pt x="46718" y="680"/>
                  </a:lnTo>
                  <a:lnTo>
                    <a:pt x="46736" y="733"/>
                  </a:lnTo>
                  <a:lnTo>
                    <a:pt x="46736" y="787"/>
                  </a:lnTo>
                  <a:lnTo>
                    <a:pt x="46736" y="787"/>
                  </a:lnTo>
                  <a:lnTo>
                    <a:pt x="46611" y="805"/>
                  </a:lnTo>
                  <a:lnTo>
                    <a:pt x="46521" y="858"/>
                  </a:lnTo>
                  <a:lnTo>
                    <a:pt x="46414" y="930"/>
                  </a:lnTo>
                  <a:lnTo>
                    <a:pt x="46325" y="1001"/>
                  </a:lnTo>
                  <a:lnTo>
                    <a:pt x="46325" y="1001"/>
                  </a:lnTo>
                  <a:lnTo>
                    <a:pt x="46253" y="1055"/>
                  </a:lnTo>
                  <a:lnTo>
                    <a:pt x="46217" y="1127"/>
                  </a:lnTo>
                  <a:lnTo>
                    <a:pt x="46182" y="1198"/>
                  </a:lnTo>
                  <a:lnTo>
                    <a:pt x="46146" y="1270"/>
                  </a:lnTo>
                  <a:lnTo>
                    <a:pt x="46146" y="1270"/>
                  </a:lnTo>
                  <a:lnTo>
                    <a:pt x="46128" y="1413"/>
                  </a:lnTo>
                  <a:lnTo>
                    <a:pt x="46146" y="1556"/>
                  </a:lnTo>
                  <a:lnTo>
                    <a:pt x="46146" y="1627"/>
                  </a:lnTo>
                  <a:lnTo>
                    <a:pt x="46182" y="1698"/>
                  </a:lnTo>
                  <a:lnTo>
                    <a:pt x="46217" y="1752"/>
                  </a:lnTo>
                  <a:lnTo>
                    <a:pt x="46271" y="1806"/>
                  </a:lnTo>
                  <a:lnTo>
                    <a:pt x="46271" y="1806"/>
                  </a:lnTo>
                  <a:lnTo>
                    <a:pt x="46360" y="1859"/>
                  </a:lnTo>
                  <a:lnTo>
                    <a:pt x="46450" y="1895"/>
                  </a:lnTo>
                  <a:lnTo>
                    <a:pt x="46557" y="1895"/>
                  </a:lnTo>
                  <a:lnTo>
                    <a:pt x="46611" y="1877"/>
                  </a:lnTo>
                  <a:lnTo>
                    <a:pt x="46646" y="1859"/>
                  </a:lnTo>
                  <a:lnTo>
                    <a:pt x="46646" y="1859"/>
                  </a:lnTo>
                  <a:lnTo>
                    <a:pt x="46771" y="1770"/>
                  </a:lnTo>
                  <a:lnTo>
                    <a:pt x="46879" y="1645"/>
                  </a:lnTo>
                  <a:lnTo>
                    <a:pt x="46950" y="1520"/>
                  </a:lnTo>
                  <a:lnTo>
                    <a:pt x="47004" y="1359"/>
                  </a:lnTo>
                  <a:lnTo>
                    <a:pt x="47004" y="1359"/>
                  </a:lnTo>
                  <a:lnTo>
                    <a:pt x="47075" y="1001"/>
                  </a:lnTo>
                  <a:lnTo>
                    <a:pt x="47075" y="1001"/>
                  </a:lnTo>
                  <a:lnTo>
                    <a:pt x="47165" y="1019"/>
                  </a:lnTo>
                  <a:lnTo>
                    <a:pt x="47236" y="1055"/>
                  </a:lnTo>
                  <a:lnTo>
                    <a:pt x="47290" y="1127"/>
                  </a:lnTo>
                  <a:lnTo>
                    <a:pt x="47325" y="1198"/>
                  </a:lnTo>
                  <a:lnTo>
                    <a:pt x="47325" y="1198"/>
                  </a:lnTo>
                  <a:lnTo>
                    <a:pt x="47415" y="1466"/>
                  </a:lnTo>
                  <a:lnTo>
                    <a:pt x="47468" y="1752"/>
                  </a:lnTo>
                  <a:lnTo>
                    <a:pt x="47522" y="2020"/>
                  </a:lnTo>
                  <a:lnTo>
                    <a:pt x="47540" y="2306"/>
                  </a:lnTo>
                  <a:lnTo>
                    <a:pt x="47540" y="2306"/>
                  </a:lnTo>
                  <a:lnTo>
                    <a:pt x="47540" y="2717"/>
                  </a:lnTo>
                  <a:lnTo>
                    <a:pt x="47576" y="3128"/>
                  </a:lnTo>
                  <a:lnTo>
                    <a:pt x="47576" y="3128"/>
                  </a:lnTo>
                  <a:lnTo>
                    <a:pt x="47611" y="3557"/>
                  </a:lnTo>
                  <a:lnTo>
                    <a:pt x="47683" y="3986"/>
                  </a:lnTo>
                  <a:lnTo>
                    <a:pt x="47683" y="3986"/>
                  </a:lnTo>
                  <a:lnTo>
                    <a:pt x="47683" y="4522"/>
                  </a:lnTo>
                  <a:lnTo>
                    <a:pt x="47701" y="5541"/>
                  </a:lnTo>
                  <a:lnTo>
                    <a:pt x="47701" y="7096"/>
                  </a:lnTo>
                  <a:lnTo>
                    <a:pt x="47701" y="7096"/>
                  </a:lnTo>
                  <a:lnTo>
                    <a:pt x="47737" y="7310"/>
                  </a:lnTo>
                  <a:lnTo>
                    <a:pt x="47737" y="7525"/>
                  </a:lnTo>
                  <a:lnTo>
                    <a:pt x="47737" y="7525"/>
                  </a:lnTo>
                  <a:lnTo>
                    <a:pt x="47737" y="12726"/>
                  </a:lnTo>
                  <a:lnTo>
                    <a:pt x="47737" y="12726"/>
                  </a:lnTo>
                  <a:lnTo>
                    <a:pt x="47701" y="12743"/>
                  </a:lnTo>
                  <a:lnTo>
                    <a:pt x="47683" y="12761"/>
                  </a:lnTo>
                  <a:lnTo>
                    <a:pt x="47665" y="12797"/>
                  </a:lnTo>
                  <a:lnTo>
                    <a:pt x="47665" y="12833"/>
                  </a:lnTo>
                  <a:lnTo>
                    <a:pt x="47665" y="12833"/>
                  </a:lnTo>
                  <a:lnTo>
                    <a:pt x="47701" y="13012"/>
                  </a:lnTo>
                  <a:lnTo>
                    <a:pt x="47719" y="13208"/>
                  </a:lnTo>
                  <a:lnTo>
                    <a:pt x="47737" y="13566"/>
                  </a:lnTo>
                  <a:lnTo>
                    <a:pt x="47737" y="13566"/>
                  </a:lnTo>
                  <a:lnTo>
                    <a:pt x="47719" y="13941"/>
                  </a:lnTo>
                  <a:lnTo>
                    <a:pt x="47701" y="14137"/>
                  </a:lnTo>
                  <a:lnTo>
                    <a:pt x="47665" y="14316"/>
                  </a:lnTo>
                  <a:lnTo>
                    <a:pt x="47665" y="14316"/>
                  </a:lnTo>
                  <a:lnTo>
                    <a:pt x="47665" y="14352"/>
                  </a:lnTo>
                  <a:lnTo>
                    <a:pt x="47683" y="14388"/>
                  </a:lnTo>
                  <a:lnTo>
                    <a:pt x="47701" y="14406"/>
                  </a:lnTo>
                  <a:lnTo>
                    <a:pt x="47737" y="14423"/>
                  </a:lnTo>
                  <a:lnTo>
                    <a:pt x="47737" y="14423"/>
                  </a:lnTo>
                  <a:lnTo>
                    <a:pt x="47737" y="19624"/>
                  </a:lnTo>
                  <a:lnTo>
                    <a:pt x="47737" y="19624"/>
                  </a:lnTo>
                  <a:lnTo>
                    <a:pt x="47737" y="19839"/>
                  </a:lnTo>
                  <a:lnTo>
                    <a:pt x="47701" y="20053"/>
                  </a:lnTo>
                  <a:lnTo>
                    <a:pt x="47701" y="20053"/>
                  </a:lnTo>
                  <a:lnTo>
                    <a:pt x="47701" y="21608"/>
                  </a:lnTo>
                  <a:lnTo>
                    <a:pt x="47683" y="22645"/>
                  </a:lnTo>
                  <a:lnTo>
                    <a:pt x="47683" y="23163"/>
                  </a:lnTo>
                  <a:lnTo>
                    <a:pt x="47683" y="23163"/>
                  </a:lnTo>
                  <a:lnTo>
                    <a:pt x="47611" y="23592"/>
                  </a:lnTo>
                  <a:lnTo>
                    <a:pt x="47576" y="24021"/>
                  </a:lnTo>
                  <a:lnTo>
                    <a:pt x="47576" y="24021"/>
                  </a:lnTo>
                  <a:lnTo>
                    <a:pt x="47540" y="24432"/>
                  </a:lnTo>
                  <a:lnTo>
                    <a:pt x="47540" y="24843"/>
                  </a:lnTo>
                  <a:lnTo>
                    <a:pt x="47540" y="24843"/>
                  </a:lnTo>
                  <a:lnTo>
                    <a:pt x="47522" y="25129"/>
                  </a:lnTo>
                  <a:lnTo>
                    <a:pt x="47468" y="25415"/>
                  </a:lnTo>
                  <a:lnTo>
                    <a:pt x="47415" y="25683"/>
                  </a:lnTo>
                  <a:lnTo>
                    <a:pt x="47325" y="25951"/>
                  </a:lnTo>
                  <a:lnTo>
                    <a:pt x="47325" y="25951"/>
                  </a:lnTo>
                  <a:lnTo>
                    <a:pt x="47290" y="26022"/>
                  </a:lnTo>
                  <a:lnTo>
                    <a:pt x="47236" y="26094"/>
                  </a:lnTo>
                  <a:lnTo>
                    <a:pt x="47165" y="26130"/>
                  </a:lnTo>
                  <a:lnTo>
                    <a:pt x="47075" y="26147"/>
                  </a:lnTo>
                  <a:lnTo>
                    <a:pt x="47075" y="26147"/>
                  </a:lnTo>
                  <a:lnTo>
                    <a:pt x="47004" y="25790"/>
                  </a:lnTo>
                  <a:lnTo>
                    <a:pt x="47004" y="25790"/>
                  </a:lnTo>
                  <a:lnTo>
                    <a:pt x="46950" y="25629"/>
                  </a:lnTo>
                  <a:lnTo>
                    <a:pt x="46879" y="25504"/>
                  </a:lnTo>
                  <a:lnTo>
                    <a:pt x="46771" y="25379"/>
                  </a:lnTo>
                  <a:lnTo>
                    <a:pt x="46646" y="25290"/>
                  </a:lnTo>
                  <a:lnTo>
                    <a:pt x="46646" y="25290"/>
                  </a:lnTo>
                  <a:lnTo>
                    <a:pt x="46611" y="25272"/>
                  </a:lnTo>
                  <a:lnTo>
                    <a:pt x="46557" y="25254"/>
                  </a:lnTo>
                  <a:lnTo>
                    <a:pt x="46450" y="25254"/>
                  </a:lnTo>
                  <a:lnTo>
                    <a:pt x="46360" y="25290"/>
                  </a:lnTo>
                  <a:lnTo>
                    <a:pt x="46271" y="25343"/>
                  </a:lnTo>
                  <a:lnTo>
                    <a:pt x="46271" y="25343"/>
                  </a:lnTo>
                  <a:lnTo>
                    <a:pt x="46217" y="25397"/>
                  </a:lnTo>
                  <a:lnTo>
                    <a:pt x="46182" y="25468"/>
                  </a:lnTo>
                  <a:lnTo>
                    <a:pt x="46146" y="25522"/>
                  </a:lnTo>
                  <a:lnTo>
                    <a:pt x="46146" y="25593"/>
                  </a:lnTo>
                  <a:lnTo>
                    <a:pt x="46128" y="25736"/>
                  </a:lnTo>
                  <a:lnTo>
                    <a:pt x="46146" y="25879"/>
                  </a:lnTo>
                  <a:lnTo>
                    <a:pt x="46146" y="25879"/>
                  </a:lnTo>
                  <a:lnTo>
                    <a:pt x="46182" y="25951"/>
                  </a:lnTo>
                  <a:lnTo>
                    <a:pt x="46217" y="26022"/>
                  </a:lnTo>
                  <a:lnTo>
                    <a:pt x="46253" y="26094"/>
                  </a:lnTo>
                  <a:lnTo>
                    <a:pt x="46325" y="26147"/>
                  </a:lnTo>
                  <a:lnTo>
                    <a:pt x="46325" y="26147"/>
                  </a:lnTo>
                  <a:lnTo>
                    <a:pt x="46414" y="26219"/>
                  </a:lnTo>
                  <a:lnTo>
                    <a:pt x="46521" y="26290"/>
                  </a:lnTo>
                  <a:lnTo>
                    <a:pt x="46611" y="26344"/>
                  </a:lnTo>
                  <a:lnTo>
                    <a:pt x="46736" y="26362"/>
                  </a:lnTo>
                  <a:lnTo>
                    <a:pt x="46736" y="26362"/>
                  </a:lnTo>
                  <a:lnTo>
                    <a:pt x="46736" y="26433"/>
                  </a:lnTo>
                  <a:lnTo>
                    <a:pt x="46718" y="26469"/>
                  </a:lnTo>
                  <a:lnTo>
                    <a:pt x="46700" y="26505"/>
                  </a:lnTo>
                  <a:lnTo>
                    <a:pt x="46664" y="26523"/>
                  </a:lnTo>
                  <a:lnTo>
                    <a:pt x="46664" y="26523"/>
                  </a:lnTo>
                  <a:lnTo>
                    <a:pt x="46450" y="26630"/>
                  </a:lnTo>
                  <a:lnTo>
                    <a:pt x="46235" y="26719"/>
                  </a:lnTo>
                  <a:lnTo>
                    <a:pt x="46021" y="26791"/>
                  </a:lnTo>
                  <a:lnTo>
                    <a:pt x="45914" y="26791"/>
                  </a:lnTo>
                  <a:lnTo>
                    <a:pt x="45788" y="26809"/>
                  </a:lnTo>
                  <a:lnTo>
                    <a:pt x="45788" y="26809"/>
                  </a:lnTo>
                  <a:lnTo>
                    <a:pt x="45377" y="26809"/>
                  </a:lnTo>
                  <a:lnTo>
                    <a:pt x="44948" y="26809"/>
                  </a:lnTo>
                  <a:lnTo>
                    <a:pt x="44948" y="26809"/>
                  </a:lnTo>
                  <a:lnTo>
                    <a:pt x="44698" y="26809"/>
                  </a:lnTo>
                  <a:lnTo>
                    <a:pt x="44430" y="26827"/>
                  </a:lnTo>
                  <a:lnTo>
                    <a:pt x="43894" y="26880"/>
                  </a:lnTo>
                  <a:lnTo>
                    <a:pt x="43894" y="26880"/>
                  </a:lnTo>
                  <a:lnTo>
                    <a:pt x="43733" y="26898"/>
                  </a:lnTo>
                  <a:lnTo>
                    <a:pt x="43554" y="26898"/>
                  </a:lnTo>
                  <a:lnTo>
                    <a:pt x="43554" y="26898"/>
                  </a:lnTo>
                  <a:lnTo>
                    <a:pt x="42339" y="26898"/>
                  </a:lnTo>
                  <a:lnTo>
                    <a:pt x="42339" y="26898"/>
                  </a:lnTo>
                  <a:lnTo>
                    <a:pt x="41892" y="26898"/>
                  </a:lnTo>
                  <a:lnTo>
                    <a:pt x="41446" y="26862"/>
                  </a:lnTo>
                  <a:lnTo>
                    <a:pt x="41446" y="26862"/>
                  </a:lnTo>
                  <a:lnTo>
                    <a:pt x="40695" y="26809"/>
                  </a:lnTo>
                  <a:lnTo>
                    <a:pt x="40320" y="26809"/>
                  </a:lnTo>
                  <a:lnTo>
                    <a:pt x="39962" y="26809"/>
                  </a:lnTo>
                  <a:lnTo>
                    <a:pt x="39962" y="26809"/>
                  </a:lnTo>
                  <a:lnTo>
                    <a:pt x="37871" y="26809"/>
                  </a:lnTo>
                  <a:lnTo>
                    <a:pt x="36513" y="26791"/>
                  </a:lnTo>
                  <a:lnTo>
                    <a:pt x="36030" y="26791"/>
                  </a:lnTo>
                  <a:lnTo>
                    <a:pt x="35798" y="26755"/>
                  </a:lnTo>
                  <a:lnTo>
                    <a:pt x="35798" y="26755"/>
                  </a:lnTo>
                  <a:lnTo>
                    <a:pt x="35673" y="26755"/>
                  </a:lnTo>
                  <a:lnTo>
                    <a:pt x="35566" y="26755"/>
                  </a:lnTo>
                  <a:lnTo>
                    <a:pt x="35566" y="26755"/>
                  </a:lnTo>
                  <a:lnTo>
                    <a:pt x="34404" y="26755"/>
                  </a:lnTo>
                  <a:lnTo>
                    <a:pt x="33653" y="26737"/>
                  </a:lnTo>
                  <a:lnTo>
                    <a:pt x="33385" y="26737"/>
                  </a:lnTo>
                  <a:lnTo>
                    <a:pt x="33242" y="26719"/>
                  </a:lnTo>
                  <a:lnTo>
                    <a:pt x="33242" y="26719"/>
                  </a:lnTo>
                  <a:lnTo>
                    <a:pt x="32813" y="26719"/>
                  </a:lnTo>
                  <a:lnTo>
                    <a:pt x="31920" y="26702"/>
                  </a:lnTo>
                  <a:lnTo>
                    <a:pt x="30597" y="26702"/>
                  </a:lnTo>
                  <a:lnTo>
                    <a:pt x="30597" y="26702"/>
                  </a:lnTo>
                  <a:lnTo>
                    <a:pt x="29042" y="26702"/>
                  </a:lnTo>
                  <a:lnTo>
                    <a:pt x="29042" y="26702"/>
                  </a:lnTo>
                  <a:lnTo>
                    <a:pt x="28935" y="26719"/>
                  </a:lnTo>
                  <a:lnTo>
                    <a:pt x="28810" y="26737"/>
                  </a:lnTo>
                  <a:lnTo>
                    <a:pt x="28810" y="26737"/>
                  </a:lnTo>
                  <a:lnTo>
                    <a:pt x="28774" y="26773"/>
                  </a:lnTo>
                  <a:lnTo>
                    <a:pt x="28739" y="26827"/>
                  </a:lnTo>
                  <a:lnTo>
                    <a:pt x="28739" y="26827"/>
                  </a:lnTo>
                  <a:lnTo>
                    <a:pt x="28739" y="26862"/>
                  </a:lnTo>
                  <a:lnTo>
                    <a:pt x="28756" y="26880"/>
                  </a:lnTo>
                  <a:lnTo>
                    <a:pt x="28792" y="26898"/>
                  </a:lnTo>
                  <a:lnTo>
                    <a:pt x="28810" y="26916"/>
                  </a:lnTo>
                  <a:lnTo>
                    <a:pt x="28810" y="26916"/>
                  </a:lnTo>
                  <a:lnTo>
                    <a:pt x="28971" y="26934"/>
                  </a:lnTo>
                  <a:lnTo>
                    <a:pt x="29150" y="26934"/>
                  </a:lnTo>
                  <a:lnTo>
                    <a:pt x="29150" y="26934"/>
                  </a:lnTo>
                  <a:lnTo>
                    <a:pt x="30454" y="26934"/>
                  </a:lnTo>
                  <a:lnTo>
                    <a:pt x="30454" y="26934"/>
                  </a:lnTo>
                  <a:close/>
                  <a:moveTo>
                    <a:pt x="1269" y="25629"/>
                  </a:moveTo>
                  <a:lnTo>
                    <a:pt x="1269" y="25629"/>
                  </a:lnTo>
                  <a:lnTo>
                    <a:pt x="1377" y="25504"/>
                  </a:lnTo>
                  <a:lnTo>
                    <a:pt x="1377" y="25504"/>
                  </a:lnTo>
                  <a:lnTo>
                    <a:pt x="1448" y="25468"/>
                  </a:lnTo>
                  <a:lnTo>
                    <a:pt x="1502" y="25468"/>
                  </a:lnTo>
                  <a:lnTo>
                    <a:pt x="1555" y="25504"/>
                  </a:lnTo>
                  <a:lnTo>
                    <a:pt x="1591" y="25576"/>
                  </a:lnTo>
                  <a:lnTo>
                    <a:pt x="1591" y="25576"/>
                  </a:lnTo>
                  <a:lnTo>
                    <a:pt x="1609" y="25683"/>
                  </a:lnTo>
                  <a:lnTo>
                    <a:pt x="1609" y="25790"/>
                  </a:lnTo>
                  <a:lnTo>
                    <a:pt x="1609" y="25790"/>
                  </a:lnTo>
                  <a:lnTo>
                    <a:pt x="1591" y="25862"/>
                  </a:lnTo>
                  <a:lnTo>
                    <a:pt x="1555" y="25915"/>
                  </a:lnTo>
                  <a:lnTo>
                    <a:pt x="1502" y="25969"/>
                  </a:lnTo>
                  <a:lnTo>
                    <a:pt x="1448" y="26022"/>
                  </a:lnTo>
                  <a:lnTo>
                    <a:pt x="1394" y="26058"/>
                  </a:lnTo>
                  <a:lnTo>
                    <a:pt x="1323" y="26094"/>
                  </a:lnTo>
                  <a:lnTo>
                    <a:pt x="1251" y="26112"/>
                  </a:lnTo>
                  <a:lnTo>
                    <a:pt x="1162" y="26130"/>
                  </a:lnTo>
                  <a:lnTo>
                    <a:pt x="1162" y="26130"/>
                  </a:lnTo>
                  <a:lnTo>
                    <a:pt x="1162" y="25987"/>
                  </a:lnTo>
                  <a:lnTo>
                    <a:pt x="1180" y="25862"/>
                  </a:lnTo>
                  <a:lnTo>
                    <a:pt x="1216" y="25736"/>
                  </a:lnTo>
                  <a:lnTo>
                    <a:pt x="1269" y="25629"/>
                  </a:lnTo>
                  <a:lnTo>
                    <a:pt x="1269" y="25629"/>
                  </a:lnTo>
                  <a:close/>
                  <a:moveTo>
                    <a:pt x="1609" y="1359"/>
                  </a:moveTo>
                  <a:lnTo>
                    <a:pt x="1609" y="1359"/>
                  </a:lnTo>
                  <a:lnTo>
                    <a:pt x="1609" y="1466"/>
                  </a:lnTo>
                  <a:lnTo>
                    <a:pt x="1591" y="1573"/>
                  </a:lnTo>
                  <a:lnTo>
                    <a:pt x="1591" y="1573"/>
                  </a:lnTo>
                  <a:lnTo>
                    <a:pt x="1555" y="1645"/>
                  </a:lnTo>
                  <a:lnTo>
                    <a:pt x="1502" y="1681"/>
                  </a:lnTo>
                  <a:lnTo>
                    <a:pt x="1448" y="1681"/>
                  </a:lnTo>
                  <a:lnTo>
                    <a:pt x="1377" y="1645"/>
                  </a:lnTo>
                  <a:lnTo>
                    <a:pt x="1377" y="1645"/>
                  </a:lnTo>
                  <a:lnTo>
                    <a:pt x="1269" y="1520"/>
                  </a:lnTo>
                  <a:lnTo>
                    <a:pt x="1269" y="1520"/>
                  </a:lnTo>
                  <a:lnTo>
                    <a:pt x="1216" y="1413"/>
                  </a:lnTo>
                  <a:lnTo>
                    <a:pt x="1180" y="1287"/>
                  </a:lnTo>
                  <a:lnTo>
                    <a:pt x="1162" y="1162"/>
                  </a:lnTo>
                  <a:lnTo>
                    <a:pt x="1162" y="1037"/>
                  </a:lnTo>
                  <a:lnTo>
                    <a:pt x="1162" y="1037"/>
                  </a:lnTo>
                  <a:lnTo>
                    <a:pt x="1251" y="1037"/>
                  </a:lnTo>
                  <a:lnTo>
                    <a:pt x="1323" y="1055"/>
                  </a:lnTo>
                  <a:lnTo>
                    <a:pt x="1394" y="1091"/>
                  </a:lnTo>
                  <a:lnTo>
                    <a:pt x="1448" y="1127"/>
                  </a:lnTo>
                  <a:lnTo>
                    <a:pt x="1502" y="1180"/>
                  </a:lnTo>
                  <a:lnTo>
                    <a:pt x="1555" y="1234"/>
                  </a:lnTo>
                  <a:lnTo>
                    <a:pt x="1591" y="1287"/>
                  </a:lnTo>
                  <a:lnTo>
                    <a:pt x="1609" y="1359"/>
                  </a:lnTo>
                  <a:lnTo>
                    <a:pt x="1609" y="1359"/>
                  </a:lnTo>
                  <a:close/>
                  <a:moveTo>
                    <a:pt x="46682" y="1520"/>
                  </a:moveTo>
                  <a:lnTo>
                    <a:pt x="46682" y="1520"/>
                  </a:lnTo>
                  <a:lnTo>
                    <a:pt x="46593" y="1645"/>
                  </a:lnTo>
                  <a:lnTo>
                    <a:pt x="46593" y="1645"/>
                  </a:lnTo>
                  <a:lnTo>
                    <a:pt x="46521" y="1681"/>
                  </a:lnTo>
                  <a:lnTo>
                    <a:pt x="46450" y="1681"/>
                  </a:lnTo>
                  <a:lnTo>
                    <a:pt x="46396" y="1645"/>
                  </a:lnTo>
                  <a:lnTo>
                    <a:pt x="46360" y="1573"/>
                  </a:lnTo>
                  <a:lnTo>
                    <a:pt x="46360" y="1573"/>
                  </a:lnTo>
                  <a:lnTo>
                    <a:pt x="46342" y="1466"/>
                  </a:lnTo>
                  <a:lnTo>
                    <a:pt x="46360" y="1359"/>
                  </a:lnTo>
                  <a:lnTo>
                    <a:pt x="46360" y="1359"/>
                  </a:lnTo>
                  <a:lnTo>
                    <a:pt x="46378" y="1287"/>
                  </a:lnTo>
                  <a:lnTo>
                    <a:pt x="46414" y="1234"/>
                  </a:lnTo>
                  <a:lnTo>
                    <a:pt x="46450" y="1180"/>
                  </a:lnTo>
                  <a:lnTo>
                    <a:pt x="46503" y="1127"/>
                  </a:lnTo>
                  <a:lnTo>
                    <a:pt x="46575" y="1091"/>
                  </a:lnTo>
                  <a:lnTo>
                    <a:pt x="46646" y="1055"/>
                  </a:lnTo>
                  <a:lnTo>
                    <a:pt x="46718" y="1037"/>
                  </a:lnTo>
                  <a:lnTo>
                    <a:pt x="46807" y="1037"/>
                  </a:lnTo>
                  <a:lnTo>
                    <a:pt x="46807" y="1037"/>
                  </a:lnTo>
                  <a:lnTo>
                    <a:pt x="46807" y="1162"/>
                  </a:lnTo>
                  <a:lnTo>
                    <a:pt x="46789" y="1287"/>
                  </a:lnTo>
                  <a:lnTo>
                    <a:pt x="46754" y="1413"/>
                  </a:lnTo>
                  <a:lnTo>
                    <a:pt x="46682" y="1520"/>
                  </a:lnTo>
                  <a:lnTo>
                    <a:pt x="46682" y="1520"/>
                  </a:lnTo>
                  <a:close/>
                  <a:moveTo>
                    <a:pt x="46360" y="25790"/>
                  </a:moveTo>
                  <a:lnTo>
                    <a:pt x="46360" y="25790"/>
                  </a:lnTo>
                  <a:lnTo>
                    <a:pt x="46342" y="25683"/>
                  </a:lnTo>
                  <a:lnTo>
                    <a:pt x="46360" y="25576"/>
                  </a:lnTo>
                  <a:lnTo>
                    <a:pt x="46360" y="25576"/>
                  </a:lnTo>
                  <a:lnTo>
                    <a:pt x="46396" y="25504"/>
                  </a:lnTo>
                  <a:lnTo>
                    <a:pt x="46450" y="25468"/>
                  </a:lnTo>
                  <a:lnTo>
                    <a:pt x="46521" y="25468"/>
                  </a:lnTo>
                  <a:lnTo>
                    <a:pt x="46593" y="25504"/>
                  </a:lnTo>
                  <a:lnTo>
                    <a:pt x="46593" y="25504"/>
                  </a:lnTo>
                  <a:lnTo>
                    <a:pt x="46682" y="25629"/>
                  </a:lnTo>
                  <a:lnTo>
                    <a:pt x="46682" y="25629"/>
                  </a:lnTo>
                  <a:lnTo>
                    <a:pt x="46754" y="25736"/>
                  </a:lnTo>
                  <a:lnTo>
                    <a:pt x="46789" y="25862"/>
                  </a:lnTo>
                  <a:lnTo>
                    <a:pt x="46807" y="25987"/>
                  </a:lnTo>
                  <a:lnTo>
                    <a:pt x="46807" y="26130"/>
                  </a:lnTo>
                  <a:lnTo>
                    <a:pt x="46807" y="26130"/>
                  </a:lnTo>
                  <a:lnTo>
                    <a:pt x="46718" y="26112"/>
                  </a:lnTo>
                  <a:lnTo>
                    <a:pt x="46646" y="26094"/>
                  </a:lnTo>
                  <a:lnTo>
                    <a:pt x="46575" y="26058"/>
                  </a:lnTo>
                  <a:lnTo>
                    <a:pt x="46503" y="26022"/>
                  </a:lnTo>
                  <a:lnTo>
                    <a:pt x="46450" y="25969"/>
                  </a:lnTo>
                  <a:lnTo>
                    <a:pt x="46414" y="25915"/>
                  </a:lnTo>
                  <a:lnTo>
                    <a:pt x="46378" y="25862"/>
                  </a:lnTo>
                  <a:lnTo>
                    <a:pt x="46360" y="25790"/>
                  </a:lnTo>
                  <a:lnTo>
                    <a:pt x="46360" y="25790"/>
                  </a:lnTo>
                  <a:close/>
                </a:path>
              </a:pathLst>
            </a:custGeom>
            <a:solidFill>
              <a:srgbClr val="F1C4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7" name="Google Shape;167;p6"/>
            <p:cNvSpPr/>
            <p:nvPr/>
          </p:nvSpPr>
          <p:spPr>
            <a:xfrm>
              <a:off x="296736" y="265575"/>
              <a:ext cx="8573304" cy="4610214"/>
            </a:xfrm>
            <a:custGeom>
              <a:avLst/>
              <a:gdLst/>
              <a:ahLst/>
              <a:cxnLst/>
              <a:rect l="l" t="t" r="r" b="b"/>
              <a:pathLst>
                <a:path w="49257" h="28364" extrusionOk="0">
                  <a:moveTo>
                    <a:pt x="49238" y="14531"/>
                  </a:moveTo>
                  <a:lnTo>
                    <a:pt x="49238" y="14531"/>
                  </a:lnTo>
                  <a:lnTo>
                    <a:pt x="49220" y="14191"/>
                  </a:lnTo>
                  <a:lnTo>
                    <a:pt x="49220" y="14191"/>
                  </a:lnTo>
                  <a:lnTo>
                    <a:pt x="49238" y="13834"/>
                  </a:lnTo>
                  <a:lnTo>
                    <a:pt x="49238" y="13834"/>
                  </a:lnTo>
                  <a:lnTo>
                    <a:pt x="49238" y="12797"/>
                  </a:lnTo>
                  <a:lnTo>
                    <a:pt x="49238" y="12797"/>
                  </a:lnTo>
                  <a:lnTo>
                    <a:pt x="49256" y="8580"/>
                  </a:lnTo>
                  <a:lnTo>
                    <a:pt x="49256" y="8580"/>
                  </a:lnTo>
                  <a:lnTo>
                    <a:pt x="49238" y="8311"/>
                  </a:lnTo>
                  <a:lnTo>
                    <a:pt x="49220" y="8043"/>
                  </a:lnTo>
                  <a:lnTo>
                    <a:pt x="49220" y="8043"/>
                  </a:lnTo>
                  <a:lnTo>
                    <a:pt x="49185" y="7811"/>
                  </a:lnTo>
                  <a:lnTo>
                    <a:pt x="49167" y="7579"/>
                  </a:lnTo>
                  <a:lnTo>
                    <a:pt x="49167" y="7579"/>
                  </a:lnTo>
                  <a:lnTo>
                    <a:pt x="49167" y="5917"/>
                  </a:lnTo>
                  <a:lnTo>
                    <a:pt x="49149" y="4844"/>
                  </a:lnTo>
                  <a:lnTo>
                    <a:pt x="49131" y="4451"/>
                  </a:lnTo>
                  <a:lnTo>
                    <a:pt x="49113" y="4255"/>
                  </a:lnTo>
                  <a:lnTo>
                    <a:pt x="49113" y="4255"/>
                  </a:lnTo>
                  <a:lnTo>
                    <a:pt x="49113" y="4201"/>
                  </a:lnTo>
                  <a:lnTo>
                    <a:pt x="49113" y="4129"/>
                  </a:lnTo>
                  <a:lnTo>
                    <a:pt x="49113" y="4129"/>
                  </a:lnTo>
                  <a:lnTo>
                    <a:pt x="49113" y="3826"/>
                  </a:lnTo>
                  <a:lnTo>
                    <a:pt x="49095" y="3504"/>
                  </a:lnTo>
                  <a:lnTo>
                    <a:pt x="49006" y="2878"/>
                  </a:lnTo>
                  <a:lnTo>
                    <a:pt x="49006" y="2878"/>
                  </a:lnTo>
                  <a:lnTo>
                    <a:pt x="48917" y="2360"/>
                  </a:lnTo>
                  <a:lnTo>
                    <a:pt x="48809" y="1824"/>
                  </a:lnTo>
                  <a:lnTo>
                    <a:pt x="48809" y="1824"/>
                  </a:lnTo>
                  <a:lnTo>
                    <a:pt x="48702" y="1466"/>
                  </a:lnTo>
                  <a:lnTo>
                    <a:pt x="48595" y="1127"/>
                  </a:lnTo>
                  <a:lnTo>
                    <a:pt x="48595" y="1127"/>
                  </a:lnTo>
                  <a:lnTo>
                    <a:pt x="48488" y="930"/>
                  </a:lnTo>
                  <a:lnTo>
                    <a:pt x="48398" y="716"/>
                  </a:lnTo>
                  <a:lnTo>
                    <a:pt x="48398" y="716"/>
                  </a:lnTo>
                  <a:lnTo>
                    <a:pt x="48345" y="627"/>
                  </a:lnTo>
                  <a:lnTo>
                    <a:pt x="48273" y="555"/>
                  </a:lnTo>
                  <a:lnTo>
                    <a:pt x="48184" y="484"/>
                  </a:lnTo>
                  <a:lnTo>
                    <a:pt x="48095" y="448"/>
                  </a:lnTo>
                  <a:lnTo>
                    <a:pt x="48095" y="448"/>
                  </a:lnTo>
                  <a:lnTo>
                    <a:pt x="47987" y="412"/>
                  </a:lnTo>
                  <a:lnTo>
                    <a:pt x="47898" y="358"/>
                  </a:lnTo>
                  <a:lnTo>
                    <a:pt x="47898" y="358"/>
                  </a:lnTo>
                  <a:lnTo>
                    <a:pt x="47612" y="269"/>
                  </a:lnTo>
                  <a:lnTo>
                    <a:pt x="47469" y="233"/>
                  </a:lnTo>
                  <a:lnTo>
                    <a:pt x="47326" y="215"/>
                  </a:lnTo>
                  <a:lnTo>
                    <a:pt x="47326" y="215"/>
                  </a:lnTo>
                  <a:lnTo>
                    <a:pt x="47094" y="180"/>
                  </a:lnTo>
                  <a:lnTo>
                    <a:pt x="46879" y="144"/>
                  </a:lnTo>
                  <a:lnTo>
                    <a:pt x="46647" y="108"/>
                  </a:lnTo>
                  <a:lnTo>
                    <a:pt x="46432" y="108"/>
                  </a:lnTo>
                  <a:lnTo>
                    <a:pt x="46432" y="108"/>
                  </a:lnTo>
                  <a:lnTo>
                    <a:pt x="46289" y="72"/>
                  </a:lnTo>
                  <a:lnTo>
                    <a:pt x="46147" y="55"/>
                  </a:lnTo>
                  <a:lnTo>
                    <a:pt x="45843" y="55"/>
                  </a:lnTo>
                  <a:lnTo>
                    <a:pt x="45843" y="55"/>
                  </a:lnTo>
                  <a:lnTo>
                    <a:pt x="45092" y="55"/>
                  </a:lnTo>
                  <a:lnTo>
                    <a:pt x="45092" y="55"/>
                  </a:lnTo>
                  <a:lnTo>
                    <a:pt x="44949" y="55"/>
                  </a:lnTo>
                  <a:lnTo>
                    <a:pt x="44824" y="37"/>
                  </a:lnTo>
                  <a:lnTo>
                    <a:pt x="44824" y="37"/>
                  </a:lnTo>
                  <a:lnTo>
                    <a:pt x="44681" y="19"/>
                  </a:lnTo>
                  <a:lnTo>
                    <a:pt x="44538" y="1"/>
                  </a:lnTo>
                  <a:lnTo>
                    <a:pt x="44395" y="19"/>
                  </a:lnTo>
                  <a:lnTo>
                    <a:pt x="44252" y="37"/>
                  </a:lnTo>
                  <a:lnTo>
                    <a:pt x="44252" y="37"/>
                  </a:lnTo>
                  <a:lnTo>
                    <a:pt x="43948" y="72"/>
                  </a:lnTo>
                  <a:lnTo>
                    <a:pt x="43662" y="108"/>
                  </a:lnTo>
                  <a:lnTo>
                    <a:pt x="43358" y="126"/>
                  </a:lnTo>
                  <a:lnTo>
                    <a:pt x="43073" y="144"/>
                  </a:lnTo>
                  <a:lnTo>
                    <a:pt x="43073" y="144"/>
                  </a:lnTo>
                  <a:lnTo>
                    <a:pt x="38890" y="126"/>
                  </a:lnTo>
                  <a:lnTo>
                    <a:pt x="38890" y="126"/>
                  </a:lnTo>
                  <a:lnTo>
                    <a:pt x="38319" y="126"/>
                  </a:lnTo>
                  <a:lnTo>
                    <a:pt x="37943" y="126"/>
                  </a:lnTo>
                  <a:lnTo>
                    <a:pt x="37747" y="144"/>
                  </a:lnTo>
                  <a:lnTo>
                    <a:pt x="37747" y="144"/>
                  </a:lnTo>
                  <a:lnTo>
                    <a:pt x="37550" y="162"/>
                  </a:lnTo>
                  <a:lnTo>
                    <a:pt x="37139" y="162"/>
                  </a:lnTo>
                  <a:lnTo>
                    <a:pt x="35888" y="180"/>
                  </a:lnTo>
                  <a:lnTo>
                    <a:pt x="34047" y="180"/>
                  </a:lnTo>
                  <a:lnTo>
                    <a:pt x="34047" y="180"/>
                  </a:lnTo>
                  <a:lnTo>
                    <a:pt x="23967" y="180"/>
                  </a:lnTo>
                  <a:lnTo>
                    <a:pt x="23967" y="180"/>
                  </a:lnTo>
                  <a:lnTo>
                    <a:pt x="23860" y="180"/>
                  </a:lnTo>
                  <a:lnTo>
                    <a:pt x="23860" y="180"/>
                  </a:lnTo>
                  <a:lnTo>
                    <a:pt x="23735" y="180"/>
                  </a:lnTo>
                  <a:lnTo>
                    <a:pt x="23735" y="180"/>
                  </a:lnTo>
                  <a:lnTo>
                    <a:pt x="15532" y="180"/>
                  </a:lnTo>
                  <a:lnTo>
                    <a:pt x="15532" y="180"/>
                  </a:lnTo>
                  <a:lnTo>
                    <a:pt x="14406" y="180"/>
                  </a:lnTo>
                  <a:lnTo>
                    <a:pt x="13655" y="162"/>
                  </a:lnTo>
                  <a:lnTo>
                    <a:pt x="13387" y="162"/>
                  </a:lnTo>
                  <a:lnTo>
                    <a:pt x="13262" y="144"/>
                  </a:lnTo>
                  <a:lnTo>
                    <a:pt x="13262" y="144"/>
                  </a:lnTo>
                  <a:lnTo>
                    <a:pt x="13226" y="126"/>
                  </a:lnTo>
                  <a:lnTo>
                    <a:pt x="13173" y="126"/>
                  </a:lnTo>
                  <a:lnTo>
                    <a:pt x="13048" y="126"/>
                  </a:lnTo>
                  <a:lnTo>
                    <a:pt x="13048" y="126"/>
                  </a:lnTo>
                  <a:lnTo>
                    <a:pt x="6185" y="144"/>
                  </a:lnTo>
                  <a:lnTo>
                    <a:pt x="6185" y="144"/>
                  </a:lnTo>
                  <a:lnTo>
                    <a:pt x="5881" y="126"/>
                  </a:lnTo>
                  <a:lnTo>
                    <a:pt x="5595" y="108"/>
                  </a:lnTo>
                  <a:lnTo>
                    <a:pt x="5309" y="72"/>
                  </a:lnTo>
                  <a:lnTo>
                    <a:pt x="5005" y="37"/>
                  </a:lnTo>
                  <a:lnTo>
                    <a:pt x="5005" y="37"/>
                  </a:lnTo>
                  <a:lnTo>
                    <a:pt x="4862" y="19"/>
                  </a:lnTo>
                  <a:lnTo>
                    <a:pt x="4719" y="1"/>
                  </a:lnTo>
                  <a:lnTo>
                    <a:pt x="4576" y="19"/>
                  </a:lnTo>
                  <a:lnTo>
                    <a:pt x="4433" y="37"/>
                  </a:lnTo>
                  <a:lnTo>
                    <a:pt x="4433" y="37"/>
                  </a:lnTo>
                  <a:lnTo>
                    <a:pt x="4290" y="55"/>
                  </a:lnTo>
                  <a:lnTo>
                    <a:pt x="4165" y="55"/>
                  </a:lnTo>
                  <a:lnTo>
                    <a:pt x="4165" y="55"/>
                  </a:lnTo>
                  <a:lnTo>
                    <a:pt x="3397" y="55"/>
                  </a:lnTo>
                  <a:lnTo>
                    <a:pt x="3397" y="55"/>
                  </a:lnTo>
                  <a:lnTo>
                    <a:pt x="3111" y="55"/>
                  </a:lnTo>
                  <a:lnTo>
                    <a:pt x="2968" y="72"/>
                  </a:lnTo>
                  <a:lnTo>
                    <a:pt x="2825" y="108"/>
                  </a:lnTo>
                  <a:lnTo>
                    <a:pt x="2825" y="108"/>
                  </a:lnTo>
                  <a:lnTo>
                    <a:pt x="2610" y="108"/>
                  </a:lnTo>
                  <a:lnTo>
                    <a:pt x="2378" y="144"/>
                  </a:lnTo>
                  <a:lnTo>
                    <a:pt x="2163" y="180"/>
                  </a:lnTo>
                  <a:lnTo>
                    <a:pt x="1931" y="215"/>
                  </a:lnTo>
                  <a:lnTo>
                    <a:pt x="1931" y="215"/>
                  </a:lnTo>
                  <a:lnTo>
                    <a:pt x="1788" y="233"/>
                  </a:lnTo>
                  <a:lnTo>
                    <a:pt x="1645" y="269"/>
                  </a:lnTo>
                  <a:lnTo>
                    <a:pt x="1359" y="358"/>
                  </a:lnTo>
                  <a:lnTo>
                    <a:pt x="1359" y="358"/>
                  </a:lnTo>
                  <a:lnTo>
                    <a:pt x="1252" y="412"/>
                  </a:lnTo>
                  <a:lnTo>
                    <a:pt x="1163" y="448"/>
                  </a:lnTo>
                  <a:lnTo>
                    <a:pt x="1163" y="448"/>
                  </a:lnTo>
                  <a:lnTo>
                    <a:pt x="1073" y="484"/>
                  </a:lnTo>
                  <a:lnTo>
                    <a:pt x="984" y="555"/>
                  </a:lnTo>
                  <a:lnTo>
                    <a:pt x="912" y="627"/>
                  </a:lnTo>
                  <a:lnTo>
                    <a:pt x="859" y="716"/>
                  </a:lnTo>
                  <a:lnTo>
                    <a:pt x="859" y="716"/>
                  </a:lnTo>
                  <a:lnTo>
                    <a:pt x="752" y="930"/>
                  </a:lnTo>
                  <a:lnTo>
                    <a:pt x="662" y="1127"/>
                  </a:lnTo>
                  <a:lnTo>
                    <a:pt x="662" y="1127"/>
                  </a:lnTo>
                  <a:lnTo>
                    <a:pt x="537" y="1466"/>
                  </a:lnTo>
                  <a:lnTo>
                    <a:pt x="448" y="1824"/>
                  </a:lnTo>
                  <a:lnTo>
                    <a:pt x="448" y="1824"/>
                  </a:lnTo>
                  <a:lnTo>
                    <a:pt x="341" y="2360"/>
                  </a:lnTo>
                  <a:lnTo>
                    <a:pt x="251" y="2878"/>
                  </a:lnTo>
                  <a:lnTo>
                    <a:pt x="251" y="2878"/>
                  </a:lnTo>
                  <a:lnTo>
                    <a:pt x="162" y="3504"/>
                  </a:lnTo>
                  <a:lnTo>
                    <a:pt x="126" y="3826"/>
                  </a:lnTo>
                  <a:lnTo>
                    <a:pt x="144" y="4129"/>
                  </a:lnTo>
                  <a:lnTo>
                    <a:pt x="144" y="4129"/>
                  </a:lnTo>
                  <a:lnTo>
                    <a:pt x="144" y="4201"/>
                  </a:lnTo>
                  <a:lnTo>
                    <a:pt x="144" y="4255"/>
                  </a:lnTo>
                  <a:lnTo>
                    <a:pt x="144" y="4255"/>
                  </a:lnTo>
                  <a:lnTo>
                    <a:pt x="108" y="4451"/>
                  </a:lnTo>
                  <a:lnTo>
                    <a:pt x="108" y="4844"/>
                  </a:lnTo>
                  <a:lnTo>
                    <a:pt x="90" y="5917"/>
                  </a:lnTo>
                  <a:lnTo>
                    <a:pt x="90" y="7579"/>
                  </a:lnTo>
                  <a:lnTo>
                    <a:pt x="90" y="7579"/>
                  </a:lnTo>
                  <a:lnTo>
                    <a:pt x="72" y="7811"/>
                  </a:lnTo>
                  <a:lnTo>
                    <a:pt x="37" y="8043"/>
                  </a:lnTo>
                  <a:lnTo>
                    <a:pt x="37" y="8043"/>
                  </a:lnTo>
                  <a:lnTo>
                    <a:pt x="1" y="8311"/>
                  </a:lnTo>
                  <a:lnTo>
                    <a:pt x="1" y="8580"/>
                  </a:lnTo>
                  <a:lnTo>
                    <a:pt x="1" y="8580"/>
                  </a:lnTo>
                  <a:lnTo>
                    <a:pt x="19" y="12797"/>
                  </a:lnTo>
                  <a:lnTo>
                    <a:pt x="19" y="12797"/>
                  </a:lnTo>
                  <a:lnTo>
                    <a:pt x="19" y="13834"/>
                  </a:lnTo>
                  <a:lnTo>
                    <a:pt x="19" y="13834"/>
                  </a:lnTo>
                  <a:lnTo>
                    <a:pt x="37" y="14191"/>
                  </a:lnTo>
                  <a:lnTo>
                    <a:pt x="37" y="14191"/>
                  </a:lnTo>
                  <a:lnTo>
                    <a:pt x="19" y="14531"/>
                  </a:lnTo>
                  <a:lnTo>
                    <a:pt x="19" y="14531"/>
                  </a:lnTo>
                  <a:lnTo>
                    <a:pt x="19" y="15568"/>
                  </a:lnTo>
                  <a:lnTo>
                    <a:pt x="19" y="15568"/>
                  </a:lnTo>
                  <a:lnTo>
                    <a:pt x="1" y="19803"/>
                  </a:lnTo>
                  <a:lnTo>
                    <a:pt x="1" y="19803"/>
                  </a:lnTo>
                  <a:lnTo>
                    <a:pt x="1" y="20053"/>
                  </a:lnTo>
                  <a:lnTo>
                    <a:pt x="37" y="20322"/>
                  </a:lnTo>
                  <a:lnTo>
                    <a:pt x="37" y="20322"/>
                  </a:lnTo>
                  <a:lnTo>
                    <a:pt x="72" y="20554"/>
                  </a:lnTo>
                  <a:lnTo>
                    <a:pt x="90" y="20804"/>
                  </a:lnTo>
                  <a:lnTo>
                    <a:pt x="90" y="20804"/>
                  </a:lnTo>
                  <a:lnTo>
                    <a:pt x="90" y="22448"/>
                  </a:lnTo>
                  <a:lnTo>
                    <a:pt x="108" y="23539"/>
                  </a:lnTo>
                  <a:lnTo>
                    <a:pt x="108" y="23914"/>
                  </a:lnTo>
                  <a:lnTo>
                    <a:pt x="144" y="24110"/>
                  </a:lnTo>
                  <a:lnTo>
                    <a:pt x="144" y="24110"/>
                  </a:lnTo>
                  <a:lnTo>
                    <a:pt x="144" y="24164"/>
                  </a:lnTo>
                  <a:lnTo>
                    <a:pt x="144" y="24236"/>
                  </a:lnTo>
                  <a:lnTo>
                    <a:pt x="144" y="24236"/>
                  </a:lnTo>
                  <a:lnTo>
                    <a:pt x="126" y="24557"/>
                  </a:lnTo>
                  <a:lnTo>
                    <a:pt x="162" y="24861"/>
                  </a:lnTo>
                  <a:lnTo>
                    <a:pt x="251" y="25487"/>
                  </a:lnTo>
                  <a:lnTo>
                    <a:pt x="251" y="25487"/>
                  </a:lnTo>
                  <a:lnTo>
                    <a:pt x="341" y="26023"/>
                  </a:lnTo>
                  <a:lnTo>
                    <a:pt x="448" y="26541"/>
                  </a:lnTo>
                  <a:lnTo>
                    <a:pt x="448" y="26541"/>
                  </a:lnTo>
                  <a:lnTo>
                    <a:pt x="537" y="26898"/>
                  </a:lnTo>
                  <a:lnTo>
                    <a:pt x="662" y="27238"/>
                  </a:lnTo>
                  <a:lnTo>
                    <a:pt x="662" y="27238"/>
                  </a:lnTo>
                  <a:lnTo>
                    <a:pt x="752" y="27435"/>
                  </a:lnTo>
                  <a:lnTo>
                    <a:pt x="859" y="27649"/>
                  </a:lnTo>
                  <a:lnTo>
                    <a:pt x="859" y="27649"/>
                  </a:lnTo>
                  <a:lnTo>
                    <a:pt x="912" y="27738"/>
                  </a:lnTo>
                  <a:lnTo>
                    <a:pt x="984" y="27810"/>
                  </a:lnTo>
                  <a:lnTo>
                    <a:pt x="1073" y="27881"/>
                  </a:lnTo>
                  <a:lnTo>
                    <a:pt x="1163" y="27917"/>
                  </a:lnTo>
                  <a:lnTo>
                    <a:pt x="1163" y="27917"/>
                  </a:lnTo>
                  <a:lnTo>
                    <a:pt x="1252" y="27953"/>
                  </a:lnTo>
                  <a:lnTo>
                    <a:pt x="1359" y="28007"/>
                  </a:lnTo>
                  <a:lnTo>
                    <a:pt x="1359" y="28007"/>
                  </a:lnTo>
                  <a:lnTo>
                    <a:pt x="1645" y="28096"/>
                  </a:lnTo>
                  <a:lnTo>
                    <a:pt x="1788" y="28132"/>
                  </a:lnTo>
                  <a:lnTo>
                    <a:pt x="1931" y="28149"/>
                  </a:lnTo>
                  <a:lnTo>
                    <a:pt x="1931" y="28149"/>
                  </a:lnTo>
                  <a:lnTo>
                    <a:pt x="2163" y="28185"/>
                  </a:lnTo>
                  <a:lnTo>
                    <a:pt x="2378" y="28221"/>
                  </a:lnTo>
                  <a:lnTo>
                    <a:pt x="2610" y="28257"/>
                  </a:lnTo>
                  <a:lnTo>
                    <a:pt x="2825" y="28275"/>
                  </a:lnTo>
                  <a:lnTo>
                    <a:pt x="2825" y="28275"/>
                  </a:lnTo>
                  <a:lnTo>
                    <a:pt x="2968" y="28292"/>
                  </a:lnTo>
                  <a:lnTo>
                    <a:pt x="3111" y="28310"/>
                  </a:lnTo>
                  <a:lnTo>
                    <a:pt x="3397" y="28310"/>
                  </a:lnTo>
                  <a:lnTo>
                    <a:pt x="3397" y="28310"/>
                  </a:lnTo>
                  <a:lnTo>
                    <a:pt x="4165" y="28310"/>
                  </a:lnTo>
                  <a:lnTo>
                    <a:pt x="4165" y="28310"/>
                  </a:lnTo>
                  <a:lnTo>
                    <a:pt x="4290" y="28328"/>
                  </a:lnTo>
                  <a:lnTo>
                    <a:pt x="4433" y="28346"/>
                  </a:lnTo>
                  <a:lnTo>
                    <a:pt x="4433" y="28346"/>
                  </a:lnTo>
                  <a:lnTo>
                    <a:pt x="4576" y="28364"/>
                  </a:lnTo>
                  <a:lnTo>
                    <a:pt x="4719" y="28364"/>
                  </a:lnTo>
                  <a:lnTo>
                    <a:pt x="4862" y="28364"/>
                  </a:lnTo>
                  <a:lnTo>
                    <a:pt x="5005" y="28346"/>
                  </a:lnTo>
                  <a:lnTo>
                    <a:pt x="5005" y="28346"/>
                  </a:lnTo>
                  <a:lnTo>
                    <a:pt x="5309" y="28292"/>
                  </a:lnTo>
                  <a:lnTo>
                    <a:pt x="5595" y="28257"/>
                  </a:lnTo>
                  <a:lnTo>
                    <a:pt x="5881" y="28239"/>
                  </a:lnTo>
                  <a:lnTo>
                    <a:pt x="6185" y="28221"/>
                  </a:lnTo>
                  <a:lnTo>
                    <a:pt x="6185" y="28221"/>
                  </a:lnTo>
                  <a:lnTo>
                    <a:pt x="10367" y="28239"/>
                  </a:lnTo>
                  <a:lnTo>
                    <a:pt x="10367" y="28239"/>
                  </a:lnTo>
                  <a:lnTo>
                    <a:pt x="10474" y="28239"/>
                  </a:lnTo>
                  <a:lnTo>
                    <a:pt x="10528" y="28239"/>
                  </a:lnTo>
                  <a:lnTo>
                    <a:pt x="10581" y="28221"/>
                  </a:lnTo>
                  <a:lnTo>
                    <a:pt x="10581" y="28221"/>
                  </a:lnTo>
                  <a:lnTo>
                    <a:pt x="10706" y="28203"/>
                  </a:lnTo>
                  <a:lnTo>
                    <a:pt x="10957" y="28203"/>
                  </a:lnTo>
                  <a:lnTo>
                    <a:pt x="11707" y="28185"/>
                  </a:lnTo>
                  <a:lnTo>
                    <a:pt x="12833" y="28185"/>
                  </a:lnTo>
                  <a:lnTo>
                    <a:pt x="12833" y="28185"/>
                  </a:lnTo>
                  <a:lnTo>
                    <a:pt x="19392" y="28203"/>
                  </a:lnTo>
                  <a:lnTo>
                    <a:pt x="19392" y="28203"/>
                  </a:lnTo>
                  <a:lnTo>
                    <a:pt x="19624" y="28185"/>
                  </a:lnTo>
                  <a:lnTo>
                    <a:pt x="19624" y="28185"/>
                  </a:lnTo>
                  <a:lnTo>
                    <a:pt x="19660" y="28167"/>
                  </a:lnTo>
                  <a:lnTo>
                    <a:pt x="19678" y="28149"/>
                  </a:lnTo>
                  <a:lnTo>
                    <a:pt x="19714" y="28132"/>
                  </a:lnTo>
                  <a:lnTo>
                    <a:pt x="19714" y="28096"/>
                  </a:lnTo>
                  <a:lnTo>
                    <a:pt x="19714" y="28096"/>
                  </a:lnTo>
                  <a:lnTo>
                    <a:pt x="19714" y="28042"/>
                  </a:lnTo>
                  <a:lnTo>
                    <a:pt x="19678" y="28007"/>
                  </a:lnTo>
                  <a:lnTo>
                    <a:pt x="19642" y="27989"/>
                  </a:lnTo>
                  <a:lnTo>
                    <a:pt x="19607" y="27971"/>
                  </a:lnTo>
                  <a:lnTo>
                    <a:pt x="19607" y="27971"/>
                  </a:lnTo>
                  <a:lnTo>
                    <a:pt x="19428" y="27971"/>
                  </a:lnTo>
                  <a:lnTo>
                    <a:pt x="19428" y="27971"/>
                  </a:lnTo>
                  <a:lnTo>
                    <a:pt x="12815" y="27989"/>
                  </a:lnTo>
                  <a:lnTo>
                    <a:pt x="12815" y="27989"/>
                  </a:lnTo>
                  <a:lnTo>
                    <a:pt x="10402" y="28007"/>
                  </a:lnTo>
                  <a:lnTo>
                    <a:pt x="10402" y="28007"/>
                  </a:lnTo>
                  <a:lnTo>
                    <a:pt x="8454" y="28024"/>
                  </a:lnTo>
                  <a:lnTo>
                    <a:pt x="8454" y="28024"/>
                  </a:lnTo>
                  <a:lnTo>
                    <a:pt x="6363" y="28042"/>
                  </a:lnTo>
                  <a:lnTo>
                    <a:pt x="6363" y="28042"/>
                  </a:lnTo>
                  <a:lnTo>
                    <a:pt x="5827" y="28042"/>
                  </a:lnTo>
                  <a:lnTo>
                    <a:pt x="5577" y="28060"/>
                  </a:lnTo>
                  <a:lnTo>
                    <a:pt x="5309" y="28114"/>
                  </a:lnTo>
                  <a:lnTo>
                    <a:pt x="5309" y="28114"/>
                  </a:lnTo>
                  <a:lnTo>
                    <a:pt x="5255" y="28132"/>
                  </a:lnTo>
                  <a:lnTo>
                    <a:pt x="5184" y="28132"/>
                  </a:lnTo>
                  <a:lnTo>
                    <a:pt x="5184" y="28132"/>
                  </a:lnTo>
                  <a:lnTo>
                    <a:pt x="4987" y="28114"/>
                  </a:lnTo>
                  <a:lnTo>
                    <a:pt x="4791" y="28114"/>
                  </a:lnTo>
                  <a:lnTo>
                    <a:pt x="4576" y="28114"/>
                  </a:lnTo>
                  <a:lnTo>
                    <a:pt x="4380" y="28078"/>
                  </a:lnTo>
                  <a:lnTo>
                    <a:pt x="4380" y="28078"/>
                  </a:lnTo>
                  <a:lnTo>
                    <a:pt x="4326" y="28060"/>
                  </a:lnTo>
                  <a:lnTo>
                    <a:pt x="4255" y="28060"/>
                  </a:lnTo>
                  <a:lnTo>
                    <a:pt x="4255" y="28060"/>
                  </a:lnTo>
                  <a:lnTo>
                    <a:pt x="3897" y="28060"/>
                  </a:lnTo>
                  <a:lnTo>
                    <a:pt x="3522" y="28078"/>
                  </a:lnTo>
                  <a:lnTo>
                    <a:pt x="3164" y="28060"/>
                  </a:lnTo>
                  <a:lnTo>
                    <a:pt x="2986" y="28042"/>
                  </a:lnTo>
                  <a:lnTo>
                    <a:pt x="2807" y="28024"/>
                  </a:lnTo>
                  <a:lnTo>
                    <a:pt x="2807" y="28024"/>
                  </a:lnTo>
                  <a:lnTo>
                    <a:pt x="2664" y="28024"/>
                  </a:lnTo>
                  <a:lnTo>
                    <a:pt x="2521" y="28007"/>
                  </a:lnTo>
                  <a:lnTo>
                    <a:pt x="2253" y="27953"/>
                  </a:lnTo>
                  <a:lnTo>
                    <a:pt x="2253" y="27953"/>
                  </a:lnTo>
                  <a:lnTo>
                    <a:pt x="2163" y="27935"/>
                  </a:lnTo>
                  <a:lnTo>
                    <a:pt x="2056" y="27917"/>
                  </a:lnTo>
                  <a:lnTo>
                    <a:pt x="2056" y="27917"/>
                  </a:lnTo>
                  <a:lnTo>
                    <a:pt x="1842" y="27899"/>
                  </a:lnTo>
                  <a:lnTo>
                    <a:pt x="1627" y="27828"/>
                  </a:lnTo>
                  <a:lnTo>
                    <a:pt x="1431" y="27756"/>
                  </a:lnTo>
                  <a:lnTo>
                    <a:pt x="1216" y="27667"/>
                  </a:lnTo>
                  <a:lnTo>
                    <a:pt x="1216" y="27667"/>
                  </a:lnTo>
                  <a:lnTo>
                    <a:pt x="1181" y="27631"/>
                  </a:lnTo>
                  <a:lnTo>
                    <a:pt x="1127" y="27595"/>
                  </a:lnTo>
                  <a:lnTo>
                    <a:pt x="1073" y="27506"/>
                  </a:lnTo>
                  <a:lnTo>
                    <a:pt x="1073" y="27506"/>
                  </a:lnTo>
                  <a:lnTo>
                    <a:pt x="895" y="27131"/>
                  </a:lnTo>
                  <a:lnTo>
                    <a:pt x="823" y="26934"/>
                  </a:lnTo>
                  <a:lnTo>
                    <a:pt x="752" y="26738"/>
                  </a:lnTo>
                  <a:lnTo>
                    <a:pt x="752" y="26738"/>
                  </a:lnTo>
                  <a:lnTo>
                    <a:pt x="662" y="26380"/>
                  </a:lnTo>
                  <a:lnTo>
                    <a:pt x="573" y="26005"/>
                  </a:lnTo>
                  <a:lnTo>
                    <a:pt x="573" y="26005"/>
                  </a:lnTo>
                  <a:lnTo>
                    <a:pt x="501" y="25504"/>
                  </a:lnTo>
                  <a:lnTo>
                    <a:pt x="430" y="25004"/>
                  </a:lnTo>
                  <a:lnTo>
                    <a:pt x="430" y="25004"/>
                  </a:lnTo>
                  <a:lnTo>
                    <a:pt x="394" y="24718"/>
                  </a:lnTo>
                  <a:lnTo>
                    <a:pt x="376" y="24432"/>
                  </a:lnTo>
                  <a:lnTo>
                    <a:pt x="376" y="24432"/>
                  </a:lnTo>
                  <a:lnTo>
                    <a:pt x="358" y="23717"/>
                  </a:lnTo>
                  <a:lnTo>
                    <a:pt x="341" y="22520"/>
                  </a:lnTo>
                  <a:lnTo>
                    <a:pt x="323" y="21304"/>
                  </a:lnTo>
                  <a:lnTo>
                    <a:pt x="305" y="20590"/>
                  </a:lnTo>
                  <a:lnTo>
                    <a:pt x="305" y="20590"/>
                  </a:lnTo>
                  <a:lnTo>
                    <a:pt x="287" y="20411"/>
                  </a:lnTo>
                  <a:lnTo>
                    <a:pt x="287" y="20411"/>
                  </a:lnTo>
                  <a:lnTo>
                    <a:pt x="233" y="20089"/>
                  </a:lnTo>
                  <a:lnTo>
                    <a:pt x="215" y="19767"/>
                  </a:lnTo>
                  <a:lnTo>
                    <a:pt x="215" y="19767"/>
                  </a:lnTo>
                  <a:lnTo>
                    <a:pt x="180" y="14334"/>
                  </a:lnTo>
                  <a:lnTo>
                    <a:pt x="180" y="14334"/>
                  </a:lnTo>
                  <a:lnTo>
                    <a:pt x="180" y="14174"/>
                  </a:lnTo>
                  <a:lnTo>
                    <a:pt x="180" y="14174"/>
                  </a:lnTo>
                  <a:lnTo>
                    <a:pt x="180" y="14031"/>
                  </a:lnTo>
                  <a:lnTo>
                    <a:pt x="180" y="14031"/>
                  </a:lnTo>
                  <a:lnTo>
                    <a:pt x="215" y="8597"/>
                  </a:lnTo>
                  <a:lnTo>
                    <a:pt x="215" y="8597"/>
                  </a:lnTo>
                  <a:lnTo>
                    <a:pt x="233" y="8276"/>
                  </a:lnTo>
                  <a:lnTo>
                    <a:pt x="287" y="7954"/>
                  </a:lnTo>
                  <a:lnTo>
                    <a:pt x="287" y="7954"/>
                  </a:lnTo>
                  <a:lnTo>
                    <a:pt x="305" y="7775"/>
                  </a:lnTo>
                  <a:lnTo>
                    <a:pt x="305" y="7775"/>
                  </a:lnTo>
                  <a:lnTo>
                    <a:pt x="323" y="7060"/>
                  </a:lnTo>
                  <a:lnTo>
                    <a:pt x="341" y="5845"/>
                  </a:lnTo>
                  <a:lnTo>
                    <a:pt x="358" y="4648"/>
                  </a:lnTo>
                  <a:lnTo>
                    <a:pt x="376" y="3933"/>
                  </a:lnTo>
                  <a:lnTo>
                    <a:pt x="376" y="3933"/>
                  </a:lnTo>
                  <a:lnTo>
                    <a:pt x="394" y="3647"/>
                  </a:lnTo>
                  <a:lnTo>
                    <a:pt x="430" y="3361"/>
                  </a:lnTo>
                  <a:lnTo>
                    <a:pt x="430" y="3361"/>
                  </a:lnTo>
                  <a:lnTo>
                    <a:pt x="501" y="2861"/>
                  </a:lnTo>
                  <a:lnTo>
                    <a:pt x="573" y="2360"/>
                  </a:lnTo>
                  <a:lnTo>
                    <a:pt x="573" y="2360"/>
                  </a:lnTo>
                  <a:lnTo>
                    <a:pt x="662" y="2003"/>
                  </a:lnTo>
                  <a:lnTo>
                    <a:pt x="752" y="1627"/>
                  </a:lnTo>
                  <a:lnTo>
                    <a:pt x="752" y="1627"/>
                  </a:lnTo>
                  <a:lnTo>
                    <a:pt x="823" y="1431"/>
                  </a:lnTo>
                  <a:lnTo>
                    <a:pt x="895" y="1234"/>
                  </a:lnTo>
                  <a:lnTo>
                    <a:pt x="1073" y="859"/>
                  </a:lnTo>
                  <a:lnTo>
                    <a:pt x="1073" y="859"/>
                  </a:lnTo>
                  <a:lnTo>
                    <a:pt x="1127" y="769"/>
                  </a:lnTo>
                  <a:lnTo>
                    <a:pt x="1181" y="734"/>
                  </a:lnTo>
                  <a:lnTo>
                    <a:pt x="1216" y="698"/>
                  </a:lnTo>
                  <a:lnTo>
                    <a:pt x="1216" y="698"/>
                  </a:lnTo>
                  <a:lnTo>
                    <a:pt x="1431" y="609"/>
                  </a:lnTo>
                  <a:lnTo>
                    <a:pt x="1627" y="537"/>
                  </a:lnTo>
                  <a:lnTo>
                    <a:pt x="1842" y="466"/>
                  </a:lnTo>
                  <a:lnTo>
                    <a:pt x="2056" y="448"/>
                  </a:lnTo>
                  <a:lnTo>
                    <a:pt x="2056" y="448"/>
                  </a:lnTo>
                  <a:lnTo>
                    <a:pt x="2163" y="430"/>
                  </a:lnTo>
                  <a:lnTo>
                    <a:pt x="2253" y="412"/>
                  </a:lnTo>
                  <a:lnTo>
                    <a:pt x="2253" y="412"/>
                  </a:lnTo>
                  <a:lnTo>
                    <a:pt x="2521" y="358"/>
                  </a:lnTo>
                  <a:lnTo>
                    <a:pt x="2664" y="341"/>
                  </a:lnTo>
                  <a:lnTo>
                    <a:pt x="2807" y="341"/>
                  </a:lnTo>
                  <a:lnTo>
                    <a:pt x="2807" y="341"/>
                  </a:lnTo>
                  <a:lnTo>
                    <a:pt x="2986" y="323"/>
                  </a:lnTo>
                  <a:lnTo>
                    <a:pt x="3164" y="305"/>
                  </a:lnTo>
                  <a:lnTo>
                    <a:pt x="3522" y="287"/>
                  </a:lnTo>
                  <a:lnTo>
                    <a:pt x="3897" y="305"/>
                  </a:lnTo>
                  <a:lnTo>
                    <a:pt x="4255" y="305"/>
                  </a:lnTo>
                  <a:lnTo>
                    <a:pt x="4255" y="305"/>
                  </a:lnTo>
                  <a:lnTo>
                    <a:pt x="4326" y="305"/>
                  </a:lnTo>
                  <a:lnTo>
                    <a:pt x="4380" y="287"/>
                  </a:lnTo>
                  <a:lnTo>
                    <a:pt x="4380" y="287"/>
                  </a:lnTo>
                  <a:lnTo>
                    <a:pt x="4576" y="251"/>
                  </a:lnTo>
                  <a:lnTo>
                    <a:pt x="4791" y="251"/>
                  </a:lnTo>
                  <a:lnTo>
                    <a:pt x="4987" y="251"/>
                  </a:lnTo>
                  <a:lnTo>
                    <a:pt x="5184" y="251"/>
                  </a:lnTo>
                  <a:lnTo>
                    <a:pt x="5184" y="251"/>
                  </a:lnTo>
                  <a:lnTo>
                    <a:pt x="5255" y="251"/>
                  </a:lnTo>
                  <a:lnTo>
                    <a:pt x="5309" y="251"/>
                  </a:lnTo>
                  <a:lnTo>
                    <a:pt x="5309" y="251"/>
                  </a:lnTo>
                  <a:lnTo>
                    <a:pt x="5577" y="305"/>
                  </a:lnTo>
                  <a:lnTo>
                    <a:pt x="5827" y="323"/>
                  </a:lnTo>
                  <a:lnTo>
                    <a:pt x="6363" y="323"/>
                  </a:lnTo>
                  <a:lnTo>
                    <a:pt x="6363" y="323"/>
                  </a:lnTo>
                  <a:lnTo>
                    <a:pt x="9491" y="341"/>
                  </a:lnTo>
                  <a:lnTo>
                    <a:pt x="9491" y="341"/>
                  </a:lnTo>
                  <a:lnTo>
                    <a:pt x="13101" y="358"/>
                  </a:lnTo>
                  <a:lnTo>
                    <a:pt x="13101" y="358"/>
                  </a:lnTo>
                  <a:lnTo>
                    <a:pt x="15514" y="376"/>
                  </a:lnTo>
                  <a:lnTo>
                    <a:pt x="15514" y="376"/>
                  </a:lnTo>
                  <a:lnTo>
                    <a:pt x="23771" y="394"/>
                  </a:lnTo>
                  <a:lnTo>
                    <a:pt x="23771" y="394"/>
                  </a:lnTo>
                  <a:lnTo>
                    <a:pt x="23860" y="394"/>
                  </a:lnTo>
                  <a:lnTo>
                    <a:pt x="23860" y="394"/>
                  </a:lnTo>
                  <a:lnTo>
                    <a:pt x="23932" y="394"/>
                  </a:lnTo>
                  <a:lnTo>
                    <a:pt x="23932" y="394"/>
                  </a:lnTo>
                  <a:lnTo>
                    <a:pt x="34047" y="376"/>
                  </a:lnTo>
                  <a:lnTo>
                    <a:pt x="34047" y="376"/>
                  </a:lnTo>
                  <a:lnTo>
                    <a:pt x="38837" y="358"/>
                  </a:lnTo>
                  <a:lnTo>
                    <a:pt x="38837" y="358"/>
                  </a:lnTo>
                  <a:lnTo>
                    <a:pt x="40803" y="341"/>
                  </a:lnTo>
                  <a:lnTo>
                    <a:pt x="40803" y="341"/>
                  </a:lnTo>
                  <a:lnTo>
                    <a:pt x="42894" y="323"/>
                  </a:lnTo>
                  <a:lnTo>
                    <a:pt x="42894" y="323"/>
                  </a:lnTo>
                  <a:lnTo>
                    <a:pt x="43412" y="323"/>
                  </a:lnTo>
                  <a:lnTo>
                    <a:pt x="43680" y="305"/>
                  </a:lnTo>
                  <a:lnTo>
                    <a:pt x="43948" y="251"/>
                  </a:lnTo>
                  <a:lnTo>
                    <a:pt x="43948" y="251"/>
                  </a:lnTo>
                  <a:lnTo>
                    <a:pt x="44002" y="251"/>
                  </a:lnTo>
                  <a:lnTo>
                    <a:pt x="44073" y="251"/>
                  </a:lnTo>
                  <a:lnTo>
                    <a:pt x="44073" y="251"/>
                  </a:lnTo>
                  <a:lnTo>
                    <a:pt x="44270" y="251"/>
                  </a:lnTo>
                  <a:lnTo>
                    <a:pt x="44467" y="251"/>
                  </a:lnTo>
                  <a:lnTo>
                    <a:pt x="44663" y="251"/>
                  </a:lnTo>
                  <a:lnTo>
                    <a:pt x="44878" y="287"/>
                  </a:lnTo>
                  <a:lnTo>
                    <a:pt x="44878" y="287"/>
                  </a:lnTo>
                  <a:lnTo>
                    <a:pt x="44931" y="305"/>
                  </a:lnTo>
                  <a:lnTo>
                    <a:pt x="45003" y="305"/>
                  </a:lnTo>
                  <a:lnTo>
                    <a:pt x="45003" y="305"/>
                  </a:lnTo>
                  <a:lnTo>
                    <a:pt x="45360" y="305"/>
                  </a:lnTo>
                  <a:lnTo>
                    <a:pt x="45718" y="287"/>
                  </a:lnTo>
                  <a:lnTo>
                    <a:pt x="46093" y="305"/>
                  </a:lnTo>
                  <a:lnTo>
                    <a:pt x="46272" y="323"/>
                  </a:lnTo>
                  <a:lnTo>
                    <a:pt x="46450" y="341"/>
                  </a:lnTo>
                  <a:lnTo>
                    <a:pt x="46450" y="341"/>
                  </a:lnTo>
                  <a:lnTo>
                    <a:pt x="46593" y="341"/>
                  </a:lnTo>
                  <a:lnTo>
                    <a:pt x="46718" y="358"/>
                  </a:lnTo>
                  <a:lnTo>
                    <a:pt x="47004" y="412"/>
                  </a:lnTo>
                  <a:lnTo>
                    <a:pt x="47004" y="412"/>
                  </a:lnTo>
                  <a:lnTo>
                    <a:pt x="47094" y="430"/>
                  </a:lnTo>
                  <a:lnTo>
                    <a:pt x="47201" y="448"/>
                  </a:lnTo>
                  <a:lnTo>
                    <a:pt x="47201" y="448"/>
                  </a:lnTo>
                  <a:lnTo>
                    <a:pt x="47415" y="466"/>
                  </a:lnTo>
                  <a:lnTo>
                    <a:pt x="47630" y="537"/>
                  </a:lnTo>
                  <a:lnTo>
                    <a:pt x="47826" y="609"/>
                  </a:lnTo>
                  <a:lnTo>
                    <a:pt x="48023" y="698"/>
                  </a:lnTo>
                  <a:lnTo>
                    <a:pt x="48023" y="698"/>
                  </a:lnTo>
                  <a:lnTo>
                    <a:pt x="48077" y="734"/>
                  </a:lnTo>
                  <a:lnTo>
                    <a:pt x="48112" y="769"/>
                  </a:lnTo>
                  <a:lnTo>
                    <a:pt x="48184" y="859"/>
                  </a:lnTo>
                  <a:lnTo>
                    <a:pt x="48184" y="859"/>
                  </a:lnTo>
                  <a:lnTo>
                    <a:pt x="48363" y="1234"/>
                  </a:lnTo>
                  <a:lnTo>
                    <a:pt x="48434" y="1431"/>
                  </a:lnTo>
                  <a:lnTo>
                    <a:pt x="48488" y="1627"/>
                  </a:lnTo>
                  <a:lnTo>
                    <a:pt x="48488" y="1627"/>
                  </a:lnTo>
                  <a:lnTo>
                    <a:pt x="48595" y="2003"/>
                  </a:lnTo>
                  <a:lnTo>
                    <a:pt x="48666" y="2360"/>
                  </a:lnTo>
                  <a:lnTo>
                    <a:pt x="48666" y="2360"/>
                  </a:lnTo>
                  <a:lnTo>
                    <a:pt x="48756" y="2861"/>
                  </a:lnTo>
                  <a:lnTo>
                    <a:pt x="48827" y="3361"/>
                  </a:lnTo>
                  <a:lnTo>
                    <a:pt x="48827" y="3361"/>
                  </a:lnTo>
                  <a:lnTo>
                    <a:pt x="48863" y="3647"/>
                  </a:lnTo>
                  <a:lnTo>
                    <a:pt x="48881" y="3933"/>
                  </a:lnTo>
                  <a:lnTo>
                    <a:pt x="48881" y="3933"/>
                  </a:lnTo>
                  <a:lnTo>
                    <a:pt x="48899" y="4648"/>
                  </a:lnTo>
                  <a:lnTo>
                    <a:pt x="48917" y="5845"/>
                  </a:lnTo>
                  <a:lnTo>
                    <a:pt x="48935" y="7060"/>
                  </a:lnTo>
                  <a:lnTo>
                    <a:pt x="48952" y="7775"/>
                  </a:lnTo>
                  <a:lnTo>
                    <a:pt x="48952" y="7775"/>
                  </a:lnTo>
                  <a:lnTo>
                    <a:pt x="48970" y="7954"/>
                  </a:lnTo>
                  <a:lnTo>
                    <a:pt x="48970" y="7954"/>
                  </a:lnTo>
                  <a:lnTo>
                    <a:pt x="49006" y="8276"/>
                  </a:lnTo>
                  <a:lnTo>
                    <a:pt x="49042" y="8597"/>
                  </a:lnTo>
                  <a:lnTo>
                    <a:pt x="49042" y="8597"/>
                  </a:lnTo>
                  <a:lnTo>
                    <a:pt x="49060" y="14031"/>
                  </a:lnTo>
                  <a:lnTo>
                    <a:pt x="49060" y="14031"/>
                  </a:lnTo>
                  <a:lnTo>
                    <a:pt x="49060" y="14191"/>
                  </a:lnTo>
                  <a:lnTo>
                    <a:pt x="49060" y="14191"/>
                  </a:lnTo>
                  <a:lnTo>
                    <a:pt x="49060" y="14334"/>
                  </a:lnTo>
                  <a:lnTo>
                    <a:pt x="49060" y="14334"/>
                  </a:lnTo>
                  <a:lnTo>
                    <a:pt x="49042" y="19767"/>
                  </a:lnTo>
                  <a:lnTo>
                    <a:pt x="49042" y="19767"/>
                  </a:lnTo>
                  <a:lnTo>
                    <a:pt x="49006" y="20089"/>
                  </a:lnTo>
                  <a:lnTo>
                    <a:pt x="48970" y="20411"/>
                  </a:lnTo>
                  <a:lnTo>
                    <a:pt x="48970" y="20411"/>
                  </a:lnTo>
                  <a:lnTo>
                    <a:pt x="48952" y="20590"/>
                  </a:lnTo>
                  <a:lnTo>
                    <a:pt x="48952" y="20590"/>
                  </a:lnTo>
                  <a:lnTo>
                    <a:pt x="48935" y="21304"/>
                  </a:lnTo>
                  <a:lnTo>
                    <a:pt x="48917" y="22520"/>
                  </a:lnTo>
                  <a:lnTo>
                    <a:pt x="48899" y="23717"/>
                  </a:lnTo>
                  <a:lnTo>
                    <a:pt x="48881" y="24432"/>
                  </a:lnTo>
                  <a:lnTo>
                    <a:pt x="48881" y="24432"/>
                  </a:lnTo>
                  <a:lnTo>
                    <a:pt x="48863" y="24718"/>
                  </a:lnTo>
                  <a:lnTo>
                    <a:pt x="48827" y="25004"/>
                  </a:lnTo>
                  <a:lnTo>
                    <a:pt x="48827" y="25004"/>
                  </a:lnTo>
                  <a:lnTo>
                    <a:pt x="48756" y="25504"/>
                  </a:lnTo>
                  <a:lnTo>
                    <a:pt x="48666" y="26005"/>
                  </a:lnTo>
                  <a:lnTo>
                    <a:pt x="48666" y="26005"/>
                  </a:lnTo>
                  <a:lnTo>
                    <a:pt x="48595" y="26380"/>
                  </a:lnTo>
                  <a:lnTo>
                    <a:pt x="48488" y="26738"/>
                  </a:lnTo>
                  <a:lnTo>
                    <a:pt x="48488" y="26738"/>
                  </a:lnTo>
                  <a:lnTo>
                    <a:pt x="48434" y="26934"/>
                  </a:lnTo>
                  <a:lnTo>
                    <a:pt x="48363" y="27131"/>
                  </a:lnTo>
                  <a:lnTo>
                    <a:pt x="48184" y="27506"/>
                  </a:lnTo>
                  <a:lnTo>
                    <a:pt x="48184" y="27506"/>
                  </a:lnTo>
                  <a:lnTo>
                    <a:pt x="48112" y="27595"/>
                  </a:lnTo>
                  <a:lnTo>
                    <a:pt x="48077" y="27631"/>
                  </a:lnTo>
                  <a:lnTo>
                    <a:pt x="48023" y="27667"/>
                  </a:lnTo>
                  <a:lnTo>
                    <a:pt x="48023" y="27667"/>
                  </a:lnTo>
                  <a:lnTo>
                    <a:pt x="47826" y="27756"/>
                  </a:lnTo>
                  <a:lnTo>
                    <a:pt x="47630" y="27828"/>
                  </a:lnTo>
                  <a:lnTo>
                    <a:pt x="47415" y="27899"/>
                  </a:lnTo>
                  <a:lnTo>
                    <a:pt x="47201" y="27917"/>
                  </a:lnTo>
                  <a:lnTo>
                    <a:pt x="47201" y="27917"/>
                  </a:lnTo>
                  <a:lnTo>
                    <a:pt x="47094" y="27935"/>
                  </a:lnTo>
                  <a:lnTo>
                    <a:pt x="47004" y="27953"/>
                  </a:lnTo>
                  <a:lnTo>
                    <a:pt x="47004" y="27953"/>
                  </a:lnTo>
                  <a:lnTo>
                    <a:pt x="46718" y="28007"/>
                  </a:lnTo>
                  <a:lnTo>
                    <a:pt x="46593" y="28024"/>
                  </a:lnTo>
                  <a:lnTo>
                    <a:pt x="46450" y="28024"/>
                  </a:lnTo>
                  <a:lnTo>
                    <a:pt x="46450" y="28024"/>
                  </a:lnTo>
                  <a:lnTo>
                    <a:pt x="46272" y="28042"/>
                  </a:lnTo>
                  <a:lnTo>
                    <a:pt x="46093" y="28060"/>
                  </a:lnTo>
                  <a:lnTo>
                    <a:pt x="45718" y="28078"/>
                  </a:lnTo>
                  <a:lnTo>
                    <a:pt x="45360" y="28060"/>
                  </a:lnTo>
                  <a:lnTo>
                    <a:pt x="45003" y="28060"/>
                  </a:lnTo>
                  <a:lnTo>
                    <a:pt x="45003" y="28060"/>
                  </a:lnTo>
                  <a:lnTo>
                    <a:pt x="44931" y="28060"/>
                  </a:lnTo>
                  <a:lnTo>
                    <a:pt x="44878" y="28078"/>
                  </a:lnTo>
                  <a:lnTo>
                    <a:pt x="44878" y="28078"/>
                  </a:lnTo>
                  <a:lnTo>
                    <a:pt x="44663" y="28114"/>
                  </a:lnTo>
                  <a:lnTo>
                    <a:pt x="44467" y="28114"/>
                  </a:lnTo>
                  <a:lnTo>
                    <a:pt x="44270" y="28114"/>
                  </a:lnTo>
                  <a:lnTo>
                    <a:pt x="44073" y="28132"/>
                  </a:lnTo>
                  <a:lnTo>
                    <a:pt x="44073" y="28132"/>
                  </a:lnTo>
                  <a:lnTo>
                    <a:pt x="44002" y="28132"/>
                  </a:lnTo>
                  <a:lnTo>
                    <a:pt x="43948" y="28114"/>
                  </a:lnTo>
                  <a:lnTo>
                    <a:pt x="43948" y="28114"/>
                  </a:lnTo>
                  <a:lnTo>
                    <a:pt x="43680" y="28060"/>
                  </a:lnTo>
                  <a:lnTo>
                    <a:pt x="43412" y="28042"/>
                  </a:lnTo>
                  <a:lnTo>
                    <a:pt x="42894" y="28042"/>
                  </a:lnTo>
                  <a:lnTo>
                    <a:pt x="42894" y="28042"/>
                  </a:lnTo>
                  <a:lnTo>
                    <a:pt x="40803" y="28024"/>
                  </a:lnTo>
                  <a:lnTo>
                    <a:pt x="40803" y="28024"/>
                  </a:lnTo>
                  <a:lnTo>
                    <a:pt x="38837" y="28007"/>
                  </a:lnTo>
                  <a:lnTo>
                    <a:pt x="38837" y="28007"/>
                  </a:lnTo>
                  <a:lnTo>
                    <a:pt x="36424" y="27989"/>
                  </a:lnTo>
                  <a:lnTo>
                    <a:pt x="36424" y="27989"/>
                  </a:lnTo>
                  <a:lnTo>
                    <a:pt x="29829" y="27971"/>
                  </a:lnTo>
                  <a:lnTo>
                    <a:pt x="29829" y="27971"/>
                  </a:lnTo>
                  <a:lnTo>
                    <a:pt x="29651" y="27971"/>
                  </a:lnTo>
                  <a:lnTo>
                    <a:pt x="29651" y="27971"/>
                  </a:lnTo>
                  <a:lnTo>
                    <a:pt x="29597" y="27989"/>
                  </a:lnTo>
                  <a:lnTo>
                    <a:pt x="29561" y="28007"/>
                  </a:lnTo>
                  <a:lnTo>
                    <a:pt x="29543" y="28042"/>
                  </a:lnTo>
                  <a:lnTo>
                    <a:pt x="29543" y="28096"/>
                  </a:lnTo>
                  <a:lnTo>
                    <a:pt x="29543" y="28096"/>
                  </a:lnTo>
                  <a:lnTo>
                    <a:pt x="29543" y="28132"/>
                  </a:lnTo>
                  <a:lnTo>
                    <a:pt x="29561" y="28149"/>
                  </a:lnTo>
                  <a:lnTo>
                    <a:pt x="29597" y="28167"/>
                  </a:lnTo>
                  <a:lnTo>
                    <a:pt x="29633" y="28185"/>
                  </a:lnTo>
                  <a:lnTo>
                    <a:pt x="29633" y="28185"/>
                  </a:lnTo>
                  <a:lnTo>
                    <a:pt x="29865" y="28203"/>
                  </a:lnTo>
                  <a:lnTo>
                    <a:pt x="29865" y="28203"/>
                  </a:lnTo>
                  <a:lnTo>
                    <a:pt x="36424" y="28185"/>
                  </a:lnTo>
                  <a:lnTo>
                    <a:pt x="36424" y="28185"/>
                  </a:lnTo>
                  <a:lnTo>
                    <a:pt x="37550" y="28185"/>
                  </a:lnTo>
                  <a:lnTo>
                    <a:pt x="38283" y="28203"/>
                  </a:lnTo>
                  <a:lnTo>
                    <a:pt x="38551" y="28203"/>
                  </a:lnTo>
                  <a:lnTo>
                    <a:pt x="38676" y="28221"/>
                  </a:lnTo>
                  <a:lnTo>
                    <a:pt x="38676" y="28221"/>
                  </a:lnTo>
                  <a:lnTo>
                    <a:pt x="38730" y="28239"/>
                  </a:lnTo>
                  <a:lnTo>
                    <a:pt x="38783" y="28239"/>
                  </a:lnTo>
                  <a:lnTo>
                    <a:pt x="38890" y="28239"/>
                  </a:lnTo>
                  <a:lnTo>
                    <a:pt x="38890" y="28239"/>
                  </a:lnTo>
                  <a:lnTo>
                    <a:pt x="43073" y="28221"/>
                  </a:lnTo>
                  <a:lnTo>
                    <a:pt x="43073" y="28221"/>
                  </a:lnTo>
                  <a:lnTo>
                    <a:pt x="43358" y="28239"/>
                  </a:lnTo>
                  <a:lnTo>
                    <a:pt x="43662" y="28257"/>
                  </a:lnTo>
                  <a:lnTo>
                    <a:pt x="43948" y="28292"/>
                  </a:lnTo>
                  <a:lnTo>
                    <a:pt x="44252" y="28346"/>
                  </a:lnTo>
                  <a:lnTo>
                    <a:pt x="44252" y="28346"/>
                  </a:lnTo>
                  <a:lnTo>
                    <a:pt x="44395" y="28364"/>
                  </a:lnTo>
                  <a:lnTo>
                    <a:pt x="44538" y="28364"/>
                  </a:lnTo>
                  <a:lnTo>
                    <a:pt x="44681" y="28364"/>
                  </a:lnTo>
                  <a:lnTo>
                    <a:pt x="44824" y="28346"/>
                  </a:lnTo>
                  <a:lnTo>
                    <a:pt x="44824" y="28346"/>
                  </a:lnTo>
                  <a:lnTo>
                    <a:pt x="44949" y="28328"/>
                  </a:lnTo>
                  <a:lnTo>
                    <a:pt x="45092" y="28310"/>
                  </a:lnTo>
                  <a:lnTo>
                    <a:pt x="45092" y="28310"/>
                  </a:lnTo>
                  <a:lnTo>
                    <a:pt x="45843" y="28310"/>
                  </a:lnTo>
                  <a:lnTo>
                    <a:pt x="45843" y="28310"/>
                  </a:lnTo>
                  <a:lnTo>
                    <a:pt x="46147" y="28310"/>
                  </a:lnTo>
                  <a:lnTo>
                    <a:pt x="46289" y="28292"/>
                  </a:lnTo>
                  <a:lnTo>
                    <a:pt x="46432" y="28275"/>
                  </a:lnTo>
                  <a:lnTo>
                    <a:pt x="46432" y="28275"/>
                  </a:lnTo>
                  <a:lnTo>
                    <a:pt x="46647" y="28257"/>
                  </a:lnTo>
                  <a:lnTo>
                    <a:pt x="46879" y="28221"/>
                  </a:lnTo>
                  <a:lnTo>
                    <a:pt x="47094" y="28185"/>
                  </a:lnTo>
                  <a:lnTo>
                    <a:pt x="47326" y="28149"/>
                  </a:lnTo>
                  <a:lnTo>
                    <a:pt x="47326" y="28149"/>
                  </a:lnTo>
                  <a:lnTo>
                    <a:pt x="47469" y="28132"/>
                  </a:lnTo>
                  <a:lnTo>
                    <a:pt x="47612" y="28096"/>
                  </a:lnTo>
                  <a:lnTo>
                    <a:pt x="47898" y="28007"/>
                  </a:lnTo>
                  <a:lnTo>
                    <a:pt x="47898" y="28007"/>
                  </a:lnTo>
                  <a:lnTo>
                    <a:pt x="47987" y="27953"/>
                  </a:lnTo>
                  <a:lnTo>
                    <a:pt x="48095" y="27917"/>
                  </a:lnTo>
                  <a:lnTo>
                    <a:pt x="48095" y="27917"/>
                  </a:lnTo>
                  <a:lnTo>
                    <a:pt x="48184" y="27881"/>
                  </a:lnTo>
                  <a:lnTo>
                    <a:pt x="48273" y="27810"/>
                  </a:lnTo>
                  <a:lnTo>
                    <a:pt x="48345" y="27738"/>
                  </a:lnTo>
                  <a:lnTo>
                    <a:pt x="48398" y="27649"/>
                  </a:lnTo>
                  <a:lnTo>
                    <a:pt x="48398" y="27649"/>
                  </a:lnTo>
                  <a:lnTo>
                    <a:pt x="48488" y="27435"/>
                  </a:lnTo>
                  <a:lnTo>
                    <a:pt x="48595" y="27238"/>
                  </a:lnTo>
                  <a:lnTo>
                    <a:pt x="48595" y="27238"/>
                  </a:lnTo>
                  <a:lnTo>
                    <a:pt x="48702" y="26898"/>
                  </a:lnTo>
                  <a:lnTo>
                    <a:pt x="48809" y="26541"/>
                  </a:lnTo>
                  <a:lnTo>
                    <a:pt x="48809" y="26541"/>
                  </a:lnTo>
                  <a:lnTo>
                    <a:pt x="48917" y="26023"/>
                  </a:lnTo>
                  <a:lnTo>
                    <a:pt x="49006" y="25487"/>
                  </a:lnTo>
                  <a:lnTo>
                    <a:pt x="49006" y="25487"/>
                  </a:lnTo>
                  <a:lnTo>
                    <a:pt x="49095" y="24861"/>
                  </a:lnTo>
                  <a:lnTo>
                    <a:pt x="49113" y="24557"/>
                  </a:lnTo>
                  <a:lnTo>
                    <a:pt x="49113" y="24236"/>
                  </a:lnTo>
                  <a:lnTo>
                    <a:pt x="49113" y="24236"/>
                  </a:lnTo>
                  <a:lnTo>
                    <a:pt x="49113" y="24164"/>
                  </a:lnTo>
                  <a:lnTo>
                    <a:pt x="49113" y="24110"/>
                  </a:lnTo>
                  <a:lnTo>
                    <a:pt x="49113" y="24110"/>
                  </a:lnTo>
                  <a:lnTo>
                    <a:pt x="49131" y="23914"/>
                  </a:lnTo>
                  <a:lnTo>
                    <a:pt x="49149" y="23539"/>
                  </a:lnTo>
                  <a:lnTo>
                    <a:pt x="49167" y="22448"/>
                  </a:lnTo>
                  <a:lnTo>
                    <a:pt x="49167" y="20804"/>
                  </a:lnTo>
                  <a:lnTo>
                    <a:pt x="49167" y="20804"/>
                  </a:lnTo>
                  <a:lnTo>
                    <a:pt x="49185" y="20554"/>
                  </a:lnTo>
                  <a:lnTo>
                    <a:pt x="49220" y="20322"/>
                  </a:lnTo>
                  <a:lnTo>
                    <a:pt x="49220" y="20322"/>
                  </a:lnTo>
                  <a:lnTo>
                    <a:pt x="49238" y="20053"/>
                  </a:lnTo>
                  <a:lnTo>
                    <a:pt x="49256" y="19803"/>
                  </a:lnTo>
                  <a:lnTo>
                    <a:pt x="49256" y="19803"/>
                  </a:lnTo>
                  <a:lnTo>
                    <a:pt x="49238" y="15568"/>
                  </a:lnTo>
                  <a:lnTo>
                    <a:pt x="49238" y="15568"/>
                  </a:lnTo>
                  <a:lnTo>
                    <a:pt x="49238" y="14531"/>
                  </a:lnTo>
                  <a:lnTo>
                    <a:pt x="49238" y="14531"/>
                  </a:lnTo>
                  <a:close/>
                </a:path>
              </a:pathLst>
            </a:custGeom>
            <a:solidFill>
              <a:srgbClr val="F1C4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8" name="Google Shape;168;p6"/>
            <p:cNvSpPr/>
            <p:nvPr/>
          </p:nvSpPr>
          <p:spPr>
            <a:xfrm>
              <a:off x="8113931" y="4596876"/>
              <a:ext cx="252028" cy="66965"/>
            </a:xfrm>
            <a:custGeom>
              <a:avLst/>
              <a:gdLst/>
              <a:ahLst/>
              <a:cxnLst/>
              <a:rect l="l" t="t" r="r" b="b"/>
              <a:pathLst>
                <a:path w="1448" h="412" extrusionOk="0">
                  <a:moveTo>
                    <a:pt x="72" y="376"/>
                  </a:moveTo>
                  <a:lnTo>
                    <a:pt x="72" y="376"/>
                  </a:lnTo>
                  <a:lnTo>
                    <a:pt x="143" y="393"/>
                  </a:lnTo>
                  <a:lnTo>
                    <a:pt x="233" y="411"/>
                  </a:lnTo>
                  <a:lnTo>
                    <a:pt x="322" y="411"/>
                  </a:lnTo>
                  <a:lnTo>
                    <a:pt x="411" y="393"/>
                  </a:lnTo>
                  <a:lnTo>
                    <a:pt x="411" y="393"/>
                  </a:lnTo>
                  <a:lnTo>
                    <a:pt x="608" y="340"/>
                  </a:lnTo>
                  <a:lnTo>
                    <a:pt x="822" y="322"/>
                  </a:lnTo>
                  <a:lnTo>
                    <a:pt x="1019" y="286"/>
                  </a:lnTo>
                  <a:lnTo>
                    <a:pt x="1216" y="268"/>
                  </a:lnTo>
                  <a:lnTo>
                    <a:pt x="1216" y="268"/>
                  </a:lnTo>
                  <a:lnTo>
                    <a:pt x="1305" y="250"/>
                  </a:lnTo>
                  <a:lnTo>
                    <a:pt x="1394" y="215"/>
                  </a:lnTo>
                  <a:lnTo>
                    <a:pt x="1394" y="215"/>
                  </a:lnTo>
                  <a:lnTo>
                    <a:pt x="1430" y="179"/>
                  </a:lnTo>
                  <a:lnTo>
                    <a:pt x="1448" y="125"/>
                  </a:lnTo>
                  <a:lnTo>
                    <a:pt x="1448" y="125"/>
                  </a:lnTo>
                  <a:lnTo>
                    <a:pt x="1448" y="90"/>
                  </a:lnTo>
                  <a:lnTo>
                    <a:pt x="1430" y="54"/>
                  </a:lnTo>
                  <a:lnTo>
                    <a:pt x="1412" y="36"/>
                  </a:lnTo>
                  <a:lnTo>
                    <a:pt x="1376" y="18"/>
                  </a:lnTo>
                  <a:lnTo>
                    <a:pt x="1376" y="18"/>
                  </a:lnTo>
                  <a:lnTo>
                    <a:pt x="1216" y="0"/>
                  </a:lnTo>
                  <a:lnTo>
                    <a:pt x="1216" y="0"/>
                  </a:lnTo>
                  <a:lnTo>
                    <a:pt x="1019" y="18"/>
                  </a:lnTo>
                  <a:lnTo>
                    <a:pt x="805" y="36"/>
                  </a:lnTo>
                  <a:lnTo>
                    <a:pt x="608" y="72"/>
                  </a:lnTo>
                  <a:lnTo>
                    <a:pt x="394" y="125"/>
                  </a:lnTo>
                  <a:lnTo>
                    <a:pt x="394" y="125"/>
                  </a:lnTo>
                  <a:lnTo>
                    <a:pt x="251" y="143"/>
                  </a:lnTo>
                  <a:lnTo>
                    <a:pt x="108" y="179"/>
                  </a:lnTo>
                  <a:lnTo>
                    <a:pt x="108" y="179"/>
                  </a:lnTo>
                  <a:lnTo>
                    <a:pt x="54" y="197"/>
                  </a:lnTo>
                  <a:lnTo>
                    <a:pt x="18" y="250"/>
                  </a:lnTo>
                  <a:lnTo>
                    <a:pt x="18" y="250"/>
                  </a:lnTo>
                  <a:lnTo>
                    <a:pt x="0" y="286"/>
                  </a:lnTo>
                  <a:lnTo>
                    <a:pt x="18" y="322"/>
                  </a:lnTo>
                  <a:lnTo>
                    <a:pt x="36" y="358"/>
                  </a:lnTo>
                  <a:lnTo>
                    <a:pt x="72" y="376"/>
                  </a:lnTo>
                  <a:lnTo>
                    <a:pt x="72" y="376"/>
                  </a:lnTo>
                  <a:close/>
                </a:path>
              </a:pathLst>
            </a:custGeom>
            <a:solidFill>
              <a:srgbClr val="F1C4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69" name="Google Shape;169;p6"/>
            <p:cNvSpPr/>
            <p:nvPr/>
          </p:nvSpPr>
          <p:spPr>
            <a:xfrm>
              <a:off x="8558808" y="4198821"/>
              <a:ext cx="65444" cy="232591"/>
            </a:xfrm>
            <a:custGeom>
              <a:avLst/>
              <a:gdLst/>
              <a:ahLst/>
              <a:cxnLst/>
              <a:rect l="l" t="t" r="r" b="b"/>
              <a:pathLst>
                <a:path w="376" h="1431" extrusionOk="0">
                  <a:moveTo>
                    <a:pt x="36" y="591"/>
                  </a:moveTo>
                  <a:lnTo>
                    <a:pt x="36" y="591"/>
                  </a:lnTo>
                  <a:lnTo>
                    <a:pt x="125" y="948"/>
                  </a:lnTo>
                  <a:lnTo>
                    <a:pt x="161" y="1305"/>
                  </a:lnTo>
                  <a:lnTo>
                    <a:pt x="161" y="1305"/>
                  </a:lnTo>
                  <a:lnTo>
                    <a:pt x="179" y="1341"/>
                  </a:lnTo>
                  <a:lnTo>
                    <a:pt x="197" y="1395"/>
                  </a:lnTo>
                  <a:lnTo>
                    <a:pt x="215" y="1413"/>
                  </a:lnTo>
                  <a:lnTo>
                    <a:pt x="268" y="1431"/>
                  </a:lnTo>
                  <a:lnTo>
                    <a:pt x="268" y="1431"/>
                  </a:lnTo>
                  <a:lnTo>
                    <a:pt x="304" y="1431"/>
                  </a:lnTo>
                  <a:lnTo>
                    <a:pt x="340" y="1395"/>
                  </a:lnTo>
                  <a:lnTo>
                    <a:pt x="357" y="1359"/>
                  </a:lnTo>
                  <a:lnTo>
                    <a:pt x="375" y="1288"/>
                  </a:lnTo>
                  <a:lnTo>
                    <a:pt x="375" y="1288"/>
                  </a:lnTo>
                  <a:lnTo>
                    <a:pt x="375" y="1127"/>
                  </a:lnTo>
                  <a:lnTo>
                    <a:pt x="357" y="948"/>
                  </a:lnTo>
                  <a:lnTo>
                    <a:pt x="357" y="948"/>
                  </a:lnTo>
                  <a:lnTo>
                    <a:pt x="268" y="555"/>
                  </a:lnTo>
                  <a:lnTo>
                    <a:pt x="179" y="162"/>
                  </a:lnTo>
                  <a:lnTo>
                    <a:pt x="179" y="162"/>
                  </a:lnTo>
                  <a:lnTo>
                    <a:pt x="143" y="72"/>
                  </a:lnTo>
                  <a:lnTo>
                    <a:pt x="143" y="72"/>
                  </a:lnTo>
                  <a:lnTo>
                    <a:pt x="107" y="19"/>
                  </a:lnTo>
                  <a:lnTo>
                    <a:pt x="89" y="1"/>
                  </a:lnTo>
                  <a:lnTo>
                    <a:pt x="54" y="19"/>
                  </a:lnTo>
                  <a:lnTo>
                    <a:pt x="54" y="19"/>
                  </a:lnTo>
                  <a:lnTo>
                    <a:pt x="18" y="37"/>
                  </a:lnTo>
                  <a:lnTo>
                    <a:pt x="0" y="90"/>
                  </a:lnTo>
                  <a:lnTo>
                    <a:pt x="0" y="90"/>
                  </a:lnTo>
                  <a:lnTo>
                    <a:pt x="0" y="126"/>
                  </a:lnTo>
                  <a:lnTo>
                    <a:pt x="18" y="162"/>
                  </a:lnTo>
                  <a:lnTo>
                    <a:pt x="18" y="162"/>
                  </a:lnTo>
                  <a:lnTo>
                    <a:pt x="18" y="305"/>
                  </a:lnTo>
                  <a:lnTo>
                    <a:pt x="18" y="305"/>
                  </a:lnTo>
                  <a:lnTo>
                    <a:pt x="18" y="305"/>
                  </a:lnTo>
                  <a:lnTo>
                    <a:pt x="18" y="448"/>
                  </a:lnTo>
                  <a:lnTo>
                    <a:pt x="36" y="591"/>
                  </a:lnTo>
                  <a:lnTo>
                    <a:pt x="36" y="591"/>
                  </a:lnTo>
                  <a:close/>
                </a:path>
              </a:pathLst>
            </a:custGeom>
            <a:solidFill>
              <a:srgbClr val="F1C4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0" name="Google Shape;170;p6"/>
            <p:cNvSpPr/>
            <p:nvPr/>
          </p:nvSpPr>
          <p:spPr>
            <a:xfrm>
              <a:off x="8344028" y="4257010"/>
              <a:ext cx="112264" cy="151160"/>
            </a:xfrm>
            <a:custGeom>
              <a:avLst/>
              <a:gdLst/>
              <a:ahLst/>
              <a:cxnLst/>
              <a:rect l="l" t="t" r="r" b="b"/>
              <a:pathLst>
                <a:path w="645" h="930" extrusionOk="0">
                  <a:moveTo>
                    <a:pt x="483" y="912"/>
                  </a:moveTo>
                  <a:lnTo>
                    <a:pt x="483" y="912"/>
                  </a:lnTo>
                  <a:lnTo>
                    <a:pt x="519" y="930"/>
                  </a:lnTo>
                  <a:lnTo>
                    <a:pt x="573" y="930"/>
                  </a:lnTo>
                  <a:lnTo>
                    <a:pt x="573" y="930"/>
                  </a:lnTo>
                  <a:lnTo>
                    <a:pt x="609" y="894"/>
                  </a:lnTo>
                  <a:lnTo>
                    <a:pt x="644" y="840"/>
                  </a:lnTo>
                  <a:lnTo>
                    <a:pt x="644" y="840"/>
                  </a:lnTo>
                  <a:lnTo>
                    <a:pt x="644" y="769"/>
                  </a:lnTo>
                  <a:lnTo>
                    <a:pt x="626" y="679"/>
                  </a:lnTo>
                  <a:lnTo>
                    <a:pt x="626" y="679"/>
                  </a:lnTo>
                  <a:lnTo>
                    <a:pt x="519" y="483"/>
                  </a:lnTo>
                  <a:lnTo>
                    <a:pt x="394" y="304"/>
                  </a:lnTo>
                  <a:lnTo>
                    <a:pt x="251" y="161"/>
                  </a:lnTo>
                  <a:lnTo>
                    <a:pt x="108" y="18"/>
                  </a:lnTo>
                  <a:lnTo>
                    <a:pt x="108" y="18"/>
                  </a:lnTo>
                  <a:lnTo>
                    <a:pt x="72" y="0"/>
                  </a:lnTo>
                  <a:lnTo>
                    <a:pt x="37" y="0"/>
                  </a:lnTo>
                  <a:lnTo>
                    <a:pt x="37" y="0"/>
                  </a:lnTo>
                  <a:lnTo>
                    <a:pt x="1" y="36"/>
                  </a:lnTo>
                  <a:lnTo>
                    <a:pt x="1" y="72"/>
                  </a:lnTo>
                  <a:lnTo>
                    <a:pt x="1" y="72"/>
                  </a:lnTo>
                  <a:lnTo>
                    <a:pt x="37" y="233"/>
                  </a:lnTo>
                  <a:lnTo>
                    <a:pt x="54" y="304"/>
                  </a:lnTo>
                  <a:lnTo>
                    <a:pt x="90" y="358"/>
                  </a:lnTo>
                  <a:lnTo>
                    <a:pt x="90" y="358"/>
                  </a:lnTo>
                  <a:lnTo>
                    <a:pt x="180" y="465"/>
                  </a:lnTo>
                  <a:lnTo>
                    <a:pt x="269" y="572"/>
                  </a:lnTo>
                  <a:lnTo>
                    <a:pt x="412" y="804"/>
                  </a:lnTo>
                  <a:lnTo>
                    <a:pt x="412" y="804"/>
                  </a:lnTo>
                  <a:lnTo>
                    <a:pt x="483" y="912"/>
                  </a:lnTo>
                  <a:lnTo>
                    <a:pt x="483" y="912"/>
                  </a:lnTo>
                  <a:close/>
                </a:path>
              </a:pathLst>
            </a:custGeom>
            <a:solidFill>
              <a:srgbClr val="F1C4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1" name="Google Shape;171;p6"/>
            <p:cNvSpPr/>
            <p:nvPr/>
          </p:nvSpPr>
          <p:spPr>
            <a:xfrm>
              <a:off x="8210356" y="4416784"/>
              <a:ext cx="161869" cy="58188"/>
            </a:xfrm>
            <a:custGeom>
              <a:avLst/>
              <a:gdLst/>
              <a:ahLst/>
              <a:cxnLst/>
              <a:rect l="l" t="t" r="r" b="b"/>
              <a:pathLst>
                <a:path w="930" h="358" extrusionOk="0">
                  <a:moveTo>
                    <a:pt x="429" y="0"/>
                  </a:moveTo>
                  <a:lnTo>
                    <a:pt x="429" y="0"/>
                  </a:lnTo>
                  <a:lnTo>
                    <a:pt x="322" y="0"/>
                  </a:lnTo>
                  <a:lnTo>
                    <a:pt x="215" y="18"/>
                  </a:lnTo>
                  <a:lnTo>
                    <a:pt x="108" y="54"/>
                  </a:lnTo>
                  <a:lnTo>
                    <a:pt x="0" y="107"/>
                  </a:lnTo>
                  <a:lnTo>
                    <a:pt x="0" y="107"/>
                  </a:lnTo>
                  <a:lnTo>
                    <a:pt x="54" y="161"/>
                  </a:lnTo>
                  <a:lnTo>
                    <a:pt x="125" y="197"/>
                  </a:lnTo>
                  <a:lnTo>
                    <a:pt x="251" y="233"/>
                  </a:lnTo>
                  <a:lnTo>
                    <a:pt x="251" y="233"/>
                  </a:lnTo>
                  <a:lnTo>
                    <a:pt x="501" y="268"/>
                  </a:lnTo>
                  <a:lnTo>
                    <a:pt x="608" y="304"/>
                  </a:lnTo>
                  <a:lnTo>
                    <a:pt x="733" y="358"/>
                  </a:lnTo>
                  <a:lnTo>
                    <a:pt x="733" y="358"/>
                  </a:lnTo>
                  <a:lnTo>
                    <a:pt x="787" y="358"/>
                  </a:lnTo>
                  <a:lnTo>
                    <a:pt x="787" y="358"/>
                  </a:lnTo>
                  <a:lnTo>
                    <a:pt x="822" y="358"/>
                  </a:lnTo>
                  <a:lnTo>
                    <a:pt x="858" y="358"/>
                  </a:lnTo>
                  <a:lnTo>
                    <a:pt x="894" y="322"/>
                  </a:lnTo>
                  <a:lnTo>
                    <a:pt x="912" y="286"/>
                  </a:lnTo>
                  <a:lnTo>
                    <a:pt x="912" y="286"/>
                  </a:lnTo>
                  <a:lnTo>
                    <a:pt x="930" y="233"/>
                  </a:lnTo>
                  <a:lnTo>
                    <a:pt x="912" y="197"/>
                  </a:lnTo>
                  <a:lnTo>
                    <a:pt x="894" y="161"/>
                  </a:lnTo>
                  <a:lnTo>
                    <a:pt x="858" y="125"/>
                  </a:lnTo>
                  <a:lnTo>
                    <a:pt x="858" y="125"/>
                  </a:lnTo>
                  <a:lnTo>
                    <a:pt x="662" y="54"/>
                  </a:lnTo>
                  <a:lnTo>
                    <a:pt x="554" y="18"/>
                  </a:lnTo>
                  <a:lnTo>
                    <a:pt x="429" y="0"/>
                  </a:lnTo>
                  <a:lnTo>
                    <a:pt x="429" y="0"/>
                  </a:lnTo>
                  <a:close/>
                </a:path>
              </a:pathLst>
            </a:custGeom>
            <a:solidFill>
              <a:srgbClr val="F1C4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2" name="Google Shape;172;p6"/>
            <p:cNvSpPr/>
            <p:nvPr/>
          </p:nvSpPr>
          <p:spPr>
            <a:xfrm>
              <a:off x="8113931" y="477686"/>
              <a:ext cx="252028" cy="66965"/>
            </a:xfrm>
            <a:custGeom>
              <a:avLst/>
              <a:gdLst/>
              <a:ahLst/>
              <a:cxnLst/>
              <a:rect l="l" t="t" r="r" b="b"/>
              <a:pathLst>
                <a:path w="1448" h="412" extrusionOk="0">
                  <a:moveTo>
                    <a:pt x="1394" y="197"/>
                  </a:moveTo>
                  <a:lnTo>
                    <a:pt x="1394" y="197"/>
                  </a:lnTo>
                  <a:lnTo>
                    <a:pt x="1305" y="161"/>
                  </a:lnTo>
                  <a:lnTo>
                    <a:pt x="1216" y="144"/>
                  </a:lnTo>
                  <a:lnTo>
                    <a:pt x="1216" y="144"/>
                  </a:lnTo>
                  <a:lnTo>
                    <a:pt x="1019" y="126"/>
                  </a:lnTo>
                  <a:lnTo>
                    <a:pt x="822" y="108"/>
                  </a:lnTo>
                  <a:lnTo>
                    <a:pt x="608" y="72"/>
                  </a:lnTo>
                  <a:lnTo>
                    <a:pt x="411" y="19"/>
                  </a:lnTo>
                  <a:lnTo>
                    <a:pt x="411" y="19"/>
                  </a:lnTo>
                  <a:lnTo>
                    <a:pt x="322" y="1"/>
                  </a:lnTo>
                  <a:lnTo>
                    <a:pt x="233" y="1"/>
                  </a:lnTo>
                  <a:lnTo>
                    <a:pt x="143" y="19"/>
                  </a:lnTo>
                  <a:lnTo>
                    <a:pt x="72" y="36"/>
                  </a:lnTo>
                  <a:lnTo>
                    <a:pt x="72" y="36"/>
                  </a:lnTo>
                  <a:lnTo>
                    <a:pt x="36" y="72"/>
                  </a:lnTo>
                  <a:lnTo>
                    <a:pt x="18" y="90"/>
                  </a:lnTo>
                  <a:lnTo>
                    <a:pt x="0" y="126"/>
                  </a:lnTo>
                  <a:lnTo>
                    <a:pt x="18" y="161"/>
                  </a:lnTo>
                  <a:lnTo>
                    <a:pt x="18" y="161"/>
                  </a:lnTo>
                  <a:lnTo>
                    <a:pt x="54" y="215"/>
                  </a:lnTo>
                  <a:lnTo>
                    <a:pt x="108" y="251"/>
                  </a:lnTo>
                  <a:lnTo>
                    <a:pt x="108" y="251"/>
                  </a:lnTo>
                  <a:lnTo>
                    <a:pt x="251" y="269"/>
                  </a:lnTo>
                  <a:lnTo>
                    <a:pt x="394" y="304"/>
                  </a:lnTo>
                  <a:lnTo>
                    <a:pt x="394" y="304"/>
                  </a:lnTo>
                  <a:lnTo>
                    <a:pt x="608" y="340"/>
                  </a:lnTo>
                  <a:lnTo>
                    <a:pt x="805" y="376"/>
                  </a:lnTo>
                  <a:lnTo>
                    <a:pt x="1019" y="394"/>
                  </a:lnTo>
                  <a:lnTo>
                    <a:pt x="1216" y="412"/>
                  </a:lnTo>
                  <a:lnTo>
                    <a:pt x="1216" y="412"/>
                  </a:lnTo>
                  <a:lnTo>
                    <a:pt x="1376" y="394"/>
                  </a:lnTo>
                  <a:lnTo>
                    <a:pt x="1376" y="394"/>
                  </a:lnTo>
                  <a:lnTo>
                    <a:pt x="1412" y="376"/>
                  </a:lnTo>
                  <a:lnTo>
                    <a:pt x="1430" y="358"/>
                  </a:lnTo>
                  <a:lnTo>
                    <a:pt x="1448" y="322"/>
                  </a:lnTo>
                  <a:lnTo>
                    <a:pt x="1448" y="287"/>
                  </a:lnTo>
                  <a:lnTo>
                    <a:pt x="1448" y="287"/>
                  </a:lnTo>
                  <a:lnTo>
                    <a:pt x="1430" y="233"/>
                  </a:lnTo>
                  <a:lnTo>
                    <a:pt x="1394" y="197"/>
                  </a:lnTo>
                  <a:lnTo>
                    <a:pt x="1394" y="197"/>
                  </a:lnTo>
                  <a:close/>
                </a:path>
              </a:pathLst>
            </a:custGeom>
            <a:solidFill>
              <a:srgbClr val="F1C4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3" name="Google Shape;173;p6"/>
            <p:cNvSpPr/>
            <p:nvPr/>
          </p:nvSpPr>
          <p:spPr>
            <a:xfrm>
              <a:off x="8558808" y="710115"/>
              <a:ext cx="65444" cy="232591"/>
            </a:xfrm>
            <a:custGeom>
              <a:avLst/>
              <a:gdLst/>
              <a:ahLst/>
              <a:cxnLst/>
              <a:rect l="l" t="t" r="r" b="b"/>
              <a:pathLst>
                <a:path w="376" h="1431" extrusionOk="0">
                  <a:moveTo>
                    <a:pt x="0" y="1341"/>
                  </a:moveTo>
                  <a:lnTo>
                    <a:pt x="0" y="1341"/>
                  </a:lnTo>
                  <a:lnTo>
                    <a:pt x="18" y="1394"/>
                  </a:lnTo>
                  <a:lnTo>
                    <a:pt x="54" y="1430"/>
                  </a:lnTo>
                  <a:lnTo>
                    <a:pt x="54" y="1430"/>
                  </a:lnTo>
                  <a:lnTo>
                    <a:pt x="89" y="1430"/>
                  </a:lnTo>
                  <a:lnTo>
                    <a:pt x="107" y="1412"/>
                  </a:lnTo>
                  <a:lnTo>
                    <a:pt x="143" y="1359"/>
                  </a:lnTo>
                  <a:lnTo>
                    <a:pt x="143" y="1359"/>
                  </a:lnTo>
                  <a:lnTo>
                    <a:pt x="179" y="1269"/>
                  </a:lnTo>
                  <a:lnTo>
                    <a:pt x="179" y="1269"/>
                  </a:lnTo>
                  <a:lnTo>
                    <a:pt x="268" y="876"/>
                  </a:lnTo>
                  <a:lnTo>
                    <a:pt x="357" y="483"/>
                  </a:lnTo>
                  <a:lnTo>
                    <a:pt x="357" y="483"/>
                  </a:lnTo>
                  <a:lnTo>
                    <a:pt x="375" y="322"/>
                  </a:lnTo>
                  <a:lnTo>
                    <a:pt x="375" y="143"/>
                  </a:lnTo>
                  <a:lnTo>
                    <a:pt x="375" y="143"/>
                  </a:lnTo>
                  <a:lnTo>
                    <a:pt x="357" y="72"/>
                  </a:lnTo>
                  <a:lnTo>
                    <a:pt x="340" y="36"/>
                  </a:lnTo>
                  <a:lnTo>
                    <a:pt x="304" y="0"/>
                  </a:lnTo>
                  <a:lnTo>
                    <a:pt x="268" y="0"/>
                  </a:lnTo>
                  <a:lnTo>
                    <a:pt x="268" y="0"/>
                  </a:lnTo>
                  <a:lnTo>
                    <a:pt x="215" y="18"/>
                  </a:lnTo>
                  <a:lnTo>
                    <a:pt x="197" y="36"/>
                  </a:lnTo>
                  <a:lnTo>
                    <a:pt x="179" y="90"/>
                  </a:lnTo>
                  <a:lnTo>
                    <a:pt x="161" y="126"/>
                  </a:lnTo>
                  <a:lnTo>
                    <a:pt x="161" y="126"/>
                  </a:lnTo>
                  <a:lnTo>
                    <a:pt x="125" y="483"/>
                  </a:lnTo>
                  <a:lnTo>
                    <a:pt x="36" y="840"/>
                  </a:lnTo>
                  <a:lnTo>
                    <a:pt x="36" y="840"/>
                  </a:lnTo>
                  <a:lnTo>
                    <a:pt x="18" y="983"/>
                  </a:lnTo>
                  <a:lnTo>
                    <a:pt x="18" y="1126"/>
                  </a:lnTo>
                  <a:lnTo>
                    <a:pt x="18" y="1126"/>
                  </a:lnTo>
                  <a:lnTo>
                    <a:pt x="18" y="1126"/>
                  </a:lnTo>
                  <a:lnTo>
                    <a:pt x="18" y="1269"/>
                  </a:lnTo>
                  <a:lnTo>
                    <a:pt x="18" y="1269"/>
                  </a:lnTo>
                  <a:lnTo>
                    <a:pt x="0" y="1305"/>
                  </a:lnTo>
                  <a:lnTo>
                    <a:pt x="0" y="1341"/>
                  </a:lnTo>
                  <a:lnTo>
                    <a:pt x="0" y="1341"/>
                  </a:lnTo>
                  <a:close/>
                </a:path>
              </a:pathLst>
            </a:custGeom>
            <a:solidFill>
              <a:srgbClr val="F1C4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4" name="Google Shape;174;p6"/>
            <p:cNvSpPr/>
            <p:nvPr/>
          </p:nvSpPr>
          <p:spPr>
            <a:xfrm>
              <a:off x="8344028" y="733358"/>
              <a:ext cx="112264" cy="151160"/>
            </a:xfrm>
            <a:custGeom>
              <a:avLst/>
              <a:gdLst/>
              <a:ahLst/>
              <a:cxnLst/>
              <a:rect l="l" t="t" r="r" b="b"/>
              <a:pathLst>
                <a:path w="645" h="930" extrusionOk="0">
                  <a:moveTo>
                    <a:pt x="573" y="0"/>
                  </a:moveTo>
                  <a:lnTo>
                    <a:pt x="573" y="0"/>
                  </a:lnTo>
                  <a:lnTo>
                    <a:pt x="519" y="18"/>
                  </a:lnTo>
                  <a:lnTo>
                    <a:pt x="483" y="18"/>
                  </a:lnTo>
                  <a:lnTo>
                    <a:pt x="483" y="18"/>
                  </a:lnTo>
                  <a:lnTo>
                    <a:pt x="412" y="125"/>
                  </a:lnTo>
                  <a:lnTo>
                    <a:pt x="412" y="125"/>
                  </a:lnTo>
                  <a:lnTo>
                    <a:pt x="269" y="358"/>
                  </a:lnTo>
                  <a:lnTo>
                    <a:pt x="180" y="465"/>
                  </a:lnTo>
                  <a:lnTo>
                    <a:pt x="90" y="572"/>
                  </a:lnTo>
                  <a:lnTo>
                    <a:pt x="90" y="572"/>
                  </a:lnTo>
                  <a:lnTo>
                    <a:pt x="54" y="644"/>
                  </a:lnTo>
                  <a:lnTo>
                    <a:pt x="37" y="697"/>
                  </a:lnTo>
                  <a:lnTo>
                    <a:pt x="1" y="858"/>
                  </a:lnTo>
                  <a:lnTo>
                    <a:pt x="1" y="858"/>
                  </a:lnTo>
                  <a:lnTo>
                    <a:pt x="1" y="894"/>
                  </a:lnTo>
                  <a:lnTo>
                    <a:pt x="37" y="930"/>
                  </a:lnTo>
                  <a:lnTo>
                    <a:pt x="37" y="930"/>
                  </a:lnTo>
                  <a:lnTo>
                    <a:pt x="72" y="930"/>
                  </a:lnTo>
                  <a:lnTo>
                    <a:pt x="108" y="912"/>
                  </a:lnTo>
                  <a:lnTo>
                    <a:pt x="108" y="912"/>
                  </a:lnTo>
                  <a:lnTo>
                    <a:pt x="251" y="769"/>
                  </a:lnTo>
                  <a:lnTo>
                    <a:pt x="394" y="626"/>
                  </a:lnTo>
                  <a:lnTo>
                    <a:pt x="519" y="447"/>
                  </a:lnTo>
                  <a:lnTo>
                    <a:pt x="626" y="251"/>
                  </a:lnTo>
                  <a:lnTo>
                    <a:pt x="626" y="251"/>
                  </a:lnTo>
                  <a:lnTo>
                    <a:pt x="644" y="179"/>
                  </a:lnTo>
                  <a:lnTo>
                    <a:pt x="644" y="90"/>
                  </a:lnTo>
                  <a:lnTo>
                    <a:pt x="644" y="90"/>
                  </a:lnTo>
                  <a:lnTo>
                    <a:pt x="609" y="36"/>
                  </a:lnTo>
                  <a:lnTo>
                    <a:pt x="573" y="0"/>
                  </a:lnTo>
                  <a:lnTo>
                    <a:pt x="573" y="0"/>
                  </a:lnTo>
                  <a:close/>
                </a:path>
              </a:pathLst>
            </a:custGeom>
            <a:solidFill>
              <a:srgbClr val="F1C4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5" name="Google Shape;175;p6"/>
            <p:cNvSpPr/>
            <p:nvPr/>
          </p:nvSpPr>
          <p:spPr>
            <a:xfrm>
              <a:off x="8210356" y="666555"/>
              <a:ext cx="161869" cy="58188"/>
            </a:xfrm>
            <a:custGeom>
              <a:avLst/>
              <a:gdLst/>
              <a:ahLst/>
              <a:cxnLst/>
              <a:rect l="l" t="t" r="r" b="b"/>
              <a:pathLst>
                <a:path w="930" h="358" extrusionOk="0">
                  <a:moveTo>
                    <a:pt x="787" y="0"/>
                  </a:moveTo>
                  <a:lnTo>
                    <a:pt x="787" y="0"/>
                  </a:lnTo>
                  <a:lnTo>
                    <a:pt x="733" y="0"/>
                  </a:lnTo>
                  <a:lnTo>
                    <a:pt x="733" y="0"/>
                  </a:lnTo>
                  <a:lnTo>
                    <a:pt x="608" y="54"/>
                  </a:lnTo>
                  <a:lnTo>
                    <a:pt x="501" y="90"/>
                  </a:lnTo>
                  <a:lnTo>
                    <a:pt x="251" y="125"/>
                  </a:lnTo>
                  <a:lnTo>
                    <a:pt x="251" y="125"/>
                  </a:lnTo>
                  <a:lnTo>
                    <a:pt x="125" y="161"/>
                  </a:lnTo>
                  <a:lnTo>
                    <a:pt x="54" y="197"/>
                  </a:lnTo>
                  <a:lnTo>
                    <a:pt x="0" y="251"/>
                  </a:lnTo>
                  <a:lnTo>
                    <a:pt x="0" y="251"/>
                  </a:lnTo>
                  <a:lnTo>
                    <a:pt x="108" y="304"/>
                  </a:lnTo>
                  <a:lnTo>
                    <a:pt x="215" y="340"/>
                  </a:lnTo>
                  <a:lnTo>
                    <a:pt x="322" y="358"/>
                  </a:lnTo>
                  <a:lnTo>
                    <a:pt x="429" y="358"/>
                  </a:lnTo>
                  <a:lnTo>
                    <a:pt x="429" y="358"/>
                  </a:lnTo>
                  <a:lnTo>
                    <a:pt x="554" y="340"/>
                  </a:lnTo>
                  <a:lnTo>
                    <a:pt x="662" y="304"/>
                  </a:lnTo>
                  <a:lnTo>
                    <a:pt x="858" y="233"/>
                  </a:lnTo>
                  <a:lnTo>
                    <a:pt x="858" y="233"/>
                  </a:lnTo>
                  <a:lnTo>
                    <a:pt x="894" y="197"/>
                  </a:lnTo>
                  <a:lnTo>
                    <a:pt x="912" y="161"/>
                  </a:lnTo>
                  <a:lnTo>
                    <a:pt x="930" y="125"/>
                  </a:lnTo>
                  <a:lnTo>
                    <a:pt x="912" y="72"/>
                  </a:lnTo>
                  <a:lnTo>
                    <a:pt x="912" y="72"/>
                  </a:lnTo>
                  <a:lnTo>
                    <a:pt x="894" y="36"/>
                  </a:lnTo>
                  <a:lnTo>
                    <a:pt x="858" y="18"/>
                  </a:lnTo>
                  <a:lnTo>
                    <a:pt x="822" y="0"/>
                  </a:lnTo>
                  <a:lnTo>
                    <a:pt x="787" y="0"/>
                  </a:lnTo>
                  <a:lnTo>
                    <a:pt x="787" y="0"/>
                  </a:lnTo>
                  <a:close/>
                </a:path>
              </a:pathLst>
            </a:custGeom>
            <a:solidFill>
              <a:srgbClr val="F1C4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6" name="Google Shape;176;p6"/>
            <p:cNvSpPr/>
            <p:nvPr/>
          </p:nvSpPr>
          <p:spPr>
            <a:xfrm>
              <a:off x="797658" y="477686"/>
              <a:ext cx="255161" cy="66965"/>
            </a:xfrm>
            <a:custGeom>
              <a:avLst/>
              <a:gdLst/>
              <a:ahLst/>
              <a:cxnLst/>
              <a:rect l="l" t="t" r="r" b="b"/>
              <a:pathLst>
                <a:path w="1466" h="412" extrusionOk="0">
                  <a:moveTo>
                    <a:pt x="90" y="394"/>
                  </a:moveTo>
                  <a:lnTo>
                    <a:pt x="90" y="394"/>
                  </a:lnTo>
                  <a:lnTo>
                    <a:pt x="233" y="412"/>
                  </a:lnTo>
                  <a:lnTo>
                    <a:pt x="233" y="412"/>
                  </a:lnTo>
                  <a:lnTo>
                    <a:pt x="447" y="394"/>
                  </a:lnTo>
                  <a:lnTo>
                    <a:pt x="662" y="376"/>
                  </a:lnTo>
                  <a:lnTo>
                    <a:pt x="858" y="340"/>
                  </a:lnTo>
                  <a:lnTo>
                    <a:pt x="1055" y="304"/>
                  </a:lnTo>
                  <a:lnTo>
                    <a:pt x="1055" y="304"/>
                  </a:lnTo>
                  <a:lnTo>
                    <a:pt x="1198" y="269"/>
                  </a:lnTo>
                  <a:lnTo>
                    <a:pt x="1359" y="251"/>
                  </a:lnTo>
                  <a:lnTo>
                    <a:pt x="1359" y="251"/>
                  </a:lnTo>
                  <a:lnTo>
                    <a:pt x="1412" y="215"/>
                  </a:lnTo>
                  <a:lnTo>
                    <a:pt x="1448" y="161"/>
                  </a:lnTo>
                  <a:lnTo>
                    <a:pt x="1448" y="161"/>
                  </a:lnTo>
                  <a:lnTo>
                    <a:pt x="1466" y="126"/>
                  </a:lnTo>
                  <a:lnTo>
                    <a:pt x="1448" y="90"/>
                  </a:lnTo>
                  <a:lnTo>
                    <a:pt x="1430" y="72"/>
                  </a:lnTo>
                  <a:lnTo>
                    <a:pt x="1394" y="36"/>
                  </a:lnTo>
                  <a:lnTo>
                    <a:pt x="1394" y="36"/>
                  </a:lnTo>
                  <a:lnTo>
                    <a:pt x="1305" y="19"/>
                  </a:lnTo>
                  <a:lnTo>
                    <a:pt x="1234" y="1"/>
                  </a:lnTo>
                  <a:lnTo>
                    <a:pt x="1144" y="1"/>
                  </a:lnTo>
                  <a:lnTo>
                    <a:pt x="1055" y="19"/>
                  </a:lnTo>
                  <a:lnTo>
                    <a:pt x="1055" y="19"/>
                  </a:lnTo>
                  <a:lnTo>
                    <a:pt x="858" y="72"/>
                  </a:lnTo>
                  <a:lnTo>
                    <a:pt x="644" y="108"/>
                  </a:lnTo>
                  <a:lnTo>
                    <a:pt x="447" y="126"/>
                  </a:lnTo>
                  <a:lnTo>
                    <a:pt x="233" y="144"/>
                  </a:lnTo>
                  <a:lnTo>
                    <a:pt x="233" y="144"/>
                  </a:lnTo>
                  <a:lnTo>
                    <a:pt x="161" y="161"/>
                  </a:lnTo>
                  <a:lnTo>
                    <a:pt x="72" y="197"/>
                  </a:lnTo>
                  <a:lnTo>
                    <a:pt x="72" y="197"/>
                  </a:lnTo>
                  <a:lnTo>
                    <a:pt x="36" y="233"/>
                  </a:lnTo>
                  <a:lnTo>
                    <a:pt x="0" y="287"/>
                  </a:lnTo>
                  <a:lnTo>
                    <a:pt x="0" y="287"/>
                  </a:lnTo>
                  <a:lnTo>
                    <a:pt x="18" y="322"/>
                  </a:lnTo>
                  <a:lnTo>
                    <a:pt x="36" y="358"/>
                  </a:lnTo>
                  <a:lnTo>
                    <a:pt x="54" y="376"/>
                  </a:lnTo>
                  <a:lnTo>
                    <a:pt x="90" y="394"/>
                  </a:lnTo>
                  <a:lnTo>
                    <a:pt x="90" y="394"/>
                  </a:lnTo>
                  <a:close/>
                </a:path>
              </a:pathLst>
            </a:custGeom>
            <a:solidFill>
              <a:srgbClr val="F1C4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7" name="Google Shape;177;p6"/>
            <p:cNvSpPr/>
            <p:nvPr/>
          </p:nvSpPr>
          <p:spPr>
            <a:xfrm>
              <a:off x="542498" y="710115"/>
              <a:ext cx="65618" cy="232591"/>
            </a:xfrm>
            <a:custGeom>
              <a:avLst/>
              <a:gdLst/>
              <a:ahLst/>
              <a:cxnLst/>
              <a:rect l="l" t="t" r="r" b="b"/>
              <a:pathLst>
                <a:path w="377" h="1431" extrusionOk="0">
                  <a:moveTo>
                    <a:pt x="323" y="840"/>
                  </a:moveTo>
                  <a:lnTo>
                    <a:pt x="323" y="840"/>
                  </a:lnTo>
                  <a:lnTo>
                    <a:pt x="251" y="483"/>
                  </a:lnTo>
                  <a:lnTo>
                    <a:pt x="197" y="126"/>
                  </a:lnTo>
                  <a:lnTo>
                    <a:pt x="197" y="126"/>
                  </a:lnTo>
                  <a:lnTo>
                    <a:pt x="197" y="90"/>
                  </a:lnTo>
                  <a:lnTo>
                    <a:pt x="180" y="36"/>
                  </a:lnTo>
                  <a:lnTo>
                    <a:pt x="144" y="18"/>
                  </a:lnTo>
                  <a:lnTo>
                    <a:pt x="108" y="0"/>
                  </a:lnTo>
                  <a:lnTo>
                    <a:pt x="108" y="0"/>
                  </a:lnTo>
                  <a:lnTo>
                    <a:pt x="72" y="0"/>
                  </a:lnTo>
                  <a:lnTo>
                    <a:pt x="37" y="36"/>
                  </a:lnTo>
                  <a:lnTo>
                    <a:pt x="19" y="72"/>
                  </a:lnTo>
                  <a:lnTo>
                    <a:pt x="1" y="143"/>
                  </a:lnTo>
                  <a:lnTo>
                    <a:pt x="1" y="143"/>
                  </a:lnTo>
                  <a:lnTo>
                    <a:pt x="1" y="322"/>
                  </a:lnTo>
                  <a:lnTo>
                    <a:pt x="19" y="483"/>
                  </a:lnTo>
                  <a:lnTo>
                    <a:pt x="19" y="483"/>
                  </a:lnTo>
                  <a:lnTo>
                    <a:pt x="90" y="876"/>
                  </a:lnTo>
                  <a:lnTo>
                    <a:pt x="197" y="1269"/>
                  </a:lnTo>
                  <a:lnTo>
                    <a:pt x="197" y="1269"/>
                  </a:lnTo>
                  <a:lnTo>
                    <a:pt x="215" y="1359"/>
                  </a:lnTo>
                  <a:lnTo>
                    <a:pt x="215" y="1359"/>
                  </a:lnTo>
                  <a:lnTo>
                    <a:pt x="251" y="1412"/>
                  </a:lnTo>
                  <a:lnTo>
                    <a:pt x="287" y="1430"/>
                  </a:lnTo>
                  <a:lnTo>
                    <a:pt x="323" y="1430"/>
                  </a:lnTo>
                  <a:lnTo>
                    <a:pt x="323" y="1430"/>
                  </a:lnTo>
                  <a:lnTo>
                    <a:pt x="340" y="1394"/>
                  </a:lnTo>
                  <a:lnTo>
                    <a:pt x="376" y="1341"/>
                  </a:lnTo>
                  <a:lnTo>
                    <a:pt x="376" y="1341"/>
                  </a:lnTo>
                  <a:lnTo>
                    <a:pt x="376" y="1305"/>
                  </a:lnTo>
                  <a:lnTo>
                    <a:pt x="358" y="1269"/>
                  </a:lnTo>
                  <a:lnTo>
                    <a:pt x="358" y="1269"/>
                  </a:lnTo>
                  <a:lnTo>
                    <a:pt x="340" y="1126"/>
                  </a:lnTo>
                  <a:lnTo>
                    <a:pt x="358" y="1126"/>
                  </a:lnTo>
                  <a:lnTo>
                    <a:pt x="358" y="1126"/>
                  </a:lnTo>
                  <a:lnTo>
                    <a:pt x="340" y="983"/>
                  </a:lnTo>
                  <a:lnTo>
                    <a:pt x="323" y="840"/>
                  </a:lnTo>
                  <a:lnTo>
                    <a:pt x="323" y="840"/>
                  </a:lnTo>
                  <a:close/>
                </a:path>
              </a:pathLst>
            </a:custGeom>
            <a:solidFill>
              <a:srgbClr val="F1C4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8" name="Google Shape;178;p6"/>
            <p:cNvSpPr/>
            <p:nvPr/>
          </p:nvSpPr>
          <p:spPr>
            <a:xfrm>
              <a:off x="710458" y="733358"/>
              <a:ext cx="112264" cy="151160"/>
            </a:xfrm>
            <a:custGeom>
              <a:avLst/>
              <a:gdLst/>
              <a:ahLst/>
              <a:cxnLst/>
              <a:rect l="l" t="t" r="r" b="b"/>
              <a:pathLst>
                <a:path w="645" h="930" extrusionOk="0">
                  <a:moveTo>
                    <a:pt x="144" y="18"/>
                  </a:moveTo>
                  <a:lnTo>
                    <a:pt x="144" y="18"/>
                  </a:lnTo>
                  <a:lnTo>
                    <a:pt x="126" y="18"/>
                  </a:lnTo>
                  <a:lnTo>
                    <a:pt x="72" y="0"/>
                  </a:lnTo>
                  <a:lnTo>
                    <a:pt x="72" y="0"/>
                  </a:lnTo>
                  <a:lnTo>
                    <a:pt x="19" y="36"/>
                  </a:lnTo>
                  <a:lnTo>
                    <a:pt x="1" y="90"/>
                  </a:lnTo>
                  <a:lnTo>
                    <a:pt x="1" y="90"/>
                  </a:lnTo>
                  <a:lnTo>
                    <a:pt x="1" y="179"/>
                  </a:lnTo>
                  <a:lnTo>
                    <a:pt x="19" y="251"/>
                  </a:lnTo>
                  <a:lnTo>
                    <a:pt x="19" y="251"/>
                  </a:lnTo>
                  <a:lnTo>
                    <a:pt x="126" y="447"/>
                  </a:lnTo>
                  <a:lnTo>
                    <a:pt x="233" y="626"/>
                  </a:lnTo>
                  <a:lnTo>
                    <a:pt x="376" y="769"/>
                  </a:lnTo>
                  <a:lnTo>
                    <a:pt x="537" y="912"/>
                  </a:lnTo>
                  <a:lnTo>
                    <a:pt x="537" y="912"/>
                  </a:lnTo>
                  <a:lnTo>
                    <a:pt x="573" y="930"/>
                  </a:lnTo>
                  <a:lnTo>
                    <a:pt x="609" y="930"/>
                  </a:lnTo>
                  <a:lnTo>
                    <a:pt x="609" y="930"/>
                  </a:lnTo>
                  <a:lnTo>
                    <a:pt x="644" y="894"/>
                  </a:lnTo>
                  <a:lnTo>
                    <a:pt x="644" y="858"/>
                  </a:lnTo>
                  <a:lnTo>
                    <a:pt x="644" y="858"/>
                  </a:lnTo>
                  <a:lnTo>
                    <a:pt x="609" y="697"/>
                  </a:lnTo>
                  <a:lnTo>
                    <a:pt x="591" y="644"/>
                  </a:lnTo>
                  <a:lnTo>
                    <a:pt x="537" y="572"/>
                  </a:lnTo>
                  <a:lnTo>
                    <a:pt x="537" y="572"/>
                  </a:lnTo>
                  <a:lnTo>
                    <a:pt x="448" y="465"/>
                  </a:lnTo>
                  <a:lnTo>
                    <a:pt x="376" y="358"/>
                  </a:lnTo>
                  <a:lnTo>
                    <a:pt x="233" y="125"/>
                  </a:lnTo>
                  <a:lnTo>
                    <a:pt x="233" y="125"/>
                  </a:lnTo>
                  <a:lnTo>
                    <a:pt x="144" y="18"/>
                  </a:lnTo>
                  <a:lnTo>
                    <a:pt x="144" y="18"/>
                  </a:lnTo>
                  <a:close/>
                </a:path>
              </a:pathLst>
            </a:custGeom>
            <a:solidFill>
              <a:srgbClr val="F1C4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79" name="Google Shape;179;p6"/>
            <p:cNvSpPr/>
            <p:nvPr/>
          </p:nvSpPr>
          <p:spPr>
            <a:xfrm>
              <a:off x="794525" y="666555"/>
              <a:ext cx="161869" cy="58188"/>
            </a:xfrm>
            <a:custGeom>
              <a:avLst/>
              <a:gdLst/>
              <a:ahLst/>
              <a:cxnLst/>
              <a:rect l="l" t="t" r="r" b="b"/>
              <a:pathLst>
                <a:path w="930" h="358" extrusionOk="0">
                  <a:moveTo>
                    <a:pt x="72" y="233"/>
                  </a:moveTo>
                  <a:lnTo>
                    <a:pt x="72" y="233"/>
                  </a:lnTo>
                  <a:lnTo>
                    <a:pt x="269" y="304"/>
                  </a:lnTo>
                  <a:lnTo>
                    <a:pt x="376" y="340"/>
                  </a:lnTo>
                  <a:lnTo>
                    <a:pt x="501" y="358"/>
                  </a:lnTo>
                  <a:lnTo>
                    <a:pt x="501" y="358"/>
                  </a:lnTo>
                  <a:lnTo>
                    <a:pt x="608" y="358"/>
                  </a:lnTo>
                  <a:lnTo>
                    <a:pt x="715" y="340"/>
                  </a:lnTo>
                  <a:lnTo>
                    <a:pt x="823" y="304"/>
                  </a:lnTo>
                  <a:lnTo>
                    <a:pt x="930" y="251"/>
                  </a:lnTo>
                  <a:lnTo>
                    <a:pt x="930" y="251"/>
                  </a:lnTo>
                  <a:lnTo>
                    <a:pt x="876" y="197"/>
                  </a:lnTo>
                  <a:lnTo>
                    <a:pt x="805" y="161"/>
                  </a:lnTo>
                  <a:lnTo>
                    <a:pt x="680" y="125"/>
                  </a:lnTo>
                  <a:lnTo>
                    <a:pt x="680" y="125"/>
                  </a:lnTo>
                  <a:lnTo>
                    <a:pt x="429" y="90"/>
                  </a:lnTo>
                  <a:lnTo>
                    <a:pt x="304" y="54"/>
                  </a:lnTo>
                  <a:lnTo>
                    <a:pt x="197" y="0"/>
                  </a:lnTo>
                  <a:lnTo>
                    <a:pt x="197" y="0"/>
                  </a:lnTo>
                  <a:lnTo>
                    <a:pt x="143" y="0"/>
                  </a:lnTo>
                  <a:lnTo>
                    <a:pt x="143" y="0"/>
                  </a:lnTo>
                  <a:lnTo>
                    <a:pt x="108" y="0"/>
                  </a:lnTo>
                  <a:lnTo>
                    <a:pt x="54" y="18"/>
                  </a:lnTo>
                  <a:lnTo>
                    <a:pt x="36" y="36"/>
                  </a:lnTo>
                  <a:lnTo>
                    <a:pt x="18" y="72"/>
                  </a:lnTo>
                  <a:lnTo>
                    <a:pt x="18" y="72"/>
                  </a:lnTo>
                  <a:lnTo>
                    <a:pt x="1" y="125"/>
                  </a:lnTo>
                  <a:lnTo>
                    <a:pt x="18" y="161"/>
                  </a:lnTo>
                  <a:lnTo>
                    <a:pt x="36" y="197"/>
                  </a:lnTo>
                  <a:lnTo>
                    <a:pt x="72" y="233"/>
                  </a:lnTo>
                  <a:lnTo>
                    <a:pt x="72" y="233"/>
                  </a:lnTo>
                  <a:close/>
                </a:path>
              </a:pathLst>
            </a:custGeom>
            <a:solidFill>
              <a:srgbClr val="F1C4BE"/>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180" name="Google Shape;180;p6"/>
          <p:cNvSpPr txBox="1">
            <a:spLocks noGrp="1"/>
          </p:cNvSpPr>
          <p:nvPr>
            <p:ph type="title"/>
          </p:nvPr>
        </p:nvSpPr>
        <p:spPr>
          <a:xfrm>
            <a:off x="3582200" y="707133"/>
            <a:ext cx="5027600" cy="390000"/>
          </a:xfrm>
          <a:prstGeom prst="rect">
            <a:avLst/>
          </a:prstGeom>
          <a:solidFill>
            <a:srgbClr val="FAD4CF"/>
          </a:solidFill>
        </p:spPr>
        <p:txBody>
          <a:bodyPr spcFirstLastPara="1" wrap="square" lIns="91425" tIns="91425" rIns="91425" bIns="91425" anchor="ctr" anchorCtr="0">
            <a:noAutofit/>
          </a:bodyPr>
          <a:lstStyle>
            <a:lvl1pPr lvl="0">
              <a:spcBef>
                <a:spcPts val="0"/>
              </a:spcBef>
              <a:spcAft>
                <a:spcPts val="0"/>
              </a:spcAft>
              <a:buSzPts val="32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1" name="Google Shape;181;p6"/>
          <p:cNvSpPr/>
          <p:nvPr/>
        </p:nvSpPr>
        <p:spPr>
          <a:xfrm rot="-1481999" flipH="1">
            <a:off x="12143902" y="5230181"/>
            <a:ext cx="47657" cy="37713"/>
          </a:xfrm>
          <a:custGeom>
            <a:avLst/>
            <a:gdLst/>
            <a:ahLst/>
            <a:cxnLst/>
            <a:rect l="l" t="t" r="r" b="b"/>
            <a:pathLst>
              <a:path w="748" h="601" extrusionOk="0">
                <a:moveTo>
                  <a:pt x="305" y="0"/>
                </a:moveTo>
                <a:cubicBezTo>
                  <a:pt x="279" y="0"/>
                  <a:pt x="250" y="5"/>
                  <a:pt x="219" y="15"/>
                </a:cubicBezTo>
                <a:cubicBezTo>
                  <a:pt x="0" y="84"/>
                  <a:pt x="20" y="263"/>
                  <a:pt x="53" y="496"/>
                </a:cubicBezTo>
                <a:cubicBezTo>
                  <a:pt x="73" y="489"/>
                  <a:pt x="94" y="486"/>
                  <a:pt x="114" y="486"/>
                </a:cubicBezTo>
                <a:cubicBezTo>
                  <a:pt x="239" y="486"/>
                  <a:pt x="352" y="600"/>
                  <a:pt x="479" y="600"/>
                </a:cubicBezTo>
                <a:cubicBezTo>
                  <a:pt x="531" y="600"/>
                  <a:pt x="586" y="581"/>
                  <a:pt x="644" y="526"/>
                </a:cubicBezTo>
                <a:cubicBezTo>
                  <a:pt x="747" y="430"/>
                  <a:pt x="647" y="320"/>
                  <a:pt x="591" y="231"/>
                </a:cubicBezTo>
                <a:cubicBezTo>
                  <a:pt x="519" y="117"/>
                  <a:pt x="440" y="0"/>
                  <a:pt x="305"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182" name="Google Shape;182;p6"/>
          <p:cNvSpPr/>
          <p:nvPr/>
        </p:nvSpPr>
        <p:spPr>
          <a:xfrm>
            <a:off x="4735618" y="1290733"/>
            <a:ext cx="2720767" cy="89395"/>
          </a:xfrm>
          <a:custGeom>
            <a:avLst/>
            <a:gdLst/>
            <a:ahLst/>
            <a:cxnLst/>
            <a:rect l="l" t="t" r="r" b="b"/>
            <a:pathLst>
              <a:path w="81623" h="7078" extrusionOk="0">
                <a:moveTo>
                  <a:pt x="31634" y="0"/>
                </a:moveTo>
                <a:lnTo>
                  <a:pt x="29668" y="18"/>
                </a:lnTo>
                <a:lnTo>
                  <a:pt x="27685" y="36"/>
                </a:lnTo>
                <a:lnTo>
                  <a:pt x="25719" y="90"/>
                </a:lnTo>
                <a:lnTo>
                  <a:pt x="23735" y="161"/>
                </a:lnTo>
                <a:lnTo>
                  <a:pt x="21769" y="250"/>
                </a:lnTo>
                <a:lnTo>
                  <a:pt x="19803" y="340"/>
                </a:lnTo>
                <a:lnTo>
                  <a:pt x="17837" y="483"/>
                </a:lnTo>
                <a:lnTo>
                  <a:pt x="16729" y="554"/>
                </a:lnTo>
                <a:lnTo>
                  <a:pt x="15639" y="661"/>
                </a:lnTo>
                <a:lnTo>
                  <a:pt x="14549" y="769"/>
                </a:lnTo>
                <a:lnTo>
                  <a:pt x="13459" y="876"/>
                </a:lnTo>
                <a:lnTo>
                  <a:pt x="12386" y="1019"/>
                </a:lnTo>
                <a:lnTo>
                  <a:pt x="11296" y="1162"/>
                </a:lnTo>
                <a:lnTo>
                  <a:pt x="10224" y="1341"/>
                </a:lnTo>
                <a:lnTo>
                  <a:pt x="9151" y="1519"/>
                </a:lnTo>
                <a:lnTo>
                  <a:pt x="8079" y="1716"/>
                </a:lnTo>
                <a:lnTo>
                  <a:pt x="7007" y="1930"/>
                </a:lnTo>
                <a:lnTo>
                  <a:pt x="5934" y="2163"/>
                </a:lnTo>
                <a:lnTo>
                  <a:pt x="4880" y="2413"/>
                </a:lnTo>
                <a:lnTo>
                  <a:pt x="3826" y="2681"/>
                </a:lnTo>
                <a:lnTo>
                  <a:pt x="2771" y="2985"/>
                </a:lnTo>
                <a:lnTo>
                  <a:pt x="1717" y="3289"/>
                </a:lnTo>
                <a:lnTo>
                  <a:pt x="662" y="3628"/>
                </a:lnTo>
                <a:lnTo>
                  <a:pt x="573" y="3664"/>
                </a:lnTo>
                <a:lnTo>
                  <a:pt x="501" y="3718"/>
                </a:lnTo>
                <a:lnTo>
                  <a:pt x="412" y="3789"/>
                </a:lnTo>
                <a:lnTo>
                  <a:pt x="340" y="3878"/>
                </a:lnTo>
                <a:lnTo>
                  <a:pt x="287" y="3968"/>
                </a:lnTo>
                <a:lnTo>
                  <a:pt x="233" y="4075"/>
                </a:lnTo>
                <a:lnTo>
                  <a:pt x="144" y="4307"/>
                </a:lnTo>
                <a:lnTo>
                  <a:pt x="72" y="4575"/>
                </a:lnTo>
                <a:lnTo>
                  <a:pt x="37" y="4861"/>
                </a:lnTo>
                <a:lnTo>
                  <a:pt x="1" y="5165"/>
                </a:lnTo>
                <a:lnTo>
                  <a:pt x="19" y="5469"/>
                </a:lnTo>
                <a:lnTo>
                  <a:pt x="37" y="5755"/>
                </a:lnTo>
                <a:lnTo>
                  <a:pt x="90" y="6041"/>
                </a:lnTo>
                <a:lnTo>
                  <a:pt x="162" y="6291"/>
                </a:lnTo>
                <a:lnTo>
                  <a:pt x="233" y="6523"/>
                </a:lnTo>
                <a:lnTo>
                  <a:pt x="340" y="6684"/>
                </a:lnTo>
                <a:lnTo>
                  <a:pt x="394" y="6756"/>
                </a:lnTo>
                <a:lnTo>
                  <a:pt x="466" y="6827"/>
                </a:lnTo>
                <a:lnTo>
                  <a:pt x="519" y="6863"/>
                </a:lnTo>
                <a:lnTo>
                  <a:pt x="591" y="6881"/>
                </a:lnTo>
                <a:lnTo>
                  <a:pt x="680" y="6899"/>
                </a:lnTo>
                <a:lnTo>
                  <a:pt x="752" y="6881"/>
                </a:lnTo>
                <a:lnTo>
                  <a:pt x="1681" y="6631"/>
                </a:lnTo>
                <a:lnTo>
                  <a:pt x="2610" y="6416"/>
                </a:lnTo>
                <a:lnTo>
                  <a:pt x="3540" y="6202"/>
                </a:lnTo>
                <a:lnTo>
                  <a:pt x="4487" y="5987"/>
                </a:lnTo>
                <a:lnTo>
                  <a:pt x="5416" y="5809"/>
                </a:lnTo>
                <a:lnTo>
                  <a:pt x="6363" y="5630"/>
                </a:lnTo>
                <a:lnTo>
                  <a:pt x="7311" y="5469"/>
                </a:lnTo>
                <a:lnTo>
                  <a:pt x="8258" y="5326"/>
                </a:lnTo>
                <a:lnTo>
                  <a:pt x="9205" y="5183"/>
                </a:lnTo>
                <a:lnTo>
                  <a:pt x="10134" y="5058"/>
                </a:lnTo>
                <a:lnTo>
                  <a:pt x="12047" y="4826"/>
                </a:lnTo>
                <a:lnTo>
                  <a:pt x="13941" y="4629"/>
                </a:lnTo>
                <a:lnTo>
                  <a:pt x="15853" y="4486"/>
                </a:lnTo>
                <a:lnTo>
                  <a:pt x="17766" y="4361"/>
                </a:lnTo>
                <a:lnTo>
                  <a:pt x="19660" y="4272"/>
                </a:lnTo>
                <a:lnTo>
                  <a:pt x="21590" y="4200"/>
                </a:lnTo>
                <a:lnTo>
                  <a:pt x="23503" y="4164"/>
                </a:lnTo>
                <a:lnTo>
                  <a:pt x="25415" y="4129"/>
                </a:lnTo>
                <a:lnTo>
                  <a:pt x="27327" y="4111"/>
                </a:lnTo>
                <a:lnTo>
                  <a:pt x="31152" y="4111"/>
                </a:lnTo>
                <a:lnTo>
                  <a:pt x="33136" y="4129"/>
                </a:lnTo>
                <a:lnTo>
                  <a:pt x="35119" y="4146"/>
                </a:lnTo>
                <a:lnTo>
                  <a:pt x="37103" y="4182"/>
                </a:lnTo>
                <a:lnTo>
                  <a:pt x="39087" y="4218"/>
                </a:lnTo>
                <a:lnTo>
                  <a:pt x="41071" y="4272"/>
                </a:lnTo>
                <a:lnTo>
                  <a:pt x="43055" y="4343"/>
                </a:lnTo>
                <a:lnTo>
                  <a:pt x="45038" y="4415"/>
                </a:lnTo>
                <a:lnTo>
                  <a:pt x="47022" y="4504"/>
                </a:lnTo>
                <a:lnTo>
                  <a:pt x="49006" y="4593"/>
                </a:lnTo>
                <a:lnTo>
                  <a:pt x="50972" y="4701"/>
                </a:lnTo>
                <a:lnTo>
                  <a:pt x="52956" y="4826"/>
                </a:lnTo>
                <a:lnTo>
                  <a:pt x="54939" y="4951"/>
                </a:lnTo>
                <a:lnTo>
                  <a:pt x="56905" y="5094"/>
                </a:lnTo>
                <a:lnTo>
                  <a:pt x="58889" y="5255"/>
                </a:lnTo>
                <a:lnTo>
                  <a:pt x="60873" y="5415"/>
                </a:lnTo>
                <a:lnTo>
                  <a:pt x="62839" y="5594"/>
                </a:lnTo>
                <a:lnTo>
                  <a:pt x="67325" y="6005"/>
                </a:lnTo>
                <a:lnTo>
                  <a:pt x="69577" y="6220"/>
                </a:lnTo>
                <a:lnTo>
                  <a:pt x="71811" y="6452"/>
                </a:lnTo>
                <a:lnTo>
                  <a:pt x="72954" y="6577"/>
                </a:lnTo>
                <a:lnTo>
                  <a:pt x="74098" y="6720"/>
                </a:lnTo>
                <a:lnTo>
                  <a:pt x="75260" y="6863"/>
                </a:lnTo>
                <a:lnTo>
                  <a:pt x="76439" y="6970"/>
                </a:lnTo>
                <a:lnTo>
                  <a:pt x="77029" y="7024"/>
                </a:lnTo>
                <a:lnTo>
                  <a:pt x="77601" y="7042"/>
                </a:lnTo>
                <a:lnTo>
                  <a:pt x="78191" y="7078"/>
                </a:lnTo>
                <a:lnTo>
                  <a:pt x="78781" y="7078"/>
                </a:lnTo>
                <a:lnTo>
                  <a:pt x="79353" y="7060"/>
                </a:lnTo>
                <a:lnTo>
                  <a:pt x="79925" y="7024"/>
                </a:lnTo>
                <a:lnTo>
                  <a:pt x="80496" y="6970"/>
                </a:lnTo>
                <a:lnTo>
                  <a:pt x="81050" y="6881"/>
                </a:lnTo>
                <a:lnTo>
                  <a:pt x="81122" y="6863"/>
                </a:lnTo>
                <a:lnTo>
                  <a:pt x="81193" y="6827"/>
                </a:lnTo>
                <a:lnTo>
                  <a:pt x="81247" y="6792"/>
                </a:lnTo>
                <a:lnTo>
                  <a:pt x="81301" y="6738"/>
                </a:lnTo>
                <a:lnTo>
                  <a:pt x="81408" y="6613"/>
                </a:lnTo>
                <a:lnTo>
                  <a:pt x="81479" y="6470"/>
                </a:lnTo>
                <a:lnTo>
                  <a:pt x="81551" y="6291"/>
                </a:lnTo>
                <a:lnTo>
                  <a:pt x="81587" y="6095"/>
                </a:lnTo>
                <a:lnTo>
                  <a:pt x="81622" y="5880"/>
                </a:lnTo>
                <a:lnTo>
                  <a:pt x="81622" y="5666"/>
                </a:lnTo>
                <a:lnTo>
                  <a:pt x="81622" y="5433"/>
                </a:lnTo>
                <a:lnTo>
                  <a:pt x="81604" y="5219"/>
                </a:lnTo>
                <a:lnTo>
                  <a:pt x="81551" y="5004"/>
                </a:lnTo>
                <a:lnTo>
                  <a:pt x="81497" y="4826"/>
                </a:lnTo>
                <a:lnTo>
                  <a:pt x="81444" y="4647"/>
                </a:lnTo>
                <a:lnTo>
                  <a:pt x="81354" y="4504"/>
                </a:lnTo>
                <a:lnTo>
                  <a:pt x="81247" y="4397"/>
                </a:lnTo>
                <a:lnTo>
                  <a:pt x="81140" y="4325"/>
                </a:lnTo>
                <a:lnTo>
                  <a:pt x="80693" y="4129"/>
                </a:lnTo>
                <a:lnTo>
                  <a:pt x="80246" y="3950"/>
                </a:lnTo>
                <a:lnTo>
                  <a:pt x="79782" y="3789"/>
                </a:lnTo>
                <a:lnTo>
                  <a:pt x="79317" y="3646"/>
                </a:lnTo>
                <a:lnTo>
                  <a:pt x="78852" y="3521"/>
                </a:lnTo>
                <a:lnTo>
                  <a:pt x="78388" y="3414"/>
                </a:lnTo>
                <a:lnTo>
                  <a:pt x="77422" y="3199"/>
                </a:lnTo>
                <a:lnTo>
                  <a:pt x="76457" y="3021"/>
                </a:lnTo>
                <a:lnTo>
                  <a:pt x="75492" y="2878"/>
                </a:lnTo>
                <a:lnTo>
                  <a:pt x="73562" y="2609"/>
                </a:lnTo>
                <a:lnTo>
                  <a:pt x="71560" y="2324"/>
                </a:lnTo>
                <a:lnTo>
                  <a:pt x="69559" y="2073"/>
                </a:lnTo>
                <a:lnTo>
                  <a:pt x="67539" y="1841"/>
                </a:lnTo>
                <a:lnTo>
                  <a:pt x="65520" y="1644"/>
                </a:lnTo>
                <a:lnTo>
                  <a:pt x="63518" y="1448"/>
                </a:lnTo>
                <a:lnTo>
                  <a:pt x="61498" y="1269"/>
                </a:lnTo>
                <a:lnTo>
                  <a:pt x="59479" y="1108"/>
                </a:lnTo>
                <a:lnTo>
                  <a:pt x="57477" y="965"/>
                </a:lnTo>
                <a:lnTo>
                  <a:pt x="55458" y="822"/>
                </a:lnTo>
                <a:lnTo>
                  <a:pt x="53438" y="697"/>
                </a:lnTo>
                <a:lnTo>
                  <a:pt x="49399" y="483"/>
                </a:lnTo>
                <a:lnTo>
                  <a:pt x="45467" y="304"/>
                </a:lnTo>
                <a:lnTo>
                  <a:pt x="41518" y="161"/>
                </a:lnTo>
                <a:lnTo>
                  <a:pt x="39534" y="107"/>
                </a:lnTo>
                <a:lnTo>
                  <a:pt x="37568" y="54"/>
                </a:lnTo>
                <a:lnTo>
                  <a:pt x="35584" y="18"/>
                </a:lnTo>
                <a:lnTo>
                  <a:pt x="33618" y="0"/>
                </a:lnTo>
                <a:close/>
              </a:path>
            </a:pathLst>
          </a:custGeom>
          <a:solidFill>
            <a:srgbClr val="F1C4BE"/>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30958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251"/>
        <p:cNvGrpSpPr/>
        <p:nvPr/>
      </p:nvGrpSpPr>
      <p:grpSpPr>
        <a:xfrm>
          <a:off x="0" y="0"/>
          <a:ext cx="0" cy="0"/>
          <a:chOff x="0" y="0"/>
          <a:chExt cx="0" cy="0"/>
        </a:xfrm>
      </p:grpSpPr>
      <p:sp>
        <p:nvSpPr>
          <p:cNvPr id="252" name="Google Shape;252;p10"/>
          <p:cNvSpPr txBox="1">
            <a:spLocks noGrp="1"/>
          </p:cNvSpPr>
          <p:nvPr>
            <p:ph type="body" idx="1"/>
          </p:nvPr>
        </p:nvSpPr>
        <p:spPr>
          <a:xfrm>
            <a:off x="5875233" y="4829033"/>
            <a:ext cx="5280800" cy="961200"/>
          </a:xfrm>
          <a:prstGeom prst="rect">
            <a:avLst/>
          </a:prstGeom>
        </p:spPr>
        <p:txBody>
          <a:bodyPr spcFirstLastPara="1" wrap="square" lIns="91425" tIns="91425" rIns="91425" bIns="91425" anchor="ctr" anchorCtr="0">
            <a:noAutofit/>
          </a:bodyPr>
          <a:lstStyle>
            <a:lvl1pPr marL="609585" lvl="0" indent="-304792" algn="r">
              <a:lnSpc>
                <a:spcPct val="100000"/>
              </a:lnSpc>
              <a:spcBef>
                <a:spcPts val="0"/>
              </a:spcBef>
              <a:spcAft>
                <a:spcPts val="0"/>
              </a:spcAft>
              <a:buSzPts val="1600"/>
              <a:buNone/>
              <a:defRPr sz="3733">
                <a:solidFill>
                  <a:schemeClr val="lt1"/>
                </a:solidFill>
                <a:latin typeface="Bowlby One SC"/>
                <a:ea typeface="Bowlby One SC"/>
                <a:cs typeface="Bowlby One SC"/>
                <a:sym typeface="Bowlby One SC"/>
              </a:defRPr>
            </a:lvl1pPr>
          </a:lstStyle>
          <a:p>
            <a:endParaRPr/>
          </a:p>
        </p:txBody>
      </p:sp>
      <p:grpSp>
        <p:nvGrpSpPr>
          <p:cNvPr id="253" name="Google Shape;253;p10"/>
          <p:cNvGrpSpPr/>
          <p:nvPr/>
        </p:nvGrpSpPr>
        <p:grpSpPr>
          <a:xfrm rot="10800000" flipH="1">
            <a:off x="230146" y="705571"/>
            <a:ext cx="11731709" cy="5857431"/>
            <a:chOff x="296736" y="265575"/>
            <a:chExt cx="8573304" cy="4610214"/>
          </a:xfrm>
        </p:grpSpPr>
        <p:sp>
          <p:nvSpPr>
            <p:cNvPr id="254" name="Google Shape;254;p10"/>
            <p:cNvSpPr/>
            <p:nvPr/>
          </p:nvSpPr>
          <p:spPr>
            <a:xfrm>
              <a:off x="797658" y="4596876"/>
              <a:ext cx="255161" cy="66965"/>
            </a:xfrm>
            <a:custGeom>
              <a:avLst/>
              <a:gdLst/>
              <a:ahLst/>
              <a:cxnLst/>
              <a:rect l="l" t="t" r="r" b="b"/>
              <a:pathLst>
                <a:path w="1466" h="412" extrusionOk="0">
                  <a:moveTo>
                    <a:pt x="72" y="215"/>
                  </a:moveTo>
                  <a:lnTo>
                    <a:pt x="72" y="215"/>
                  </a:lnTo>
                  <a:lnTo>
                    <a:pt x="161" y="250"/>
                  </a:lnTo>
                  <a:lnTo>
                    <a:pt x="233" y="268"/>
                  </a:lnTo>
                  <a:lnTo>
                    <a:pt x="233" y="268"/>
                  </a:lnTo>
                  <a:lnTo>
                    <a:pt x="447" y="286"/>
                  </a:lnTo>
                  <a:lnTo>
                    <a:pt x="644" y="322"/>
                  </a:lnTo>
                  <a:lnTo>
                    <a:pt x="858" y="340"/>
                  </a:lnTo>
                  <a:lnTo>
                    <a:pt x="1055" y="393"/>
                  </a:lnTo>
                  <a:lnTo>
                    <a:pt x="1055" y="393"/>
                  </a:lnTo>
                  <a:lnTo>
                    <a:pt x="1144" y="411"/>
                  </a:lnTo>
                  <a:lnTo>
                    <a:pt x="1234" y="411"/>
                  </a:lnTo>
                  <a:lnTo>
                    <a:pt x="1305" y="393"/>
                  </a:lnTo>
                  <a:lnTo>
                    <a:pt x="1394" y="376"/>
                  </a:lnTo>
                  <a:lnTo>
                    <a:pt x="1394" y="376"/>
                  </a:lnTo>
                  <a:lnTo>
                    <a:pt x="1430" y="358"/>
                  </a:lnTo>
                  <a:lnTo>
                    <a:pt x="1448" y="322"/>
                  </a:lnTo>
                  <a:lnTo>
                    <a:pt x="1466" y="286"/>
                  </a:lnTo>
                  <a:lnTo>
                    <a:pt x="1448" y="250"/>
                  </a:lnTo>
                  <a:lnTo>
                    <a:pt x="1448" y="250"/>
                  </a:lnTo>
                  <a:lnTo>
                    <a:pt x="1412" y="197"/>
                  </a:lnTo>
                  <a:lnTo>
                    <a:pt x="1359" y="179"/>
                  </a:lnTo>
                  <a:lnTo>
                    <a:pt x="1359" y="179"/>
                  </a:lnTo>
                  <a:lnTo>
                    <a:pt x="1198" y="143"/>
                  </a:lnTo>
                  <a:lnTo>
                    <a:pt x="1055" y="125"/>
                  </a:lnTo>
                  <a:lnTo>
                    <a:pt x="1055" y="125"/>
                  </a:lnTo>
                  <a:lnTo>
                    <a:pt x="858" y="72"/>
                  </a:lnTo>
                  <a:lnTo>
                    <a:pt x="662" y="36"/>
                  </a:lnTo>
                  <a:lnTo>
                    <a:pt x="447" y="18"/>
                  </a:lnTo>
                  <a:lnTo>
                    <a:pt x="233" y="0"/>
                  </a:lnTo>
                  <a:lnTo>
                    <a:pt x="233" y="0"/>
                  </a:lnTo>
                  <a:lnTo>
                    <a:pt x="90" y="18"/>
                  </a:lnTo>
                  <a:lnTo>
                    <a:pt x="90" y="18"/>
                  </a:lnTo>
                  <a:lnTo>
                    <a:pt x="54" y="36"/>
                  </a:lnTo>
                  <a:lnTo>
                    <a:pt x="36" y="54"/>
                  </a:lnTo>
                  <a:lnTo>
                    <a:pt x="18" y="90"/>
                  </a:lnTo>
                  <a:lnTo>
                    <a:pt x="0" y="125"/>
                  </a:lnTo>
                  <a:lnTo>
                    <a:pt x="0" y="125"/>
                  </a:lnTo>
                  <a:lnTo>
                    <a:pt x="36" y="179"/>
                  </a:lnTo>
                  <a:lnTo>
                    <a:pt x="72" y="215"/>
                  </a:lnTo>
                  <a:lnTo>
                    <a:pt x="72" y="215"/>
                  </a:lnTo>
                  <a:close/>
                </a:path>
              </a:pathLst>
            </a:custGeom>
            <a:solidFill>
              <a:srgbClr val="F7E8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5" name="Google Shape;255;p10"/>
            <p:cNvSpPr/>
            <p:nvPr/>
          </p:nvSpPr>
          <p:spPr>
            <a:xfrm>
              <a:off x="542498" y="4198821"/>
              <a:ext cx="65618" cy="232591"/>
            </a:xfrm>
            <a:custGeom>
              <a:avLst/>
              <a:gdLst/>
              <a:ahLst/>
              <a:cxnLst/>
              <a:rect l="l" t="t" r="r" b="b"/>
              <a:pathLst>
                <a:path w="377" h="1431" extrusionOk="0">
                  <a:moveTo>
                    <a:pt x="376" y="90"/>
                  </a:moveTo>
                  <a:lnTo>
                    <a:pt x="376" y="90"/>
                  </a:lnTo>
                  <a:lnTo>
                    <a:pt x="340" y="37"/>
                  </a:lnTo>
                  <a:lnTo>
                    <a:pt x="323" y="19"/>
                  </a:lnTo>
                  <a:lnTo>
                    <a:pt x="323" y="19"/>
                  </a:lnTo>
                  <a:lnTo>
                    <a:pt x="287" y="1"/>
                  </a:lnTo>
                  <a:lnTo>
                    <a:pt x="251" y="19"/>
                  </a:lnTo>
                  <a:lnTo>
                    <a:pt x="215" y="72"/>
                  </a:lnTo>
                  <a:lnTo>
                    <a:pt x="215" y="72"/>
                  </a:lnTo>
                  <a:lnTo>
                    <a:pt x="197" y="162"/>
                  </a:lnTo>
                  <a:lnTo>
                    <a:pt x="197" y="162"/>
                  </a:lnTo>
                  <a:lnTo>
                    <a:pt x="90" y="555"/>
                  </a:lnTo>
                  <a:lnTo>
                    <a:pt x="19" y="948"/>
                  </a:lnTo>
                  <a:lnTo>
                    <a:pt x="19" y="948"/>
                  </a:lnTo>
                  <a:lnTo>
                    <a:pt x="1" y="1127"/>
                  </a:lnTo>
                  <a:lnTo>
                    <a:pt x="1" y="1288"/>
                  </a:lnTo>
                  <a:lnTo>
                    <a:pt x="1" y="1288"/>
                  </a:lnTo>
                  <a:lnTo>
                    <a:pt x="19" y="1359"/>
                  </a:lnTo>
                  <a:lnTo>
                    <a:pt x="37" y="1395"/>
                  </a:lnTo>
                  <a:lnTo>
                    <a:pt x="72" y="1431"/>
                  </a:lnTo>
                  <a:lnTo>
                    <a:pt x="108" y="1431"/>
                  </a:lnTo>
                  <a:lnTo>
                    <a:pt x="108" y="1431"/>
                  </a:lnTo>
                  <a:lnTo>
                    <a:pt x="144" y="1413"/>
                  </a:lnTo>
                  <a:lnTo>
                    <a:pt x="180" y="1395"/>
                  </a:lnTo>
                  <a:lnTo>
                    <a:pt x="197" y="1341"/>
                  </a:lnTo>
                  <a:lnTo>
                    <a:pt x="197" y="1305"/>
                  </a:lnTo>
                  <a:lnTo>
                    <a:pt x="197" y="1305"/>
                  </a:lnTo>
                  <a:lnTo>
                    <a:pt x="251" y="948"/>
                  </a:lnTo>
                  <a:lnTo>
                    <a:pt x="323" y="591"/>
                  </a:lnTo>
                  <a:lnTo>
                    <a:pt x="323" y="591"/>
                  </a:lnTo>
                  <a:lnTo>
                    <a:pt x="340" y="448"/>
                  </a:lnTo>
                  <a:lnTo>
                    <a:pt x="358" y="305"/>
                  </a:lnTo>
                  <a:lnTo>
                    <a:pt x="340" y="305"/>
                  </a:lnTo>
                  <a:lnTo>
                    <a:pt x="340" y="305"/>
                  </a:lnTo>
                  <a:lnTo>
                    <a:pt x="358" y="162"/>
                  </a:lnTo>
                  <a:lnTo>
                    <a:pt x="358" y="162"/>
                  </a:lnTo>
                  <a:lnTo>
                    <a:pt x="376" y="126"/>
                  </a:lnTo>
                  <a:lnTo>
                    <a:pt x="376" y="90"/>
                  </a:lnTo>
                  <a:lnTo>
                    <a:pt x="376" y="90"/>
                  </a:lnTo>
                  <a:close/>
                </a:path>
              </a:pathLst>
            </a:custGeom>
            <a:solidFill>
              <a:srgbClr val="F7E8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6" name="Google Shape;256;p10"/>
            <p:cNvSpPr/>
            <p:nvPr/>
          </p:nvSpPr>
          <p:spPr>
            <a:xfrm>
              <a:off x="710458" y="4257010"/>
              <a:ext cx="112264" cy="151160"/>
            </a:xfrm>
            <a:custGeom>
              <a:avLst/>
              <a:gdLst/>
              <a:ahLst/>
              <a:cxnLst/>
              <a:rect l="l" t="t" r="r" b="b"/>
              <a:pathLst>
                <a:path w="645" h="930" extrusionOk="0">
                  <a:moveTo>
                    <a:pt x="72" y="930"/>
                  </a:moveTo>
                  <a:lnTo>
                    <a:pt x="72" y="930"/>
                  </a:lnTo>
                  <a:lnTo>
                    <a:pt x="126" y="930"/>
                  </a:lnTo>
                  <a:lnTo>
                    <a:pt x="144" y="912"/>
                  </a:lnTo>
                  <a:lnTo>
                    <a:pt x="144" y="912"/>
                  </a:lnTo>
                  <a:lnTo>
                    <a:pt x="233" y="804"/>
                  </a:lnTo>
                  <a:lnTo>
                    <a:pt x="233" y="804"/>
                  </a:lnTo>
                  <a:lnTo>
                    <a:pt x="376" y="572"/>
                  </a:lnTo>
                  <a:lnTo>
                    <a:pt x="448" y="465"/>
                  </a:lnTo>
                  <a:lnTo>
                    <a:pt x="537" y="358"/>
                  </a:lnTo>
                  <a:lnTo>
                    <a:pt x="537" y="358"/>
                  </a:lnTo>
                  <a:lnTo>
                    <a:pt x="591" y="304"/>
                  </a:lnTo>
                  <a:lnTo>
                    <a:pt x="609" y="233"/>
                  </a:lnTo>
                  <a:lnTo>
                    <a:pt x="644" y="72"/>
                  </a:lnTo>
                  <a:lnTo>
                    <a:pt x="644" y="72"/>
                  </a:lnTo>
                  <a:lnTo>
                    <a:pt x="644" y="36"/>
                  </a:lnTo>
                  <a:lnTo>
                    <a:pt x="609" y="0"/>
                  </a:lnTo>
                  <a:lnTo>
                    <a:pt x="609" y="0"/>
                  </a:lnTo>
                  <a:lnTo>
                    <a:pt x="573" y="0"/>
                  </a:lnTo>
                  <a:lnTo>
                    <a:pt x="537" y="18"/>
                  </a:lnTo>
                  <a:lnTo>
                    <a:pt x="537" y="18"/>
                  </a:lnTo>
                  <a:lnTo>
                    <a:pt x="376" y="161"/>
                  </a:lnTo>
                  <a:lnTo>
                    <a:pt x="233" y="304"/>
                  </a:lnTo>
                  <a:lnTo>
                    <a:pt x="126" y="483"/>
                  </a:lnTo>
                  <a:lnTo>
                    <a:pt x="19" y="679"/>
                  </a:lnTo>
                  <a:lnTo>
                    <a:pt x="19" y="679"/>
                  </a:lnTo>
                  <a:lnTo>
                    <a:pt x="1" y="769"/>
                  </a:lnTo>
                  <a:lnTo>
                    <a:pt x="1" y="840"/>
                  </a:lnTo>
                  <a:lnTo>
                    <a:pt x="1" y="840"/>
                  </a:lnTo>
                  <a:lnTo>
                    <a:pt x="19" y="894"/>
                  </a:lnTo>
                  <a:lnTo>
                    <a:pt x="72" y="930"/>
                  </a:lnTo>
                  <a:lnTo>
                    <a:pt x="72" y="930"/>
                  </a:lnTo>
                  <a:close/>
                </a:path>
              </a:pathLst>
            </a:custGeom>
            <a:solidFill>
              <a:srgbClr val="F7E8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7" name="Google Shape;257;p10"/>
            <p:cNvSpPr/>
            <p:nvPr/>
          </p:nvSpPr>
          <p:spPr>
            <a:xfrm>
              <a:off x="794525" y="4416784"/>
              <a:ext cx="161869" cy="58188"/>
            </a:xfrm>
            <a:custGeom>
              <a:avLst/>
              <a:gdLst/>
              <a:ahLst/>
              <a:cxnLst/>
              <a:rect l="l" t="t" r="r" b="b"/>
              <a:pathLst>
                <a:path w="930" h="358" extrusionOk="0">
                  <a:moveTo>
                    <a:pt x="143" y="358"/>
                  </a:moveTo>
                  <a:lnTo>
                    <a:pt x="143" y="358"/>
                  </a:lnTo>
                  <a:lnTo>
                    <a:pt x="197" y="358"/>
                  </a:lnTo>
                  <a:lnTo>
                    <a:pt x="197" y="358"/>
                  </a:lnTo>
                  <a:lnTo>
                    <a:pt x="304" y="304"/>
                  </a:lnTo>
                  <a:lnTo>
                    <a:pt x="429" y="268"/>
                  </a:lnTo>
                  <a:lnTo>
                    <a:pt x="680" y="233"/>
                  </a:lnTo>
                  <a:lnTo>
                    <a:pt x="680" y="233"/>
                  </a:lnTo>
                  <a:lnTo>
                    <a:pt x="805" y="197"/>
                  </a:lnTo>
                  <a:lnTo>
                    <a:pt x="876" y="161"/>
                  </a:lnTo>
                  <a:lnTo>
                    <a:pt x="930" y="107"/>
                  </a:lnTo>
                  <a:lnTo>
                    <a:pt x="930" y="107"/>
                  </a:lnTo>
                  <a:lnTo>
                    <a:pt x="823" y="54"/>
                  </a:lnTo>
                  <a:lnTo>
                    <a:pt x="715" y="18"/>
                  </a:lnTo>
                  <a:lnTo>
                    <a:pt x="608" y="0"/>
                  </a:lnTo>
                  <a:lnTo>
                    <a:pt x="501" y="0"/>
                  </a:lnTo>
                  <a:lnTo>
                    <a:pt x="501" y="0"/>
                  </a:lnTo>
                  <a:lnTo>
                    <a:pt x="376" y="18"/>
                  </a:lnTo>
                  <a:lnTo>
                    <a:pt x="269" y="54"/>
                  </a:lnTo>
                  <a:lnTo>
                    <a:pt x="72" y="125"/>
                  </a:lnTo>
                  <a:lnTo>
                    <a:pt x="72" y="125"/>
                  </a:lnTo>
                  <a:lnTo>
                    <a:pt x="36" y="161"/>
                  </a:lnTo>
                  <a:lnTo>
                    <a:pt x="18" y="197"/>
                  </a:lnTo>
                  <a:lnTo>
                    <a:pt x="1" y="233"/>
                  </a:lnTo>
                  <a:lnTo>
                    <a:pt x="18" y="286"/>
                  </a:lnTo>
                  <a:lnTo>
                    <a:pt x="18" y="286"/>
                  </a:lnTo>
                  <a:lnTo>
                    <a:pt x="36" y="322"/>
                  </a:lnTo>
                  <a:lnTo>
                    <a:pt x="54" y="358"/>
                  </a:lnTo>
                  <a:lnTo>
                    <a:pt x="108" y="358"/>
                  </a:lnTo>
                  <a:lnTo>
                    <a:pt x="143" y="358"/>
                  </a:lnTo>
                  <a:lnTo>
                    <a:pt x="143" y="358"/>
                  </a:lnTo>
                  <a:close/>
                </a:path>
              </a:pathLst>
            </a:custGeom>
            <a:solidFill>
              <a:srgbClr val="F7E8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8" name="Google Shape;258;p10"/>
            <p:cNvSpPr/>
            <p:nvPr/>
          </p:nvSpPr>
          <p:spPr>
            <a:xfrm>
              <a:off x="408826" y="364398"/>
              <a:ext cx="8349124" cy="4412731"/>
            </a:xfrm>
            <a:custGeom>
              <a:avLst/>
              <a:gdLst/>
              <a:ahLst/>
              <a:cxnLst/>
              <a:rect l="l" t="t" r="r" b="b"/>
              <a:pathLst>
                <a:path w="47969" h="27149" extrusionOk="0">
                  <a:moveTo>
                    <a:pt x="30454" y="26934"/>
                  </a:moveTo>
                  <a:lnTo>
                    <a:pt x="30454" y="26934"/>
                  </a:lnTo>
                  <a:lnTo>
                    <a:pt x="33242" y="26970"/>
                  </a:lnTo>
                  <a:lnTo>
                    <a:pt x="33242" y="26970"/>
                  </a:lnTo>
                  <a:lnTo>
                    <a:pt x="34386" y="26970"/>
                  </a:lnTo>
                  <a:lnTo>
                    <a:pt x="35512" y="26987"/>
                  </a:lnTo>
                  <a:lnTo>
                    <a:pt x="35512" y="26987"/>
                  </a:lnTo>
                  <a:lnTo>
                    <a:pt x="35887" y="27023"/>
                  </a:lnTo>
                  <a:lnTo>
                    <a:pt x="35887" y="27023"/>
                  </a:lnTo>
                  <a:lnTo>
                    <a:pt x="38086" y="27041"/>
                  </a:lnTo>
                  <a:lnTo>
                    <a:pt x="38086" y="27041"/>
                  </a:lnTo>
                  <a:lnTo>
                    <a:pt x="40284" y="27041"/>
                  </a:lnTo>
                  <a:lnTo>
                    <a:pt x="40284" y="27041"/>
                  </a:lnTo>
                  <a:lnTo>
                    <a:pt x="40641" y="27059"/>
                  </a:lnTo>
                  <a:lnTo>
                    <a:pt x="41017" y="27077"/>
                  </a:lnTo>
                  <a:lnTo>
                    <a:pt x="41017" y="27077"/>
                  </a:lnTo>
                  <a:lnTo>
                    <a:pt x="41571" y="27113"/>
                  </a:lnTo>
                  <a:lnTo>
                    <a:pt x="42125" y="27148"/>
                  </a:lnTo>
                  <a:lnTo>
                    <a:pt x="42125" y="27148"/>
                  </a:lnTo>
                  <a:lnTo>
                    <a:pt x="42571" y="27148"/>
                  </a:lnTo>
                  <a:lnTo>
                    <a:pt x="43018" y="27148"/>
                  </a:lnTo>
                  <a:lnTo>
                    <a:pt x="43018" y="27148"/>
                  </a:lnTo>
                  <a:lnTo>
                    <a:pt x="43590" y="27148"/>
                  </a:lnTo>
                  <a:lnTo>
                    <a:pt x="43876" y="27130"/>
                  </a:lnTo>
                  <a:lnTo>
                    <a:pt x="44162" y="27095"/>
                  </a:lnTo>
                  <a:lnTo>
                    <a:pt x="44162" y="27095"/>
                  </a:lnTo>
                  <a:lnTo>
                    <a:pt x="44537" y="27059"/>
                  </a:lnTo>
                  <a:lnTo>
                    <a:pt x="44931" y="27041"/>
                  </a:lnTo>
                  <a:lnTo>
                    <a:pt x="45699" y="27041"/>
                  </a:lnTo>
                  <a:lnTo>
                    <a:pt x="45699" y="27041"/>
                  </a:lnTo>
                  <a:lnTo>
                    <a:pt x="45967" y="27023"/>
                  </a:lnTo>
                  <a:lnTo>
                    <a:pt x="46110" y="27005"/>
                  </a:lnTo>
                  <a:lnTo>
                    <a:pt x="46235" y="26970"/>
                  </a:lnTo>
                  <a:lnTo>
                    <a:pt x="46235" y="26970"/>
                  </a:lnTo>
                  <a:lnTo>
                    <a:pt x="46503" y="26862"/>
                  </a:lnTo>
                  <a:lnTo>
                    <a:pt x="46771" y="26737"/>
                  </a:lnTo>
                  <a:lnTo>
                    <a:pt x="46771" y="26737"/>
                  </a:lnTo>
                  <a:lnTo>
                    <a:pt x="46861" y="26684"/>
                  </a:lnTo>
                  <a:lnTo>
                    <a:pt x="46932" y="26594"/>
                  </a:lnTo>
                  <a:lnTo>
                    <a:pt x="47004" y="26505"/>
                  </a:lnTo>
                  <a:lnTo>
                    <a:pt x="47040" y="26398"/>
                  </a:lnTo>
                  <a:lnTo>
                    <a:pt x="47040" y="26398"/>
                  </a:lnTo>
                  <a:lnTo>
                    <a:pt x="47147" y="26380"/>
                  </a:lnTo>
                  <a:lnTo>
                    <a:pt x="47147" y="26380"/>
                  </a:lnTo>
                  <a:lnTo>
                    <a:pt x="47218" y="26362"/>
                  </a:lnTo>
                  <a:lnTo>
                    <a:pt x="47290" y="26326"/>
                  </a:lnTo>
                  <a:lnTo>
                    <a:pt x="47361" y="26290"/>
                  </a:lnTo>
                  <a:lnTo>
                    <a:pt x="47415" y="26255"/>
                  </a:lnTo>
                  <a:lnTo>
                    <a:pt x="47504" y="26147"/>
                  </a:lnTo>
                  <a:lnTo>
                    <a:pt x="47558" y="25987"/>
                  </a:lnTo>
                  <a:lnTo>
                    <a:pt x="47558" y="25987"/>
                  </a:lnTo>
                  <a:lnTo>
                    <a:pt x="47629" y="25790"/>
                  </a:lnTo>
                  <a:lnTo>
                    <a:pt x="47665" y="25576"/>
                  </a:lnTo>
                  <a:lnTo>
                    <a:pt x="47754" y="25147"/>
                  </a:lnTo>
                  <a:lnTo>
                    <a:pt x="47754" y="25147"/>
                  </a:lnTo>
                  <a:lnTo>
                    <a:pt x="47754" y="24986"/>
                  </a:lnTo>
                  <a:lnTo>
                    <a:pt x="47754" y="24986"/>
                  </a:lnTo>
                  <a:lnTo>
                    <a:pt x="47754" y="24593"/>
                  </a:lnTo>
                  <a:lnTo>
                    <a:pt x="47790" y="24199"/>
                  </a:lnTo>
                  <a:lnTo>
                    <a:pt x="47879" y="23413"/>
                  </a:lnTo>
                  <a:lnTo>
                    <a:pt x="47879" y="23413"/>
                  </a:lnTo>
                  <a:lnTo>
                    <a:pt x="47915" y="22698"/>
                  </a:lnTo>
                  <a:lnTo>
                    <a:pt x="47933" y="21501"/>
                  </a:lnTo>
                  <a:lnTo>
                    <a:pt x="47969" y="19571"/>
                  </a:lnTo>
                  <a:lnTo>
                    <a:pt x="47969" y="19571"/>
                  </a:lnTo>
                  <a:lnTo>
                    <a:pt x="47969" y="13548"/>
                  </a:lnTo>
                  <a:lnTo>
                    <a:pt x="47969" y="13548"/>
                  </a:lnTo>
                  <a:lnTo>
                    <a:pt x="47969" y="7578"/>
                  </a:lnTo>
                  <a:lnTo>
                    <a:pt x="47969" y="7578"/>
                  </a:lnTo>
                  <a:lnTo>
                    <a:pt x="47933" y="5666"/>
                  </a:lnTo>
                  <a:lnTo>
                    <a:pt x="47915" y="4451"/>
                  </a:lnTo>
                  <a:lnTo>
                    <a:pt x="47879" y="3736"/>
                  </a:lnTo>
                  <a:lnTo>
                    <a:pt x="47879" y="3736"/>
                  </a:lnTo>
                  <a:lnTo>
                    <a:pt x="47790" y="2950"/>
                  </a:lnTo>
                  <a:lnTo>
                    <a:pt x="47754" y="2556"/>
                  </a:lnTo>
                  <a:lnTo>
                    <a:pt x="47754" y="2163"/>
                  </a:lnTo>
                  <a:lnTo>
                    <a:pt x="47754" y="2163"/>
                  </a:lnTo>
                  <a:lnTo>
                    <a:pt x="47754" y="2002"/>
                  </a:lnTo>
                  <a:lnTo>
                    <a:pt x="47754" y="2002"/>
                  </a:lnTo>
                  <a:lnTo>
                    <a:pt x="47665" y="1573"/>
                  </a:lnTo>
                  <a:lnTo>
                    <a:pt x="47629" y="1359"/>
                  </a:lnTo>
                  <a:lnTo>
                    <a:pt x="47558" y="1162"/>
                  </a:lnTo>
                  <a:lnTo>
                    <a:pt x="47558" y="1162"/>
                  </a:lnTo>
                  <a:lnTo>
                    <a:pt x="47504" y="1019"/>
                  </a:lnTo>
                  <a:lnTo>
                    <a:pt x="47415" y="894"/>
                  </a:lnTo>
                  <a:lnTo>
                    <a:pt x="47361" y="858"/>
                  </a:lnTo>
                  <a:lnTo>
                    <a:pt x="47290" y="823"/>
                  </a:lnTo>
                  <a:lnTo>
                    <a:pt x="47218" y="787"/>
                  </a:lnTo>
                  <a:lnTo>
                    <a:pt x="47147" y="769"/>
                  </a:lnTo>
                  <a:lnTo>
                    <a:pt x="47147" y="769"/>
                  </a:lnTo>
                  <a:lnTo>
                    <a:pt x="47040" y="751"/>
                  </a:lnTo>
                  <a:lnTo>
                    <a:pt x="47040" y="751"/>
                  </a:lnTo>
                  <a:lnTo>
                    <a:pt x="47004" y="644"/>
                  </a:lnTo>
                  <a:lnTo>
                    <a:pt x="46932" y="555"/>
                  </a:lnTo>
                  <a:lnTo>
                    <a:pt x="46861" y="465"/>
                  </a:lnTo>
                  <a:lnTo>
                    <a:pt x="46771" y="412"/>
                  </a:lnTo>
                  <a:lnTo>
                    <a:pt x="46771" y="412"/>
                  </a:lnTo>
                  <a:lnTo>
                    <a:pt x="46503" y="287"/>
                  </a:lnTo>
                  <a:lnTo>
                    <a:pt x="46235" y="179"/>
                  </a:lnTo>
                  <a:lnTo>
                    <a:pt x="46235" y="179"/>
                  </a:lnTo>
                  <a:lnTo>
                    <a:pt x="46110" y="144"/>
                  </a:lnTo>
                  <a:lnTo>
                    <a:pt x="45967" y="126"/>
                  </a:lnTo>
                  <a:lnTo>
                    <a:pt x="45699" y="108"/>
                  </a:lnTo>
                  <a:lnTo>
                    <a:pt x="45699" y="108"/>
                  </a:lnTo>
                  <a:lnTo>
                    <a:pt x="44931" y="108"/>
                  </a:lnTo>
                  <a:lnTo>
                    <a:pt x="44537" y="90"/>
                  </a:lnTo>
                  <a:lnTo>
                    <a:pt x="44162" y="54"/>
                  </a:lnTo>
                  <a:lnTo>
                    <a:pt x="44162" y="54"/>
                  </a:lnTo>
                  <a:lnTo>
                    <a:pt x="43876" y="19"/>
                  </a:lnTo>
                  <a:lnTo>
                    <a:pt x="43590" y="19"/>
                  </a:lnTo>
                  <a:lnTo>
                    <a:pt x="43018" y="1"/>
                  </a:lnTo>
                  <a:lnTo>
                    <a:pt x="43018" y="1"/>
                  </a:lnTo>
                  <a:lnTo>
                    <a:pt x="42571" y="1"/>
                  </a:lnTo>
                  <a:lnTo>
                    <a:pt x="42125" y="1"/>
                  </a:lnTo>
                  <a:lnTo>
                    <a:pt x="42125" y="1"/>
                  </a:lnTo>
                  <a:lnTo>
                    <a:pt x="41571" y="36"/>
                  </a:lnTo>
                  <a:lnTo>
                    <a:pt x="41017" y="72"/>
                  </a:lnTo>
                  <a:lnTo>
                    <a:pt x="41017" y="72"/>
                  </a:lnTo>
                  <a:lnTo>
                    <a:pt x="40641" y="108"/>
                  </a:lnTo>
                  <a:lnTo>
                    <a:pt x="40284" y="108"/>
                  </a:lnTo>
                  <a:lnTo>
                    <a:pt x="40284" y="108"/>
                  </a:lnTo>
                  <a:lnTo>
                    <a:pt x="38086" y="108"/>
                  </a:lnTo>
                  <a:lnTo>
                    <a:pt x="38086" y="108"/>
                  </a:lnTo>
                  <a:lnTo>
                    <a:pt x="33510" y="126"/>
                  </a:lnTo>
                  <a:lnTo>
                    <a:pt x="33510" y="126"/>
                  </a:lnTo>
                  <a:lnTo>
                    <a:pt x="33135" y="161"/>
                  </a:lnTo>
                  <a:lnTo>
                    <a:pt x="33135" y="161"/>
                  </a:lnTo>
                  <a:lnTo>
                    <a:pt x="32009" y="179"/>
                  </a:lnTo>
                  <a:lnTo>
                    <a:pt x="30865" y="197"/>
                  </a:lnTo>
                  <a:lnTo>
                    <a:pt x="30865" y="197"/>
                  </a:lnTo>
                  <a:lnTo>
                    <a:pt x="27720" y="197"/>
                  </a:lnTo>
                  <a:lnTo>
                    <a:pt x="24557" y="215"/>
                  </a:lnTo>
                  <a:lnTo>
                    <a:pt x="24557" y="215"/>
                  </a:lnTo>
                  <a:lnTo>
                    <a:pt x="23252" y="215"/>
                  </a:lnTo>
                  <a:lnTo>
                    <a:pt x="23252" y="215"/>
                  </a:lnTo>
                  <a:lnTo>
                    <a:pt x="23216" y="215"/>
                  </a:lnTo>
                  <a:lnTo>
                    <a:pt x="23216" y="215"/>
                  </a:lnTo>
                  <a:lnTo>
                    <a:pt x="23162" y="215"/>
                  </a:lnTo>
                  <a:lnTo>
                    <a:pt x="23162" y="215"/>
                  </a:lnTo>
                  <a:lnTo>
                    <a:pt x="21858" y="215"/>
                  </a:lnTo>
                  <a:lnTo>
                    <a:pt x="21858" y="215"/>
                  </a:lnTo>
                  <a:lnTo>
                    <a:pt x="17408" y="197"/>
                  </a:lnTo>
                  <a:lnTo>
                    <a:pt x="17408" y="197"/>
                  </a:lnTo>
                  <a:lnTo>
                    <a:pt x="16264" y="179"/>
                  </a:lnTo>
                  <a:lnTo>
                    <a:pt x="15138" y="161"/>
                  </a:lnTo>
                  <a:lnTo>
                    <a:pt x="15138" y="161"/>
                  </a:lnTo>
                  <a:lnTo>
                    <a:pt x="14763" y="126"/>
                  </a:lnTo>
                  <a:lnTo>
                    <a:pt x="14763" y="126"/>
                  </a:lnTo>
                  <a:lnTo>
                    <a:pt x="12582" y="108"/>
                  </a:lnTo>
                  <a:lnTo>
                    <a:pt x="12582" y="108"/>
                  </a:lnTo>
                  <a:lnTo>
                    <a:pt x="8722" y="108"/>
                  </a:lnTo>
                  <a:lnTo>
                    <a:pt x="8722" y="108"/>
                  </a:lnTo>
                  <a:lnTo>
                    <a:pt x="7828" y="108"/>
                  </a:lnTo>
                  <a:lnTo>
                    <a:pt x="7292" y="90"/>
                  </a:lnTo>
                  <a:lnTo>
                    <a:pt x="6953" y="72"/>
                  </a:lnTo>
                  <a:lnTo>
                    <a:pt x="6953" y="72"/>
                  </a:lnTo>
                  <a:lnTo>
                    <a:pt x="6399" y="36"/>
                  </a:lnTo>
                  <a:lnTo>
                    <a:pt x="5845" y="1"/>
                  </a:lnTo>
                  <a:lnTo>
                    <a:pt x="5845" y="1"/>
                  </a:lnTo>
                  <a:lnTo>
                    <a:pt x="5398" y="1"/>
                  </a:lnTo>
                  <a:lnTo>
                    <a:pt x="4933" y="1"/>
                  </a:lnTo>
                  <a:lnTo>
                    <a:pt x="4933" y="1"/>
                  </a:lnTo>
                  <a:lnTo>
                    <a:pt x="4379" y="19"/>
                  </a:lnTo>
                  <a:lnTo>
                    <a:pt x="4093" y="19"/>
                  </a:lnTo>
                  <a:lnTo>
                    <a:pt x="3807" y="54"/>
                  </a:lnTo>
                  <a:lnTo>
                    <a:pt x="3807" y="54"/>
                  </a:lnTo>
                  <a:lnTo>
                    <a:pt x="3432" y="90"/>
                  </a:lnTo>
                  <a:lnTo>
                    <a:pt x="3039" y="108"/>
                  </a:lnTo>
                  <a:lnTo>
                    <a:pt x="2270" y="108"/>
                  </a:lnTo>
                  <a:lnTo>
                    <a:pt x="2270" y="108"/>
                  </a:lnTo>
                  <a:lnTo>
                    <a:pt x="2002" y="126"/>
                  </a:lnTo>
                  <a:lnTo>
                    <a:pt x="1859" y="144"/>
                  </a:lnTo>
                  <a:lnTo>
                    <a:pt x="1734" y="179"/>
                  </a:lnTo>
                  <a:lnTo>
                    <a:pt x="1734" y="179"/>
                  </a:lnTo>
                  <a:lnTo>
                    <a:pt x="1448" y="287"/>
                  </a:lnTo>
                  <a:lnTo>
                    <a:pt x="1198" y="412"/>
                  </a:lnTo>
                  <a:lnTo>
                    <a:pt x="1198" y="412"/>
                  </a:lnTo>
                  <a:lnTo>
                    <a:pt x="1108" y="465"/>
                  </a:lnTo>
                  <a:lnTo>
                    <a:pt x="1037" y="555"/>
                  </a:lnTo>
                  <a:lnTo>
                    <a:pt x="965" y="644"/>
                  </a:lnTo>
                  <a:lnTo>
                    <a:pt x="930" y="751"/>
                  </a:lnTo>
                  <a:lnTo>
                    <a:pt x="930" y="751"/>
                  </a:lnTo>
                  <a:lnTo>
                    <a:pt x="822" y="769"/>
                  </a:lnTo>
                  <a:lnTo>
                    <a:pt x="822" y="769"/>
                  </a:lnTo>
                  <a:lnTo>
                    <a:pt x="733" y="787"/>
                  </a:lnTo>
                  <a:lnTo>
                    <a:pt x="680" y="823"/>
                  </a:lnTo>
                  <a:lnTo>
                    <a:pt x="608" y="858"/>
                  </a:lnTo>
                  <a:lnTo>
                    <a:pt x="554" y="894"/>
                  </a:lnTo>
                  <a:lnTo>
                    <a:pt x="465" y="1019"/>
                  </a:lnTo>
                  <a:lnTo>
                    <a:pt x="411" y="1162"/>
                  </a:lnTo>
                  <a:lnTo>
                    <a:pt x="411" y="1162"/>
                  </a:lnTo>
                  <a:lnTo>
                    <a:pt x="340" y="1359"/>
                  </a:lnTo>
                  <a:lnTo>
                    <a:pt x="286" y="1573"/>
                  </a:lnTo>
                  <a:lnTo>
                    <a:pt x="215" y="2002"/>
                  </a:lnTo>
                  <a:lnTo>
                    <a:pt x="215" y="2002"/>
                  </a:lnTo>
                  <a:lnTo>
                    <a:pt x="197" y="2163"/>
                  </a:lnTo>
                  <a:lnTo>
                    <a:pt x="197" y="2163"/>
                  </a:lnTo>
                  <a:lnTo>
                    <a:pt x="197" y="2556"/>
                  </a:lnTo>
                  <a:lnTo>
                    <a:pt x="179" y="2950"/>
                  </a:lnTo>
                  <a:lnTo>
                    <a:pt x="90" y="3736"/>
                  </a:lnTo>
                  <a:lnTo>
                    <a:pt x="90" y="3736"/>
                  </a:lnTo>
                  <a:lnTo>
                    <a:pt x="54" y="4451"/>
                  </a:lnTo>
                  <a:lnTo>
                    <a:pt x="36" y="5666"/>
                  </a:lnTo>
                  <a:lnTo>
                    <a:pt x="0" y="7578"/>
                  </a:lnTo>
                  <a:lnTo>
                    <a:pt x="0" y="7578"/>
                  </a:lnTo>
                  <a:lnTo>
                    <a:pt x="0" y="13583"/>
                  </a:lnTo>
                  <a:lnTo>
                    <a:pt x="0" y="13583"/>
                  </a:lnTo>
                  <a:lnTo>
                    <a:pt x="0" y="19571"/>
                  </a:lnTo>
                  <a:lnTo>
                    <a:pt x="0" y="19571"/>
                  </a:lnTo>
                  <a:lnTo>
                    <a:pt x="36" y="21501"/>
                  </a:lnTo>
                  <a:lnTo>
                    <a:pt x="54" y="22698"/>
                  </a:lnTo>
                  <a:lnTo>
                    <a:pt x="90" y="23413"/>
                  </a:lnTo>
                  <a:lnTo>
                    <a:pt x="90" y="23413"/>
                  </a:lnTo>
                  <a:lnTo>
                    <a:pt x="179" y="24199"/>
                  </a:lnTo>
                  <a:lnTo>
                    <a:pt x="197" y="24593"/>
                  </a:lnTo>
                  <a:lnTo>
                    <a:pt x="197" y="24986"/>
                  </a:lnTo>
                  <a:lnTo>
                    <a:pt x="197" y="24986"/>
                  </a:lnTo>
                  <a:lnTo>
                    <a:pt x="215" y="25147"/>
                  </a:lnTo>
                  <a:lnTo>
                    <a:pt x="215" y="25147"/>
                  </a:lnTo>
                  <a:lnTo>
                    <a:pt x="286" y="25576"/>
                  </a:lnTo>
                  <a:lnTo>
                    <a:pt x="340" y="25790"/>
                  </a:lnTo>
                  <a:lnTo>
                    <a:pt x="411" y="25987"/>
                  </a:lnTo>
                  <a:lnTo>
                    <a:pt x="411" y="25987"/>
                  </a:lnTo>
                  <a:lnTo>
                    <a:pt x="465" y="26147"/>
                  </a:lnTo>
                  <a:lnTo>
                    <a:pt x="554" y="26255"/>
                  </a:lnTo>
                  <a:lnTo>
                    <a:pt x="608" y="26290"/>
                  </a:lnTo>
                  <a:lnTo>
                    <a:pt x="680" y="26326"/>
                  </a:lnTo>
                  <a:lnTo>
                    <a:pt x="733" y="26362"/>
                  </a:lnTo>
                  <a:lnTo>
                    <a:pt x="822" y="26380"/>
                  </a:lnTo>
                  <a:lnTo>
                    <a:pt x="822" y="26380"/>
                  </a:lnTo>
                  <a:lnTo>
                    <a:pt x="930" y="26398"/>
                  </a:lnTo>
                  <a:lnTo>
                    <a:pt x="930" y="26398"/>
                  </a:lnTo>
                  <a:lnTo>
                    <a:pt x="965" y="26505"/>
                  </a:lnTo>
                  <a:lnTo>
                    <a:pt x="1037" y="26594"/>
                  </a:lnTo>
                  <a:lnTo>
                    <a:pt x="1108" y="26684"/>
                  </a:lnTo>
                  <a:lnTo>
                    <a:pt x="1198" y="26737"/>
                  </a:lnTo>
                  <a:lnTo>
                    <a:pt x="1198" y="26737"/>
                  </a:lnTo>
                  <a:lnTo>
                    <a:pt x="1448" y="26862"/>
                  </a:lnTo>
                  <a:lnTo>
                    <a:pt x="1734" y="26970"/>
                  </a:lnTo>
                  <a:lnTo>
                    <a:pt x="1734" y="26970"/>
                  </a:lnTo>
                  <a:lnTo>
                    <a:pt x="1859" y="27005"/>
                  </a:lnTo>
                  <a:lnTo>
                    <a:pt x="2002" y="27023"/>
                  </a:lnTo>
                  <a:lnTo>
                    <a:pt x="2270" y="27041"/>
                  </a:lnTo>
                  <a:lnTo>
                    <a:pt x="2270" y="27041"/>
                  </a:lnTo>
                  <a:lnTo>
                    <a:pt x="3039" y="27041"/>
                  </a:lnTo>
                  <a:lnTo>
                    <a:pt x="3432" y="27059"/>
                  </a:lnTo>
                  <a:lnTo>
                    <a:pt x="3807" y="27095"/>
                  </a:lnTo>
                  <a:lnTo>
                    <a:pt x="3807" y="27095"/>
                  </a:lnTo>
                  <a:lnTo>
                    <a:pt x="4093" y="27130"/>
                  </a:lnTo>
                  <a:lnTo>
                    <a:pt x="4379" y="27148"/>
                  </a:lnTo>
                  <a:lnTo>
                    <a:pt x="4933" y="27148"/>
                  </a:lnTo>
                  <a:lnTo>
                    <a:pt x="4933" y="27148"/>
                  </a:lnTo>
                  <a:lnTo>
                    <a:pt x="5398" y="27148"/>
                  </a:lnTo>
                  <a:lnTo>
                    <a:pt x="5845" y="27148"/>
                  </a:lnTo>
                  <a:lnTo>
                    <a:pt x="5845" y="27148"/>
                  </a:lnTo>
                  <a:lnTo>
                    <a:pt x="6399" y="27113"/>
                  </a:lnTo>
                  <a:lnTo>
                    <a:pt x="6953" y="27077"/>
                  </a:lnTo>
                  <a:lnTo>
                    <a:pt x="6953" y="27077"/>
                  </a:lnTo>
                  <a:lnTo>
                    <a:pt x="7310" y="27059"/>
                  </a:lnTo>
                  <a:lnTo>
                    <a:pt x="7685" y="27041"/>
                  </a:lnTo>
                  <a:lnTo>
                    <a:pt x="7685" y="27041"/>
                  </a:lnTo>
                  <a:lnTo>
                    <a:pt x="9884" y="27041"/>
                  </a:lnTo>
                  <a:lnTo>
                    <a:pt x="9884" y="27041"/>
                  </a:lnTo>
                  <a:lnTo>
                    <a:pt x="12082" y="27023"/>
                  </a:lnTo>
                  <a:lnTo>
                    <a:pt x="12082" y="27023"/>
                  </a:lnTo>
                  <a:lnTo>
                    <a:pt x="12457" y="26987"/>
                  </a:lnTo>
                  <a:lnTo>
                    <a:pt x="12457" y="26987"/>
                  </a:lnTo>
                  <a:lnTo>
                    <a:pt x="13583" y="26970"/>
                  </a:lnTo>
                  <a:lnTo>
                    <a:pt x="14709" y="26970"/>
                  </a:lnTo>
                  <a:lnTo>
                    <a:pt x="14709" y="26970"/>
                  </a:lnTo>
                  <a:lnTo>
                    <a:pt x="17515" y="26934"/>
                  </a:lnTo>
                  <a:lnTo>
                    <a:pt x="17515" y="26934"/>
                  </a:lnTo>
                  <a:lnTo>
                    <a:pt x="18820" y="26934"/>
                  </a:lnTo>
                  <a:lnTo>
                    <a:pt x="18820" y="26934"/>
                  </a:lnTo>
                  <a:lnTo>
                    <a:pt x="18980" y="26934"/>
                  </a:lnTo>
                  <a:lnTo>
                    <a:pt x="19141" y="26916"/>
                  </a:lnTo>
                  <a:lnTo>
                    <a:pt x="19141" y="26916"/>
                  </a:lnTo>
                  <a:lnTo>
                    <a:pt x="19177" y="26898"/>
                  </a:lnTo>
                  <a:lnTo>
                    <a:pt x="19213" y="26880"/>
                  </a:lnTo>
                  <a:lnTo>
                    <a:pt x="19213" y="26862"/>
                  </a:lnTo>
                  <a:lnTo>
                    <a:pt x="19213" y="26827"/>
                  </a:lnTo>
                  <a:lnTo>
                    <a:pt x="19213" y="26827"/>
                  </a:lnTo>
                  <a:lnTo>
                    <a:pt x="19195" y="26773"/>
                  </a:lnTo>
                  <a:lnTo>
                    <a:pt x="19141" y="26737"/>
                  </a:lnTo>
                  <a:lnTo>
                    <a:pt x="19141" y="26737"/>
                  </a:lnTo>
                  <a:lnTo>
                    <a:pt x="19034" y="26719"/>
                  </a:lnTo>
                  <a:lnTo>
                    <a:pt x="18927" y="26702"/>
                  </a:lnTo>
                  <a:lnTo>
                    <a:pt x="18927" y="26702"/>
                  </a:lnTo>
                  <a:lnTo>
                    <a:pt x="17372" y="26702"/>
                  </a:lnTo>
                  <a:lnTo>
                    <a:pt x="17372" y="26702"/>
                  </a:lnTo>
                  <a:lnTo>
                    <a:pt x="16032" y="26702"/>
                  </a:lnTo>
                  <a:lnTo>
                    <a:pt x="15156" y="26719"/>
                  </a:lnTo>
                  <a:lnTo>
                    <a:pt x="14709" y="26719"/>
                  </a:lnTo>
                  <a:lnTo>
                    <a:pt x="14709" y="26719"/>
                  </a:lnTo>
                  <a:lnTo>
                    <a:pt x="14584" y="26737"/>
                  </a:lnTo>
                  <a:lnTo>
                    <a:pt x="14316" y="26737"/>
                  </a:lnTo>
                  <a:lnTo>
                    <a:pt x="13565" y="26755"/>
                  </a:lnTo>
                  <a:lnTo>
                    <a:pt x="12404" y="26755"/>
                  </a:lnTo>
                  <a:lnTo>
                    <a:pt x="12404" y="26755"/>
                  </a:lnTo>
                  <a:lnTo>
                    <a:pt x="12278" y="26755"/>
                  </a:lnTo>
                  <a:lnTo>
                    <a:pt x="12171" y="26755"/>
                  </a:lnTo>
                  <a:lnTo>
                    <a:pt x="12171" y="26755"/>
                  </a:lnTo>
                  <a:lnTo>
                    <a:pt x="11939" y="26791"/>
                  </a:lnTo>
                  <a:lnTo>
                    <a:pt x="11456" y="26791"/>
                  </a:lnTo>
                  <a:lnTo>
                    <a:pt x="10098" y="26809"/>
                  </a:lnTo>
                  <a:lnTo>
                    <a:pt x="8007" y="26809"/>
                  </a:lnTo>
                  <a:lnTo>
                    <a:pt x="8007" y="26809"/>
                  </a:lnTo>
                  <a:lnTo>
                    <a:pt x="7632" y="26809"/>
                  </a:lnTo>
                  <a:lnTo>
                    <a:pt x="7274" y="26809"/>
                  </a:lnTo>
                  <a:lnTo>
                    <a:pt x="6524" y="26862"/>
                  </a:lnTo>
                  <a:lnTo>
                    <a:pt x="6524" y="26862"/>
                  </a:lnTo>
                  <a:lnTo>
                    <a:pt x="6077" y="26898"/>
                  </a:lnTo>
                  <a:lnTo>
                    <a:pt x="5630" y="26898"/>
                  </a:lnTo>
                  <a:lnTo>
                    <a:pt x="5630" y="26898"/>
                  </a:lnTo>
                  <a:lnTo>
                    <a:pt x="4415" y="26898"/>
                  </a:lnTo>
                  <a:lnTo>
                    <a:pt x="4415" y="26898"/>
                  </a:lnTo>
                  <a:lnTo>
                    <a:pt x="4236" y="26898"/>
                  </a:lnTo>
                  <a:lnTo>
                    <a:pt x="4057" y="26880"/>
                  </a:lnTo>
                  <a:lnTo>
                    <a:pt x="4057" y="26880"/>
                  </a:lnTo>
                  <a:lnTo>
                    <a:pt x="3539" y="26827"/>
                  </a:lnTo>
                  <a:lnTo>
                    <a:pt x="3271" y="26809"/>
                  </a:lnTo>
                  <a:lnTo>
                    <a:pt x="3003" y="26809"/>
                  </a:lnTo>
                  <a:lnTo>
                    <a:pt x="3003" y="26809"/>
                  </a:lnTo>
                  <a:lnTo>
                    <a:pt x="2592" y="26809"/>
                  </a:lnTo>
                  <a:lnTo>
                    <a:pt x="2181" y="26809"/>
                  </a:lnTo>
                  <a:lnTo>
                    <a:pt x="2181" y="26809"/>
                  </a:lnTo>
                  <a:lnTo>
                    <a:pt x="2056" y="26791"/>
                  </a:lnTo>
                  <a:lnTo>
                    <a:pt x="1948" y="26791"/>
                  </a:lnTo>
                  <a:lnTo>
                    <a:pt x="1716" y="26719"/>
                  </a:lnTo>
                  <a:lnTo>
                    <a:pt x="1502" y="26630"/>
                  </a:lnTo>
                  <a:lnTo>
                    <a:pt x="1305" y="26523"/>
                  </a:lnTo>
                  <a:lnTo>
                    <a:pt x="1305" y="26523"/>
                  </a:lnTo>
                  <a:lnTo>
                    <a:pt x="1269" y="26505"/>
                  </a:lnTo>
                  <a:lnTo>
                    <a:pt x="1234" y="26469"/>
                  </a:lnTo>
                  <a:lnTo>
                    <a:pt x="1234" y="26433"/>
                  </a:lnTo>
                  <a:lnTo>
                    <a:pt x="1234" y="26362"/>
                  </a:lnTo>
                  <a:lnTo>
                    <a:pt x="1234" y="26362"/>
                  </a:lnTo>
                  <a:lnTo>
                    <a:pt x="1341" y="26344"/>
                  </a:lnTo>
                  <a:lnTo>
                    <a:pt x="1448" y="26290"/>
                  </a:lnTo>
                  <a:lnTo>
                    <a:pt x="1555" y="26219"/>
                  </a:lnTo>
                  <a:lnTo>
                    <a:pt x="1645" y="26147"/>
                  </a:lnTo>
                  <a:lnTo>
                    <a:pt x="1645" y="26147"/>
                  </a:lnTo>
                  <a:lnTo>
                    <a:pt x="1698" y="26094"/>
                  </a:lnTo>
                  <a:lnTo>
                    <a:pt x="1752" y="26022"/>
                  </a:lnTo>
                  <a:lnTo>
                    <a:pt x="1788" y="25951"/>
                  </a:lnTo>
                  <a:lnTo>
                    <a:pt x="1805" y="25879"/>
                  </a:lnTo>
                  <a:lnTo>
                    <a:pt x="1805" y="25879"/>
                  </a:lnTo>
                  <a:lnTo>
                    <a:pt x="1841" y="25736"/>
                  </a:lnTo>
                  <a:lnTo>
                    <a:pt x="1823" y="25593"/>
                  </a:lnTo>
                  <a:lnTo>
                    <a:pt x="1805" y="25522"/>
                  </a:lnTo>
                  <a:lnTo>
                    <a:pt x="1788" y="25468"/>
                  </a:lnTo>
                  <a:lnTo>
                    <a:pt x="1752" y="25397"/>
                  </a:lnTo>
                  <a:lnTo>
                    <a:pt x="1698" y="25343"/>
                  </a:lnTo>
                  <a:lnTo>
                    <a:pt x="1698" y="25343"/>
                  </a:lnTo>
                  <a:lnTo>
                    <a:pt x="1609" y="25290"/>
                  </a:lnTo>
                  <a:lnTo>
                    <a:pt x="1519" y="25254"/>
                  </a:lnTo>
                  <a:lnTo>
                    <a:pt x="1412" y="25254"/>
                  </a:lnTo>
                  <a:lnTo>
                    <a:pt x="1359" y="25272"/>
                  </a:lnTo>
                  <a:lnTo>
                    <a:pt x="1323" y="25290"/>
                  </a:lnTo>
                  <a:lnTo>
                    <a:pt x="1323" y="25290"/>
                  </a:lnTo>
                  <a:lnTo>
                    <a:pt x="1198" y="25379"/>
                  </a:lnTo>
                  <a:lnTo>
                    <a:pt x="1091" y="25504"/>
                  </a:lnTo>
                  <a:lnTo>
                    <a:pt x="1019" y="25629"/>
                  </a:lnTo>
                  <a:lnTo>
                    <a:pt x="965" y="25790"/>
                  </a:lnTo>
                  <a:lnTo>
                    <a:pt x="965" y="25790"/>
                  </a:lnTo>
                  <a:lnTo>
                    <a:pt x="894" y="26147"/>
                  </a:lnTo>
                  <a:lnTo>
                    <a:pt x="894" y="26147"/>
                  </a:lnTo>
                  <a:lnTo>
                    <a:pt x="787" y="26130"/>
                  </a:lnTo>
                  <a:lnTo>
                    <a:pt x="715" y="26094"/>
                  </a:lnTo>
                  <a:lnTo>
                    <a:pt x="662" y="26022"/>
                  </a:lnTo>
                  <a:lnTo>
                    <a:pt x="644" y="25951"/>
                  </a:lnTo>
                  <a:lnTo>
                    <a:pt x="644" y="25951"/>
                  </a:lnTo>
                  <a:lnTo>
                    <a:pt x="554" y="25683"/>
                  </a:lnTo>
                  <a:lnTo>
                    <a:pt x="483" y="25415"/>
                  </a:lnTo>
                  <a:lnTo>
                    <a:pt x="447" y="25129"/>
                  </a:lnTo>
                  <a:lnTo>
                    <a:pt x="429" y="24843"/>
                  </a:lnTo>
                  <a:lnTo>
                    <a:pt x="429" y="24843"/>
                  </a:lnTo>
                  <a:lnTo>
                    <a:pt x="429" y="24432"/>
                  </a:lnTo>
                  <a:lnTo>
                    <a:pt x="394" y="24021"/>
                  </a:lnTo>
                  <a:lnTo>
                    <a:pt x="394" y="24021"/>
                  </a:lnTo>
                  <a:lnTo>
                    <a:pt x="340" y="23592"/>
                  </a:lnTo>
                  <a:lnTo>
                    <a:pt x="286" y="23163"/>
                  </a:lnTo>
                  <a:lnTo>
                    <a:pt x="286" y="23163"/>
                  </a:lnTo>
                  <a:lnTo>
                    <a:pt x="286" y="22645"/>
                  </a:lnTo>
                  <a:lnTo>
                    <a:pt x="268" y="21608"/>
                  </a:lnTo>
                  <a:lnTo>
                    <a:pt x="251" y="20053"/>
                  </a:lnTo>
                  <a:lnTo>
                    <a:pt x="251" y="20053"/>
                  </a:lnTo>
                  <a:lnTo>
                    <a:pt x="233" y="19839"/>
                  </a:lnTo>
                  <a:lnTo>
                    <a:pt x="233" y="19624"/>
                  </a:lnTo>
                  <a:lnTo>
                    <a:pt x="233" y="19624"/>
                  </a:lnTo>
                  <a:lnTo>
                    <a:pt x="233" y="14423"/>
                  </a:lnTo>
                  <a:lnTo>
                    <a:pt x="233" y="14423"/>
                  </a:lnTo>
                  <a:lnTo>
                    <a:pt x="268" y="14406"/>
                  </a:lnTo>
                  <a:lnTo>
                    <a:pt x="286" y="14388"/>
                  </a:lnTo>
                  <a:lnTo>
                    <a:pt x="304" y="14352"/>
                  </a:lnTo>
                  <a:lnTo>
                    <a:pt x="304" y="14316"/>
                  </a:lnTo>
                  <a:lnTo>
                    <a:pt x="304" y="14316"/>
                  </a:lnTo>
                  <a:lnTo>
                    <a:pt x="268" y="14137"/>
                  </a:lnTo>
                  <a:lnTo>
                    <a:pt x="251" y="13941"/>
                  </a:lnTo>
                  <a:lnTo>
                    <a:pt x="233" y="13583"/>
                  </a:lnTo>
                  <a:lnTo>
                    <a:pt x="233" y="13583"/>
                  </a:lnTo>
                  <a:lnTo>
                    <a:pt x="251" y="13208"/>
                  </a:lnTo>
                  <a:lnTo>
                    <a:pt x="268" y="13012"/>
                  </a:lnTo>
                  <a:lnTo>
                    <a:pt x="304" y="12833"/>
                  </a:lnTo>
                  <a:lnTo>
                    <a:pt x="304" y="12833"/>
                  </a:lnTo>
                  <a:lnTo>
                    <a:pt x="304" y="12797"/>
                  </a:lnTo>
                  <a:lnTo>
                    <a:pt x="286" y="12761"/>
                  </a:lnTo>
                  <a:lnTo>
                    <a:pt x="268" y="12743"/>
                  </a:lnTo>
                  <a:lnTo>
                    <a:pt x="233" y="12726"/>
                  </a:lnTo>
                  <a:lnTo>
                    <a:pt x="233" y="12726"/>
                  </a:lnTo>
                  <a:lnTo>
                    <a:pt x="233" y="7525"/>
                  </a:lnTo>
                  <a:lnTo>
                    <a:pt x="233" y="7525"/>
                  </a:lnTo>
                  <a:lnTo>
                    <a:pt x="233" y="7310"/>
                  </a:lnTo>
                  <a:lnTo>
                    <a:pt x="251" y="7096"/>
                  </a:lnTo>
                  <a:lnTo>
                    <a:pt x="251" y="7096"/>
                  </a:lnTo>
                  <a:lnTo>
                    <a:pt x="268" y="5541"/>
                  </a:lnTo>
                  <a:lnTo>
                    <a:pt x="286" y="4522"/>
                  </a:lnTo>
                  <a:lnTo>
                    <a:pt x="286" y="3986"/>
                  </a:lnTo>
                  <a:lnTo>
                    <a:pt x="286" y="3986"/>
                  </a:lnTo>
                  <a:lnTo>
                    <a:pt x="340" y="3557"/>
                  </a:lnTo>
                  <a:lnTo>
                    <a:pt x="394" y="3128"/>
                  </a:lnTo>
                  <a:lnTo>
                    <a:pt x="394" y="3128"/>
                  </a:lnTo>
                  <a:lnTo>
                    <a:pt x="429" y="2717"/>
                  </a:lnTo>
                  <a:lnTo>
                    <a:pt x="429" y="2306"/>
                  </a:lnTo>
                  <a:lnTo>
                    <a:pt x="429" y="2306"/>
                  </a:lnTo>
                  <a:lnTo>
                    <a:pt x="447" y="2020"/>
                  </a:lnTo>
                  <a:lnTo>
                    <a:pt x="483" y="1752"/>
                  </a:lnTo>
                  <a:lnTo>
                    <a:pt x="554" y="1466"/>
                  </a:lnTo>
                  <a:lnTo>
                    <a:pt x="644" y="1198"/>
                  </a:lnTo>
                  <a:lnTo>
                    <a:pt x="644" y="1198"/>
                  </a:lnTo>
                  <a:lnTo>
                    <a:pt x="662" y="1127"/>
                  </a:lnTo>
                  <a:lnTo>
                    <a:pt x="715" y="1055"/>
                  </a:lnTo>
                  <a:lnTo>
                    <a:pt x="787" y="1019"/>
                  </a:lnTo>
                  <a:lnTo>
                    <a:pt x="894" y="1001"/>
                  </a:lnTo>
                  <a:lnTo>
                    <a:pt x="894" y="1001"/>
                  </a:lnTo>
                  <a:lnTo>
                    <a:pt x="965" y="1359"/>
                  </a:lnTo>
                  <a:lnTo>
                    <a:pt x="965" y="1359"/>
                  </a:lnTo>
                  <a:lnTo>
                    <a:pt x="1019" y="1520"/>
                  </a:lnTo>
                  <a:lnTo>
                    <a:pt x="1091" y="1645"/>
                  </a:lnTo>
                  <a:lnTo>
                    <a:pt x="1198" y="1770"/>
                  </a:lnTo>
                  <a:lnTo>
                    <a:pt x="1323" y="1859"/>
                  </a:lnTo>
                  <a:lnTo>
                    <a:pt x="1323" y="1859"/>
                  </a:lnTo>
                  <a:lnTo>
                    <a:pt x="1359" y="1877"/>
                  </a:lnTo>
                  <a:lnTo>
                    <a:pt x="1412" y="1895"/>
                  </a:lnTo>
                  <a:lnTo>
                    <a:pt x="1519" y="1895"/>
                  </a:lnTo>
                  <a:lnTo>
                    <a:pt x="1609" y="1859"/>
                  </a:lnTo>
                  <a:lnTo>
                    <a:pt x="1698" y="1806"/>
                  </a:lnTo>
                  <a:lnTo>
                    <a:pt x="1698" y="1806"/>
                  </a:lnTo>
                  <a:lnTo>
                    <a:pt x="1752" y="1752"/>
                  </a:lnTo>
                  <a:lnTo>
                    <a:pt x="1788" y="1698"/>
                  </a:lnTo>
                  <a:lnTo>
                    <a:pt x="1805" y="1627"/>
                  </a:lnTo>
                  <a:lnTo>
                    <a:pt x="1823" y="1556"/>
                  </a:lnTo>
                  <a:lnTo>
                    <a:pt x="1841" y="1413"/>
                  </a:lnTo>
                  <a:lnTo>
                    <a:pt x="1805" y="1270"/>
                  </a:lnTo>
                  <a:lnTo>
                    <a:pt x="1805" y="1270"/>
                  </a:lnTo>
                  <a:lnTo>
                    <a:pt x="1788" y="1198"/>
                  </a:lnTo>
                  <a:lnTo>
                    <a:pt x="1752" y="1127"/>
                  </a:lnTo>
                  <a:lnTo>
                    <a:pt x="1698" y="1055"/>
                  </a:lnTo>
                  <a:lnTo>
                    <a:pt x="1645" y="1001"/>
                  </a:lnTo>
                  <a:lnTo>
                    <a:pt x="1645" y="1001"/>
                  </a:lnTo>
                  <a:lnTo>
                    <a:pt x="1555" y="930"/>
                  </a:lnTo>
                  <a:lnTo>
                    <a:pt x="1448" y="858"/>
                  </a:lnTo>
                  <a:lnTo>
                    <a:pt x="1341" y="805"/>
                  </a:lnTo>
                  <a:lnTo>
                    <a:pt x="1234" y="787"/>
                  </a:lnTo>
                  <a:lnTo>
                    <a:pt x="1234" y="787"/>
                  </a:lnTo>
                  <a:lnTo>
                    <a:pt x="1234" y="733"/>
                  </a:lnTo>
                  <a:lnTo>
                    <a:pt x="1234" y="680"/>
                  </a:lnTo>
                  <a:lnTo>
                    <a:pt x="1269" y="644"/>
                  </a:lnTo>
                  <a:lnTo>
                    <a:pt x="1305" y="626"/>
                  </a:lnTo>
                  <a:lnTo>
                    <a:pt x="1305" y="626"/>
                  </a:lnTo>
                  <a:lnTo>
                    <a:pt x="1502" y="519"/>
                  </a:lnTo>
                  <a:lnTo>
                    <a:pt x="1716" y="430"/>
                  </a:lnTo>
                  <a:lnTo>
                    <a:pt x="1948" y="376"/>
                  </a:lnTo>
                  <a:lnTo>
                    <a:pt x="2056" y="358"/>
                  </a:lnTo>
                  <a:lnTo>
                    <a:pt x="2181" y="340"/>
                  </a:lnTo>
                  <a:lnTo>
                    <a:pt x="2181" y="340"/>
                  </a:lnTo>
                  <a:lnTo>
                    <a:pt x="2592" y="340"/>
                  </a:lnTo>
                  <a:lnTo>
                    <a:pt x="3003" y="340"/>
                  </a:lnTo>
                  <a:lnTo>
                    <a:pt x="3003" y="340"/>
                  </a:lnTo>
                  <a:lnTo>
                    <a:pt x="3271" y="340"/>
                  </a:lnTo>
                  <a:lnTo>
                    <a:pt x="3539" y="322"/>
                  </a:lnTo>
                  <a:lnTo>
                    <a:pt x="4057" y="269"/>
                  </a:lnTo>
                  <a:lnTo>
                    <a:pt x="4057" y="269"/>
                  </a:lnTo>
                  <a:lnTo>
                    <a:pt x="4236" y="251"/>
                  </a:lnTo>
                  <a:lnTo>
                    <a:pt x="4415" y="251"/>
                  </a:lnTo>
                  <a:lnTo>
                    <a:pt x="4415" y="251"/>
                  </a:lnTo>
                  <a:lnTo>
                    <a:pt x="5630" y="251"/>
                  </a:lnTo>
                  <a:lnTo>
                    <a:pt x="5630" y="251"/>
                  </a:lnTo>
                  <a:lnTo>
                    <a:pt x="6077" y="251"/>
                  </a:lnTo>
                  <a:lnTo>
                    <a:pt x="6524" y="287"/>
                  </a:lnTo>
                  <a:lnTo>
                    <a:pt x="6524" y="287"/>
                  </a:lnTo>
                  <a:lnTo>
                    <a:pt x="7060" y="304"/>
                  </a:lnTo>
                  <a:lnTo>
                    <a:pt x="7793" y="340"/>
                  </a:lnTo>
                  <a:lnTo>
                    <a:pt x="8507" y="358"/>
                  </a:lnTo>
                  <a:lnTo>
                    <a:pt x="9044" y="340"/>
                  </a:lnTo>
                  <a:lnTo>
                    <a:pt x="9044" y="340"/>
                  </a:lnTo>
                  <a:lnTo>
                    <a:pt x="11957" y="340"/>
                  </a:lnTo>
                  <a:lnTo>
                    <a:pt x="13887" y="358"/>
                  </a:lnTo>
                  <a:lnTo>
                    <a:pt x="14548" y="358"/>
                  </a:lnTo>
                  <a:lnTo>
                    <a:pt x="14870" y="394"/>
                  </a:lnTo>
                  <a:lnTo>
                    <a:pt x="14870" y="394"/>
                  </a:lnTo>
                  <a:lnTo>
                    <a:pt x="14977" y="394"/>
                  </a:lnTo>
                  <a:lnTo>
                    <a:pt x="15084" y="394"/>
                  </a:lnTo>
                  <a:lnTo>
                    <a:pt x="15084" y="394"/>
                  </a:lnTo>
                  <a:lnTo>
                    <a:pt x="16246" y="394"/>
                  </a:lnTo>
                  <a:lnTo>
                    <a:pt x="16997" y="412"/>
                  </a:lnTo>
                  <a:lnTo>
                    <a:pt x="17265" y="412"/>
                  </a:lnTo>
                  <a:lnTo>
                    <a:pt x="17408" y="430"/>
                  </a:lnTo>
                  <a:lnTo>
                    <a:pt x="17408" y="430"/>
                  </a:lnTo>
                  <a:lnTo>
                    <a:pt x="18105" y="430"/>
                  </a:lnTo>
                  <a:lnTo>
                    <a:pt x="19552" y="447"/>
                  </a:lnTo>
                  <a:lnTo>
                    <a:pt x="21697" y="447"/>
                  </a:lnTo>
                  <a:lnTo>
                    <a:pt x="21697" y="447"/>
                  </a:lnTo>
                  <a:lnTo>
                    <a:pt x="23216" y="447"/>
                  </a:lnTo>
                  <a:lnTo>
                    <a:pt x="23216" y="447"/>
                  </a:lnTo>
                  <a:lnTo>
                    <a:pt x="24717" y="447"/>
                  </a:lnTo>
                  <a:lnTo>
                    <a:pt x="24717" y="447"/>
                  </a:lnTo>
                  <a:lnTo>
                    <a:pt x="27791" y="447"/>
                  </a:lnTo>
                  <a:lnTo>
                    <a:pt x="29882" y="430"/>
                  </a:lnTo>
                  <a:lnTo>
                    <a:pt x="30865" y="430"/>
                  </a:lnTo>
                  <a:lnTo>
                    <a:pt x="30865" y="430"/>
                  </a:lnTo>
                  <a:lnTo>
                    <a:pt x="31008" y="412"/>
                  </a:lnTo>
                  <a:lnTo>
                    <a:pt x="31276" y="412"/>
                  </a:lnTo>
                  <a:lnTo>
                    <a:pt x="32027" y="394"/>
                  </a:lnTo>
                  <a:lnTo>
                    <a:pt x="33189" y="394"/>
                  </a:lnTo>
                  <a:lnTo>
                    <a:pt x="33189" y="394"/>
                  </a:lnTo>
                  <a:lnTo>
                    <a:pt x="33296" y="394"/>
                  </a:lnTo>
                  <a:lnTo>
                    <a:pt x="33421" y="394"/>
                  </a:lnTo>
                  <a:lnTo>
                    <a:pt x="33421" y="394"/>
                  </a:lnTo>
                  <a:lnTo>
                    <a:pt x="33761" y="358"/>
                  </a:lnTo>
                  <a:lnTo>
                    <a:pt x="34511" y="358"/>
                  </a:lnTo>
                  <a:lnTo>
                    <a:pt x="36692" y="340"/>
                  </a:lnTo>
                  <a:lnTo>
                    <a:pt x="39962" y="340"/>
                  </a:lnTo>
                  <a:lnTo>
                    <a:pt x="39962" y="340"/>
                  </a:lnTo>
                  <a:lnTo>
                    <a:pt x="40320" y="358"/>
                  </a:lnTo>
                  <a:lnTo>
                    <a:pt x="40695" y="340"/>
                  </a:lnTo>
                  <a:lnTo>
                    <a:pt x="41446" y="287"/>
                  </a:lnTo>
                  <a:lnTo>
                    <a:pt x="41446" y="287"/>
                  </a:lnTo>
                  <a:lnTo>
                    <a:pt x="41892" y="251"/>
                  </a:lnTo>
                  <a:lnTo>
                    <a:pt x="42339" y="251"/>
                  </a:lnTo>
                  <a:lnTo>
                    <a:pt x="42339" y="251"/>
                  </a:lnTo>
                  <a:lnTo>
                    <a:pt x="43554" y="251"/>
                  </a:lnTo>
                  <a:lnTo>
                    <a:pt x="43554" y="251"/>
                  </a:lnTo>
                  <a:lnTo>
                    <a:pt x="43733" y="251"/>
                  </a:lnTo>
                  <a:lnTo>
                    <a:pt x="43894" y="269"/>
                  </a:lnTo>
                  <a:lnTo>
                    <a:pt x="43894" y="269"/>
                  </a:lnTo>
                  <a:lnTo>
                    <a:pt x="44430" y="322"/>
                  </a:lnTo>
                  <a:lnTo>
                    <a:pt x="44698" y="340"/>
                  </a:lnTo>
                  <a:lnTo>
                    <a:pt x="44948" y="340"/>
                  </a:lnTo>
                  <a:lnTo>
                    <a:pt x="44948" y="340"/>
                  </a:lnTo>
                  <a:lnTo>
                    <a:pt x="45377" y="340"/>
                  </a:lnTo>
                  <a:lnTo>
                    <a:pt x="45788" y="340"/>
                  </a:lnTo>
                  <a:lnTo>
                    <a:pt x="45788" y="340"/>
                  </a:lnTo>
                  <a:lnTo>
                    <a:pt x="45914" y="358"/>
                  </a:lnTo>
                  <a:lnTo>
                    <a:pt x="46021" y="376"/>
                  </a:lnTo>
                  <a:lnTo>
                    <a:pt x="46235" y="430"/>
                  </a:lnTo>
                  <a:lnTo>
                    <a:pt x="46450" y="519"/>
                  </a:lnTo>
                  <a:lnTo>
                    <a:pt x="46664" y="626"/>
                  </a:lnTo>
                  <a:lnTo>
                    <a:pt x="46664" y="626"/>
                  </a:lnTo>
                  <a:lnTo>
                    <a:pt x="46700" y="644"/>
                  </a:lnTo>
                  <a:lnTo>
                    <a:pt x="46718" y="680"/>
                  </a:lnTo>
                  <a:lnTo>
                    <a:pt x="46736" y="733"/>
                  </a:lnTo>
                  <a:lnTo>
                    <a:pt x="46736" y="787"/>
                  </a:lnTo>
                  <a:lnTo>
                    <a:pt x="46736" y="787"/>
                  </a:lnTo>
                  <a:lnTo>
                    <a:pt x="46611" y="805"/>
                  </a:lnTo>
                  <a:lnTo>
                    <a:pt x="46521" y="858"/>
                  </a:lnTo>
                  <a:lnTo>
                    <a:pt x="46414" y="930"/>
                  </a:lnTo>
                  <a:lnTo>
                    <a:pt x="46325" y="1001"/>
                  </a:lnTo>
                  <a:lnTo>
                    <a:pt x="46325" y="1001"/>
                  </a:lnTo>
                  <a:lnTo>
                    <a:pt x="46253" y="1055"/>
                  </a:lnTo>
                  <a:lnTo>
                    <a:pt x="46217" y="1127"/>
                  </a:lnTo>
                  <a:lnTo>
                    <a:pt x="46182" y="1198"/>
                  </a:lnTo>
                  <a:lnTo>
                    <a:pt x="46146" y="1270"/>
                  </a:lnTo>
                  <a:lnTo>
                    <a:pt x="46146" y="1270"/>
                  </a:lnTo>
                  <a:lnTo>
                    <a:pt x="46128" y="1413"/>
                  </a:lnTo>
                  <a:lnTo>
                    <a:pt x="46146" y="1556"/>
                  </a:lnTo>
                  <a:lnTo>
                    <a:pt x="46146" y="1627"/>
                  </a:lnTo>
                  <a:lnTo>
                    <a:pt x="46182" y="1698"/>
                  </a:lnTo>
                  <a:lnTo>
                    <a:pt x="46217" y="1752"/>
                  </a:lnTo>
                  <a:lnTo>
                    <a:pt x="46271" y="1806"/>
                  </a:lnTo>
                  <a:lnTo>
                    <a:pt x="46271" y="1806"/>
                  </a:lnTo>
                  <a:lnTo>
                    <a:pt x="46360" y="1859"/>
                  </a:lnTo>
                  <a:lnTo>
                    <a:pt x="46450" y="1895"/>
                  </a:lnTo>
                  <a:lnTo>
                    <a:pt x="46557" y="1895"/>
                  </a:lnTo>
                  <a:lnTo>
                    <a:pt x="46611" y="1877"/>
                  </a:lnTo>
                  <a:lnTo>
                    <a:pt x="46646" y="1859"/>
                  </a:lnTo>
                  <a:lnTo>
                    <a:pt x="46646" y="1859"/>
                  </a:lnTo>
                  <a:lnTo>
                    <a:pt x="46771" y="1770"/>
                  </a:lnTo>
                  <a:lnTo>
                    <a:pt x="46879" y="1645"/>
                  </a:lnTo>
                  <a:lnTo>
                    <a:pt x="46950" y="1520"/>
                  </a:lnTo>
                  <a:lnTo>
                    <a:pt x="47004" y="1359"/>
                  </a:lnTo>
                  <a:lnTo>
                    <a:pt x="47004" y="1359"/>
                  </a:lnTo>
                  <a:lnTo>
                    <a:pt x="47075" y="1001"/>
                  </a:lnTo>
                  <a:lnTo>
                    <a:pt x="47075" y="1001"/>
                  </a:lnTo>
                  <a:lnTo>
                    <a:pt x="47165" y="1019"/>
                  </a:lnTo>
                  <a:lnTo>
                    <a:pt x="47236" y="1055"/>
                  </a:lnTo>
                  <a:lnTo>
                    <a:pt x="47290" y="1127"/>
                  </a:lnTo>
                  <a:lnTo>
                    <a:pt x="47325" y="1198"/>
                  </a:lnTo>
                  <a:lnTo>
                    <a:pt x="47325" y="1198"/>
                  </a:lnTo>
                  <a:lnTo>
                    <a:pt x="47415" y="1466"/>
                  </a:lnTo>
                  <a:lnTo>
                    <a:pt x="47468" y="1752"/>
                  </a:lnTo>
                  <a:lnTo>
                    <a:pt x="47522" y="2020"/>
                  </a:lnTo>
                  <a:lnTo>
                    <a:pt x="47540" y="2306"/>
                  </a:lnTo>
                  <a:lnTo>
                    <a:pt x="47540" y="2306"/>
                  </a:lnTo>
                  <a:lnTo>
                    <a:pt x="47540" y="2717"/>
                  </a:lnTo>
                  <a:lnTo>
                    <a:pt x="47576" y="3128"/>
                  </a:lnTo>
                  <a:lnTo>
                    <a:pt x="47576" y="3128"/>
                  </a:lnTo>
                  <a:lnTo>
                    <a:pt x="47611" y="3557"/>
                  </a:lnTo>
                  <a:lnTo>
                    <a:pt x="47683" y="3986"/>
                  </a:lnTo>
                  <a:lnTo>
                    <a:pt x="47683" y="3986"/>
                  </a:lnTo>
                  <a:lnTo>
                    <a:pt x="47683" y="4522"/>
                  </a:lnTo>
                  <a:lnTo>
                    <a:pt x="47701" y="5541"/>
                  </a:lnTo>
                  <a:lnTo>
                    <a:pt x="47701" y="7096"/>
                  </a:lnTo>
                  <a:lnTo>
                    <a:pt x="47701" y="7096"/>
                  </a:lnTo>
                  <a:lnTo>
                    <a:pt x="47737" y="7310"/>
                  </a:lnTo>
                  <a:lnTo>
                    <a:pt x="47737" y="7525"/>
                  </a:lnTo>
                  <a:lnTo>
                    <a:pt x="47737" y="7525"/>
                  </a:lnTo>
                  <a:lnTo>
                    <a:pt x="47737" y="12726"/>
                  </a:lnTo>
                  <a:lnTo>
                    <a:pt x="47737" y="12726"/>
                  </a:lnTo>
                  <a:lnTo>
                    <a:pt x="47701" y="12743"/>
                  </a:lnTo>
                  <a:lnTo>
                    <a:pt x="47683" y="12761"/>
                  </a:lnTo>
                  <a:lnTo>
                    <a:pt x="47665" y="12797"/>
                  </a:lnTo>
                  <a:lnTo>
                    <a:pt x="47665" y="12833"/>
                  </a:lnTo>
                  <a:lnTo>
                    <a:pt x="47665" y="12833"/>
                  </a:lnTo>
                  <a:lnTo>
                    <a:pt x="47701" y="13012"/>
                  </a:lnTo>
                  <a:lnTo>
                    <a:pt x="47719" y="13208"/>
                  </a:lnTo>
                  <a:lnTo>
                    <a:pt x="47737" y="13566"/>
                  </a:lnTo>
                  <a:lnTo>
                    <a:pt x="47737" y="13566"/>
                  </a:lnTo>
                  <a:lnTo>
                    <a:pt x="47719" y="13941"/>
                  </a:lnTo>
                  <a:lnTo>
                    <a:pt x="47701" y="14137"/>
                  </a:lnTo>
                  <a:lnTo>
                    <a:pt x="47665" y="14316"/>
                  </a:lnTo>
                  <a:lnTo>
                    <a:pt x="47665" y="14316"/>
                  </a:lnTo>
                  <a:lnTo>
                    <a:pt x="47665" y="14352"/>
                  </a:lnTo>
                  <a:lnTo>
                    <a:pt x="47683" y="14388"/>
                  </a:lnTo>
                  <a:lnTo>
                    <a:pt x="47701" y="14406"/>
                  </a:lnTo>
                  <a:lnTo>
                    <a:pt x="47737" y="14423"/>
                  </a:lnTo>
                  <a:lnTo>
                    <a:pt x="47737" y="14423"/>
                  </a:lnTo>
                  <a:lnTo>
                    <a:pt x="47737" y="19624"/>
                  </a:lnTo>
                  <a:lnTo>
                    <a:pt x="47737" y="19624"/>
                  </a:lnTo>
                  <a:lnTo>
                    <a:pt x="47737" y="19839"/>
                  </a:lnTo>
                  <a:lnTo>
                    <a:pt x="47701" y="20053"/>
                  </a:lnTo>
                  <a:lnTo>
                    <a:pt x="47701" y="20053"/>
                  </a:lnTo>
                  <a:lnTo>
                    <a:pt x="47701" y="21608"/>
                  </a:lnTo>
                  <a:lnTo>
                    <a:pt x="47683" y="22645"/>
                  </a:lnTo>
                  <a:lnTo>
                    <a:pt x="47683" y="23163"/>
                  </a:lnTo>
                  <a:lnTo>
                    <a:pt x="47683" y="23163"/>
                  </a:lnTo>
                  <a:lnTo>
                    <a:pt x="47611" y="23592"/>
                  </a:lnTo>
                  <a:lnTo>
                    <a:pt x="47576" y="24021"/>
                  </a:lnTo>
                  <a:lnTo>
                    <a:pt x="47576" y="24021"/>
                  </a:lnTo>
                  <a:lnTo>
                    <a:pt x="47540" y="24432"/>
                  </a:lnTo>
                  <a:lnTo>
                    <a:pt x="47540" y="24843"/>
                  </a:lnTo>
                  <a:lnTo>
                    <a:pt x="47540" y="24843"/>
                  </a:lnTo>
                  <a:lnTo>
                    <a:pt x="47522" y="25129"/>
                  </a:lnTo>
                  <a:lnTo>
                    <a:pt x="47468" y="25415"/>
                  </a:lnTo>
                  <a:lnTo>
                    <a:pt x="47415" y="25683"/>
                  </a:lnTo>
                  <a:lnTo>
                    <a:pt x="47325" y="25951"/>
                  </a:lnTo>
                  <a:lnTo>
                    <a:pt x="47325" y="25951"/>
                  </a:lnTo>
                  <a:lnTo>
                    <a:pt x="47290" y="26022"/>
                  </a:lnTo>
                  <a:lnTo>
                    <a:pt x="47236" y="26094"/>
                  </a:lnTo>
                  <a:lnTo>
                    <a:pt x="47165" y="26130"/>
                  </a:lnTo>
                  <a:lnTo>
                    <a:pt x="47075" y="26147"/>
                  </a:lnTo>
                  <a:lnTo>
                    <a:pt x="47075" y="26147"/>
                  </a:lnTo>
                  <a:lnTo>
                    <a:pt x="47004" y="25790"/>
                  </a:lnTo>
                  <a:lnTo>
                    <a:pt x="47004" y="25790"/>
                  </a:lnTo>
                  <a:lnTo>
                    <a:pt x="46950" y="25629"/>
                  </a:lnTo>
                  <a:lnTo>
                    <a:pt x="46879" y="25504"/>
                  </a:lnTo>
                  <a:lnTo>
                    <a:pt x="46771" y="25379"/>
                  </a:lnTo>
                  <a:lnTo>
                    <a:pt x="46646" y="25290"/>
                  </a:lnTo>
                  <a:lnTo>
                    <a:pt x="46646" y="25290"/>
                  </a:lnTo>
                  <a:lnTo>
                    <a:pt x="46611" y="25272"/>
                  </a:lnTo>
                  <a:lnTo>
                    <a:pt x="46557" y="25254"/>
                  </a:lnTo>
                  <a:lnTo>
                    <a:pt x="46450" y="25254"/>
                  </a:lnTo>
                  <a:lnTo>
                    <a:pt x="46360" y="25290"/>
                  </a:lnTo>
                  <a:lnTo>
                    <a:pt x="46271" y="25343"/>
                  </a:lnTo>
                  <a:lnTo>
                    <a:pt x="46271" y="25343"/>
                  </a:lnTo>
                  <a:lnTo>
                    <a:pt x="46217" y="25397"/>
                  </a:lnTo>
                  <a:lnTo>
                    <a:pt x="46182" y="25468"/>
                  </a:lnTo>
                  <a:lnTo>
                    <a:pt x="46146" y="25522"/>
                  </a:lnTo>
                  <a:lnTo>
                    <a:pt x="46146" y="25593"/>
                  </a:lnTo>
                  <a:lnTo>
                    <a:pt x="46128" y="25736"/>
                  </a:lnTo>
                  <a:lnTo>
                    <a:pt x="46146" y="25879"/>
                  </a:lnTo>
                  <a:lnTo>
                    <a:pt x="46146" y="25879"/>
                  </a:lnTo>
                  <a:lnTo>
                    <a:pt x="46182" y="25951"/>
                  </a:lnTo>
                  <a:lnTo>
                    <a:pt x="46217" y="26022"/>
                  </a:lnTo>
                  <a:lnTo>
                    <a:pt x="46253" y="26094"/>
                  </a:lnTo>
                  <a:lnTo>
                    <a:pt x="46325" y="26147"/>
                  </a:lnTo>
                  <a:lnTo>
                    <a:pt x="46325" y="26147"/>
                  </a:lnTo>
                  <a:lnTo>
                    <a:pt x="46414" y="26219"/>
                  </a:lnTo>
                  <a:lnTo>
                    <a:pt x="46521" y="26290"/>
                  </a:lnTo>
                  <a:lnTo>
                    <a:pt x="46611" y="26344"/>
                  </a:lnTo>
                  <a:lnTo>
                    <a:pt x="46736" y="26362"/>
                  </a:lnTo>
                  <a:lnTo>
                    <a:pt x="46736" y="26362"/>
                  </a:lnTo>
                  <a:lnTo>
                    <a:pt x="46736" y="26433"/>
                  </a:lnTo>
                  <a:lnTo>
                    <a:pt x="46718" y="26469"/>
                  </a:lnTo>
                  <a:lnTo>
                    <a:pt x="46700" y="26505"/>
                  </a:lnTo>
                  <a:lnTo>
                    <a:pt x="46664" y="26523"/>
                  </a:lnTo>
                  <a:lnTo>
                    <a:pt x="46664" y="26523"/>
                  </a:lnTo>
                  <a:lnTo>
                    <a:pt x="46450" y="26630"/>
                  </a:lnTo>
                  <a:lnTo>
                    <a:pt x="46235" y="26719"/>
                  </a:lnTo>
                  <a:lnTo>
                    <a:pt x="46021" y="26791"/>
                  </a:lnTo>
                  <a:lnTo>
                    <a:pt x="45914" y="26791"/>
                  </a:lnTo>
                  <a:lnTo>
                    <a:pt x="45788" y="26809"/>
                  </a:lnTo>
                  <a:lnTo>
                    <a:pt x="45788" y="26809"/>
                  </a:lnTo>
                  <a:lnTo>
                    <a:pt x="45377" y="26809"/>
                  </a:lnTo>
                  <a:lnTo>
                    <a:pt x="44948" y="26809"/>
                  </a:lnTo>
                  <a:lnTo>
                    <a:pt x="44948" y="26809"/>
                  </a:lnTo>
                  <a:lnTo>
                    <a:pt x="44698" y="26809"/>
                  </a:lnTo>
                  <a:lnTo>
                    <a:pt x="44430" y="26827"/>
                  </a:lnTo>
                  <a:lnTo>
                    <a:pt x="43894" y="26880"/>
                  </a:lnTo>
                  <a:lnTo>
                    <a:pt x="43894" y="26880"/>
                  </a:lnTo>
                  <a:lnTo>
                    <a:pt x="43733" y="26898"/>
                  </a:lnTo>
                  <a:lnTo>
                    <a:pt x="43554" y="26898"/>
                  </a:lnTo>
                  <a:lnTo>
                    <a:pt x="43554" y="26898"/>
                  </a:lnTo>
                  <a:lnTo>
                    <a:pt x="42339" y="26898"/>
                  </a:lnTo>
                  <a:lnTo>
                    <a:pt x="42339" y="26898"/>
                  </a:lnTo>
                  <a:lnTo>
                    <a:pt x="41892" y="26898"/>
                  </a:lnTo>
                  <a:lnTo>
                    <a:pt x="41446" y="26862"/>
                  </a:lnTo>
                  <a:lnTo>
                    <a:pt x="41446" y="26862"/>
                  </a:lnTo>
                  <a:lnTo>
                    <a:pt x="40695" y="26809"/>
                  </a:lnTo>
                  <a:lnTo>
                    <a:pt x="40320" y="26809"/>
                  </a:lnTo>
                  <a:lnTo>
                    <a:pt x="39962" y="26809"/>
                  </a:lnTo>
                  <a:lnTo>
                    <a:pt x="39962" y="26809"/>
                  </a:lnTo>
                  <a:lnTo>
                    <a:pt x="37871" y="26809"/>
                  </a:lnTo>
                  <a:lnTo>
                    <a:pt x="36513" y="26791"/>
                  </a:lnTo>
                  <a:lnTo>
                    <a:pt x="36030" y="26791"/>
                  </a:lnTo>
                  <a:lnTo>
                    <a:pt x="35798" y="26755"/>
                  </a:lnTo>
                  <a:lnTo>
                    <a:pt x="35798" y="26755"/>
                  </a:lnTo>
                  <a:lnTo>
                    <a:pt x="35673" y="26755"/>
                  </a:lnTo>
                  <a:lnTo>
                    <a:pt x="35566" y="26755"/>
                  </a:lnTo>
                  <a:lnTo>
                    <a:pt x="35566" y="26755"/>
                  </a:lnTo>
                  <a:lnTo>
                    <a:pt x="34404" y="26755"/>
                  </a:lnTo>
                  <a:lnTo>
                    <a:pt x="33653" y="26737"/>
                  </a:lnTo>
                  <a:lnTo>
                    <a:pt x="33385" y="26737"/>
                  </a:lnTo>
                  <a:lnTo>
                    <a:pt x="33242" y="26719"/>
                  </a:lnTo>
                  <a:lnTo>
                    <a:pt x="33242" y="26719"/>
                  </a:lnTo>
                  <a:lnTo>
                    <a:pt x="32813" y="26719"/>
                  </a:lnTo>
                  <a:lnTo>
                    <a:pt x="31920" y="26702"/>
                  </a:lnTo>
                  <a:lnTo>
                    <a:pt x="30597" y="26702"/>
                  </a:lnTo>
                  <a:lnTo>
                    <a:pt x="30597" y="26702"/>
                  </a:lnTo>
                  <a:lnTo>
                    <a:pt x="29042" y="26702"/>
                  </a:lnTo>
                  <a:lnTo>
                    <a:pt x="29042" y="26702"/>
                  </a:lnTo>
                  <a:lnTo>
                    <a:pt x="28935" y="26719"/>
                  </a:lnTo>
                  <a:lnTo>
                    <a:pt x="28810" y="26737"/>
                  </a:lnTo>
                  <a:lnTo>
                    <a:pt x="28810" y="26737"/>
                  </a:lnTo>
                  <a:lnTo>
                    <a:pt x="28774" y="26773"/>
                  </a:lnTo>
                  <a:lnTo>
                    <a:pt x="28739" y="26827"/>
                  </a:lnTo>
                  <a:lnTo>
                    <a:pt x="28739" y="26827"/>
                  </a:lnTo>
                  <a:lnTo>
                    <a:pt x="28739" y="26862"/>
                  </a:lnTo>
                  <a:lnTo>
                    <a:pt x="28756" y="26880"/>
                  </a:lnTo>
                  <a:lnTo>
                    <a:pt x="28792" y="26898"/>
                  </a:lnTo>
                  <a:lnTo>
                    <a:pt x="28810" y="26916"/>
                  </a:lnTo>
                  <a:lnTo>
                    <a:pt x="28810" y="26916"/>
                  </a:lnTo>
                  <a:lnTo>
                    <a:pt x="28971" y="26934"/>
                  </a:lnTo>
                  <a:lnTo>
                    <a:pt x="29150" y="26934"/>
                  </a:lnTo>
                  <a:lnTo>
                    <a:pt x="29150" y="26934"/>
                  </a:lnTo>
                  <a:lnTo>
                    <a:pt x="30454" y="26934"/>
                  </a:lnTo>
                  <a:lnTo>
                    <a:pt x="30454" y="26934"/>
                  </a:lnTo>
                  <a:close/>
                  <a:moveTo>
                    <a:pt x="1269" y="25629"/>
                  </a:moveTo>
                  <a:lnTo>
                    <a:pt x="1269" y="25629"/>
                  </a:lnTo>
                  <a:lnTo>
                    <a:pt x="1377" y="25504"/>
                  </a:lnTo>
                  <a:lnTo>
                    <a:pt x="1377" y="25504"/>
                  </a:lnTo>
                  <a:lnTo>
                    <a:pt x="1448" y="25468"/>
                  </a:lnTo>
                  <a:lnTo>
                    <a:pt x="1502" y="25468"/>
                  </a:lnTo>
                  <a:lnTo>
                    <a:pt x="1555" y="25504"/>
                  </a:lnTo>
                  <a:lnTo>
                    <a:pt x="1591" y="25576"/>
                  </a:lnTo>
                  <a:lnTo>
                    <a:pt x="1591" y="25576"/>
                  </a:lnTo>
                  <a:lnTo>
                    <a:pt x="1609" y="25683"/>
                  </a:lnTo>
                  <a:lnTo>
                    <a:pt x="1609" y="25790"/>
                  </a:lnTo>
                  <a:lnTo>
                    <a:pt x="1609" y="25790"/>
                  </a:lnTo>
                  <a:lnTo>
                    <a:pt x="1591" y="25862"/>
                  </a:lnTo>
                  <a:lnTo>
                    <a:pt x="1555" y="25915"/>
                  </a:lnTo>
                  <a:lnTo>
                    <a:pt x="1502" y="25969"/>
                  </a:lnTo>
                  <a:lnTo>
                    <a:pt x="1448" y="26022"/>
                  </a:lnTo>
                  <a:lnTo>
                    <a:pt x="1394" y="26058"/>
                  </a:lnTo>
                  <a:lnTo>
                    <a:pt x="1323" y="26094"/>
                  </a:lnTo>
                  <a:lnTo>
                    <a:pt x="1251" y="26112"/>
                  </a:lnTo>
                  <a:lnTo>
                    <a:pt x="1162" y="26130"/>
                  </a:lnTo>
                  <a:lnTo>
                    <a:pt x="1162" y="26130"/>
                  </a:lnTo>
                  <a:lnTo>
                    <a:pt x="1162" y="25987"/>
                  </a:lnTo>
                  <a:lnTo>
                    <a:pt x="1180" y="25862"/>
                  </a:lnTo>
                  <a:lnTo>
                    <a:pt x="1216" y="25736"/>
                  </a:lnTo>
                  <a:lnTo>
                    <a:pt x="1269" y="25629"/>
                  </a:lnTo>
                  <a:lnTo>
                    <a:pt x="1269" y="25629"/>
                  </a:lnTo>
                  <a:close/>
                  <a:moveTo>
                    <a:pt x="1609" y="1359"/>
                  </a:moveTo>
                  <a:lnTo>
                    <a:pt x="1609" y="1359"/>
                  </a:lnTo>
                  <a:lnTo>
                    <a:pt x="1609" y="1466"/>
                  </a:lnTo>
                  <a:lnTo>
                    <a:pt x="1591" y="1573"/>
                  </a:lnTo>
                  <a:lnTo>
                    <a:pt x="1591" y="1573"/>
                  </a:lnTo>
                  <a:lnTo>
                    <a:pt x="1555" y="1645"/>
                  </a:lnTo>
                  <a:lnTo>
                    <a:pt x="1502" y="1681"/>
                  </a:lnTo>
                  <a:lnTo>
                    <a:pt x="1448" y="1681"/>
                  </a:lnTo>
                  <a:lnTo>
                    <a:pt x="1377" y="1645"/>
                  </a:lnTo>
                  <a:lnTo>
                    <a:pt x="1377" y="1645"/>
                  </a:lnTo>
                  <a:lnTo>
                    <a:pt x="1269" y="1520"/>
                  </a:lnTo>
                  <a:lnTo>
                    <a:pt x="1269" y="1520"/>
                  </a:lnTo>
                  <a:lnTo>
                    <a:pt x="1216" y="1413"/>
                  </a:lnTo>
                  <a:lnTo>
                    <a:pt x="1180" y="1287"/>
                  </a:lnTo>
                  <a:lnTo>
                    <a:pt x="1162" y="1162"/>
                  </a:lnTo>
                  <a:lnTo>
                    <a:pt x="1162" y="1037"/>
                  </a:lnTo>
                  <a:lnTo>
                    <a:pt x="1162" y="1037"/>
                  </a:lnTo>
                  <a:lnTo>
                    <a:pt x="1251" y="1037"/>
                  </a:lnTo>
                  <a:lnTo>
                    <a:pt x="1323" y="1055"/>
                  </a:lnTo>
                  <a:lnTo>
                    <a:pt x="1394" y="1091"/>
                  </a:lnTo>
                  <a:lnTo>
                    <a:pt x="1448" y="1127"/>
                  </a:lnTo>
                  <a:lnTo>
                    <a:pt x="1502" y="1180"/>
                  </a:lnTo>
                  <a:lnTo>
                    <a:pt x="1555" y="1234"/>
                  </a:lnTo>
                  <a:lnTo>
                    <a:pt x="1591" y="1287"/>
                  </a:lnTo>
                  <a:lnTo>
                    <a:pt x="1609" y="1359"/>
                  </a:lnTo>
                  <a:lnTo>
                    <a:pt x="1609" y="1359"/>
                  </a:lnTo>
                  <a:close/>
                  <a:moveTo>
                    <a:pt x="46682" y="1520"/>
                  </a:moveTo>
                  <a:lnTo>
                    <a:pt x="46682" y="1520"/>
                  </a:lnTo>
                  <a:lnTo>
                    <a:pt x="46593" y="1645"/>
                  </a:lnTo>
                  <a:lnTo>
                    <a:pt x="46593" y="1645"/>
                  </a:lnTo>
                  <a:lnTo>
                    <a:pt x="46521" y="1681"/>
                  </a:lnTo>
                  <a:lnTo>
                    <a:pt x="46450" y="1681"/>
                  </a:lnTo>
                  <a:lnTo>
                    <a:pt x="46396" y="1645"/>
                  </a:lnTo>
                  <a:lnTo>
                    <a:pt x="46360" y="1573"/>
                  </a:lnTo>
                  <a:lnTo>
                    <a:pt x="46360" y="1573"/>
                  </a:lnTo>
                  <a:lnTo>
                    <a:pt x="46342" y="1466"/>
                  </a:lnTo>
                  <a:lnTo>
                    <a:pt x="46360" y="1359"/>
                  </a:lnTo>
                  <a:lnTo>
                    <a:pt x="46360" y="1359"/>
                  </a:lnTo>
                  <a:lnTo>
                    <a:pt x="46378" y="1287"/>
                  </a:lnTo>
                  <a:lnTo>
                    <a:pt x="46414" y="1234"/>
                  </a:lnTo>
                  <a:lnTo>
                    <a:pt x="46450" y="1180"/>
                  </a:lnTo>
                  <a:lnTo>
                    <a:pt x="46503" y="1127"/>
                  </a:lnTo>
                  <a:lnTo>
                    <a:pt x="46575" y="1091"/>
                  </a:lnTo>
                  <a:lnTo>
                    <a:pt x="46646" y="1055"/>
                  </a:lnTo>
                  <a:lnTo>
                    <a:pt x="46718" y="1037"/>
                  </a:lnTo>
                  <a:lnTo>
                    <a:pt x="46807" y="1037"/>
                  </a:lnTo>
                  <a:lnTo>
                    <a:pt x="46807" y="1037"/>
                  </a:lnTo>
                  <a:lnTo>
                    <a:pt x="46807" y="1162"/>
                  </a:lnTo>
                  <a:lnTo>
                    <a:pt x="46789" y="1287"/>
                  </a:lnTo>
                  <a:lnTo>
                    <a:pt x="46754" y="1413"/>
                  </a:lnTo>
                  <a:lnTo>
                    <a:pt x="46682" y="1520"/>
                  </a:lnTo>
                  <a:lnTo>
                    <a:pt x="46682" y="1520"/>
                  </a:lnTo>
                  <a:close/>
                  <a:moveTo>
                    <a:pt x="46360" y="25790"/>
                  </a:moveTo>
                  <a:lnTo>
                    <a:pt x="46360" y="25790"/>
                  </a:lnTo>
                  <a:lnTo>
                    <a:pt x="46342" y="25683"/>
                  </a:lnTo>
                  <a:lnTo>
                    <a:pt x="46360" y="25576"/>
                  </a:lnTo>
                  <a:lnTo>
                    <a:pt x="46360" y="25576"/>
                  </a:lnTo>
                  <a:lnTo>
                    <a:pt x="46396" y="25504"/>
                  </a:lnTo>
                  <a:lnTo>
                    <a:pt x="46450" y="25468"/>
                  </a:lnTo>
                  <a:lnTo>
                    <a:pt x="46521" y="25468"/>
                  </a:lnTo>
                  <a:lnTo>
                    <a:pt x="46593" y="25504"/>
                  </a:lnTo>
                  <a:lnTo>
                    <a:pt x="46593" y="25504"/>
                  </a:lnTo>
                  <a:lnTo>
                    <a:pt x="46682" y="25629"/>
                  </a:lnTo>
                  <a:lnTo>
                    <a:pt x="46682" y="25629"/>
                  </a:lnTo>
                  <a:lnTo>
                    <a:pt x="46754" y="25736"/>
                  </a:lnTo>
                  <a:lnTo>
                    <a:pt x="46789" y="25862"/>
                  </a:lnTo>
                  <a:lnTo>
                    <a:pt x="46807" y="25987"/>
                  </a:lnTo>
                  <a:lnTo>
                    <a:pt x="46807" y="26130"/>
                  </a:lnTo>
                  <a:lnTo>
                    <a:pt x="46807" y="26130"/>
                  </a:lnTo>
                  <a:lnTo>
                    <a:pt x="46718" y="26112"/>
                  </a:lnTo>
                  <a:lnTo>
                    <a:pt x="46646" y="26094"/>
                  </a:lnTo>
                  <a:lnTo>
                    <a:pt x="46575" y="26058"/>
                  </a:lnTo>
                  <a:lnTo>
                    <a:pt x="46503" y="26022"/>
                  </a:lnTo>
                  <a:lnTo>
                    <a:pt x="46450" y="25969"/>
                  </a:lnTo>
                  <a:lnTo>
                    <a:pt x="46414" y="25915"/>
                  </a:lnTo>
                  <a:lnTo>
                    <a:pt x="46378" y="25862"/>
                  </a:lnTo>
                  <a:lnTo>
                    <a:pt x="46360" y="25790"/>
                  </a:lnTo>
                  <a:lnTo>
                    <a:pt x="46360" y="25790"/>
                  </a:lnTo>
                  <a:close/>
                </a:path>
              </a:pathLst>
            </a:custGeom>
            <a:solidFill>
              <a:srgbClr val="F7E8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59" name="Google Shape;259;p10"/>
            <p:cNvSpPr/>
            <p:nvPr/>
          </p:nvSpPr>
          <p:spPr>
            <a:xfrm>
              <a:off x="296736" y="265575"/>
              <a:ext cx="8573304" cy="4610214"/>
            </a:xfrm>
            <a:custGeom>
              <a:avLst/>
              <a:gdLst/>
              <a:ahLst/>
              <a:cxnLst/>
              <a:rect l="l" t="t" r="r" b="b"/>
              <a:pathLst>
                <a:path w="49257" h="28364" extrusionOk="0">
                  <a:moveTo>
                    <a:pt x="49238" y="14531"/>
                  </a:moveTo>
                  <a:lnTo>
                    <a:pt x="49238" y="14531"/>
                  </a:lnTo>
                  <a:lnTo>
                    <a:pt x="49220" y="14191"/>
                  </a:lnTo>
                  <a:lnTo>
                    <a:pt x="49220" y="14191"/>
                  </a:lnTo>
                  <a:lnTo>
                    <a:pt x="49238" y="13834"/>
                  </a:lnTo>
                  <a:lnTo>
                    <a:pt x="49238" y="13834"/>
                  </a:lnTo>
                  <a:lnTo>
                    <a:pt x="49238" y="12797"/>
                  </a:lnTo>
                  <a:lnTo>
                    <a:pt x="49238" y="12797"/>
                  </a:lnTo>
                  <a:lnTo>
                    <a:pt x="49256" y="8580"/>
                  </a:lnTo>
                  <a:lnTo>
                    <a:pt x="49256" y="8580"/>
                  </a:lnTo>
                  <a:lnTo>
                    <a:pt x="49238" y="8311"/>
                  </a:lnTo>
                  <a:lnTo>
                    <a:pt x="49220" y="8043"/>
                  </a:lnTo>
                  <a:lnTo>
                    <a:pt x="49220" y="8043"/>
                  </a:lnTo>
                  <a:lnTo>
                    <a:pt x="49185" y="7811"/>
                  </a:lnTo>
                  <a:lnTo>
                    <a:pt x="49167" y="7579"/>
                  </a:lnTo>
                  <a:lnTo>
                    <a:pt x="49167" y="7579"/>
                  </a:lnTo>
                  <a:lnTo>
                    <a:pt x="49167" y="5917"/>
                  </a:lnTo>
                  <a:lnTo>
                    <a:pt x="49149" y="4844"/>
                  </a:lnTo>
                  <a:lnTo>
                    <a:pt x="49131" y="4451"/>
                  </a:lnTo>
                  <a:lnTo>
                    <a:pt x="49113" y="4255"/>
                  </a:lnTo>
                  <a:lnTo>
                    <a:pt x="49113" y="4255"/>
                  </a:lnTo>
                  <a:lnTo>
                    <a:pt x="49113" y="4201"/>
                  </a:lnTo>
                  <a:lnTo>
                    <a:pt x="49113" y="4129"/>
                  </a:lnTo>
                  <a:lnTo>
                    <a:pt x="49113" y="4129"/>
                  </a:lnTo>
                  <a:lnTo>
                    <a:pt x="49113" y="3826"/>
                  </a:lnTo>
                  <a:lnTo>
                    <a:pt x="49095" y="3504"/>
                  </a:lnTo>
                  <a:lnTo>
                    <a:pt x="49006" y="2878"/>
                  </a:lnTo>
                  <a:lnTo>
                    <a:pt x="49006" y="2878"/>
                  </a:lnTo>
                  <a:lnTo>
                    <a:pt x="48917" y="2360"/>
                  </a:lnTo>
                  <a:lnTo>
                    <a:pt x="48809" y="1824"/>
                  </a:lnTo>
                  <a:lnTo>
                    <a:pt x="48809" y="1824"/>
                  </a:lnTo>
                  <a:lnTo>
                    <a:pt x="48702" y="1466"/>
                  </a:lnTo>
                  <a:lnTo>
                    <a:pt x="48595" y="1127"/>
                  </a:lnTo>
                  <a:lnTo>
                    <a:pt x="48595" y="1127"/>
                  </a:lnTo>
                  <a:lnTo>
                    <a:pt x="48488" y="930"/>
                  </a:lnTo>
                  <a:lnTo>
                    <a:pt x="48398" y="716"/>
                  </a:lnTo>
                  <a:lnTo>
                    <a:pt x="48398" y="716"/>
                  </a:lnTo>
                  <a:lnTo>
                    <a:pt x="48345" y="627"/>
                  </a:lnTo>
                  <a:lnTo>
                    <a:pt x="48273" y="555"/>
                  </a:lnTo>
                  <a:lnTo>
                    <a:pt x="48184" y="484"/>
                  </a:lnTo>
                  <a:lnTo>
                    <a:pt x="48095" y="448"/>
                  </a:lnTo>
                  <a:lnTo>
                    <a:pt x="48095" y="448"/>
                  </a:lnTo>
                  <a:lnTo>
                    <a:pt x="47987" y="412"/>
                  </a:lnTo>
                  <a:lnTo>
                    <a:pt x="47898" y="358"/>
                  </a:lnTo>
                  <a:lnTo>
                    <a:pt x="47898" y="358"/>
                  </a:lnTo>
                  <a:lnTo>
                    <a:pt x="47612" y="269"/>
                  </a:lnTo>
                  <a:lnTo>
                    <a:pt x="47469" y="233"/>
                  </a:lnTo>
                  <a:lnTo>
                    <a:pt x="47326" y="215"/>
                  </a:lnTo>
                  <a:lnTo>
                    <a:pt x="47326" y="215"/>
                  </a:lnTo>
                  <a:lnTo>
                    <a:pt x="47094" y="180"/>
                  </a:lnTo>
                  <a:lnTo>
                    <a:pt x="46879" y="144"/>
                  </a:lnTo>
                  <a:lnTo>
                    <a:pt x="46647" y="108"/>
                  </a:lnTo>
                  <a:lnTo>
                    <a:pt x="46432" y="108"/>
                  </a:lnTo>
                  <a:lnTo>
                    <a:pt x="46432" y="108"/>
                  </a:lnTo>
                  <a:lnTo>
                    <a:pt x="46289" y="72"/>
                  </a:lnTo>
                  <a:lnTo>
                    <a:pt x="46147" y="55"/>
                  </a:lnTo>
                  <a:lnTo>
                    <a:pt x="45843" y="55"/>
                  </a:lnTo>
                  <a:lnTo>
                    <a:pt x="45843" y="55"/>
                  </a:lnTo>
                  <a:lnTo>
                    <a:pt x="45092" y="55"/>
                  </a:lnTo>
                  <a:lnTo>
                    <a:pt x="45092" y="55"/>
                  </a:lnTo>
                  <a:lnTo>
                    <a:pt x="44949" y="55"/>
                  </a:lnTo>
                  <a:lnTo>
                    <a:pt x="44824" y="37"/>
                  </a:lnTo>
                  <a:lnTo>
                    <a:pt x="44824" y="37"/>
                  </a:lnTo>
                  <a:lnTo>
                    <a:pt x="44681" y="19"/>
                  </a:lnTo>
                  <a:lnTo>
                    <a:pt x="44538" y="1"/>
                  </a:lnTo>
                  <a:lnTo>
                    <a:pt x="44395" y="19"/>
                  </a:lnTo>
                  <a:lnTo>
                    <a:pt x="44252" y="37"/>
                  </a:lnTo>
                  <a:lnTo>
                    <a:pt x="44252" y="37"/>
                  </a:lnTo>
                  <a:lnTo>
                    <a:pt x="43948" y="72"/>
                  </a:lnTo>
                  <a:lnTo>
                    <a:pt x="43662" y="108"/>
                  </a:lnTo>
                  <a:lnTo>
                    <a:pt x="43358" y="126"/>
                  </a:lnTo>
                  <a:lnTo>
                    <a:pt x="43073" y="144"/>
                  </a:lnTo>
                  <a:lnTo>
                    <a:pt x="43073" y="144"/>
                  </a:lnTo>
                  <a:lnTo>
                    <a:pt x="38890" y="126"/>
                  </a:lnTo>
                  <a:lnTo>
                    <a:pt x="38890" y="126"/>
                  </a:lnTo>
                  <a:lnTo>
                    <a:pt x="38319" y="126"/>
                  </a:lnTo>
                  <a:lnTo>
                    <a:pt x="37943" y="126"/>
                  </a:lnTo>
                  <a:lnTo>
                    <a:pt x="37747" y="144"/>
                  </a:lnTo>
                  <a:lnTo>
                    <a:pt x="37747" y="144"/>
                  </a:lnTo>
                  <a:lnTo>
                    <a:pt x="37550" y="162"/>
                  </a:lnTo>
                  <a:lnTo>
                    <a:pt x="37139" y="162"/>
                  </a:lnTo>
                  <a:lnTo>
                    <a:pt x="35888" y="180"/>
                  </a:lnTo>
                  <a:lnTo>
                    <a:pt x="34047" y="180"/>
                  </a:lnTo>
                  <a:lnTo>
                    <a:pt x="34047" y="180"/>
                  </a:lnTo>
                  <a:lnTo>
                    <a:pt x="23967" y="180"/>
                  </a:lnTo>
                  <a:lnTo>
                    <a:pt x="23967" y="180"/>
                  </a:lnTo>
                  <a:lnTo>
                    <a:pt x="23860" y="180"/>
                  </a:lnTo>
                  <a:lnTo>
                    <a:pt x="23860" y="180"/>
                  </a:lnTo>
                  <a:lnTo>
                    <a:pt x="23735" y="180"/>
                  </a:lnTo>
                  <a:lnTo>
                    <a:pt x="23735" y="180"/>
                  </a:lnTo>
                  <a:lnTo>
                    <a:pt x="15532" y="180"/>
                  </a:lnTo>
                  <a:lnTo>
                    <a:pt x="15532" y="180"/>
                  </a:lnTo>
                  <a:lnTo>
                    <a:pt x="14406" y="180"/>
                  </a:lnTo>
                  <a:lnTo>
                    <a:pt x="13655" y="162"/>
                  </a:lnTo>
                  <a:lnTo>
                    <a:pt x="13387" y="162"/>
                  </a:lnTo>
                  <a:lnTo>
                    <a:pt x="13262" y="144"/>
                  </a:lnTo>
                  <a:lnTo>
                    <a:pt x="13262" y="144"/>
                  </a:lnTo>
                  <a:lnTo>
                    <a:pt x="13226" y="126"/>
                  </a:lnTo>
                  <a:lnTo>
                    <a:pt x="13173" y="126"/>
                  </a:lnTo>
                  <a:lnTo>
                    <a:pt x="13048" y="126"/>
                  </a:lnTo>
                  <a:lnTo>
                    <a:pt x="13048" y="126"/>
                  </a:lnTo>
                  <a:lnTo>
                    <a:pt x="6185" y="144"/>
                  </a:lnTo>
                  <a:lnTo>
                    <a:pt x="6185" y="144"/>
                  </a:lnTo>
                  <a:lnTo>
                    <a:pt x="5881" y="126"/>
                  </a:lnTo>
                  <a:lnTo>
                    <a:pt x="5595" y="108"/>
                  </a:lnTo>
                  <a:lnTo>
                    <a:pt x="5309" y="72"/>
                  </a:lnTo>
                  <a:lnTo>
                    <a:pt x="5005" y="37"/>
                  </a:lnTo>
                  <a:lnTo>
                    <a:pt x="5005" y="37"/>
                  </a:lnTo>
                  <a:lnTo>
                    <a:pt x="4862" y="19"/>
                  </a:lnTo>
                  <a:lnTo>
                    <a:pt x="4719" y="1"/>
                  </a:lnTo>
                  <a:lnTo>
                    <a:pt x="4576" y="19"/>
                  </a:lnTo>
                  <a:lnTo>
                    <a:pt x="4433" y="37"/>
                  </a:lnTo>
                  <a:lnTo>
                    <a:pt x="4433" y="37"/>
                  </a:lnTo>
                  <a:lnTo>
                    <a:pt x="4290" y="55"/>
                  </a:lnTo>
                  <a:lnTo>
                    <a:pt x="4165" y="55"/>
                  </a:lnTo>
                  <a:lnTo>
                    <a:pt x="4165" y="55"/>
                  </a:lnTo>
                  <a:lnTo>
                    <a:pt x="3397" y="55"/>
                  </a:lnTo>
                  <a:lnTo>
                    <a:pt x="3397" y="55"/>
                  </a:lnTo>
                  <a:lnTo>
                    <a:pt x="3111" y="55"/>
                  </a:lnTo>
                  <a:lnTo>
                    <a:pt x="2968" y="72"/>
                  </a:lnTo>
                  <a:lnTo>
                    <a:pt x="2825" y="108"/>
                  </a:lnTo>
                  <a:lnTo>
                    <a:pt x="2825" y="108"/>
                  </a:lnTo>
                  <a:lnTo>
                    <a:pt x="2610" y="108"/>
                  </a:lnTo>
                  <a:lnTo>
                    <a:pt x="2378" y="144"/>
                  </a:lnTo>
                  <a:lnTo>
                    <a:pt x="2163" y="180"/>
                  </a:lnTo>
                  <a:lnTo>
                    <a:pt x="1931" y="215"/>
                  </a:lnTo>
                  <a:lnTo>
                    <a:pt x="1931" y="215"/>
                  </a:lnTo>
                  <a:lnTo>
                    <a:pt x="1788" y="233"/>
                  </a:lnTo>
                  <a:lnTo>
                    <a:pt x="1645" y="269"/>
                  </a:lnTo>
                  <a:lnTo>
                    <a:pt x="1359" y="358"/>
                  </a:lnTo>
                  <a:lnTo>
                    <a:pt x="1359" y="358"/>
                  </a:lnTo>
                  <a:lnTo>
                    <a:pt x="1252" y="412"/>
                  </a:lnTo>
                  <a:lnTo>
                    <a:pt x="1163" y="448"/>
                  </a:lnTo>
                  <a:lnTo>
                    <a:pt x="1163" y="448"/>
                  </a:lnTo>
                  <a:lnTo>
                    <a:pt x="1073" y="484"/>
                  </a:lnTo>
                  <a:lnTo>
                    <a:pt x="984" y="555"/>
                  </a:lnTo>
                  <a:lnTo>
                    <a:pt x="912" y="627"/>
                  </a:lnTo>
                  <a:lnTo>
                    <a:pt x="859" y="716"/>
                  </a:lnTo>
                  <a:lnTo>
                    <a:pt x="859" y="716"/>
                  </a:lnTo>
                  <a:lnTo>
                    <a:pt x="752" y="930"/>
                  </a:lnTo>
                  <a:lnTo>
                    <a:pt x="662" y="1127"/>
                  </a:lnTo>
                  <a:lnTo>
                    <a:pt x="662" y="1127"/>
                  </a:lnTo>
                  <a:lnTo>
                    <a:pt x="537" y="1466"/>
                  </a:lnTo>
                  <a:lnTo>
                    <a:pt x="448" y="1824"/>
                  </a:lnTo>
                  <a:lnTo>
                    <a:pt x="448" y="1824"/>
                  </a:lnTo>
                  <a:lnTo>
                    <a:pt x="341" y="2360"/>
                  </a:lnTo>
                  <a:lnTo>
                    <a:pt x="251" y="2878"/>
                  </a:lnTo>
                  <a:lnTo>
                    <a:pt x="251" y="2878"/>
                  </a:lnTo>
                  <a:lnTo>
                    <a:pt x="162" y="3504"/>
                  </a:lnTo>
                  <a:lnTo>
                    <a:pt x="126" y="3826"/>
                  </a:lnTo>
                  <a:lnTo>
                    <a:pt x="144" y="4129"/>
                  </a:lnTo>
                  <a:lnTo>
                    <a:pt x="144" y="4129"/>
                  </a:lnTo>
                  <a:lnTo>
                    <a:pt x="144" y="4201"/>
                  </a:lnTo>
                  <a:lnTo>
                    <a:pt x="144" y="4255"/>
                  </a:lnTo>
                  <a:lnTo>
                    <a:pt x="144" y="4255"/>
                  </a:lnTo>
                  <a:lnTo>
                    <a:pt x="108" y="4451"/>
                  </a:lnTo>
                  <a:lnTo>
                    <a:pt x="108" y="4844"/>
                  </a:lnTo>
                  <a:lnTo>
                    <a:pt x="90" y="5917"/>
                  </a:lnTo>
                  <a:lnTo>
                    <a:pt x="90" y="7579"/>
                  </a:lnTo>
                  <a:lnTo>
                    <a:pt x="90" y="7579"/>
                  </a:lnTo>
                  <a:lnTo>
                    <a:pt x="72" y="7811"/>
                  </a:lnTo>
                  <a:lnTo>
                    <a:pt x="37" y="8043"/>
                  </a:lnTo>
                  <a:lnTo>
                    <a:pt x="37" y="8043"/>
                  </a:lnTo>
                  <a:lnTo>
                    <a:pt x="1" y="8311"/>
                  </a:lnTo>
                  <a:lnTo>
                    <a:pt x="1" y="8580"/>
                  </a:lnTo>
                  <a:lnTo>
                    <a:pt x="1" y="8580"/>
                  </a:lnTo>
                  <a:lnTo>
                    <a:pt x="19" y="12797"/>
                  </a:lnTo>
                  <a:lnTo>
                    <a:pt x="19" y="12797"/>
                  </a:lnTo>
                  <a:lnTo>
                    <a:pt x="19" y="13834"/>
                  </a:lnTo>
                  <a:lnTo>
                    <a:pt x="19" y="13834"/>
                  </a:lnTo>
                  <a:lnTo>
                    <a:pt x="37" y="14191"/>
                  </a:lnTo>
                  <a:lnTo>
                    <a:pt x="37" y="14191"/>
                  </a:lnTo>
                  <a:lnTo>
                    <a:pt x="19" y="14531"/>
                  </a:lnTo>
                  <a:lnTo>
                    <a:pt x="19" y="14531"/>
                  </a:lnTo>
                  <a:lnTo>
                    <a:pt x="19" y="15568"/>
                  </a:lnTo>
                  <a:lnTo>
                    <a:pt x="19" y="15568"/>
                  </a:lnTo>
                  <a:lnTo>
                    <a:pt x="1" y="19803"/>
                  </a:lnTo>
                  <a:lnTo>
                    <a:pt x="1" y="19803"/>
                  </a:lnTo>
                  <a:lnTo>
                    <a:pt x="1" y="20053"/>
                  </a:lnTo>
                  <a:lnTo>
                    <a:pt x="37" y="20322"/>
                  </a:lnTo>
                  <a:lnTo>
                    <a:pt x="37" y="20322"/>
                  </a:lnTo>
                  <a:lnTo>
                    <a:pt x="72" y="20554"/>
                  </a:lnTo>
                  <a:lnTo>
                    <a:pt x="90" y="20804"/>
                  </a:lnTo>
                  <a:lnTo>
                    <a:pt x="90" y="20804"/>
                  </a:lnTo>
                  <a:lnTo>
                    <a:pt x="90" y="22448"/>
                  </a:lnTo>
                  <a:lnTo>
                    <a:pt x="108" y="23539"/>
                  </a:lnTo>
                  <a:lnTo>
                    <a:pt x="108" y="23914"/>
                  </a:lnTo>
                  <a:lnTo>
                    <a:pt x="144" y="24110"/>
                  </a:lnTo>
                  <a:lnTo>
                    <a:pt x="144" y="24110"/>
                  </a:lnTo>
                  <a:lnTo>
                    <a:pt x="144" y="24164"/>
                  </a:lnTo>
                  <a:lnTo>
                    <a:pt x="144" y="24236"/>
                  </a:lnTo>
                  <a:lnTo>
                    <a:pt x="144" y="24236"/>
                  </a:lnTo>
                  <a:lnTo>
                    <a:pt x="126" y="24557"/>
                  </a:lnTo>
                  <a:lnTo>
                    <a:pt x="162" y="24861"/>
                  </a:lnTo>
                  <a:lnTo>
                    <a:pt x="251" y="25487"/>
                  </a:lnTo>
                  <a:lnTo>
                    <a:pt x="251" y="25487"/>
                  </a:lnTo>
                  <a:lnTo>
                    <a:pt x="341" y="26023"/>
                  </a:lnTo>
                  <a:lnTo>
                    <a:pt x="448" y="26541"/>
                  </a:lnTo>
                  <a:lnTo>
                    <a:pt x="448" y="26541"/>
                  </a:lnTo>
                  <a:lnTo>
                    <a:pt x="537" y="26898"/>
                  </a:lnTo>
                  <a:lnTo>
                    <a:pt x="662" y="27238"/>
                  </a:lnTo>
                  <a:lnTo>
                    <a:pt x="662" y="27238"/>
                  </a:lnTo>
                  <a:lnTo>
                    <a:pt x="752" y="27435"/>
                  </a:lnTo>
                  <a:lnTo>
                    <a:pt x="859" y="27649"/>
                  </a:lnTo>
                  <a:lnTo>
                    <a:pt x="859" y="27649"/>
                  </a:lnTo>
                  <a:lnTo>
                    <a:pt x="912" y="27738"/>
                  </a:lnTo>
                  <a:lnTo>
                    <a:pt x="984" y="27810"/>
                  </a:lnTo>
                  <a:lnTo>
                    <a:pt x="1073" y="27881"/>
                  </a:lnTo>
                  <a:lnTo>
                    <a:pt x="1163" y="27917"/>
                  </a:lnTo>
                  <a:lnTo>
                    <a:pt x="1163" y="27917"/>
                  </a:lnTo>
                  <a:lnTo>
                    <a:pt x="1252" y="27953"/>
                  </a:lnTo>
                  <a:lnTo>
                    <a:pt x="1359" y="28007"/>
                  </a:lnTo>
                  <a:lnTo>
                    <a:pt x="1359" y="28007"/>
                  </a:lnTo>
                  <a:lnTo>
                    <a:pt x="1645" y="28096"/>
                  </a:lnTo>
                  <a:lnTo>
                    <a:pt x="1788" y="28132"/>
                  </a:lnTo>
                  <a:lnTo>
                    <a:pt x="1931" y="28149"/>
                  </a:lnTo>
                  <a:lnTo>
                    <a:pt x="1931" y="28149"/>
                  </a:lnTo>
                  <a:lnTo>
                    <a:pt x="2163" y="28185"/>
                  </a:lnTo>
                  <a:lnTo>
                    <a:pt x="2378" y="28221"/>
                  </a:lnTo>
                  <a:lnTo>
                    <a:pt x="2610" y="28257"/>
                  </a:lnTo>
                  <a:lnTo>
                    <a:pt x="2825" y="28275"/>
                  </a:lnTo>
                  <a:lnTo>
                    <a:pt x="2825" y="28275"/>
                  </a:lnTo>
                  <a:lnTo>
                    <a:pt x="2968" y="28292"/>
                  </a:lnTo>
                  <a:lnTo>
                    <a:pt x="3111" y="28310"/>
                  </a:lnTo>
                  <a:lnTo>
                    <a:pt x="3397" y="28310"/>
                  </a:lnTo>
                  <a:lnTo>
                    <a:pt x="3397" y="28310"/>
                  </a:lnTo>
                  <a:lnTo>
                    <a:pt x="4165" y="28310"/>
                  </a:lnTo>
                  <a:lnTo>
                    <a:pt x="4165" y="28310"/>
                  </a:lnTo>
                  <a:lnTo>
                    <a:pt x="4290" y="28328"/>
                  </a:lnTo>
                  <a:lnTo>
                    <a:pt x="4433" y="28346"/>
                  </a:lnTo>
                  <a:lnTo>
                    <a:pt x="4433" y="28346"/>
                  </a:lnTo>
                  <a:lnTo>
                    <a:pt x="4576" y="28364"/>
                  </a:lnTo>
                  <a:lnTo>
                    <a:pt x="4719" y="28364"/>
                  </a:lnTo>
                  <a:lnTo>
                    <a:pt x="4862" y="28364"/>
                  </a:lnTo>
                  <a:lnTo>
                    <a:pt x="5005" y="28346"/>
                  </a:lnTo>
                  <a:lnTo>
                    <a:pt x="5005" y="28346"/>
                  </a:lnTo>
                  <a:lnTo>
                    <a:pt x="5309" y="28292"/>
                  </a:lnTo>
                  <a:lnTo>
                    <a:pt x="5595" y="28257"/>
                  </a:lnTo>
                  <a:lnTo>
                    <a:pt x="5881" y="28239"/>
                  </a:lnTo>
                  <a:lnTo>
                    <a:pt x="6185" y="28221"/>
                  </a:lnTo>
                  <a:lnTo>
                    <a:pt x="6185" y="28221"/>
                  </a:lnTo>
                  <a:lnTo>
                    <a:pt x="10367" y="28239"/>
                  </a:lnTo>
                  <a:lnTo>
                    <a:pt x="10367" y="28239"/>
                  </a:lnTo>
                  <a:lnTo>
                    <a:pt x="10474" y="28239"/>
                  </a:lnTo>
                  <a:lnTo>
                    <a:pt x="10528" y="28239"/>
                  </a:lnTo>
                  <a:lnTo>
                    <a:pt x="10581" y="28221"/>
                  </a:lnTo>
                  <a:lnTo>
                    <a:pt x="10581" y="28221"/>
                  </a:lnTo>
                  <a:lnTo>
                    <a:pt x="10706" y="28203"/>
                  </a:lnTo>
                  <a:lnTo>
                    <a:pt x="10957" y="28203"/>
                  </a:lnTo>
                  <a:lnTo>
                    <a:pt x="11707" y="28185"/>
                  </a:lnTo>
                  <a:lnTo>
                    <a:pt x="12833" y="28185"/>
                  </a:lnTo>
                  <a:lnTo>
                    <a:pt x="12833" y="28185"/>
                  </a:lnTo>
                  <a:lnTo>
                    <a:pt x="19392" y="28203"/>
                  </a:lnTo>
                  <a:lnTo>
                    <a:pt x="19392" y="28203"/>
                  </a:lnTo>
                  <a:lnTo>
                    <a:pt x="19624" y="28185"/>
                  </a:lnTo>
                  <a:lnTo>
                    <a:pt x="19624" y="28185"/>
                  </a:lnTo>
                  <a:lnTo>
                    <a:pt x="19660" y="28167"/>
                  </a:lnTo>
                  <a:lnTo>
                    <a:pt x="19678" y="28149"/>
                  </a:lnTo>
                  <a:lnTo>
                    <a:pt x="19714" y="28132"/>
                  </a:lnTo>
                  <a:lnTo>
                    <a:pt x="19714" y="28096"/>
                  </a:lnTo>
                  <a:lnTo>
                    <a:pt x="19714" y="28096"/>
                  </a:lnTo>
                  <a:lnTo>
                    <a:pt x="19714" y="28042"/>
                  </a:lnTo>
                  <a:lnTo>
                    <a:pt x="19678" y="28007"/>
                  </a:lnTo>
                  <a:lnTo>
                    <a:pt x="19642" y="27989"/>
                  </a:lnTo>
                  <a:lnTo>
                    <a:pt x="19607" y="27971"/>
                  </a:lnTo>
                  <a:lnTo>
                    <a:pt x="19607" y="27971"/>
                  </a:lnTo>
                  <a:lnTo>
                    <a:pt x="19428" y="27971"/>
                  </a:lnTo>
                  <a:lnTo>
                    <a:pt x="19428" y="27971"/>
                  </a:lnTo>
                  <a:lnTo>
                    <a:pt x="12815" y="27989"/>
                  </a:lnTo>
                  <a:lnTo>
                    <a:pt x="12815" y="27989"/>
                  </a:lnTo>
                  <a:lnTo>
                    <a:pt x="10402" y="28007"/>
                  </a:lnTo>
                  <a:lnTo>
                    <a:pt x="10402" y="28007"/>
                  </a:lnTo>
                  <a:lnTo>
                    <a:pt x="8454" y="28024"/>
                  </a:lnTo>
                  <a:lnTo>
                    <a:pt x="8454" y="28024"/>
                  </a:lnTo>
                  <a:lnTo>
                    <a:pt x="6363" y="28042"/>
                  </a:lnTo>
                  <a:lnTo>
                    <a:pt x="6363" y="28042"/>
                  </a:lnTo>
                  <a:lnTo>
                    <a:pt x="5827" y="28042"/>
                  </a:lnTo>
                  <a:lnTo>
                    <a:pt x="5577" y="28060"/>
                  </a:lnTo>
                  <a:lnTo>
                    <a:pt x="5309" y="28114"/>
                  </a:lnTo>
                  <a:lnTo>
                    <a:pt x="5309" y="28114"/>
                  </a:lnTo>
                  <a:lnTo>
                    <a:pt x="5255" y="28132"/>
                  </a:lnTo>
                  <a:lnTo>
                    <a:pt x="5184" y="28132"/>
                  </a:lnTo>
                  <a:lnTo>
                    <a:pt x="5184" y="28132"/>
                  </a:lnTo>
                  <a:lnTo>
                    <a:pt x="4987" y="28114"/>
                  </a:lnTo>
                  <a:lnTo>
                    <a:pt x="4791" y="28114"/>
                  </a:lnTo>
                  <a:lnTo>
                    <a:pt x="4576" y="28114"/>
                  </a:lnTo>
                  <a:lnTo>
                    <a:pt x="4380" y="28078"/>
                  </a:lnTo>
                  <a:lnTo>
                    <a:pt x="4380" y="28078"/>
                  </a:lnTo>
                  <a:lnTo>
                    <a:pt x="4326" y="28060"/>
                  </a:lnTo>
                  <a:lnTo>
                    <a:pt x="4255" y="28060"/>
                  </a:lnTo>
                  <a:lnTo>
                    <a:pt x="4255" y="28060"/>
                  </a:lnTo>
                  <a:lnTo>
                    <a:pt x="3897" y="28060"/>
                  </a:lnTo>
                  <a:lnTo>
                    <a:pt x="3522" y="28078"/>
                  </a:lnTo>
                  <a:lnTo>
                    <a:pt x="3164" y="28060"/>
                  </a:lnTo>
                  <a:lnTo>
                    <a:pt x="2986" y="28042"/>
                  </a:lnTo>
                  <a:lnTo>
                    <a:pt x="2807" y="28024"/>
                  </a:lnTo>
                  <a:lnTo>
                    <a:pt x="2807" y="28024"/>
                  </a:lnTo>
                  <a:lnTo>
                    <a:pt x="2664" y="28024"/>
                  </a:lnTo>
                  <a:lnTo>
                    <a:pt x="2521" y="28007"/>
                  </a:lnTo>
                  <a:lnTo>
                    <a:pt x="2253" y="27953"/>
                  </a:lnTo>
                  <a:lnTo>
                    <a:pt x="2253" y="27953"/>
                  </a:lnTo>
                  <a:lnTo>
                    <a:pt x="2163" y="27935"/>
                  </a:lnTo>
                  <a:lnTo>
                    <a:pt x="2056" y="27917"/>
                  </a:lnTo>
                  <a:lnTo>
                    <a:pt x="2056" y="27917"/>
                  </a:lnTo>
                  <a:lnTo>
                    <a:pt x="1842" y="27899"/>
                  </a:lnTo>
                  <a:lnTo>
                    <a:pt x="1627" y="27828"/>
                  </a:lnTo>
                  <a:lnTo>
                    <a:pt x="1431" y="27756"/>
                  </a:lnTo>
                  <a:lnTo>
                    <a:pt x="1216" y="27667"/>
                  </a:lnTo>
                  <a:lnTo>
                    <a:pt x="1216" y="27667"/>
                  </a:lnTo>
                  <a:lnTo>
                    <a:pt x="1181" y="27631"/>
                  </a:lnTo>
                  <a:lnTo>
                    <a:pt x="1127" y="27595"/>
                  </a:lnTo>
                  <a:lnTo>
                    <a:pt x="1073" y="27506"/>
                  </a:lnTo>
                  <a:lnTo>
                    <a:pt x="1073" y="27506"/>
                  </a:lnTo>
                  <a:lnTo>
                    <a:pt x="895" y="27131"/>
                  </a:lnTo>
                  <a:lnTo>
                    <a:pt x="823" y="26934"/>
                  </a:lnTo>
                  <a:lnTo>
                    <a:pt x="752" y="26738"/>
                  </a:lnTo>
                  <a:lnTo>
                    <a:pt x="752" y="26738"/>
                  </a:lnTo>
                  <a:lnTo>
                    <a:pt x="662" y="26380"/>
                  </a:lnTo>
                  <a:lnTo>
                    <a:pt x="573" y="26005"/>
                  </a:lnTo>
                  <a:lnTo>
                    <a:pt x="573" y="26005"/>
                  </a:lnTo>
                  <a:lnTo>
                    <a:pt x="501" y="25504"/>
                  </a:lnTo>
                  <a:lnTo>
                    <a:pt x="430" y="25004"/>
                  </a:lnTo>
                  <a:lnTo>
                    <a:pt x="430" y="25004"/>
                  </a:lnTo>
                  <a:lnTo>
                    <a:pt x="394" y="24718"/>
                  </a:lnTo>
                  <a:lnTo>
                    <a:pt x="376" y="24432"/>
                  </a:lnTo>
                  <a:lnTo>
                    <a:pt x="376" y="24432"/>
                  </a:lnTo>
                  <a:lnTo>
                    <a:pt x="358" y="23717"/>
                  </a:lnTo>
                  <a:lnTo>
                    <a:pt x="341" y="22520"/>
                  </a:lnTo>
                  <a:lnTo>
                    <a:pt x="323" y="21304"/>
                  </a:lnTo>
                  <a:lnTo>
                    <a:pt x="305" y="20590"/>
                  </a:lnTo>
                  <a:lnTo>
                    <a:pt x="305" y="20590"/>
                  </a:lnTo>
                  <a:lnTo>
                    <a:pt x="287" y="20411"/>
                  </a:lnTo>
                  <a:lnTo>
                    <a:pt x="287" y="20411"/>
                  </a:lnTo>
                  <a:lnTo>
                    <a:pt x="233" y="20089"/>
                  </a:lnTo>
                  <a:lnTo>
                    <a:pt x="215" y="19767"/>
                  </a:lnTo>
                  <a:lnTo>
                    <a:pt x="215" y="19767"/>
                  </a:lnTo>
                  <a:lnTo>
                    <a:pt x="180" y="14334"/>
                  </a:lnTo>
                  <a:lnTo>
                    <a:pt x="180" y="14334"/>
                  </a:lnTo>
                  <a:lnTo>
                    <a:pt x="180" y="14174"/>
                  </a:lnTo>
                  <a:lnTo>
                    <a:pt x="180" y="14174"/>
                  </a:lnTo>
                  <a:lnTo>
                    <a:pt x="180" y="14031"/>
                  </a:lnTo>
                  <a:lnTo>
                    <a:pt x="180" y="14031"/>
                  </a:lnTo>
                  <a:lnTo>
                    <a:pt x="215" y="8597"/>
                  </a:lnTo>
                  <a:lnTo>
                    <a:pt x="215" y="8597"/>
                  </a:lnTo>
                  <a:lnTo>
                    <a:pt x="233" y="8276"/>
                  </a:lnTo>
                  <a:lnTo>
                    <a:pt x="287" y="7954"/>
                  </a:lnTo>
                  <a:lnTo>
                    <a:pt x="287" y="7954"/>
                  </a:lnTo>
                  <a:lnTo>
                    <a:pt x="305" y="7775"/>
                  </a:lnTo>
                  <a:lnTo>
                    <a:pt x="305" y="7775"/>
                  </a:lnTo>
                  <a:lnTo>
                    <a:pt x="323" y="7060"/>
                  </a:lnTo>
                  <a:lnTo>
                    <a:pt x="341" y="5845"/>
                  </a:lnTo>
                  <a:lnTo>
                    <a:pt x="358" y="4648"/>
                  </a:lnTo>
                  <a:lnTo>
                    <a:pt x="376" y="3933"/>
                  </a:lnTo>
                  <a:lnTo>
                    <a:pt x="376" y="3933"/>
                  </a:lnTo>
                  <a:lnTo>
                    <a:pt x="394" y="3647"/>
                  </a:lnTo>
                  <a:lnTo>
                    <a:pt x="430" y="3361"/>
                  </a:lnTo>
                  <a:lnTo>
                    <a:pt x="430" y="3361"/>
                  </a:lnTo>
                  <a:lnTo>
                    <a:pt x="501" y="2861"/>
                  </a:lnTo>
                  <a:lnTo>
                    <a:pt x="573" y="2360"/>
                  </a:lnTo>
                  <a:lnTo>
                    <a:pt x="573" y="2360"/>
                  </a:lnTo>
                  <a:lnTo>
                    <a:pt x="662" y="2003"/>
                  </a:lnTo>
                  <a:lnTo>
                    <a:pt x="752" y="1627"/>
                  </a:lnTo>
                  <a:lnTo>
                    <a:pt x="752" y="1627"/>
                  </a:lnTo>
                  <a:lnTo>
                    <a:pt x="823" y="1431"/>
                  </a:lnTo>
                  <a:lnTo>
                    <a:pt x="895" y="1234"/>
                  </a:lnTo>
                  <a:lnTo>
                    <a:pt x="1073" y="859"/>
                  </a:lnTo>
                  <a:lnTo>
                    <a:pt x="1073" y="859"/>
                  </a:lnTo>
                  <a:lnTo>
                    <a:pt x="1127" y="769"/>
                  </a:lnTo>
                  <a:lnTo>
                    <a:pt x="1181" y="734"/>
                  </a:lnTo>
                  <a:lnTo>
                    <a:pt x="1216" y="698"/>
                  </a:lnTo>
                  <a:lnTo>
                    <a:pt x="1216" y="698"/>
                  </a:lnTo>
                  <a:lnTo>
                    <a:pt x="1431" y="609"/>
                  </a:lnTo>
                  <a:lnTo>
                    <a:pt x="1627" y="537"/>
                  </a:lnTo>
                  <a:lnTo>
                    <a:pt x="1842" y="466"/>
                  </a:lnTo>
                  <a:lnTo>
                    <a:pt x="2056" y="448"/>
                  </a:lnTo>
                  <a:lnTo>
                    <a:pt x="2056" y="448"/>
                  </a:lnTo>
                  <a:lnTo>
                    <a:pt x="2163" y="430"/>
                  </a:lnTo>
                  <a:lnTo>
                    <a:pt x="2253" y="412"/>
                  </a:lnTo>
                  <a:lnTo>
                    <a:pt x="2253" y="412"/>
                  </a:lnTo>
                  <a:lnTo>
                    <a:pt x="2521" y="358"/>
                  </a:lnTo>
                  <a:lnTo>
                    <a:pt x="2664" y="341"/>
                  </a:lnTo>
                  <a:lnTo>
                    <a:pt x="2807" y="341"/>
                  </a:lnTo>
                  <a:lnTo>
                    <a:pt x="2807" y="341"/>
                  </a:lnTo>
                  <a:lnTo>
                    <a:pt x="2986" y="323"/>
                  </a:lnTo>
                  <a:lnTo>
                    <a:pt x="3164" y="305"/>
                  </a:lnTo>
                  <a:lnTo>
                    <a:pt x="3522" y="287"/>
                  </a:lnTo>
                  <a:lnTo>
                    <a:pt x="3897" y="305"/>
                  </a:lnTo>
                  <a:lnTo>
                    <a:pt x="4255" y="305"/>
                  </a:lnTo>
                  <a:lnTo>
                    <a:pt x="4255" y="305"/>
                  </a:lnTo>
                  <a:lnTo>
                    <a:pt x="4326" y="305"/>
                  </a:lnTo>
                  <a:lnTo>
                    <a:pt x="4380" y="287"/>
                  </a:lnTo>
                  <a:lnTo>
                    <a:pt x="4380" y="287"/>
                  </a:lnTo>
                  <a:lnTo>
                    <a:pt x="4576" y="251"/>
                  </a:lnTo>
                  <a:lnTo>
                    <a:pt x="4791" y="251"/>
                  </a:lnTo>
                  <a:lnTo>
                    <a:pt x="4987" y="251"/>
                  </a:lnTo>
                  <a:lnTo>
                    <a:pt x="5184" y="251"/>
                  </a:lnTo>
                  <a:lnTo>
                    <a:pt x="5184" y="251"/>
                  </a:lnTo>
                  <a:lnTo>
                    <a:pt x="5255" y="251"/>
                  </a:lnTo>
                  <a:lnTo>
                    <a:pt x="5309" y="251"/>
                  </a:lnTo>
                  <a:lnTo>
                    <a:pt x="5309" y="251"/>
                  </a:lnTo>
                  <a:lnTo>
                    <a:pt x="5577" y="305"/>
                  </a:lnTo>
                  <a:lnTo>
                    <a:pt x="5827" y="323"/>
                  </a:lnTo>
                  <a:lnTo>
                    <a:pt x="6363" y="323"/>
                  </a:lnTo>
                  <a:lnTo>
                    <a:pt x="6363" y="323"/>
                  </a:lnTo>
                  <a:lnTo>
                    <a:pt x="9491" y="341"/>
                  </a:lnTo>
                  <a:lnTo>
                    <a:pt x="9491" y="341"/>
                  </a:lnTo>
                  <a:lnTo>
                    <a:pt x="13101" y="358"/>
                  </a:lnTo>
                  <a:lnTo>
                    <a:pt x="13101" y="358"/>
                  </a:lnTo>
                  <a:lnTo>
                    <a:pt x="15514" y="376"/>
                  </a:lnTo>
                  <a:lnTo>
                    <a:pt x="15514" y="376"/>
                  </a:lnTo>
                  <a:lnTo>
                    <a:pt x="23771" y="394"/>
                  </a:lnTo>
                  <a:lnTo>
                    <a:pt x="23771" y="394"/>
                  </a:lnTo>
                  <a:lnTo>
                    <a:pt x="23860" y="394"/>
                  </a:lnTo>
                  <a:lnTo>
                    <a:pt x="23860" y="394"/>
                  </a:lnTo>
                  <a:lnTo>
                    <a:pt x="23932" y="394"/>
                  </a:lnTo>
                  <a:lnTo>
                    <a:pt x="23932" y="394"/>
                  </a:lnTo>
                  <a:lnTo>
                    <a:pt x="34047" y="376"/>
                  </a:lnTo>
                  <a:lnTo>
                    <a:pt x="34047" y="376"/>
                  </a:lnTo>
                  <a:lnTo>
                    <a:pt x="38837" y="358"/>
                  </a:lnTo>
                  <a:lnTo>
                    <a:pt x="38837" y="358"/>
                  </a:lnTo>
                  <a:lnTo>
                    <a:pt x="40803" y="341"/>
                  </a:lnTo>
                  <a:lnTo>
                    <a:pt x="40803" y="341"/>
                  </a:lnTo>
                  <a:lnTo>
                    <a:pt x="42894" y="323"/>
                  </a:lnTo>
                  <a:lnTo>
                    <a:pt x="42894" y="323"/>
                  </a:lnTo>
                  <a:lnTo>
                    <a:pt x="43412" y="323"/>
                  </a:lnTo>
                  <a:lnTo>
                    <a:pt x="43680" y="305"/>
                  </a:lnTo>
                  <a:lnTo>
                    <a:pt x="43948" y="251"/>
                  </a:lnTo>
                  <a:lnTo>
                    <a:pt x="43948" y="251"/>
                  </a:lnTo>
                  <a:lnTo>
                    <a:pt x="44002" y="251"/>
                  </a:lnTo>
                  <a:lnTo>
                    <a:pt x="44073" y="251"/>
                  </a:lnTo>
                  <a:lnTo>
                    <a:pt x="44073" y="251"/>
                  </a:lnTo>
                  <a:lnTo>
                    <a:pt x="44270" y="251"/>
                  </a:lnTo>
                  <a:lnTo>
                    <a:pt x="44467" y="251"/>
                  </a:lnTo>
                  <a:lnTo>
                    <a:pt x="44663" y="251"/>
                  </a:lnTo>
                  <a:lnTo>
                    <a:pt x="44878" y="287"/>
                  </a:lnTo>
                  <a:lnTo>
                    <a:pt x="44878" y="287"/>
                  </a:lnTo>
                  <a:lnTo>
                    <a:pt x="44931" y="305"/>
                  </a:lnTo>
                  <a:lnTo>
                    <a:pt x="45003" y="305"/>
                  </a:lnTo>
                  <a:lnTo>
                    <a:pt x="45003" y="305"/>
                  </a:lnTo>
                  <a:lnTo>
                    <a:pt x="45360" y="305"/>
                  </a:lnTo>
                  <a:lnTo>
                    <a:pt x="45718" y="287"/>
                  </a:lnTo>
                  <a:lnTo>
                    <a:pt x="46093" y="305"/>
                  </a:lnTo>
                  <a:lnTo>
                    <a:pt x="46272" y="323"/>
                  </a:lnTo>
                  <a:lnTo>
                    <a:pt x="46450" y="341"/>
                  </a:lnTo>
                  <a:lnTo>
                    <a:pt x="46450" y="341"/>
                  </a:lnTo>
                  <a:lnTo>
                    <a:pt x="46593" y="341"/>
                  </a:lnTo>
                  <a:lnTo>
                    <a:pt x="46718" y="358"/>
                  </a:lnTo>
                  <a:lnTo>
                    <a:pt x="47004" y="412"/>
                  </a:lnTo>
                  <a:lnTo>
                    <a:pt x="47004" y="412"/>
                  </a:lnTo>
                  <a:lnTo>
                    <a:pt x="47094" y="430"/>
                  </a:lnTo>
                  <a:lnTo>
                    <a:pt x="47201" y="448"/>
                  </a:lnTo>
                  <a:lnTo>
                    <a:pt x="47201" y="448"/>
                  </a:lnTo>
                  <a:lnTo>
                    <a:pt x="47415" y="466"/>
                  </a:lnTo>
                  <a:lnTo>
                    <a:pt x="47630" y="537"/>
                  </a:lnTo>
                  <a:lnTo>
                    <a:pt x="47826" y="609"/>
                  </a:lnTo>
                  <a:lnTo>
                    <a:pt x="48023" y="698"/>
                  </a:lnTo>
                  <a:lnTo>
                    <a:pt x="48023" y="698"/>
                  </a:lnTo>
                  <a:lnTo>
                    <a:pt x="48077" y="734"/>
                  </a:lnTo>
                  <a:lnTo>
                    <a:pt x="48112" y="769"/>
                  </a:lnTo>
                  <a:lnTo>
                    <a:pt x="48184" y="859"/>
                  </a:lnTo>
                  <a:lnTo>
                    <a:pt x="48184" y="859"/>
                  </a:lnTo>
                  <a:lnTo>
                    <a:pt x="48363" y="1234"/>
                  </a:lnTo>
                  <a:lnTo>
                    <a:pt x="48434" y="1431"/>
                  </a:lnTo>
                  <a:lnTo>
                    <a:pt x="48488" y="1627"/>
                  </a:lnTo>
                  <a:lnTo>
                    <a:pt x="48488" y="1627"/>
                  </a:lnTo>
                  <a:lnTo>
                    <a:pt x="48595" y="2003"/>
                  </a:lnTo>
                  <a:lnTo>
                    <a:pt x="48666" y="2360"/>
                  </a:lnTo>
                  <a:lnTo>
                    <a:pt x="48666" y="2360"/>
                  </a:lnTo>
                  <a:lnTo>
                    <a:pt x="48756" y="2861"/>
                  </a:lnTo>
                  <a:lnTo>
                    <a:pt x="48827" y="3361"/>
                  </a:lnTo>
                  <a:lnTo>
                    <a:pt x="48827" y="3361"/>
                  </a:lnTo>
                  <a:lnTo>
                    <a:pt x="48863" y="3647"/>
                  </a:lnTo>
                  <a:lnTo>
                    <a:pt x="48881" y="3933"/>
                  </a:lnTo>
                  <a:lnTo>
                    <a:pt x="48881" y="3933"/>
                  </a:lnTo>
                  <a:lnTo>
                    <a:pt x="48899" y="4648"/>
                  </a:lnTo>
                  <a:lnTo>
                    <a:pt x="48917" y="5845"/>
                  </a:lnTo>
                  <a:lnTo>
                    <a:pt x="48935" y="7060"/>
                  </a:lnTo>
                  <a:lnTo>
                    <a:pt x="48952" y="7775"/>
                  </a:lnTo>
                  <a:lnTo>
                    <a:pt x="48952" y="7775"/>
                  </a:lnTo>
                  <a:lnTo>
                    <a:pt x="48970" y="7954"/>
                  </a:lnTo>
                  <a:lnTo>
                    <a:pt x="48970" y="7954"/>
                  </a:lnTo>
                  <a:lnTo>
                    <a:pt x="49006" y="8276"/>
                  </a:lnTo>
                  <a:lnTo>
                    <a:pt x="49042" y="8597"/>
                  </a:lnTo>
                  <a:lnTo>
                    <a:pt x="49042" y="8597"/>
                  </a:lnTo>
                  <a:lnTo>
                    <a:pt x="49060" y="14031"/>
                  </a:lnTo>
                  <a:lnTo>
                    <a:pt x="49060" y="14031"/>
                  </a:lnTo>
                  <a:lnTo>
                    <a:pt x="49060" y="14191"/>
                  </a:lnTo>
                  <a:lnTo>
                    <a:pt x="49060" y="14191"/>
                  </a:lnTo>
                  <a:lnTo>
                    <a:pt x="49060" y="14334"/>
                  </a:lnTo>
                  <a:lnTo>
                    <a:pt x="49060" y="14334"/>
                  </a:lnTo>
                  <a:lnTo>
                    <a:pt x="49042" y="19767"/>
                  </a:lnTo>
                  <a:lnTo>
                    <a:pt x="49042" y="19767"/>
                  </a:lnTo>
                  <a:lnTo>
                    <a:pt x="49006" y="20089"/>
                  </a:lnTo>
                  <a:lnTo>
                    <a:pt x="48970" y="20411"/>
                  </a:lnTo>
                  <a:lnTo>
                    <a:pt x="48970" y="20411"/>
                  </a:lnTo>
                  <a:lnTo>
                    <a:pt x="48952" y="20590"/>
                  </a:lnTo>
                  <a:lnTo>
                    <a:pt x="48952" y="20590"/>
                  </a:lnTo>
                  <a:lnTo>
                    <a:pt x="48935" y="21304"/>
                  </a:lnTo>
                  <a:lnTo>
                    <a:pt x="48917" y="22520"/>
                  </a:lnTo>
                  <a:lnTo>
                    <a:pt x="48899" y="23717"/>
                  </a:lnTo>
                  <a:lnTo>
                    <a:pt x="48881" y="24432"/>
                  </a:lnTo>
                  <a:lnTo>
                    <a:pt x="48881" y="24432"/>
                  </a:lnTo>
                  <a:lnTo>
                    <a:pt x="48863" y="24718"/>
                  </a:lnTo>
                  <a:lnTo>
                    <a:pt x="48827" y="25004"/>
                  </a:lnTo>
                  <a:lnTo>
                    <a:pt x="48827" y="25004"/>
                  </a:lnTo>
                  <a:lnTo>
                    <a:pt x="48756" y="25504"/>
                  </a:lnTo>
                  <a:lnTo>
                    <a:pt x="48666" y="26005"/>
                  </a:lnTo>
                  <a:lnTo>
                    <a:pt x="48666" y="26005"/>
                  </a:lnTo>
                  <a:lnTo>
                    <a:pt x="48595" y="26380"/>
                  </a:lnTo>
                  <a:lnTo>
                    <a:pt x="48488" y="26738"/>
                  </a:lnTo>
                  <a:lnTo>
                    <a:pt x="48488" y="26738"/>
                  </a:lnTo>
                  <a:lnTo>
                    <a:pt x="48434" y="26934"/>
                  </a:lnTo>
                  <a:lnTo>
                    <a:pt x="48363" y="27131"/>
                  </a:lnTo>
                  <a:lnTo>
                    <a:pt x="48184" y="27506"/>
                  </a:lnTo>
                  <a:lnTo>
                    <a:pt x="48184" y="27506"/>
                  </a:lnTo>
                  <a:lnTo>
                    <a:pt x="48112" y="27595"/>
                  </a:lnTo>
                  <a:lnTo>
                    <a:pt x="48077" y="27631"/>
                  </a:lnTo>
                  <a:lnTo>
                    <a:pt x="48023" y="27667"/>
                  </a:lnTo>
                  <a:lnTo>
                    <a:pt x="48023" y="27667"/>
                  </a:lnTo>
                  <a:lnTo>
                    <a:pt x="47826" y="27756"/>
                  </a:lnTo>
                  <a:lnTo>
                    <a:pt x="47630" y="27828"/>
                  </a:lnTo>
                  <a:lnTo>
                    <a:pt x="47415" y="27899"/>
                  </a:lnTo>
                  <a:lnTo>
                    <a:pt x="47201" y="27917"/>
                  </a:lnTo>
                  <a:lnTo>
                    <a:pt x="47201" y="27917"/>
                  </a:lnTo>
                  <a:lnTo>
                    <a:pt x="47094" y="27935"/>
                  </a:lnTo>
                  <a:lnTo>
                    <a:pt x="47004" y="27953"/>
                  </a:lnTo>
                  <a:lnTo>
                    <a:pt x="47004" y="27953"/>
                  </a:lnTo>
                  <a:lnTo>
                    <a:pt x="46718" y="28007"/>
                  </a:lnTo>
                  <a:lnTo>
                    <a:pt x="46593" y="28024"/>
                  </a:lnTo>
                  <a:lnTo>
                    <a:pt x="46450" y="28024"/>
                  </a:lnTo>
                  <a:lnTo>
                    <a:pt x="46450" y="28024"/>
                  </a:lnTo>
                  <a:lnTo>
                    <a:pt x="46272" y="28042"/>
                  </a:lnTo>
                  <a:lnTo>
                    <a:pt x="46093" y="28060"/>
                  </a:lnTo>
                  <a:lnTo>
                    <a:pt x="45718" y="28078"/>
                  </a:lnTo>
                  <a:lnTo>
                    <a:pt x="45360" y="28060"/>
                  </a:lnTo>
                  <a:lnTo>
                    <a:pt x="45003" y="28060"/>
                  </a:lnTo>
                  <a:lnTo>
                    <a:pt x="45003" y="28060"/>
                  </a:lnTo>
                  <a:lnTo>
                    <a:pt x="44931" y="28060"/>
                  </a:lnTo>
                  <a:lnTo>
                    <a:pt x="44878" y="28078"/>
                  </a:lnTo>
                  <a:lnTo>
                    <a:pt x="44878" y="28078"/>
                  </a:lnTo>
                  <a:lnTo>
                    <a:pt x="44663" y="28114"/>
                  </a:lnTo>
                  <a:lnTo>
                    <a:pt x="44467" y="28114"/>
                  </a:lnTo>
                  <a:lnTo>
                    <a:pt x="44270" y="28114"/>
                  </a:lnTo>
                  <a:lnTo>
                    <a:pt x="44073" y="28132"/>
                  </a:lnTo>
                  <a:lnTo>
                    <a:pt x="44073" y="28132"/>
                  </a:lnTo>
                  <a:lnTo>
                    <a:pt x="44002" y="28132"/>
                  </a:lnTo>
                  <a:lnTo>
                    <a:pt x="43948" y="28114"/>
                  </a:lnTo>
                  <a:lnTo>
                    <a:pt x="43948" y="28114"/>
                  </a:lnTo>
                  <a:lnTo>
                    <a:pt x="43680" y="28060"/>
                  </a:lnTo>
                  <a:lnTo>
                    <a:pt x="43412" y="28042"/>
                  </a:lnTo>
                  <a:lnTo>
                    <a:pt x="42894" y="28042"/>
                  </a:lnTo>
                  <a:lnTo>
                    <a:pt x="42894" y="28042"/>
                  </a:lnTo>
                  <a:lnTo>
                    <a:pt x="40803" y="28024"/>
                  </a:lnTo>
                  <a:lnTo>
                    <a:pt x="40803" y="28024"/>
                  </a:lnTo>
                  <a:lnTo>
                    <a:pt x="38837" y="28007"/>
                  </a:lnTo>
                  <a:lnTo>
                    <a:pt x="38837" y="28007"/>
                  </a:lnTo>
                  <a:lnTo>
                    <a:pt x="36424" y="27989"/>
                  </a:lnTo>
                  <a:lnTo>
                    <a:pt x="36424" y="27989"/>
                  </a:lnTo>
                  <a:lnTo>
                    <a:pt x="29829" y="27971"/>
                  </a:lnTo>
                  <a:lnTo>
                    <a:pt x="29829" y="27971"/>
                  </a:lnTo>
                  <a:lnTo>
                    <a:pt x="29651" y="27971"/>
                  </a:lnTo>
                  <a:lnTo>
                    <a:pt x="29651" y="27971"/>
                  </a:lnTo>
                  <a:lnTo>
                    <a:pt x="29597" y="27989"/>
                  </a:lnTo>
                  <a:lnTo>
                    <a:pt x="29561" y="28007"/>
                  </a:lnTo>
                  <a:lnTo>
                    <a:pt x="29543" y="28042"/>
                  </a:lnTo>
                  <a:lnTo>
                    <a:pt x="29543" y="28096"/>
                  </a:lnTo>
                  <a:lnTo>
                    <a:pt x="29543" y="28096"/>
                  </a:lnTo>
                  <a:lnTo>
                    <a:pt x="29543" y="28132"/>
                  </a:lnTo>
                  <a:lnTo>
                    <a:pt x="29561" y="28149"/>
                  </a:lnTo>
                  <a:lnTo>
                    <a:pt x="29597" y="28167"/>
                  </a:lnTo>
                  <a:lnTo>
                    <a:pt x="29633" y="28185"/>
                  </a:lnTo>
                  <a:lnTo>
                    <a:pt x="29633" y="28185"/>
                  </a:lnTo>
                  <a:lnTo>
                    <a:pt x="29865" y="28203"/>
                  </a:lnTo>
                  <a:lnTo>
                    <a:pt x="29865" y="28203"/>
                  </a:lnTo>
                  <a:lnTo>
                    <a:pt x="36424" y="28185"/>
                  </a:lnTo>
                  <a:lnTo>
                    <a:pt x="36424" y="28185"/>
                  </a:lnTo>
                  <a:lnTo>
                    <a:pt x="37550" y="28185"/>
                  </a:lnTo>
                  <a:lnTo>
                    <a:pt x="38283" y="28203"/>
                  </a:lnTo>
                  <a:lnTo>
                    <a:pt x="38551" y="28203"/>
                  </a:lnTo>
                  <a:lnTo>
                    <a:pt x="38676" y="28221"/>
                  </a:lnTo>
                  <a:lnTo>
                    <a:pt x="38676" y="28221"/>
                  </a:lnTo>
                  <a:lnTo>
                    <a:pt x="38730" y="28239"/>
                  </a:lnTo>
                  <a:lnTo>
                    <a:pt x="38783" y="28239"/>
                  </a:lnTo>
                  <a:lnTo>
                    <a:pt x="38890" y="28239"/>
                  </a:lnTo>
                  <a:lnTo>
                    <a:pt x="38890" y="28239"/>
                  </a:lnTo>
                  <a:lnTo>
                    <a:pt x="43073" y="28221"/>
                  </a:lnTo>
                  <a:lnTo>
                    <a:pt x="43073" y="28221"/>
                  </a:lnTo>
                  <a:lnTo>
                    <a:pt x="43358" y="28239"/>
                  </a:lnTo>
                  <a:lnTo>
                    <a:pt x="43662" y="28257"/>
                  </a:lnTo>
                  <a:lnTo>
                    <a:pt x="43948" y="28292"/>
                  </a:lnTo>
                  <a:lnTo>
                    <a:pt x="44252" y="28346"/>
                  </a:lnTo>
                  <a:lnTo>
                    <a:pt x="44252" y="28346"/>
                  </a:lnTo>
                  <a:lnTo>
                    <a:pt x="44395" y="28364"/>
                  </a:lnTo>
                  <a:lnTo>
                    <a:pt x="44538" y="28364"/>
                  </a:lnTo>
                  <a:lnTo>
                    <a:pt x="44681" y="28364"/>
                  </a:lnTo>
                  <a:lnTo>
                    <a:pt x="44824" y="28346"/>
                  </a:lnTo>
                  <a:lnTo>
                    <a:pt x="44824" y="28346"/>
                  </a:lnTo>
                  <a:lnTo>
                    <a:pt x="44949" y="28328"/>
                  </a:lnTo>
                  <a:lnTo>
                    <a:pt x="45092" y="28310"/>
                  </a:lnTo>
                  <a:lnTo>
                    <a:pt x="45092" y="28310"/>
                  </a:lnTo>
                  <a:lnTo>
                    <a:pt x="45843" y="28310"/>
                  </a:lnTo>
                  <a:lnTo>
                    <a:pt x="45843" y="28310"/>
                  </a:lnTo>
                  <a:lnTo>
                    <a:pt x="46147" y="28310"/>
                  </a:lnTo>
                  <a:lnTo>
                    <a:pt x="46289" y="28292"/>
                  </a:lnTo>
                  <a:lnTo>
                    <a:pt x="46432" y="28275"/>
                  </a:lnTo>
                  <a:lnTo>
                    <a:pt x="46432" y="28275"/>
                  </a:lnTo>
                  <a:lnTo>
                    <a:pt x="46647" y="28257"/>
                  </a:lnTo>
                  <a:lnTo>
                    <a:pt x="46879" y="28221"/>
                  </a:lnTo>
                  <a:lnTo>
                    <a:pt x="47094" y="28185"/>
                  </a:lnTo>
                  <a:lnTo>
                    <a:pt x="47326" y="28149"/>
                  </a:lnTo>
                  <a:lnTo>
                    <a:pt x="47326" y="28149"/>
                  </a:lnTo>
                  <a:lnTo>
                    <a:pt x="47469" y="28132"/>
                  </a:lnTo>
                  <a:lnTo>
                    <a:pt x="47612" y="28096"/>
                  </a:lnTo>
                  <a:lnTo>
                    <a:pt x="47898" y="28007"/>
                  </a:lnTo>
                  <a:lnTo>
                    <a:pt x="47898" y="28007"/>
                  </a:lnTo>
                  <a:lnTo>
                    <a:pt x="47987" y="27953"/>
                  </a:lnTo>
                  <a:lnTo>
                    <a:pt x="48095" y="27917"/>
                  </a:lnTo>
                  <a:lnTo>
                    <a:pt x="48095" y="27917"/>
                  </a:lnTo>
                  <a:lnTo>
                    <a:pt x="48184" y="27881"/>
                  </a:lnTo>
                  <a:lnTo>
                    <a:pt x="48273" y="27810"/>
                  </a:lnTo>
                  <a:lnTo>
                    <a:pt x="48345" y="27738"/>
                  </a:lnTo>
                  <a:lnTo>
                    <a:pt x="48398" y="27649"/>
                  </a:lnTo>
                  <a:lnTo>
                    <a:pt x="48398" y="27649"/>
                  </a:lnTo>
                  <a:lnTo>
                    <a:pt x="48488" y="27435"/>
                  </a:lnTo>
                  <a:lnTo>
                    <a:pt x="48595" y="27238"/>
                  </a:lnTo>
                  <a:lnTo>
                    <a:pt x="48595" y="27238"/>
                  </a:lnTo>
                  <a:lnTo>
                    <a:pt x="48702" y="26898"/>
                  </a:lnTo>
                  <a:lnTo>
                    <a:pt x="48809" y="26541"/>
                  </a:lnTo>
                  <a:lnTo>
                    <a:pt x="48809" y="26541"/>
                  </a:lnTo>
                  <a:lnTo>
                    <a:pt x="48917" y="26023"/>
                  </a:lnTo>
                  <a:lnTo>
                    <a:pt x="49006" y="25487"/>
                  </a:lnTo>
                  <a:lnTo>
                    <a:pt x="49006" y="25487"/>
                  </a:lnTo>
                  <a:lnTo>
                    <a:pt x="49095" y="24861"/>
                  </a:lnTo>
                  <a:lnTo>
                    <a:pt x="49113" y="24557"/>
                  </a:lnTo>
                  <a:lnTo>
                    <a:pt x="49113" y="24236"/>
                  </a:lnTo>
                  <a:lnTo>
                    <a:pt x="49113" y="24236"/>
                  </a:lnTo>
                  <a:lnTo>
                    <a:pt x="49113" y="24164"/>
                  </a:lnTo>
                  <a:lnTo>
                    <a:pt x="49113" y="24110"/>
                  </a:lnTo>
                  <a:lnTo>
                    <a:pt x="49113" y="24110"/>
                  </a:lnTo>
                  <a:lnTo>
                    <a:pt x="49131" y="23914"/>
                  </a:lnTo>
                  <a:lnTo>
                    <a:pt x="49149" y="23539"/>
                  </a:lnTo>
                  <a:lnTo>
                    <a:pt x="49167" y="22448"/>
                  </a:lnTo>
                  <a:lnTo>
                    <a:pt x="49167" y="20804"/>
                  </a:lnTo>
                  <a:lnTo>
                    <a:pt x="49167" y="20804"/>
                  </a:lnTo>
                  <a:lnTo>
                    <a:pt x="49185" y="20554"/>
                  </a:lnTo>
                  <a:lnTo>
                    <a:pt x="49220" y="20322"/>
                  </a:lnTo>
                  <a:lnTo>
                    <a:pt x="49220" y="20322"/>
                  </a:lnTo>
                  <a:lnTo>
                    <a:pt x="49238" y="20053"/>
                  </a:lnTo>
                  <a:lnTo>
                    <a:pt x="49256" y="19803"/>
                  </a:lnTo>
                  <a:lnTo>
                    <a:pt x="49256" y="19803"/>
                  </a:lnTo>
                  <a:lnTo>
                    <a:pt x="49238" y="15568"/>
                  </a:lnTo>
                  <a:lnTo>
                    <a:pt x="49238" y="15568"/>
                  </a:lnTo>
                  <a:lnTo>
                    <a:pt x="49238" y="14531"/>
                  </a:lnTo>
                  <a:lnTo>
                    <a:pt x="49238" y="14531"/>
                  </a:lnTo>
                  <a:close/>
                </a:path>
              </a:pathLst>
            </a:custGeom>
            <a:solidFill>
              <a:srgbClr val="F7E8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0" name="Google Shape;260;p10"/>
            <p:cNvSpPr/>
            <p:nvPr/>
          </p:nvSpPr>
          <p:spPr>
            <a:xfrm>
              <a:off x="8113931" y="4596876"/>
              <a:ext cx="252028" cy="66965"/>
            </a:xfrm>
            <a:custGeom>
              <a:avLst/>
              <a:gdLst/>
              <a:ahLst/>
              <a:cxnLst/>
              <a:rect l="l" t="t" r="r" b="b"/>
              <a:pathLst>
                <a:path w="1448" h="412" extrusionOk="0">
                  <a:moveTo>
                    <a:pt x="72" y="376"/>
                  </a:moveTo>
                  <a:lnTo>
                    <a:pt x="72" y="376"/>
                  </a:lnTo>
                  <a:lnTo>
                    <a:pt x="143" y="393"/>
                  </a:lnTo>
                  <a:lnTo>
                    <a:pt x="233" y="411"/>
                  </a:lnTo>
                  <a:lnTo>
                    <a:pt x="322" y="411"/>
                  </a:lnTo>
                  <a:lnTo>
                    <a:pt x="411" y="393"/>
                  </a:lnTo>
                  <a:lnTo>
                    <a:pt x="411" y="393"/>
                  </a:lnTo>
                  <a:lnTo>
                    <a:pt x="608" y="340"/>
                  </a:lnTo>
                  <a:lnTo>
                    <a:pt x="822" y="322"/>
                  </a:lnTo>
                  <a:lnTo>
                    <a:pt x="1019" y="286"/>
                  </a:lnTo>
                  <a:lnTo>
                    <a:pt x="1216" y="268"/>
                  </a:lnTo>
                  <a:lnTo>
                    <a:pt x="1216" y="268"/>
                  </a:lnTo>
                  <a:lnTo>
                    <a:pt x="1305" y="250"/>
                  </a:lnTo>
                  <a:lnTo>
                    <a:pt x="1394" y="215"/>
                  </a:lnTo>
                  <a:lnTo>
                    <a:pt x="1394" y="215"/>
                  </a:lnTo>
                  <a:lnTo>
                    <a:pt x="1430" y="179"/>
                  </a:lnTo>
                  <a:lnTo>
                    <a:pt x="1448" y="125"/>
                  </a:lnTo>
                  <a:lnTo>
                    <a:pt x="1448" y="125"/>
                  </a:lnTo>
                  <a:lnTo>
                    <a:pt x="1448" y="90"/>
                  </a:lnTo>
                  <a:lnTo>
                    <a:pt x="1430" y="54"/>
                  </a:lnTo>
                  <a:lnTo>
                    <a:pt x="1412" y="36"/>
                  </a:lnTo>
                  <a:lnTo>
                    <a:pt x="1376" y="18"/>
                  </a:lnTo>
                  <a:lnTo>
                    <a:pt x="1376" y="18"/>
                  </a:lnTo>
                  <a:lnTo>
                    <a:pt x="1216" y="0"/>
                  </a:lnTo>
                  <a:lnTo>
                    <a:pt x="1216" y="0"/>
                  </a:lnTo>
                  <a:lnTo>
                    <a:pt x="1019" y="18"/>
                  </a:lnTo>
                  <a:lnTo>
                    <a:pt x="805" y="36"/>
                  </a:lnTo>
                  <a:lnTo>
                    <a:pt x="608" y="72"/>
                  </a:lnTo>
                  <a:lnTo>
                    <a:pt x="394" y="125"/>
                  </a:lnTo>
                  <a:lnTo>
                    <a:pt x="394" y="125"/>
                  </a:lnTo>
                  <a:lnTo>
                    <a:pt x="251" y="143"/>
                  </a:lnTo>
                  <a:lnTo>
                    <a:pt x="108" y="179"/>
                  </a:lnTo>
                  <a:lnTo>
                    <a:pt x="108" y="179"/>
                  </a:lnTo>
                  <a:lnTo>
                    <a:pt x="54" y="197"/>
                  </a:lnTo>
                  <a:lnTo>
                    <a:pt x="18" y="250"/>
                  </a:lnTo>
                  <a:lnTo>
                    <a:pt x="18" y="250"/>
                  </a:lnTo>
                  <a:lnTo>
                    <a:pt x="0" y="286"/>
                  </a:lnTo>
                  <a:lnTo>
                    <a:pt x="18" y="322"/>
                  </a:lnTo>
                  <a:lnTo>
                    <a:pt x="36" y="358"/>
                  </a:lnTo>
                  <a:lnTo>
                    <a:pt x="72" y="376"/>
                  </a:lnTo>
                  <a:lnTo>
                    <a:pt x="72" y="376"/>
                  </a:lnTo>
                  <a:close/>
                </a:path>
              </a:pathLst>
            </a:custGeom>
            <a:solidFill>
              <a:srgbClr val="F7E8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1" name="Google Shape;261;p10"/>
            <p:cNvSpPr/>
            <p:nvPr/>
          </p:nvSpPr>
          <p:spPr>
            <a:xfrm>
              <a:off x="8558808" y="4198821"/>
              <a:ext cx="65444" cy="232591"/>
            </a:xfrm>
            <a:custGeom>
              <a:avLst/>
              <a:gdLst/>
              <a:ahLst/>
              <a:cxnLst/>
              <a:rect l="l" t="t" r="r" b="b"/>
              <a:pathLst>
                <a:path w="376" h="1431" extrusionOk="0">
                  <a:moveTo>
                    <a:pt x="36" y="591"/>
                  </a:moveTo>
                  <a:lnTo>
                    <a:pt x="36" y="591"/>
                  </a:lnTo>
                  <a:lnTo>
                    <a:pt x="125" y="948"/>
                  </a:lnTo>
                  <a:lnTo>
                    <a:pt x="161" y="1305"/>
                  </a:lnTo>
                  <a:lnTo>
                    <a:pt x="161" y="1305"/>
                  </a:lnTo>
                  <a:lnTo>
                    <a:pt x="179" y="1341"/>
                  </a:lnTo>
                  <a:lnTo>
                    <a:pt x="197" y="1395"/>
                  </a:lnTo>
                  <a:lnTo>
                    <a:pt x="215" y="1413"/>
                  </a:lnTo>
                  <a:lnTo>
                    <a:pt x="268" y="1431"/>
                  </a:lnTo>
                  <a:lnTo>
                    <a:pt x="268" y="1431"/>
                  </a:lnTo>
                  <a:lnTo>
                    <a:pt x="304" y="1431"/>
                  </a:lnTo>
                  <a:lnTo>
                    <a:pt x="340" y="1395"/>
                  </a:lnTo>
                  <a:lnTo>
                    <a:pt x="357" y="1359"/>
                  </a:lnTo>
                  <a:lnTo>
                    <a:pt x="375" y="1288"/>
                  </a:lnTo>
                  <a:lnTo>
                    <a:pt x="375" y="1288"/>
                  </a:lnTo>
                  <a:lnTo>
                    <a:pt x="375" y="1127"/>
                  </a:lnTo>
                  <a:lnTo>
                    <a:pt x="357" y="948"/>
                  </a:lnTo>
                  <a:lnTo>
                    <a:pt x="357" y="948"/>
                  </a:lnTo>
                  <a:lnTo>
                    <a:pt x="268" y="555"/>
                  </a:lnTo>
                  <a:lnTo>
                    <a:pt x="179" y="162"/>
                  </a:lnTo>
                  <a:lnTo>
                    <a:pt x="179" y="162"/>
                  </a:lnTo>
                  <a:lnTo>
                    <a:pt x="143" y="72"/>
                  </a:lnTo>
                  <a:lnTo>
                    <a:pt x="143" y="72"/>
                  </a:lnTo>
                  <a:lnTo>
                    <a:pt x="107" y="19"/>
                  </a:lnTo>
                  <a:lnTo>
                    <a:pt x="89" y="1"/>
                  </a:lnTo>
                  <a:lnTo>
                    <a:pt x="54" y="19"/>
                  </a:lnTo>
                  <a:lnTo>
                    <a:pt x="54" y="19"/>
                  </a:lnTo>
                  <a:lnTo>
                    <a:pt x="18" y="37"/>
                  </a:lnTo>
                  <a:lnTo>
                    <a:pt x="0" y="90"/>
                  </a:lnTo>
                  <a:lnTo>
                    <a:pt x="0" y="90"/>
                  </a:lnTo>
                  <a:lnTo>
                    <a:pt x="0" y="126"/>
                  </a:lnTo>
                  <a:lnTo>
                    <a:pt x="18" y="162"/>
                  </a:lnTo>
                  <a:lnTo>
                    <a:pt x="18" y="162"/>
                  </a:lnTo>
                  <a:lnTo>
                    <a:pt x="18" y="305"/>
                  </a:lnTo>
                  <a:lnTo>
                    <a:pt x="18" y="305"/>
                  </a:lnTo>
                  <a:lnTo>
                    <a:pt x="18" y="305"/>
                  </a:lnTo>
                  <a:lnTo>
                    <a:pt x="18" y="448"/>
                  </a:lnTo>
                  <a:lnTo>
                    <a:pt x="36" y="591"/>
                  </a:lnTo>
                  <a:lnTo>
                    <a:pt x="36" y="591"/>
                  </a:lnTo>
                  <a:close/>
                </a:path>
              </a:pathLst>
            </a:custGeom>
            <a:solidFill>
              <a:srgbClr val="F7E8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2" name="Google Shape;262;p10"/>
            <p:cNvSpPr/>
            <p:nvPr/>
          </p:nvSpPr>
          <p:spPr>
            <a:xfrm>
              <a:off x="8344028" y="4257010"/>
              <a:ext cx="112264" cy="151160"/>
            </a:xfrm>
            <a:custGeom>
              <a:avLst/>
              <a:gdLst/>
              <a:ahLst/>
              <a:cxnLst/>
              <a:rect l="l" t="t" r="r" b="b"/>
              <a:pathLst>
                <a:path w="645" h="930" extrusionOk="0">
                  <a:moveTo>
                    <a:pt x="483" y="912"/>
                  </a:moveTo>
                  <a:lnTo>
                    <a:pt x="483" y="912"/>
                  </a:lnTo>
                  <a:lnTo>
                    <a:pt x="519" y="930"/>
                  </a:lnTo>
                  <a:lnTo>
                    <a:pt x="573" y="930"/>
                  </a:lnTo>
                  <a:lnTo>
                    <a:pt x="573" y="930"/>
                  </a:lnTo>
                  <a:lnTo>
                    <a:pt x="609" y="894"/>
                  </a:lnTo>
                  <a:lnTo>
                    <a:pt x="644" y="840"/>
                  </a:lnTo>
                  <a:lnTo>
                    <a:pt x="644" y="840"/>
                  </a:lnTo>
                  <a:lnTo>
                    <a:pt x="644" y="769"/>
                  </a:lnTo>
                  <a:lnTo>
                    <a:pt x="626" y="679"/>
                  </a:lnTo>
                  <a:lnTo>
                    <a:pt x="626" y="679"/>
                  </a:lnTo>
                  <a:lnTo>
                    <a:pt x="519" y="483"/>
                  </a:lnTo>
                  <a:lnTo>
                    <a:pt x="394" y="304"/>
                  </a:lnTo>
                  <a:lnTo>
                    <a:pt x="251" y="161"/>
                  </a:lnTo>
                  <a:lnTo>
                    <a:pt x="108" y="18"/>
                  </a:lnTo>
                  <a:lnTo>
                    <a:pt x="108" y="18"/>
                  </a:lnTo>
                  <a:lnTo>
                    <a:pt x="72" y="0"/>
                  </a:lnTo>
                  <a:lnTo>
                    <a:pt x="37" y="0"/>
                  </a:lnTo>
                  <a:lnTo>
                    <a:pt x="37" y="0"/>
                  </a:lnTo>
                  <a:lnTo>
                    <a:pt x="1" y="36"/>
                  </a:lnTo>
                  <a:lnTo>
                    <a:pt x="1" y="72"/>
                  </a:lnTo>
                  <a:lnTo>
                    <a:pt x="1" y="72"/>
                  </a:lnTo>
                  <a:lnTo>
                    <a:pt x="37" y="233"/>
                  </a:lnTo>
                  <a:lnTo>
                    <a:pt x="54" y="304"/>
                  </a:lnTo>
                  <a:lnTo>
                    <a:pt x="90" y="358"/>
                  </a:lnTo>
                  <a:lnTo>
                    <a:pt x="90" y="358"/>
                  </a:lnTo>
                  <a:lnTo>
                    <a:pt x="180" y="465"/>
                  </a:lnTo>
                  <a:lnTo>
                    <a:pt x="269" y="572"/>
                  </a:lnTo>
                  <a:lnTo>
                    <a:pt x="412" y="804"/>
                  </a:lnTo>
                  <a:lnTo>
                    <a:pt x="412" y="804"/>
                  </a:lnTo>
                  <a:lnTo>
                    <a:pt x="483" y="912"/>
                  </a:lnTo>
                  <a:lnTo>
                    <a:pt x="483" y="912"/>
                  </a:lnTo>
                  <a:close/>
                </a:path>
              </a:pathLst>
            </a:custGeom>
            <a:solidFill>
              <a:srgbClr val="F7E8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3" name="Google Shape;263;p10"/>
            <p:cNvSpPr/>
            <p:nvPr/>
          </p:nvSpPr>
          <p:spPr>
            <a:xfrm>
              <a:off x="8210356" y="4416784"/>
              <a:ext cx="161869" cy="58188"/>
            </a:xfrm>
            <a:custGeom>
              <a:avLst/>
              <a:gdLst/>
              <a:ahLst/>
              <a:cxnLst/>
              <a:rect l="l" t="t" r="r" b="b"/>
              <a:pathLst>
                <a:path w="930" h="358" extrusionOk="0">
                  <a:moveTo>
                    <a:pt x="429" y="0"/>
                  </a:moveTo>
                  <a:lnTo>
                    <a:pt x="429" y="0"/>
                  </a:lnTo>
                  <a:lnTo>
                    <a:pt x="322" y="0"/>
                  </a:lnTo>
                  <a:lnTo>
                    <a:pt x="215" y="18"/>
                  </a:lnTo>
                  <a:lnTo>
                    <a:pt x="108" y="54"/>
                  </a:lnTo>
                  <a:lnTo>
                    <a:pt x="0" y="107"/>
                  </a:lnTo>
                  <a:lnTo>
                    <a:pt x="0" y="107"/>
                  </a:lnTo>
                  <a:lnTo>
                    <a:pt x="54" y="161"/>
                  </a:lnTo>
                  <a:lnTo>
                    <a:pt x="125" y="197"/>
                  </a:lnTo>
                  <a:lnTo>
                    <a:pt x="251" y="233"/>
                  </a:lnTo>
                  <a:lnTo>
                    <a:pt x="251" y="233"/>
                  </a:lnTo>
                  <a:lnTo>
                    <a:pt x="501" y="268"/>
                  </a:lnTo>
                  <a:lnTo>
                    <a:pt x="608" y="304"/>
                  </a:lnTo>
                  <a:lnTo>
                    <a:pt x="733" y="358"/>
                  </a:lnTo>
                  <a:lnTo>
                    <a:pt x="733" y="358"/>
                  </a:lnTo>
                  <a:lnTo>
                    <a:pt x="787" y="358"/>
                  </a:lnTo>
                  <a:lnTo>
                    <a:pt x="787" y="358"/>
                  </a:lnTo>
                  <a:lnTo>
                    <a:pt x="822" y="358"/>
                  </a:lnTo>
                  <a:lnTo>
                    <a:pt x="858" y="358"/>
                  </a:lnTo>
                  <a:lnTo>
                    <a:pt x="894" y="322"/>
                  </a:lnTo>
                  <a:lnTo>
                    <a:pt x="912" y="286"/>
                  </a:lnTo>
                  <a:lnTo>
                    <a:pt x="912" y="286"/>
                  </a:lnTo>
                  <a:lnTo>
                    <a:pt x="930" y="233"/>
                  </a:lnTo>
                  <a:lnTo>
                    <a:pt x="912" y="197"/>
                  </a:lnTo>
                  <a:lnTo>
                    <a:pt x="894" y="161"/>
                  </a:lnTo>
                  <a:lnTo>
                    <a:pt x="858" y="125"/>
                  </a:lnTo>
                  <a:lnTo>
                    <a:pt x="858" y="125"/>
                  </a:lnTo>
                  <a:lnTo>
                    <a:pt x="662" y="54"/>
                  </a:lnTo>
                  <a:lnTo>
                    <a:pt x="554" y="18"/>
                  </a:lnTo>
                  <a:lnTo>
                    <a:pt x="429" y="0"/>
                  </a:lnTo>
                  <a:lnTo>
                    <a:pt x="429" y="0"/>
                  </a:lnTo>
                  <a:close/>
                </a:path>
              </a:pathLst>
            </a:custGeom>
            <a:solidFill>
              <a:srgbClr val="F7E8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4" name="Google Shape;264;p10"/>
            <p:cNvSpPr/>
            <p:nvPr/>
          </p:nvSpPr>
          <p:spPr>
            <a:xfrm>
              <a:off x="8113931" y="477686"/>
              <a:ext cx="252028" cy="66965"/>
            </a:xfrm>
            <a:custGeom>
              <a:avLst/>
              <a:gdLst/>
              <a:ahLst/>
              <a:cxnLst/>
              <a:rect l="l" t="t" r="r" b="b"/>
              <a:pathLst>
                <a:path w="1448" h="412" extrusionOk="0">
                  <a:moveTo>
                    <a:pt x="1394" y="197"/>
                  </a:moveTo>
                  <a:lnTo>
                    <a:pt x="1394" y="197"/>
                  </a:lnTo>
                  <a:lnTo>
                    <a:pt x="1305" y="161"/>
                  </a:lnTo>
                  <a:lnTo>
                    <a:pt x="1216" y="144"/>
                  </a:lnTo>
                  <a:lnTo>
                    <a:pt x="1216" y="144"/>
                  </a:lnTo>
                  <a:lnTo>
                    <a:pt x="1019" y="126"/>
                  </a:lnTo>
                  <a:lnTo>
                    <a:pt x="822" y="108"/>
                  </a:lnTo>
                  <a:lnTo>
                    <a:pt x="608" y="72"/>
                  </a:lnTo>
                  <a:lnTo>
                    <a:pt x="411" y="19"/>
                  </a:lnTo>
                  <a:lnTo>
                    <a:pt x="411" y="19"/>
                  </a:lnTo>
                  <a:lnTo>
                    <a:pt x="322" y="1"/>
                  </a:lnTo>
                  <a:lnTo>
                    <a:pt x="233" y="1"/>
                  </a:lnTo>
                  <a:lnTo>
                    <a:pt x="143" y="19"/>
                  </a:lnTo>
                  <a:lnTo>
                    <a:pt x="72" y="36"/>
                  </a:lnTo>
                  <a:lnTo>
                    <a:pt x="72" y="36"/>
                  </a:lnTo>
                  <a:lnTo>
                    <a:pt x="36" y="72"/>
                  </a:lnTo>
                  <a:lnTo>
                    <a:pt x="18" y="90"/>
                  </a:lnTo>
                  <a:lnTo>
                    <a:pt x="0" y="126"/>
                  </a:lnTo>
                  <a:lnTo>
                    <a:pt x="18" y="161"/>
                  </a:lnTo>
                  <a:lnTo>
                    <a:pt x="18" y="161"/>
                  </a:lnTo>
                  <a:lnTo>
                    <a:pt x="54" y="215"/>
                  </a:lnTo>
                  <a:lnTo>
                    <a:pt x="108" y="251"/>
                  </a:lnTo>
                  <a:lnTo>
                    <a:pt x="108" y="251"/>
                  </a:lnTo>
                  <a:lnTo>
                    <a:pt x="251" y="269"/>
                  </a:lnTo>
                  <a:lnTo>
                    <a:pt x="394" y="304"/>
                  </a:lnTo>
                  <a:lnTo>
                    <a:pt x="394" y="304"/>
                  </a:lnTo>
                  <a:lnTo>
                    <a:pt x="608" y="340"/>
                  </a:lnTo>
                  <a:lnTo>
                    <a:pt x="805" y="376"/>
                  </a:lnTo>
                  <a:lnTo>
                    <a:pt x="1019" y="394"/>
                  </a:lnTo>
                  <a:lnTo>
                    <a:pt x="1216" y="412"/>
                  </a:lnTo>
                  <a:lnTo>
                    <a:pt x="1216" y="412"/>
                  </a:lnTo>
                  <a:lnTo>
                    <a:pt x="1376" y="394"/>
                  </a:lnTo>
                  <a:lnTo>
                    <a:pt x="1376" y="394"/>
                  </a:lnTo>
                  <a:lnTo>
                    <a:pt x="1412" y="376"/>
                  </a:lnTo>
                  <a:lnTo>
                    <a:pt x="1430" y="358"/>
                  </a:lnTo>
                  <a:lnTo>
                    <a:pt x="1448" y="322"/>
                  </a:lnTo>
                  <a:lnTo>
                    <a:pt x="1448" y="287"/>
                  </a:lnTo>
                  <a:lnTo>
                    <a:pt x="1448" y="287"/>
                  </a:lnTo>
                  <a:lnTo>
                    <a:pt x="1430" y="233"/>
                  </a:lnTo>
                  <a:lnTo>
                    <a:pt x="1394" y="197"/>
                  </a:lnTo>
                  <a:lnTo>
                    <a:pt x="1394" y="197"/>
                  </a:lnTo>
                  <a:close/>
                </a:path>
              </a:pathLst>
            </a:custGeom>
            <a:solidFill>
              <a:srgbClr val="F7E8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5" name="Google Shape;265;p10"/>
            <p:cNvSpPr/>
            <p:nvPr/>
          </p:nvSpPr>
          <p:spPr>
            <a:xfrm>
              <a:off x="8558808" y="710115"/>
              <a:ext cx="65444" cy="232591"/>
            </a:xfrm>
            <a:custGeom>
              <a:avLst/>
              <a:gdLst/>
              <a:ahLst/>
              <a:cxnLst/>
              <a:rect l="l" t="t" r="r" b="b"/>
              <a:pathLst>
                <a:path w="376" h="1431" extrusionOk="0">
                  <a:moveTo>
                    <a:pt x="0" y="1341"/>
                  </a:moveTo>
                  <a:lnTo>
                    <a:pt x="0" y="1341"/>
                  </a:lnTo>
                  <a:lnTo>
                    <a:pt x="18" y="1394"/>
                  </a:lnTo>
                  <a:lnTo>
                    <a:pt x="54" y="1430"/>
                  </a:lnTo>
                  <a:lnTo>
                    <a:pt x="54" y="1430"/>
                  </a:lnTo>
                  <a:lnTo>
                    <a:pt x="89" y="1430"/>
                  </a:lnTo>
                  <a:lnTo>
                    <a:pt x="107" y="1412"/>
                  </a:lnTo>
                  <a:lnTo>
                    <a:pt x="143" y="1359"/>
                  </a:lnTo>
                  <a:lnTo>
                    <a:pt x="143" y="1359"/>
                  </a:lnTo>
                  <a:lnTo>
                    <a:pt x="179" y="1269"/>
                  </a:lnTo>
                  <a:lnTo>
                    <a:pt x="179" y="1269"/>
                  </a:lnTo>
                  <a:lnTo>
                    <a:pt x="268" y="876"/>
                  </a:lnTo>
                  <a:lnTo>
                    <a:pt x="357" y="483"/>
                  </a:lnTo>
                  <a:lnTo>
                    <a:pt x="357" y="483"/>
                  </a:lnTo>
                  <a:lnTo>
                    <a:pt x="375" y="322"/>
                  </a:lnTo>
                  <a:lnTo>
                    <a:pt x="375" y="143"/>
                  </a:lnTo>
                  <a:lnTo>
                    <a:pt x="375" y="143"/>
                  </a:lnTo>
                  <a:lnTo>
                    <a:pt x="357" y="72"/>
                  </a:lnTo>
                  <a:lnTo>
                    <a:pt x="340" y="36"/>
                  </a:lnTo>
                  <a:lnTo>
                    <a:pt x="304" y="0"/>
                  </a:lnTo>
                  <a:lnTo>
                    <a:pt x="268" y="0"/>
                  </a:lnTo>
                  <a:lnTo>
                    <a:pt x="268" y="0"/>
                  </a:lnTo>
                  <a:lnTo>
                    <a:pt x="215" y="18"/>
                  </a:lnTo>
                  <a:lnTo>
                    <a:pt x="197" y="36"/>
                  </a:lnTo>
                  <a:lnTo>
                    <a:pt x="179" y="90"/>
                  </a:lnTo>
                  <a:lnTo>
                    <a:pt x="161" y="126"/>
                  </a:lnTo>
                  <a:lnTo>
                    <a:pt x="161" y="126"/>
                  </a:lnTo>
                  <a:lnTo>
                    <a:pt x="125" y="483"/>
                  </a:lnTo>
                  <a:lnTo>
                    <a:pt x="36" y="840"/>
                  </a:lnTo>
                  <a:lnTo>
                    <a:pt x="36" y="840"/>
                  </a:lnTo>
                  <a:lnTo>
                    <a:pt x="18" y="983"/>
                  </a:lnTo>
                  <a:lnTo>
                    <a:pt x="18" y="1126"/>
                  </a:lnTo>
                  <a:lnTo>
                    <a:pt x="18" y="1126"/>
                  </a:lnTo>
                  <a:lnTo>
                    <a:pt x="18" y="1126"/>
                  </a:lnTo>
                  <a:lnTo>
                    <a:pt x="18" y="1269"/>
                  </a:lnTo>
                  <a:lnTo>
                    <a:pt x="18" y="1269"/>
                  </a:lnTo>
                  <a:lnTo>
                    <a:pt x="0" y="1305"/>
                  </a:lnTo>
                  <a:lnTo>
                    <a:pt x="0" y="1341"/>
                  </a:lnTo>
                  <a:lnTo>
                    <a:pt x="0" y="1341"/>
                  </a:lnTo>
                  <a:close/>
                </a:path>
              </a:pathLst>
            </a:custGeom>
            <a:solidFill>
              <a:srgbClr val="F7E8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6" name="Google Shape;266;p10"/>
            <p:cNvSpPr/>
            <p:nvPr/>
          </p:nvSpPr>
          <p:spPr>
            <a:xfrm>
              <a:off x="8344028" y="733358"/>
              <a:ext cx="112264" cy="151160"/>
            </a:xfrm>
            <a:custGeom>
              <a:avLst/>
              <a:gdLst/>
              <a:ahLst/>
              <a:cxnLst/>
              <a:rect l="l" t="t" r="r" b="b"/>
              <a:pathLst>
                <a:path w="645" h="930" extrusionOk="0">
                  <a:moveTo>
                    <a:pt x="573" y="0"/>
                  </a:moveTo>
                  <a:lnTo>
                    <a:pt x="573" y="0"/>
                  </a:lnTo>
                  <a:lnTo>
                    <a:pt x="519" y="18"/>
                  </a:lnTo>
                  <a:lnTo>
                    <a:pt x="483" y="18"/>
                  </a:lnTo>
                  <a:lnTo>
                    <a:pt x="483" y="18"/>
                  </a:lnTo>
                  <a:lnTo>
                    <a:pt x="412" y="125"/>
                  </a:lnTo>
                  <a:lnTo>
                    <a:pt x="412" y="125"/>
                  </a:lnTo>
                  <a:lnTo>
                    <a:pt x="269" y="358"/>
                  </a:lnTo>
                  <a:lnTo>
                    <a:pt x="180" y="465"/>
                  </a:lnTo>
                  <a:lnTo>
                    <a:pt x="90" y="572"/>
                  </a:lnTo>
                  <a:lnTo>
                    <a:pt x="90" y="572"/>
                  </a:lnTo>
                  <a:lnTo>
                    <a:pt x="54" y="644"/>
                  </a:lnTo>
                  <a:lnTo>
                    <a:pt x="37" y="697"/>
                  </a:lnTo>
                  <a:lnTo>
                    <a:pt x="1" y="858"/>
                  </a:lnTo>
                  <a:lnTo>
                    <a:pt x="1" y="858"/>
                  </a:lnTo>
                  <a:lnTo>
                    <a:pt x="1" y="894"/>
                  </a:lnTo>
                  <a:lnTo>
                    <a:pt x="37" y="930"/>
                  </a:lnTo>
                  <a:lnTo>
                    <a:pt x="37" y="930"/>
                  </a:lnTo>
                  <a:lnTo>
                    <a:pt x="72" y="930"/>
                  </a:lnTo>
                  <a:lnTo>
                    <a:pt x="108" y="912"/>
                  </a:lnTo>
                  <a:lnTo>
                    <a:pt x="108" y="912"/>
                  </a:lnTo>
                  <a:lnTo>
                    <a:pt x="251" y="769"/>
                  </a:lnTo>
                  <a:lnTo>
                    <a:pt x="394" y="626"/>
                  </a:lnTo>
                  <a:lnTo>
                    <a:pt x="519" y="447"/>
                  </a:lnTo>
                  <a:lnTo>
                    <a:pt x="626" y="251"/>
                  </a:lnTo>
                  <a:lnTo>
                    <a:pt x="626" y="251"/>
                  </a:lnTo>
                  <a:lnTo>
                    <a:pt x="644" y="179"/>
                  </a:lnTo>
                  <a:lnTo>
                    <a:pt x="644" y="90"/>
                  </a:lnTo>
                  <a:lnTo>
                    <a:pt x="644" y="90"/>
                  </a:lnTo>
                  <a:lnTo>
                    <a:pt x="609" y="36"/>
                  </a:lnTo>
                  <a:lnTo>
                    <a:pt x="573" y="0"/>
                  </a:lnTo>
                  <a:lnTo>
                    <a:pt x="573" y="0"/>
                  </a:lnTo>
                  <a:close/>
                </a:path>
              </a:pathLst>
            </a:custGeom>
            <a:solidFill>
              <a:srgbClr val="F7E8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7" name="Google Shape;267;p10"/>
            <p:cNvSpPr/>
            <p:nvPr/>
          </p:nvSpPr>
          <p:spPr>
            <a:xfrm>
              <a:off x="8210356" y="666555"/>
              <a:ext cx="161869" cy="58188"/>
            </a:xfrm>
            <a:custGeom>
              <a:avLst/>
              <a:gdLst/>
              <a:ahLst/>
              <a:cxnLst/>
              <a:rect l="l" t="t" r="r" b="b"/>
              <a:pathLst>
                <a:path w="930" h="358" extrusionOk="0">
                  <a:moveTo>
                    <a:pt x="787" y="0"/>
                  </a:moveTo>
                  <a:lnTo>
                    <a:pt x="787" y="0"/>
                  </a:lnTo>
                  <a:lnTo>
                    <a:pt x="733" y="0"/>
                  </a:lnTo>
                  <a:lnTo>
                    <a:pt x="733" y="0"/>
                  </a:lnTo>
                  <a:lnTo>
                    <a:pt x="608" y="54"/>
                  </a:lnTo>
                  <a:lnTo>
                    <a:pt x="501" y="90"/>
                  </a:lnTo>
                  <a:lnTo>
                    <a:pt x="251" y="125"/>
                  </a:lnTo>
                  <a:lnTo>
                    <a:pt x="251" y="125"/>
                  </a:lnTo>
                  <a:lnTo>
                    <a:pt x="125" y="161"/>
                  </a:lnTo>
                  <a:lnTo>
                    <a:pt x="54" y="197"/>
                  </a:lnTo>
                  <a:lnTo>
                    <a:pt x="0" y="251"/>
                  </a:lnTo>
                  <a:lnTo>
                    <a:pt x="0" y="251"/>
                  </a:lnTo>
                  <a:lnTo>
                    <a:pt x="108" y="304"/>
                  </a:lnTo>
                  <a:lnTo>
                    <a:pt x="215" y="340"/>
                  </a:lnTo>
                  <a:lnTo>
                    <a:pt x="322" y="358"/>
                  </a:lnTo>
                  <a:lnTo>
                    <a:pt x="429" y="358"/>
                  </a:lnTo>
                  <a:lnTo>
                    <a:pt x="429" y="358"/>
                  </a:lnTo>
                  <a:lnTo>
                    <a:pt x="554" y="340"/>
                  </a:lnTo>
                  <a:lnTo>
                    <a:pt x="662" y="304"/>
                  </a:lnTo>
                  <a:lnTo>
                    <a:pt x="858" y="233"/>
                  </a:lnTo>
                  <a:lnTo>
                    <a:pt x="858" y="233"/>
                  </a:lnTo>
                  <a:lnTo>
                    <a:pt x="894" y="197"/>
                  </a:lnTo>
                  <a:lnTo>
                    <a:pt x="912" y="161"/>
                  </a:lnTo>
                  <a:lnTo>
                    <a:pt x="930" y="125"/>
                  </a:lnTo>
                  <a:lnTo>
                    <a:pt x="912" y="72"/>
                  </a:lnTo>
                  <a:lnTo>
                    <a:pt x="912" y="72"/>
                  </a:lnTo>
                  <a:lnTo>
                    <a:pt x="894" y="36"/>
                  </a:lnTo>
                  <a:lnTo>
                    <a:pt x="858" y="18"/>
                  </a:lnTo>
                  <a:lnTo>
                    <a:pt x="822" y="0"/>
                  </a:lnTo>
                  <a:lnTo>
                    <a:pt x="787" y="0"/>
                  </a:lnTo>
                  <a:lnTo>
                    <a:pt x="787" y="0"/>
                  </a:lnTo>
                  <a:close/>
                </a:path>
              </a:pathLst>
            </a:custGeom>
            <a:solidFill>
              <a:srgbClr val="F7E8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8" name="Google Shape;268;p10"/>
            <p:cNvSpPr/>
            <p:nvPr/>
          </p:nvSpPr>
          <p:spPr>
            <a:xfrm>
              <a:off x="797658" y="477686"/>
              <a:ext cx="255161" cy="66965"/>
            </a:xfrm>
            <a:custGeom>
              <a:avLst/>
              <a:gdLst/>
              <a:ahLst/>
              <a:cxnLst/>
              <a:rect l="l" t="t" r="r" b="b"/>
              <a:pathLst>
                <a:path w="1466" h="412" extrusionOk="0">
                  <a:moveTo>
                    <a:pt x="90" y="394"/>
                  </a:moveTo>
                  <a:lnTo>
                    <a:pt x="90" y="394"/>
                  </a:lnTo>
                  <a:lnTo>
                    <a:pt x="233" y="412"/>
                  </a:lnTo>
                  <a:lnTo>
                    <a:pt x="233" y="412"/>
                  </a:lnTo>
                  <a:lnTo>
                    <a:pt x="447" y="394"/>
                  </a:lnTo>
                  <a:lnTo>
                    <a:pt x="662" y="376"/>
                  </a:lnTo>
                  <a:lnTo>
                    <a:pt x="858" y="340"/>
                  </a:lnTo>
                  <a:lnTo>
                    <a:pt x="1055" y="304"/>
                  </a:lnTo>
                  <a:lnTo>
                    <a:pt x="1055" y="304"/>
                  </a:lnTo>
                  <a:lnTo>
                    <a:pt x="1198" y="269"/>
                  </a:lnTo>
                  <a:lnTo>
                    <a:pt x="1359" y="251"/>
                  </a:lnTo>
                  <a:lnTo>
                    <a:pt x="1359" y="251"/>
                  </a:lnTo>
                  <a:lnTo>
                    <a:pt x="1412" y="215"/>
                  </a:lnTo>
                  <a:lnTo>
                    <a:pt x="1448" y="161"/>
                  </a:lnTo>
                  <a:lnTo>
                    <a:pt x="1448" y="161"/>
                  </a:lnTo>
                  <a:lnTo>
                    <a:pt x="1466" y="126"/>
                  </a:lnTo>
                  <a:lnTo>
                    <a:pt x="1448" y="90"/>
                  </a:lnTo>
                  <a:lnTo>
                    <a:pt x="1430" y="72"/>
                  </a:lnTo>
                  <a:lnTo>
                    <a:pt x="1394" y="36"/>
                  </a:lnTo>
                  <a:lnTo>
                    <a:pt x="1394" y="36"/>
                  </a:lnTo>
                  <a:lnTo>
                    <a:pt x="1305" y="19"/>
                  </a:lnTo>
                  <a:lnTo>
                    <a:pt x="1234" y="1"/>
                  </a:lnTo>
                  <a:lnTo>
                    <a:pt x="1144" y="1"/>
                  </a:lnTo>
                  <a:lnTo>
                    <a:pt x="1055" y="19"/>
                  </a:lnTo>
                  <a:lnTo>
                    <a:pt x="1055" y="19"/>
                  </a:lnTo>
                  <a:lnTo>
                    <a:pt x="858" y="72"/>
                  </a:lnTo>
                  <a:lnTo>
                    <a:pt x="644" y="108"/>
                  </a:lnTo>
                  <a:lnTo>
                    <a:pt x="447" y="126"/>
                  </a:lnTo>
                  <a:lnTo>
                    <a:pt x="233" y="144"/>
                  </a:lnTo>
                  <a:lnTo>
                    <a:pt x="233" y="144"/>
                  </a:lnTo>
                  <a:lnTo>
                    <a:pt x="161" y="161"/>
                  </a:lnTo>
                  <a:lnTo>
                    <a:pt x="72" y="197"/>
                  </a:lnTo>
                  <a:lnTo>
                    <a:pt x="72" y="197"/>
                  </a:lnTo>
                  <a:lnTo>
                    <a:pt x="36" y="233"/>
                  </a:lnTo>
                  <a:lnTo>
                    <a:pt x="0" y="287"/>
                  </a:lnTo>
                  <a:lnTo>
                    <a:pt x="0" y="287"/>
                  </a:lnTo>
                  <a:lnTo>
                    <a:pt x="18" y="322"/>
                  </a:lnTo>
                  <a:lnTo>
                    <a:pt x="36" y="358"/>
                  </a:lnTo>
                  <a:lnTo>
                    <a:pt x="54" y="376"/>
                  </a:lnTo>
                  <a:lnTo>
                    <a:pt x="90" y="394"/>
                  </a:lnTo>
                  <a:lnTo>
                    <a:pt x="90" y="394"/>
                  </a:lnTo>
                  <a:close/>
                </a:path>
              </a:pathLst>
            </a:custGeom>
            <a:solidFill>
              <a:srgbClr val="F7E8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69" name="Google Shape;269;p10"/>
            <p:cNvSpPr/>
            <p:nvPr/>
          </p:nvSpPr>
          <p:spPr>
            <a:xfrm>
              <a:off x="542498" y="710115"/>
              <a:ext cx="65618" cy="232591"/>
            </a:xfrm>
            <a:custGeom>
              <a:avLst/>
              <a:gdLst/>
              <a:ahLst/>
              <a:cxnLst/>
              <a:rect l="l" t="t" r="r" b="b"/>
              <a:pathLst>
                <a:path w="377" h="1431" extrusionOk="0">
                  <a:moveTo>
                    <a:pt x="323" y="840"/>
                  </a:moveTo>
                  <a:lnTo>
                    <a:pt x="323" y="840"/>
                  </a:lnTo>
                  <a:lnTo>
                    <a:pt x="251" y="483"/>
                  </a:lnTo>
                  <a:lnTo>
                    <a:pt x="197" y="126"/>
                  </a:lnTo>
                  <a:lnTo>
                    <a:pt x="197" y="126"/>
                  </a:lnTo>
                  <a:lnTo>
                    <a:pt x="197" y="90"/>
                  </a:lnTo>
                  <a:lnTo>
                    <a:pt x="180" y="36"/>
                  </a:lnTo>
                  <a:lnTo>
                    <a:pt x="144" y="18"/>
                  </a:lnTo>
                  <a:lnTo>
                    <a:pt x="108" y="0"/>
                  </a:lnTo>
                  <a:lnTo>
                    <a:pt x="108" y="0"/>
                  </a:lnTo>
                  <a:lnTo>
                    <a:pt x="72" y="0"/>
                  </a:lnTo>
                  <a:lnTo>
                    <a:pt x="37" y="36"/>
                  </a:lnTo>
                  <a:lnTo>
                    <a:pt x="19" y="72"/>
                  </a:lnTo>
                  <a:lnTo>
                    <a:pt x="1" y="143"/>
                  </a:lnTo>
                  <a:lnTo>
                    <a:pt x="1" y="143"/>
                  </a:lnTo>
                  <a:lnTo>
                    <a:pt x="1" y="322"/>
                  </a:lnTo>
                  <a:lnTo>
                    <a:pt x="19" y="483"/>
                  </a:lnTo>
                  <a:lnTo>
                    <a:pt x="19" y="483"/>
                  </a:lnTo>
                  <a:lnTo>
                    <a:pt x="90" y="876"/>
                  </a:lnTo>
                  <a:lnTo>
                    <a:pt x="197" y="1269"/>
                  </a:lnTo>
                  <a:lnTo>
                    <a:pt x="197" y="1269"/>
                  </a:lnTo>
                  <a:lnTo>
                    <a:pt x="215" y="1359"/>
                  </a:lnTo>
                  <a:lnTo>
                    <a:pt x="215" y="1359"/>
                  </a:lnTo>
                  <a:lnTo>
                    <a:pt x="251" y="1412"/>
                  </a:lnTo>
                  <a:lnTo>
                    <a:pt x="287" y="1430"/>
                  </a:lnTo>
                  <a:lnTo>
                    <a:pt x="323" y="1430"/>
                  </a:lnTo>
                  <a:lnTo>
                    <a:pt x="323" y="1430"/>
                  </a:lnTo>
                  <a:lnTo>
                    <a:pt x="340" y="1394"/>
                  </a:lnTo>
                  <a:lnTo>
                    <a:pt x="376" y="1341"/>
                  </a:lnTo>
                  <a:lnTo>
                    <a:pt x="376" y="1341"/>
                  </a:lnTo>
                  <a:lnTo>
                    <a:pt x="376" y="1305"/>
                  </a:lnTo>
                  <a:lnTo>
                    <a:pt x="358" y="1269"/>
                  </a:lnTo>
                  <a:lnTo>
                    <a:pt x="358" y="1269"/>
                  </a:lnTo>
                  <a:lnTo>
                    <a:pt x="340" y="1126"/>
                  </a:lnTo>
                  <a:lnTo>
                    <a:pt x="358" y="1126"/>
                  </a:lnTo>
                  <a:lnTo>
                    <a:pt x="358" y="1126"/>
                  </a:lnTo>
                  <a:lnTo>
                    <a:pt x="340" y="983"/>
                  </a:lnTo>
                  <a:lnTo>
                    <a:pt x="323" y="840"/>
                  </a:lnTo>
                  <a:lnTo>
                    <a:pt x="323" y="840"/>
                  </a:lnTo>
                  <a:close/>
                </a:path>
              </a:pathLst>
            </a:custGeom>
            <a:solidFill>
              <a:srgbClr val="F7E8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0" name="Google Shape;270;p10"/>
            <p:cNvSpPr/>
            <p:nvPr/>
          </p:nvSpPr>
          <p:spPr>
            <a:xfrm>
              <a:off x="710458" y="733358"/>
              <a:ext cx="112264" cy="151160"/>
            </a:xfrm>
            <a:custGeom>
              <a:avLst/>
              <a:gdLst/>
              <a:ahLst/>
              <a:cxnLst/>
              <a:rect l="l" t="t" r="r" b="b"/>
              <a:pathLst>
                <a:path w="645" h="930" extrusionOk="0">
                  <a:moveTo>
                    <a:pt x="144" y="18"/>
                  </a:moveTo>
                  <a:lnTo>
                    <a:pt x="144" y="18"/>
                  </a:lnTo>
                  <a:lnTo>
                    <a:pt x="126" y="18"/>
                  </a:lnTo>
                  <a:lnTo>
                    <a:pt x="72" y="0"/>
                  </a:lnTo>
                  <a:lnTo>
                    <a:pt x="72" y="0"/>
                  </a:lnTo>
                  <a:lnTo>
                    <a:pt x="19" y="36"/>
                  </a:lnTo>
                  <a:lnTo>
                    <a:pt x="1" y="90"/>
                  </a:lnTo>
                  <a:lnTo>
                    <a:pt x="1" y="90"/>
                  </a:lnTo>
                  <a:lnTo>
                    <a:pt x="1" y="179"/>
                  </a:lnTo>
                  <a:lnTo>
                    <a:pt x="19" y="251"/>
                  </a:lnTo>
                  <a:lnTo>
                    <a:pt x="19" y="251"/>
                  </a:lnTo>
                  <a:lnTo>
                    <a:pt x="126" y="447"/>
                  </a:lnTo>
                  <a:lnTo>
                    <a:pt x="233" y="626"/>
                  </a:lnTo>
                  <a:lnTo>
                    <a:pt x="376" y="769"/>
                  </a:lnTo>
                  <a:lnTo>
                    <a:pt x="537" y="912"/>
                  </a:lnTo>
                  <a:lnTo>
                    <a:pt x="537" y="912"/>
                  </a:lnTo>
                  <a:lnTo>
                    <a:pt x="573" y="930"/>
                  </a:lnTo>
                  <a:lnTo>
                    <a:pt x="609" y="930"/>
                  </a:lnTo>
                  <a:lnTo>
                    <a:pt x="609" y="930"/>
                  </a:lnTo>
                  <a:lnTo>
                    <a:pt x="644" y="894"/>
                  </a:lnTo>
                  <a:lnTo>
                    <a:pt x="644" y="858"/>
                  </a:lnTo>
                  <a:lnTo>
                    <a:pt x="644" y="858"/>
                  </a:lnTo>
                  <a:lnTo>
                    <a:pt x="609" y="697"/>
                  </a:lnTo>
                  <a:lnTo>
                    <a:pt x="591" y="644"/>
                  </a:lnTo>
                  <a:lnTo>
                    <a:pt x="537" y="572"/>
                  </a:lnTo>
                  <a:lnTo>
                    <a:pt x="537" y="572"/>
                  </a:lnTo>
                  <a:lnTo>
                    <a:pt x="448" y="465"/>
                  </a:lnTo>
                  <a:lnTo>
                    <a:pt x="376" y="358"/>
                  </a:lnTo>
                  <a:lnTo>
                    <a:pt x="233" y="125"/>
                  </a:lnTo>
                  <a:lnTo>
                    <a:pt x="233" y="125"/>
                  </a:lnTo>
                  <a:lnTo>
                    <a:pt x="144" y="18"/>
                  </a:lnTo>
                  <a:lnTo>
                    <a:pt x="144" y="18"/>
                  </a:lnTo>
                  <a:close/>
                </a:path>
              </a:pathLst>
            </a:custGeom>
            <a:solidFill>
              <a:srgbClr val="F7E8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271" name="Google Shape;271;p10"/>
            <p:cNvSpPr/>
            <p:nvPr/>
          </p:nvSpPr>
          <p:spPr>
            <a:xfrm>
              <a:off x="794525" y="666555"/>
              <a:ext cx="161869" cy="58188"/>
            </a:xfrm>
            <a:custGeom>
              <a:avLst/>
              <a:gdLst/>
              <a:ahLst/>
              <a:cxnLst/>
              <a:rect l="l" t="t" r="r" b="b"/>
              <a:pathLst>
                <a:path w="930" h="358" extrusionOk="0">
                  <a:moveTo>
                    <a:pt x="72" y="233"/>
                  </a:moveTo>
                  <a:lnTo>
                    <a:pt x="72" y="233"/>
                  </a:lnTo>
                  <a:lnTo>
                    <a:pt x="269" y="304"/>
                  </a:lnTo>
                  <a:lnTo>
                    <a:pt x="376" y="340"/>
                  </a:lnTo>
                  <a:lnTo>
                    <a:pt x="501" y="358"/>
                  </a:lnTo>
                  <a:lnTo>
                    <a:pt x="501" y="358"/>
                  </a:lnTo>
                  <a:lnTo>
                    <a:pt x="608" y="358"/>
                  </a:lnTo>
                  <a:lnTo>
                    <a:pt x="715" y="340"/>
                  </a:lnTo>
                  <a:lnTo>
                    <a:pt x="823" y="304"/>
                  </a:lnTo>
                  <a:lnTo>
                    <a:pt x="930" y="251"/>
                  </a:lnTo>
                  <a:lnTo>
                    <a:pt x="930" y="251"/>
                  </a:lnTo>
                  <a:lnTo>
                    <a:pt x="876" y="197"/>
                  </a:lnTo>
                  <a:lnTo>
                    <a:pt x="805" y="161"/>
                  </a:lnTo>
                  <a:lnTo>
                    <a:pt x="680" y="125"/>
                  </a:lnTo>
                  <a:lnTo>
                    <a:pt x="680" y="125"/>
                  </a:lnTo>
                  <a:lnTo>
                    <a:pt x="429" y="90"/>
                  </a:lnTo>
                  <a:lnTo>
                    <a:pt x="304" y="54"/>
                  </a:lnTo>
                  <a:lnTo>
                    <a:pt x="197" y="0"/>
                  </a:lnTo>
                  <a:lnTo>
                    <a:pt x="197" y="0"/>
                  </a:lnTo>
                  <a:lnTo>
                    <a:pt x="143" y="0"/>
                  </a:lnTo>
                  <a:lnTo>
                    <a:pt x="143" y="0"/>
                  </a:lnTo>
                  <a:lnTo>
                    <a:pt x="108" y="0"/>
                  </a:lnTo>
                  <a:lnTo>
                    <a:pt x="54" y="18"/>
                  </a:lnTo>
                  <a:lnTo>
                    <a:pt x="36" y="36"/>
                  </a:lnTo>
                  <a:lnTo>
                    <a:pt x="18" y="72"/>
                  </a:lnTo>
                  <a:lnTo>
                    <a:pt x="18" y="72"/>
                  </a:lnTo>
                  <a:lnTo>
                    <a:pt x="1" y="125"/>
                  </a:lnTo>
                  <a:lnTo>
                    <a:pt x="18" y="161"/>
                  </a:lnTo>
                  <a:lnTo>
                    <a:pt x="36" y="197"/>
                  </a:lnTo>
                  <a:lnTo>
                    <a:pt x="72" y="233"/>
                  </a:lnTo>
                  <a:lnTo>
                    <a:pt x="72" y="233"/>
                  </a:lnTo>
                  <a:close/>
                </a:path>
              </a:pathLst>
            </a:custGeom>
            <a:solidFill>
              <a:srgbClr val="F7E8D2"/>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272" name="Google Shape;272;p10"/>
          <p:cNvSpPr/>
          <p:nvPr/>
        </p:nvSpPr>
        <p:spPr>
          <a:xfrm>
            <a:off x="4735618" y="1290733"/>
            <a:ext cx="2720767" cy="89395"/>
          </a:xfrm>
          <a:custGeom>
            <a:avLst/>
            <a:gdLst/>
            <a:ahLst/>
            <a:cxnLst/>
            <a:rect l="l" t="t" r="r" b="b"/>
            <a:pathLst>
              <a:path w="81623" h="7078" extrusionOk="0">
                <a:moveTo>
                  <a:pt x="31634" y="0"/>
                </a:moveTo>
                <a:lnTo>
                  <a:pt x="29668" y="18"/>
                </a:lnTo>
                <a:lnTo>
                  <a:pt x="27685" y="36"/>
                </a:lnTo>
                <a:lnTo>
                  <a:pt x="25719" y="90"/>
                </a:lnTo>
                <a:lnTo>
                  <a:pt x="23735" y="161"/>
                </a:lnTo>
                <a:lnTo>
                  <a:pt x="21769" y="250"/>
                </a:lnTo>
                <a:lnTo>
                  <a:pt x="19803" y="340"/>
                </a:lnTo>
                <a:lnTo>
                  <a:pt x="17837" y="483"/>
                </a:lnTo>
                <a:lnTo>
                  <a:pt x="16729" y="554"/>
                </a:lnTo>
                <a:lnTo>
                  <a:pt x="15639" y="661"/>
                </a:lnTo>
                <a:lnTo>
                  <a:pt x="14549" y="769"/>
                </a:lnTo>
                <a:lnTo>
                  <a:pt x="13459" y="876"/>
                </a:lnTo>
                <a:lnTo>
                  <a:pt x="12386" y="1019"/>
                </a:lnTo>
                <a:lnTo>
                  <a:pt x="11296" y="1162"/>
                </a:lnTo>
                <a:lnTo>
                  <a:pt x="10224" y="1341"/>
                </a:lnTo>
                <a:lnTo>
                  <a:pt x="9151" y="1519"/>
                </a:lnTo>
                <a:lnTo>
                  <a:pt x="8079" y="1716"/>
                </a:lnTo>
                <a:lnTo>
                  <a:pt x="7007" y="1930"/>
                </a:lnTo>
                <a:lnTo>
                  <a:pt x="5934" y="2163"/>
                </a:lnTo>
                <a:lnTo>
                  <a:pt x="4880" y="2413"/>
                </a:lnTo>
                <a:lnTo>
                  <a:pt x="3826" y="2681"/>
                </a:lnTo>
                <a:lnTo>
                  <a:pt x="2771" y="2985"/>
                </a:lnTo>
                <a:lnTo>
                  <a:pt x="1717" y="3289"/>
                </a:lnTo>
                <a:lnTo>
                  <a:pt x="662" y="3628"/>
                </a:lnTo>
                <a:lnTo>
                  <a:pt x="573" y="3664"/>
                </a:lnTo>
                <a:lnTo>
                  <a:pt x="501" y="3718"/>
                </a:lnTo>
                <a:lnTo>
                  <a:pt x="412" y="3789"/>
                </a:lnTo>
                <a:lnTo>
                  <a:pt x="340" y="3878"/>
                </a:lnTo>
                <a:lnTo>
                  <a:pt x="287" y="3968"/>
                </a:lnTo>
                <a:lnTo>
                  <a:pt x="233" y="4075"/>
                </a:lnTo>
                <a:lnTo>
                  <a:pt x="144" y="4307"/>
                </a:lnTo>
                <a:lnTo>
                  <a:pt x="72" y="4575"/>
                </a:lnTo>
                <a:lnTo>
                  <a:pt x="37" y="4861"/>
                </a:lnTo>
                <a:lnTo>
                  <a:pt x="1" y="5165"/>
                </a:lnTo>
                <a:lnTo>
                  <a:pt x="19" y="5469"/>
                </a:lnTo>
                <a:lnTo>
                  <a:pt x="37" y="5755"/>
                </a:lnTo>
                <a:lnTo>
                  <a:pt x="90" y="6041"/>
                </a:lnTo>
                <a:lnTo>
                  <a:pt x="162" y="6291"/>
                </a:lnTo>
                <a:lnTo>
                  <a:pt x="233" y="6523"/>
                </a:lnTo>
                <a:lnTo>
                  <a:pt x="340" y="6684"/>
                </a:lnTo>
                <a:lnTo>
                  <a:pt x="394" y="6756"/>
                </a:lnTo>
                <a:lnTo>
                  <a:pt x="466" y="6827"/>
                </a:lnTo>
                <a:lnTo>
                  <a:pt x="519" y="6863"/>
                </a:lnTo>
                <a:lnTo>
                  <a:pt x="591" y="6881"/>
                </a:lnTo>
                <a:lnTo>
                  <a:pt x="680" y="6899"/>
                </a:lnTo>
                <a:lnTo>
                  <a:pt x="752" y="6881"/>
                </a:lnTo>
                <a:lnTo>
                  <a:pt x="1681" y="6631"/>
                </a:lnTo>
                <a:lnTo>
                  <a:pt x="2610" y="6416"/>
                </a:lnTo>
                <a:lnTo>
                  <a:pt x="3540" y="6202"/>
                </a:lnTo>
                <a:lnTo>
                  <a:pt x="4487" y="5987"/>
                </a:lnTo>
                <a:lnTo>
                  <a:pt x="5416" y="5809"/>
                </a:lnTo>
                <a:lnTo>
                  <a:pt x="6363" y="5630"/>
                </a:lnTo>
                <a:lnTo>
                  <a:pt x="7311" y="5469"/>
                </a:lnTo>
                <a:lnTo>
                  <a:pt x="8258" y="5326"/>
                </a:lnTo>
                <a:lnTo>
                  <a:pt x="9205" y="5183"/>
                </a:lnTo>
                <a:lnTo>
                  <a:pt x="10134" y="5058"/>
                </a:lnTo>
                <a:lnTo>
                  <a:pt x="12047" y="4826"/>
                </a:lnTo>
                <a:lnTo>
                  <a:pt x="13941" y="4629"/>
                </a:lnTo>
                <a:lnTo>
                  <a:pt x="15853" y="4486"/>
                </a:lnTo>
                <a:lnTo>
                  <a:pt x="17766" y="4361"/>
                </a:lnTo>
                <a:lnTo>
                  <a:pt x="19660" y="4272"/>
                </a:lnTo>
                <a:lnTo>
                  <a:pt x="21590" y="4200"/>
                </a:lnTo>
                <a:lnTo>
                  <a:pt x="23503" y="4164"/>
                </a:lnTo>
                <a:lnTo>
                  <a:pt x="25415" y="4129"/>
                </a:lnTo>
                <a:lnTo>
                  <a:pt x="27327" y="4111"/>
                </a:lnTo>
                <a:lnTo>
                  <a:pt x="31152" y="4111"/>
                </a:lnTo>
                <a:lnTo>
                  <a:pt x="33136" y="4129"/>
                </a:lnTo>
                <a:lnTo>
                  <a:pt x="35119" y="4146"/>
                </a:lnTo>
                <a:lnTo>
                  <a:pt x="37103" y="4182"/>
                </a:lnTo>
                <a:lnTo>
                  <a:pt x="39087" y="4218"/>
                </a:lnTo>
                <a:lnTo>
                  <a:pt x="41071" y="4272"/>
                </a:lnTo>
                <a:lnTo>
                  <a:pt x="43055" y="4343"/>
                </a:lnTo>
                <a:lnTo>
                  <a:pt x="45038" y="4415"/>
                </a:lnTo>
                <a:lnTo>
                  <a:pt x="47022" y="4504"/>
                </a:lnTo>
                <a:lnTo>
                  <a:pt x="49006" y="4593"/>
                </a:lnTo>
                <a:lnTo>
                  <a:pt x="50972" y="4701"/>
                </a:lnTo>
                <a:lnTo>
                  <a:pt x="52956" y="4826"/>
                </a:lnTo>
                <a:lnTo>
                  <a:pt x="54939" y="4951"/>
                </a:lnTo>
                <a:lnTo>
                  <a:pt x="56905" y="5094"/>
                </a:lnTo>
                <a:lnTo>
                  <a:pt x="58889" y="5255"/>
                </a:lnTo>
                <a:lnTo>
                  <a:pt x="60873" y="5415"/>
                </a:lnTo>
                <a:lnTo>
                  <a:pt x="62839" y="5594"/>
                </a:lnTo>
                <a:lnTo>
                  <a:pt x="67325" y="6005"/>
                </a:lnTo>
                <a:lnTo>
                  <a:pt x="69577" y="6220"/>
                </a:lnTo>
                <a:lnTo>
                  <a:pt x="71811" y="6452"/>
                </a:lnTo>
                <a:lnTo>
                  <a:pt x="72954" y="6577"/>
                </a:lnTo>
                <a:lnTo>
                  <a:pt x="74098" y="6720"/>
                </a:lnTo>
                <a:lnTo>
                  <a:pt x="75260" y="6863"/>
                </a:lnTo>
                <a:lnTo>
                  <a:pt x="76439" y="6970"/>
                </a:lnTo>
                <a:lnTo>
                  <a:pt x="77029" y="7024"/>
                </a:lnTo>
                <a:lnTo>
                  <a:pt x="77601" y="7042"/>
                </a:lnTo>
                <a:lnTo>
                  <a:pt x="78191" y="7078"/>
                </a:lnTo>
                <a:lnTo>
                  <a:pt x="78781" y="7078"/>
                </a:lnTo>
                <a:lnTo>
                  <a:pt x="79353" y="7060"/>
                </a:lnTo>
                <a:lnTo>
                  <a:pt x="79925" y="7024"/>
                </a:lnTo>
                <a:lnTo>
                  <a:pt x="80496" y="6970"/>
                </a:lnTo>
                <a:lnTo>
                  <a:pt x="81050" y="6881"/>
                </a:lnTo>
                <a:lnTo>
                  <a:pt x="81122" y="6863"/>
                </a:lnTo>
                <a:lnTo>
                  <a:pt x="81193" y="6827"/>
                </a:lnTo>
                <a:lnTo>
                  <a:pt x="81247" y="6792"/>
                </a:lnTo>
                <a:lnTo>
                  <a:pt x="81301" y="6738"/>
                </a:lnTo>
                <a:lnTo>
                  <a:pt x="81408" y="6613"/>
                </a:lnTo>
                <a:lnTo>
                  <a:pt x="81479" y="6470"/>
                </a:lnTo>
                <a:lnTo>
                  <a:pt x="81551" y="6291"/>
                </a:lnTo>
                <a:lnTo>
                  <a:pt x="81587" y="6095"/>
                </a:lnTo>
                <a:lnTo>
                  <a:pt x="81622" y="5880"/>
                </a:lnTo>
                <a:lnTo>
                  <a:pt x="81622" y="5666"/>
                </a:lnTo>
                <a:lnTo>
                  <a:pt x="81622" y="5433"/>
                </a:lnTo>
                <a:lnTo>
                  <a:pt x="81604" y="5219"/>
                </a:lnTo>
                <a:lnTo>
                  <a:pt x="81551" y="5004"/>
                </a:lnTo>
                <a:lnTo>
                  <a:pt x="81497" y="4826"/>
                </a:lnTo>
                <a:lnTo>
                  <a:pt x="81444" y="4647"/>
                </a:lnTo>
                <a:lnTo>
                  <a:pt x="81354" y="4504"/>
                </a:lnTo>
                <a:lnTo>
                  <a:pt x="81247" y="4397"/>
                </a:lnTo>
                <a:lnTo>
                  <a:pt x="81140" y="4325"/>
                </a:lnTo>
                <a:lnTo>
                  <a:pt x="80693" y="4129"/>
                </a:lnTo>
                <a:lnTo>
                  <a:pt x="80246" y="3950"/>
                </a:lnTo>
                <a:lnTo>
                  <a:pt x="79782" y="3789"/>
                </a:lnTo>
                <a:lnTo>
                  <a:pt x="79317" y="3646"/>
                </a:lnTo>
                <a:lnTo>
                  <a:pt x="78852" y="3521"/>
                </a:lnTo>
                <a:lnTo>
                  <a:pt x="78388" y="3414"/>
                </a:lnTo>
                <a:lnTo>
                  <a:pt x="77422" y="3199"/>
                </a:lnTo>
                <a:lnTo>
                  <a:pt x="76457" y="3021"/>
                </a:lnTo>
                <a:lnTo>
                  <a:pt x="75492" y="2878"/>
                </a:lnTo>
                <a:lnTo>
                  <a:pt x="73562" y="2609"/>
                </a:lnTo>
                <a:lnTo>
                  <a:pt x="71560" y="2324"/>
                </a:lnTo>
                <a:lnTo>
                  <a:pt x="69559" y="2073"/>
                </a:lnTo>
                <a:lnTo>
                  <a:pt x="67539" y="1841"/>
                </a:lnTo>
                <a:lnTo>
                  <a:pt x="65520" y="1644"/>
                </a:lnTo>
                <a:lnTo>
                  <a:pt x="63518" y="1448"/>
                </a:lnTo>
                <a:lnTo>
                  <a:pt x="61498" y="1269"/>
                </a:lnTo>
                <a:lnTo>
                  <a:pt x="59479" y="1108"/>
                </a:lnTo>
                <a:lnTo>
                  <a:pt x="57477" y="965"/>
                </a:lnTo>
                <a:lnTo>
                  <a:pt x="55458" y="822"/>
                </a:lnTo>
                <a:lnTo>
                  <a:pt x="53438" y="697"/>
                </a:lnTo>
                <a:lnTo>
                  <a:pt x="49399" y="483"/>
                </a:lnTo>
                <a:lnTo>
                  <a:pt x="45467" y="304"/>
                </a:lnTo>
                <a:lnTo>
                  <a:pt x="41518" y="161"/>
                </a:lnTo>
                <a:lnTo>
                  <a:pt x="39534" y="107"/>
                </a:lnTo>
                <a:lnTo>
                  <a:pt x="37568" y="54"/>
                </a:lnTo>
                <a:lnTo>
                  <a:pt x="35584" y="18"/>
                </a:lnTo>
                <a:lnTo>
                  <a:pt x="33618" y="0"/>
                </a:lnTo>
                <a:close/>
              </a:path>
            </a:pathLst>
          </a:custGeom>
          <a:solidFill>
            <a:srgbClr val="F7E8D2"/>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1159814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296"/>
        <p:cNvGrpSpPr/>
        <p:nvPr/>
      </p:nvGrpSpPr>
      <p:grpSpPr>
        <a:xfrm>
          <a:off x="0" y="0"/>
          <a:ext cx="0" cy="0"/>
          <a:chOff x="0" y="0"/>
          <a:chExt cx="0" cy="0"/>
        </a:xfrm>
      </p:grpSpPr>
    </p:spTree>
    <p:extLst>
      <p:ext uri="{BB962C8B-B14F-4D97-AF65-F5344CB8AC3E}">
        <p14:creationId xmlns:p14="http://schemas.microsoft.com/office/powerpoint/2010/main" val="27629672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1" userDrawn="1">
  <p:cSld name="Title only 1">
    <p:bg>
      <p:bgPr>
        <a:solidFill>
          <a:schemeClr val="lt2"/>
        </a:solidFill>
        <a:effectLst/>
      </p:bgPr>
    </p:bg>
    <p:spTree>
      <p:nvGrpSpPr>
        <p:cNvPr id="1" name="Shape 555"/>
        <p:cNvGrpSpPr/>
        <p:nvPr/>
      </p:nvGrpSpPr>
      <p:grpSpPr>
        <a:xfrm>
          <a:off x="0" y="0"/>
          <a:ext cx="0" cy="0"/>
          <a:chOff x="0" y="0"/>
          <a:chExt cx="0" cy="0"/>
        </a:xfrm>
      </p:grpSpPr>
      <p:grpSp>
        <p:nvGrpSpPr>
          <p:cNvPr id="557" name="Google Shape;557;p31"/>
          <p:cNvGrpSpPr/>
          <p:nvPr/>
        </p:nvGrpSpPr>
        <p:grpSpPr>
          <a:xfrm rot="10800000" flipH="1">
            <a:off x="230146" y="705571"/>
            <a:ext cx="11731709" cy="5857431"/>
            <a:chOff x="296736" y="265575"/>
            <a:chExt cx="8573304" cy="4610214"/>
          </a:xfrm>
        </p:grpSpPr>
        <p:sp>
          <p:nvSpPr>
            <p:cNvPr id="558" name="Google Shape;558;p31"/>
            <p:cNvSpPr/>
            <p:nvPr/>
          </p:nvSpPr>
          <p:spPr>
            <a:xfrm>
              <a:off x="797658" y="4596876"/>
              <a:ext cx="255161" cy="66965"/>
            </a:xfrm>
            <a:custGeom>
              <a:avLst/>
              <a:gdLst/>
              <a:ahLst/>
              <a:cxnLst/>
              <a:rect l="l" t="t" r="r" b="b"/>
              <a:pathLst>
                <a:path w="1466" h="412" extrusionOk="0">
                  <a:moveTo>
                    <a:pt x="72" y="215"/>
                  </a:moveTo>
                  <a:lnTo>
                    <a:pt x="72" y="215"/>
                  </a:lnTo>
                  <a:lnTo>
                    <a:pt x="161" y="250"/>
                  </a:lnTo>
                  <a:lnTo>
                    <a:pt x="233" y="268"/>
                  </a:lnTo>
                  <a:lnTo>
                    <a:pt x="233" y="268"/>
                  </a:lnTo>
                  <a:lnTo>
                    <a:pt x="447" y="286"/>
                  </a:lnTo>
                  <a:lnTo>
                    <a:pt x="644" y="322"/>
                  </a:lnTo>
                  <a:lnTo>
                    <a:pt x="858" y="340"/>
                  </a:lnTo>
                  <a:lnTo>
                    <a:pt x="1055" y="393"/>
                  </a:lnTo>
                  <a:lnTo>
                    <a:pt x="1055" y="393"/>
                  </a:lnTo>
                  <a:lnTo>
                    <a:pt x="1144" y="411"/>
                  </a:lnTo>
                  <a:lnTo>
                    <a:pt x="1234" y="411"/>
                  </a:lnTo>
                  <a:lnTo>
                    <a:pt x="1305" y="393"/>
                  </a:lnTo>
                  <a:lnTo>
                    <a:pt x="1394" y="376"/>
                  </a:lnTo>
                  <a:lnTo>
                    <a:pt x="1394" y="376"/>
                  </a:lnTo>
                  <a:lnTo>
                    <a:pt x="1430" y="358"/>
                  </a:lnTo>
                  <a:lnTo>
                    <a:pt x="1448" y="322"/>
                  </a:lnTo>
                  <a:lnTo>
                    <a:pt x="1466" y="286"/>
                  </a:lnTo>
                  <a:lnTo>
                    <a:pt x="1448" y="250"/>
                  </a:lnTo>
                  <a:lnTo>
                    <a:pt x="1448" y="250"/>
                  </a:lnTo>
                  <a:lnTo>
                    <a:pt x="1412" y="197"/>
                  </a:lnTo>
                  <a:lnTo>
                    <a:pt x="1359" y="179"/>
                  </a:lnTo>
                  <a:lnTo>
                    <a:pt x="1359" y="179"/>
                  </a:lnTo>
                  <a:lnTo>
                    <a:pt x="1198" y="143"/>
                  </a:lnTo>
                  <a:lnTo>
                    <a:pt x="1055" y="125"/>
                  </a:lnTo>
                  <a:lnTo>
                    <a:pt x="1055" y="125"/>
                  </a:lnTo>
                  <a:lnTo>
                    <a:pt x="858" y="72"/>
                  </a:lnTo>
                  <a:lnTo>
                    <a:pt x="662" y="36"/>
                  </a:lnTo>
                  <a:lnTo>
                    <a:pt x="447" y="18"/>
                  </a:lnTo>
                  <a:lnTo>
                    <a:pt x="233" y="0"/>
                  </a:lnTo>
                  <a:lnTo>
                    <a:pt x="233" y="0"/>
                  </a:lnTo>
                  <a:lnTo>
                    <a:pt x="90" y="18"/>
                  </a:lnTo>
                  <a:lnTo>
                    <a:pt x="90" y="18"/>
                  </a:lnTo>
                  <a:lnTo>
                    <a:pt x="54" y="36"/>
                  </a:lnTo>
                  <a:lnTo>
                    <a:pt x="36" y="54"/>
                  </a:lnTo>
                  <a:lnTo>
                    <a:pt x="18" y="90"/>
                  </a:lnTo>
                  <a:lnTo>
                    <a:pt x="0" y="125"/>
                  </a:lnTo>
                  <a:lnTo>
                    <a:pt x="0" y="125"/>
                  </a:lnTo>
                  <a:lnTo>
                    <a:pt x="36" y="179"/>
                  </a:lnTo>
                  <a:lnTo>
                    <a:pt x="72" y="215"/>
                  </a:lnTo>
                  <a:lnTo>
                    <a:pt x="72" y="215"/>
                  </a:lnTo>
                  <a:close/>
                </a:path>
              </a:pathLst>
            </a:custGeom>
            <a:solidFill>
              <a:srgbClr val="D3E6F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59" name="Google Shape;559;p31"/>
            <p:cNvSpPr/>
            <p:nvPr/>
          </p:nvSpPr>
          <p:spPr>
            <a:xfrm>
              <a:off x="542498" y="4198821"/>
              <a:ext cx="65618" cy="232591"/>
            </a:xfrm>
            <a:custGeom>
              <a:avLst/>
              <a:gdLst/>
              <a:ahLst/>
              <a:cxnLst/>
              <a:rect l="l" t="t" r="r" b="b"/>
              <a:pathLst>
                <a:path w="377" h="1431" extrusionOk="0">
                  <a:moveTo>
                    <a:pt x="376" y="90"/>
                  </a:moveTo>
                  <a:lnTo>
                    <a:pt x="376" y="90"/>
                  </a:lnTo>
                  <a:lnTo>
                    <a:pt x="340" y="37"/>
                  </a:lnTo>
                  <a:lnTo>
                    <a:pt x="323" y="19"/>
                  </a:lnTo>
                  <a:lnTo>
                    <a:pt x="323" y="19"/>
                  </a:lnTo>
                  <a:lnTo>
                    <a:pt x="287" y="1"/>
                  </a:lnTo>
                  <a:lnTo>
                    <a:pt x="251" y="19"/>
                  </a:lnTo>
                  <a:lnTo>
                    <a:pt x="215" y="72"/>
                  </a:lnTo>
                  <a:lnTo>
                    <a:pt x="215" y="72"/>
                  </a:lnTo>
                  <a:lnTo>
                    <a:pt x="197" y="162"/>
                  </a:lnTo>
                  <a:lnTo>
                    <a:pt x="197" y="162"/>
                  </a:lnTo>
                  <a:lnTo>
                    <a:pt x="90" y="555"/>
                  </a:lnTo>
                  <a:lnTo>
                    <a:pt x="19" y="948"/>
                  </a:lnTo>
                  <a:lnTo>
                    <a:pt x="19" y="948"/>
                  </a:lnTo>
                  <a:lnTo>
                    <a:pt x="1" y="1127"/>
                  </a:lnTo>
                  <a:lnTo>
                    <a:pt x="1" y="1288"/>
                  </a:lnTo>
                  <a:lnTo>
                    <a:pt x="1" y="1288"/>
                  </a:lnTo>
                  <a:lnTo>
                    <a:pt x="19" y="1359"/>
                  </a:lnTo>
                  <a:lnTo>
                    <a:pt x="37" y="1395"/>
                  </a:lnTo>
                  <a:lnTo>
                    <a:pt x="72" y="1431"/>
                  </a:lnTo>
                  <a:lnTo>
                    <a:pt x="108" y="1431"/>
                  </a:lnTo>
                  <a:lnTo>
                    <a:pt x="108" y="1431"/>
                  </a:lnTo>
                  <a:lnTo>
                    <a:pt x="144" y="1413"/>
                  </a:lnTo>
                  <a:lnTo>
                    <a:pt x="180" y="1395"/>
                  </a:lnTo>
                  <a:lnTo>
                    <a:pt x="197" y="1341"/>
                  </a:lnTo>
                  <a:lnTo>
                    <a:pt x="197" y="1305"/>
                  </a:lnTo>
                  <a:lnTo>
                    <a:pt x="197" y="1305"/>
                  </a:lnTo>
                  <a:lnTo>
                    <a:pt x="251" y="948"/>
                  </a:lnTo>
                  <a:lnTo>
                    <a:pt x="323" y="591"/>
                  </a:lnTo>
                  <a:lnTo>
                    <a:pt x="323" y="591"/>
                  </a:lnTo>
                  <a:lnTo>
                    <a:pt x="340" y="448"/>
                  </a:lnTo>
                  <a:lnTo>
                    <a:pt x="358" y="305"/>
                  </a:lnTo>
                  <a:lnTo>
                    <a:pt x="340" y="305"/>
                  </a:lnTo>
                  <a:lnTo>
                    <a:pt x="340" y="305"/>
                  </a:lnTo>
                  <a:lnTo>
                    <a:pt x="358" y="162"/>
                  </a:lnTo>
                  <a:lnTo>
                    <a:pt x="358" y="162"/>
                  </a:lnTo>
                  <a:lnTo>
                    <a:pt x="376" y="126"/>
                  </a:lnTo>
                  <a:lnTo>
                    <a:pt x="376" y="90"/>
                  </a:lnTo>
                  <a:lnTo>
                    <a:pt x="376" y="90"/>
                  </a:lnTo>
                  <a:close/>
                </a:path>
              </a:pathLst>
            </a:custGeom>
            <a:solidFill>
              <a:srgbClr val="D3E6F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0" name="Google Shape;560;p31"/>
            <p:cNvSpPr/>
            <p:nvPr/>
          </p:nvSpPr>
          <p:spPr>
            <a:xfrm>
              <a:off x="710458" y="4257010"/>
              <a:ext cx="112264" cy="151160"/>
            </a:xfrm>
            <a:custGeom>
              <a:avLst/>
              <a:gdLst/>
              <a:ahLst/>
              <a:cxnLst/>
              <a:rect l="l" t="t" r="r" b="b"/>
              <a:pathLst>
                <a:path w="645" h="930" extrusionOk="0">
                  <a:moveTo>
                    <a:pt x="72" y="930"/>
                  </a:moveTo>
                  <a:lnTo>
                    <a:pt x="72" y="930"/>
                  </a:lnTo>
                  <a:lnTo>
                    <a:pt x="126" y="930"/>
                  </a:lnTo>
                  <a:lnTo>
                    <a:pt x="144" y="912"/>
                  </a:lnTo>
                  <a:lnTo>
                    <a:pt x="144" y="912"/>
                  </a:lnTo>
                  <a:lnTo>
                    <a:pt x="233" y="804"/>
                  </a:lnTo>
                  <a:lnTo>
                    <a:pt x="233" y="804"/>
                  </a:lnTo>
                  <a:lnTo>
                    <a:pt x="376" y="572"/>
                  </a:lnTo>
                  <a:lnTo>
                    <a:pt x="448" y="465"/>
                  </a:lnTo>
                  <a:lnTo>
                    <a:pt x="537" y="358"/>
                  </a:lnTo>
                  <a:lnTo>
                    <a:pt x="537" y="358"/>
                  </a:lnTo>
                  <a:lnTo>
                    <a:pt x="591" y="304"/>
                  </a:lnTo>
                  <a:lnTo>
                    <a:pt x="609" y="233"/>
                  </a:lnTo>
                  <a:lnTo>
                    <a:pt x="644" y="72"/>
                  </a:lnTo>
                  <a:lnTo>
                    <a:pt x="644" y="72"/>
                  </a:lnTo>
                  <a:lnTo>
                    <a:pt x="644" y="36"/>
                  </a:lnTo>
                  <a:lnTo>
                    <a:pt x="609" y="0"/>
                  </a:lnTo>
                  <a:lnTo>
                    <a:pt x="609" y="0"/>
                  </a:lnTo>
                  <a:lnTo>
                    <a:pt x="573" y="0"/>
                  </a:lnTo>
                  <a:lnTo>
                    <a:pt x="537" y="18"/>
                  </a:lnTo>
                  <a:lnTo>
                    <a:pt x="537" y="18"/>
                  </a:lnTo>
                  <a:lnTo>
                    <a:pt x="376" y="161"/>
                  </a:lnTo>
                  <a:lnTo>
                    <a:pt x="233" y="304"/>
                  </a:lnTo>
                  <a:lnTo>
                    <a:pt x="126" y="483"/>
                  </a:lnTo>
                  <a:lnTo>
                    <a:pt x="19" y="679"/>
                  </a:lnTo>
                  <a:lnTo>
                    <a:pt x="19" y="679"/>
                  </a:lnTo>
                  <a:lnTo>
                    <a:pt x="1" y="769"/>
                  </a:lnTo>
                  <a:lnTo>
                    <a:pt x="1" y="840"/>
                  </a:lnTo>
                  <a:lnTo>
                    <a:pt x="1" y="840"/>
                  </a:lnTo>
                  <a:lnTo>
                    <a:pt x="19" y="894"/>
                  </a:lnTo>
                  <a:lnTo>
                    <a:pt x="72" y="930"/>
                  </a:lnTo>
                  <a:lnTo>
                    <a:pt x="72" y="930"/>
                  </a:lnTo>
                  <a:close/>
                </a:path>
              </a:pathLst>
            </a:custGeom>
            <a:solidFill>
              <a:srgbClr val="D3E6F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1" name="Google Shape;561;p31"/>
            <p:cNvSpPr/>
            <p:nvPr/>
          </p:nvSpPr>
          <p:spPr>
            <a:xfrm>
              <a:off x="794525" y="4416784"/>
              <a:ext cx="161869" cy="58188"/>
            </a:xfrm>
            <a:custGeom>
              <a:avLst/>
              <a:gdLst/>
              <a:ahLst/>
              <a:cxnLst/>
              <a:rect l="l" t="t" r="r" b="b"/>
              <a:pathLst>
                <a:path w="930" h="358" extrusionOk="0">
                  <a:moveTo>
                    <a:pt x="143" y="358"/>
                  </a:moveTo>
                  <a:lnTo>
                    <a:pt x="143" y="358"/>
                  </a:lnTo>
                  <a:lnTo>
                    <a:pt x="197" y="358"/>
                  </a:lnTo>
                  <a:lnTo>
                    <a:pt x="197" y="358"/>
                  </a:lnTo>
                  <a:lnTo>
                    <a:pt x="304" y="304"/>
                  </a:lnTo>
                  <a:lnTo>
                    <a:pt x="429" y="268"/>
                  </a:lnTo>
                  <a:lnTo>
                    <a:pt x="680" y="233"/>
                  </a:lnTo>
                  <a:lnTo>
                    <a:pt x="680" y="233"/>
                  </a:lnTo>
                  <a:lnTo>
                    <a:pt x="805" y="197"/>
                  </a:lnTo>
                  <a:lnTo>
                    <a:pt x="876" y="161"/>
                  </a:lnTo>
                  <a:lnTo>
                    <a:pt x="930" y="107"/>
                  </a:lnTo>
                  <a:lnTo>
                    <a:pt x="930" y="107"/>
                  </a:lnTo>
                  <a:lnTo>
                    <a:pt x="823" y="54"/>
                  </a:lnTo>
                  <a:lnTo>
                    <a:pt x="715" y="18"/>
                  </a:lnTo>
                  <a:lnTo>
                    <a:pt x="608" y="0"/>
                  </a:lnTo>
                  <a:lnTo>
                    <a:pt x="501" y="0"/>
                  </a:lnTo>
                  <a:lnTo>
                    <a:pt x="501" y="0"/>
                  </a:lnTo>
                  <a:lnTo>
                    <a:pt x="376" y="18"/>
                  </a:lnTo>
                  <a:lnTo>
                    <a:pt x="269" y="54"/>
                  </a:lnTo>
                  <a:lnTo>
                    <a:pt x="72" y="125"/>
                  </a:lnTo>
                  <a:lnTo>
                    <a:pt x="72" y="125"/>
                  </a:lnTo>
                  <a:lnTo>
                    <a:pt x="36" y="161"/>
                  </a:lnTo>
                  <a:lnTo>
                    <a:pt x="18" y="197"/>
                  </a:lnTo>
                  <a:lnTo>
                    <a:pt x="1" y="233"/>
                  </a:lnTo>
                  <a:lnTo>
                    <a:pt x="18" y="286"/>
                  </a:lnTo>
                  <a:lnTo>
                    <a:pt x="18" y="286"/>
                  </a:lnTo>
                  <a:lnTo>
                    <a:pt x="36" y="322"/>
                  </a:lnTo>
                  <a:lnTo>
                    <a:pt x="54" y="358"/>
                  </a:lnTo>
                  <a:lnTo>
                    <a:pt x="108" y="358"/>
                  </a:lnTo>
                  <a:lnTo>
                    <a:pt x="143" y="358"/>
                  </a:lnTo>
                  <a:lnTo>
                    <a:pt x="143" y="358"/>
                  </a:lnTo>
                  <a:close/>
                </a:path>
              </a:pathLst>
            </a:custGeom>
            <a:solidFill>
              <a:srgbClr val="D3E6F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2" name="Google Shape;562;p31"/>
            <p:cNvSpPr/>
            <p:nvPr/>
          </p:nvSpPr>
          <p:spPr>
            <a:xfrm>
              <a:off x="408826" y="364398"/>
              <a:ext cx="8349124" cy="4412731"/>
            </a:xfrm>
            <a:custGeom>
              <a:avLst/>
              <a:gdLst/>
              <a:ahLst/>
              <a:cxnLst/>
              <a:rect l="l" t="t" r="r" b="b"/>
              <a:pathLst>
                <a:path w="47969" h="27149" extrusionOk="0">
                  <a:moveTo>
                    <a:pt x="30454" y="26934"/>
                  </a:moveTo>
                  <a:lnTo>
                    <a:pt x="30454" y="26934"/>
                  </a:lnTo>
                  <a:lnTo>
                    <a:pt x="33242" y="26970"/>
                  </a:lnTo>
                  <a:lnTo>
                    <a:pt x="33242" y="26970"/>
                  </a:lnTo>
                  <a:lnTo>
                    <a:pt x="34386" y="26970"/>
                  </a:lnTo>
                  <a:lnTo>
                    <a:pt x="35512" y="26987"/>
                  </a:lnTo>
                  <a:lnTo>
                    <a:pt x="35512" y="26987"/>
                  </a:lnTo>
                  <a:lnTo>
                    <a:pt x="35887" y="27023"/>
                  </a:lnTo>
                  <a:lnTo>
                    <a:pt x="35887" y="27023"/>
                  </a:lnTo>
                  <a:lnTo>
                    <a:pt x="38086" y="27041"/>
                  </a:lnTo>
                  <a:lnTo>
                    <a:pt x="38086" y="27041"/>
                  </a:lnTo>
                  <a:lnTo>
                    <a:pt x="40284" y="27041"/>
                  </a:lnTo>
                  <a:lnTo>
                    <a:pt x="40284" y="27041"/>
                  </a:lnTo>
                  <a:lnTo>
                    <a:pt x="40641" y="27059"/>
                  </a:lnTo>
                  <a:lnTo>
                    <a:pt x="41017" y="27077"/>
                  </a:lnTo>
                  <a:lnTo>
                    <a:pt x="41017" y="27077"/>
                  </a:lnTo>
                  <a:lnTo>
                    <a:pt x="41571" y="27113"/>
                  </a:lnTo>
                  <a:lnTo>
                    <a:pt x="42125" y="27148"/>
                  </a:lnTo>
                  <a:lnTo>
                    <a:pt x="42125" y="27148"/>
                  </a:lnTo>
                  <a:lnTo>
                    <a:pt x="42571" y="27148"/>
                  </a:lnTo>
                  <a:lnTo>
                    <a:pt x="43018" y="27148"/>
                  </a:lnTo>
                  <a:lnTo>
                    <a:pt x="43018" y="27148"/>
                  </a:lnTo>
                  <a:lnTo>
                    <a:pt x="43590" y="27148"/>
                  </a:lnTo>
                  <a:lnTo>
                    <a:pt x="43876" y="27130"/>
                  </a:lnTo>
                  <a:lnTo>
                    <a:pt x="44162" y="27095"/>
                  </a:lnTo>
                  <a:lnTo>
                    <a:pt x="44162" y="27095"/>
                  </a:lnTo>
                  <a:lnTo>
                    <a:pt x="44537" y="27059"/>
                  </a:lnTo>
                  <a:lnTo>
                    <a:pt x="44931" y="27041"/>
                  </a:lnTo>
                  <a:lnTo>
                    <a:pt x="45699" y="27041"/>
                  </a:lnTo>
                  <a:lnTo>
                    <a:pt x="45699" y="27041"/>
                  </a:lnTo>
                  <a:lnTo>
                    <a:pt x="45967" y="27023"/>
                  </a:lnTo>
                  <a:lnTo>
                    <a:pt x="46110" y="27005"/>
                  </a:lnTo>
                  <a:lnTo>
                    <a:pt x="46235" y="26970"/>
                  </a:lnTo>
                  <a:lnTo>
                    <a:pt x="46235" y="26970"/>
                  </a:lnTo>
                  <a:lnTo>
                    <a:pt x="46503" y="26862"/>
                  </a:lnTo>
                  <a:lnTo>
                    <a:pt x="46771" y="26737"/>
                  </a:lnTo>
                  <a:lnTo>
                    <a:pt x="46771" y="26737"/>
                  </a:lnTo>
                  <a:lnTo>
                    <a:pt x="46861" y="26684"/>
                  </a:lnTo>
                  <a:lnTo>
                    <a:pt x="46932" y="26594"/>
                  </a:lnTo>
                  <a:lnTo>
                    <a:pt x="47004" y="26505"/>
                  </a:lnTo>
                  <a:lnTo>
                    <a:pt x="47040" y="26398"/>
                  </a:lnTo>
                  <a:lnTo>
                    <a:pt x="47040" y="26398"/>
                  </a:lnTo>
                  <a:lnTo>
                    <a:pt x="47147" y="26380"/>
                  </a:lnTo>
                  <a:lnTo>
                    <a:pt x="47147" y="26380"/>
                  </a:lnTo>
                  <a:lnTo>
                    <a:pt x="47218" y="26362"/>
                  </a:lnTo>
                  <a:lnTo>
                    <a:pt x="47290" y="26326"/>
                  </a:lnTo>
                  <a:lnTo>
                    <a:pt x="47361" y="26290"/>
                  </a:lnTo>
                  <a:lnTo>
                    <a:pt x="47415" y="26255"/>
                  </a:lnTo>
                  <a:lnTo>
                    <a:pt x="47504" y="26147"/>
                  </a:lnTo>
                  <a:lnTo>
                    <a:pt x="47558" y="25987"/>
                  </a:lnTo>
                  <a:lnTo>
                    <a:pt x="47558" y="25987"/>
                  </a:lnTo>
                  <a:lnTo>
                    <a:pt x="47629" y="25790"/>
                  </a:lnTo>
                  <a:lnTo>
                    <a:pt x="47665" y="25576"/>
                  </a:lnTo>
                  <a:lnTo>
                    <a:pt x="47754" y="25147"/>
                  </a:lnTo>
                  <a:lnTo>
                    <a:pt x="47754" y="25147"/>
                  </a:lnTo>
                  <a:lnTo>
                    <a:pt x="47754" y="24986"/>
                  </a:lnTo>
                  <a:lnTo>
                    <a:pt x="47754" y="24986"/>
                  </a:lnTo>
                  <a:lnTo>
                    <a:pt x="47754" y="24593"/>
                  </a:lnTo>
                  <a:lnTo>
                    <a:pt x="47790" y="24199"/>
                  </a:lnTo>
                  <a:lnTo>
                    <a:pt x="47879" y="23413"/>
                  </a:lnTo>
                  <a:lnTo>
                    <a:pt x="47879" y="23413"/>
                  </a:lnTo>
                  <a:lnTo>
                    <a:pt x="47915" y="22698"/>
                  </a:lnTo>
                  <a:lnTo>
                    <a:pt x="47933" y="21501"/>
                  </a:lnTo>
                  <a:lnTo>
                    <a:pt x="47969" y="19571"/>
                  </a:lnTo>
                  <a:lnTo>
                    <a:pt x="47969" y="19571"/>
                  </a:lnTo>
                  <a:lnTo>
                    <a:pt x="47969" y="13548"/>
                  </a:lnTo>
                  <a:lnTo>
                    <a:pt x="47969" y="13548"/>
                  </a:lnTo>
                  <a:lnTo>
                    <a:pt x="47969" y="7578"/>
                  </a:lnTo>
                  <a:lnTo>
                    <a:pt x="47969" y="7578"/>
                  </a:lnTo>
                  <a:lnTo>
                    <a:pt x="47933" y="5666"/>
                  </a:lnTo>
                  <a:lnTo>
                    <a:pt x="47915" y="4451"/>
                  </a:lnTo>
                  <a:lnTo>
                    <a:pt x="47879" y="3736"/>
                  </a:lnTo>
                  <a:lnTo>
                    <a:pt x="47879" y="3736"/>
                  </a:lnTo>
                  <a:lnTo>
                    <a:pt x="47790" y="2950"/>
                  </a:lnTo>
                  <a:lnTo>
                    <a:pt x="47754" y="2556"/>
                  </a:lnTo>
                  <a:lnTo>
                    <a:pt x="47754" y="2163"/>
                  </a:lnTo>
                  <a:lnTo>
                    <a:pt x="47754" y="2163"/>
                  </a:lnTo>
                  <a:lnTo>
                    <a:pt x="47754" y="2002"/>
                  </a:lnTo>
                  <a:lnTo>
                    <a:pt x="47754" y="2002"/>
                  </a:lnTo>
                  <a:lnTo>
                    <a:pt x="47665" y="1573"/>
                  </a:lnTo>
                  <a:lnTo>
                    <a:pt x="47629" y="1359"/>
                  </a:lnTo>
                  <a:lnTo>
                    <a:pt x="47558" y="1162"/>
                  </a:lnTo>
                  <a:lnTo>
                    <a:pt x="47558" y="1162"/>
                  </a:lnTo>
                  <a:lnTo>
                    <a:pt x="47504" y="1019"/>
                  </a:lnTo>
                  <a:lnTo>
                    <a:pt x="47415" y="894"/>
                  </a:lnTo>
                  <a:lnTo>
                    <a:pt x="47361" y="858"/>
                  </a:lnTo>
                  <a:lnTo>
                    <a:pt x="47290" y="823"/>
                  </a:lnTo>
                  <a:lnTo>
                    <a:pt x="47218" y="787"/>
                  </a:lnTo>
                  <a:lnTo>
                    <a:pt x="47147" y="769"/>
                  </a:lnTo>
                  <a:lnTo>
                    <a:pt x="47147" y="769"/>
                  </a:lnTo>
                  <a:lnTo>
                    <a:pt x="47040" y="751"/>
                  </a:lnTo>
                  <a:lnTo>
                    <a:pt x="47040" y="751"/>
                  </a:lnTo>
                  <a:lnTo>
                    <a:pt x="47004" y="644"/>
                  </a:lnTo>
                  <a:lnTo>
                    <a:pt x="46932" y="555"/>
                  </a:lnTo>
                  <a:lnTo>
                    <a:pt x="46861" y="465"/>
                  </a:lnTo>
                  <a:lnTo>
                    <a:pt x="46771" y="412"/>
                  </a:lnTo>
                  <a:lnTo>
                    <a:pt x="46771" y="412"/>
                  </a:lnTo>
                  <a:lnTo>
                    <a:pt x="46503" y="287"/>
                  </a:lnTo>
                  <a:lnTo>
                    <a:pt x="46235" y="179"/>
                  </a:lnTo>
                  <a:lnTo>
                    <a:pt x="46235" y="179"/>
                  </a:lnTo>
                  <a:lnTo>
                    <a:pt x="46110" y="144"/>
                  </a:lnTo>
                  <a:lnTo>
                    <a:pt x="45967" y="126"/>
                  </a:lnTo>
                  <a:lnTo>
                    <a:pt x="45699" y="108"/>
                  </a:lnTo>
                  <a:lnTo>
                    <a:pt x="45699" y="108"/>
                  </a:lnTo>
                  <a:lnTo>
                    <a:pt x="44931" y="108"/>
                  </a:lnTo>
                  <a:lnTo>
                    <a:pt x="44537" y="90"/>
                  </a:lnTo>
                  <a:lnTo>
                    <a:pt x="44162" y="54"/>
                  </a:lnTo>
                  <a:lnTo>
                    <a:pt x="44162" y="54"/>
                  </a:lnTo>
                  <a:lnTo>
                    <a:pt x="43876" y="19"/>
                  </a:lnTo>
                  <a:lnTo>
                    <a:pt x="43590" y="19"/>
                  </a:lnTo>
                  <a:lnTo>
                    <a:pt x="43018" y="1"/>
                  </a:lnTo>
                  <a:lnTo>
                    <a:pt x="43018" y="1"/>
                  </a:lnTo>
                  <a:lnTo>
                    <a:pt x="42571" y="1"/>
                  </a:lnTo>
                  <a:lnTo>
                    <a:pt x="42125" y="1"/>
                  </a:lnTo>
                  <a:lnTo>
                    <a:pt x="42125" y="1"/>
                  </a:lnTo>
                  <a:lnTo>
                    <a:pt x="41571" y="36"/>
                  </a:lnTo>
                  <a:lnTo>
                    <a:pt x="41017" y="72"/>
                  </a:lnTo>
                  <a:lnTo>
                    <a:pt x="41017" y="72"/>
                  </a:lnTo>
                  <a:lnTo>
                    <a:pt x="40641" y="108"/>
                  </a:lnTo>
                  <a:lnTo>
                    <a:pt x="40284" y="108"/>
                  </a:lnTo>
                  <a:lnTo>
                    <a:pt x="40284" y="108"/>
                  </a:lnTo>
                  <a:lnTo>
                    <a:pt x="38086" y="108"/>
                  </a:lnTo>
                  <a:lnTo>
                    <a:pt x="38086" y="108"/>
                  </a:lnTo>
                  <a:lnTo>
                    <a:pt x="33510" y="126"/>
                  </a:lnTo>
                  <a:lnTo>
                    <a:pt x="33510" y="126"/>
                  </a:lnTo>
                  <a:lnTo>
                    <a:pt x="33135" y="161"/>
                  </a:lnTo>
                  <a:lnTo>
                    <a:pt x="33135" y="161"/>
                  </a:lnTo>
                  <a:lnTo>
                    <a:pt x="32009" y="179"/>
                  </a:lnTo>
                  <a:lnTo>
                    <a:pt x="30865" y="197"/>
                  </a:lnTo>
                  <a:lnTo>
                    <a:pt x="30865" y="197"/>
                  </a:lnTo>
                  <a:lnTo>
                    <a:pt x="27720" y="197"/>
                  </a:lnTo>
                  <a:lnTo>
                    <a:pt x="24557" y="215"/>
                  </a:lnTo>
                  <a:lnTo>
                    <a:pt x="24557" y="215"/>
                  </a:lnTo>
                  <a:lnTo>
                    <a:pt x="23252" y="215"/>
                  </a:lnTo>
                  <a:lnTo>
                    <a:pt x="23252" y="215"/>
                  </a:lnTo>
                  <a:lnTo>
                    <a:pt x="23216" y="215"/>
                  </a:lnTo>
                  <a:lnTo>
                    <a:pt x="23216" y="215"/>
                  </a:lnTo>
                  <a:lnTo>
                    <a:pt x="23162" y="215"/>
                  </a:lnTo>
                  <a:lnTo>
                    <a:pt x="23162" y="215"/>
                  </a:lnTo>
                  <a:lnTo>
                    <a:pt x="21858" y="215"/>
                  </a:lnTo>
                  <a:lnTo>
                    <a:pt x="21858" y="215"/>
                  </a:lnTo>
                  <a:lnTo>
                    <a:pt x="17408" y="197"/>
                  </a:lnTo>
                  <a:lnTo>
                    <a:pt x="17408" y="197"/>
                  </a:lnTo>
                  <a:lnTo>
                    <a:pt x="16264" y="179"/>
                  </a:lnTo>
                  <a:lnTo>
                    <a:pt x="15138" y="161"/>
                  </a:lnTo>
                  <a:lnTo>
                    <a:pt x="15138" y="161"/>
                  </a:lnTo>
                  <a:lnTo>
                    <a:pt x="14763" y="126"/>
                  </a:lnTo>
                  <a:lnTo>
                    <a:pt x="14763" y="126"/>
                  </a:lnTo>
                  <a:lnTo>
                    <a:pt x="12582" y="108"/>
                  </a:lnTo>
                  <a:lnTo>
                    <a:pt x="12582" y="108"/>
                  </a:lnTo>
                  <a:lnTo>
                    <a:pt x="8722" y="108"/>
                  </a:lnTo>
                  <a:lnTo>
                    <a:pt x="8722" y="108"/>
                  </a:lnTo>
                  <a:lnTo>
                    <a:pt x="7828" y="108"/>
                  </a:lnTo>
                  <a:lnTo>
                    <a:pt x="7292" y="90"/>
                  </a:lnTo>
                  <a:lnTo>
                    <a:pt x="6953" y="72"/>
                  </a:lnTo>
                  <a:lnTo>
                    <a:pt x="6953" y="72"/>
                  </a:lnTo>
                  <a:lnTo>
                    <a:pt x="6399" y="36"/>
                  </a:lnTo>
                  <a:lnTo>
                    <a:pt x="5845" y="1"/>
                  </a:lnTo>
                  <a:lnTo>
                    <a:pt x="5845" y="1"/>
                  </a:lnTo>
                  <a:lnTo>
                    <a:pt x="5398" y="1"/>
                  </a:lnTo>
                  <a:lnTo>
                    <a:pt x="4933" y="1"/>
                  </a:lnTo>
                  <a:lnTo>
                    <a:pt x="4933" y="1"/>
                  </a:lnTo>
                  <a:lnTo>
                    <a:pt x="4379" y="19"/>
                  </a:lnTo>
                  <a:lnTo>
                    <a:pt x="4093" y="19"/>
                  </a:lnTo>
                  <a:lnTo>
                    <a:pt x="3807" y="54"/>
                  </a:lnTo>
                  <a:lnTo>
                    <a:pt x="3807" y="54"/>
                  </a:lnTo>
                  <a:lnTo>
                    <a:pt x="3432" y="90"/>
                  </a:lnTo>
                  <a:lnTo>
                    <a:pt x="3039" y="108"/>
                  </a:lnTo>
                  <a:lnTo>
                    <a:pt x="2270" y="108"/>
                  </a:lnTo>
                  <a:lnTo>
                    <a:pt x="2270" y="108"/>
                  </a:lnTo>
                  <a:lnTo>
                    <a:pt x="2002" y="126"/>
                  </a:lnTo>
                  <a:lnTo>
                    <a:pt x="1859" y="144"/>
                  </a:lnTo>
                  <a:lnTo>
                    <a:pt x="1734" y="179"/>
                  </a:lnTo>
                  <a:lnTo>
                    <a:pt x="1734" y="179"/>
                  </a:lnTo>
                  <a:lnTo>
                    <a:pt x="1448" y="287"/>
                  </a:lnTo>
                  <a:lnTo>
                    <a:pt x="1198" y="412"/>
                  </a:lnTo>
                  <a:lnTo>
                    <a:pt x="1198" y="412"/>
                  </a:lnTo>
                  <a:lnTo>
                    <a:pt x="1108" y="465"/>
                  </a:lnTo>
                  <a:lnTo>
                    <a:pt x="1037" y="555"/>
                  </a:lnTo>
                  <a:lnTo>
                    <a:pt x="965" y="644"/>
                  </a:lnTo>
                  <a:lnTo>
                    <a:pt x="930" y="751"/>
                  </a:lnTo>
                  <a:lnTo>
                    <a:pt x="930" y="751"/>
                  </a:lnTo>
                  <a:lnTo>
                    <a:pt x="822" y="769"/>
                  </a:lnTo>
                  <a:lnTo>
                    <a:pt x="822" y="769"/>
                  </a:lnTo>
                  <a:lnTo>
                    <a:pt x="733" y="787"/>
                  </a:lnTo>
                  <a:lnTo>
                    <a:pt x="680" y="823"/>
                  </a:lnTo>
                  <a:lnTo>
                    <a:pt x="608" y="858"/>
                  </a:lnTo>
                  <a:lnTo>
                    <a:pt x="554" y="894"/>
                  </a:lnTo>
                  <a:lnTo>
                    <a:pt x="465" y="1019"/>
                  </a:lnTo>
                  <a:lnTo>
                    <a:pt x="411" y="1162"/>
                  </a:lnTo>
                  <a:lnTo>
                    <a:pt x="411" y="1162"/>
                  </a:lnTo>
                  <a:lnTo>
                    <a:pt x="340" y="1359"/>
                  </a:lnTo>
                  <a:lnTo>
                    <a:pt x="286" y="1573"/>
                  </a:lnTo>
                  <a:lnTo>
                    <a:pt x="215" y="2002"/>
                  </a:lnTo>
                  <a:lnTo>
                    <a:pt x="215" y="2002"/>
                  </a:lnTo>
                  <a:lnTo>
                    <a:pt x="197" y="2163"/>
                  </a:lnTo>
                  <a:lnTo>
                    <a:pt x="197" y="2163"/>
                  </a:lnTo>
                  <a:lnTo>
                    <a:pt x="197" y="2556"/>
                  </a:lnTo>
                  <a:lnTo>
                    <a:pt x="179" y="2950"/>
                  </a:lnTo>
                  <a:lnTo>
                    <a:pt x="90" y="3736"/>
                  </a:lnTo>
                  <a:lnTo>
                    <a:pt x="90" y="3736"/>
                  </a:lnTo>
                  <a:lnTo>
                    <a:pt x="54" y="4451"/>
                  </a:lnTo>
                  <a:lnTo>
                    <a:pt x="36" y="5666"/>
                  </a:lnTo>
                  <a:lnTo>
                    <a:pt x="0" y="7578"/>
                  </a:lnTo>
                  <a:lnTo>
                    <a:pt x="0" y="7578"/>
                  </a:lnTo>
                  <a:lnTo>
                    <a:pt x="0" y="13583"/>
                  </a:lnTo>
                  <a:lnTo>
                    <a:pt x="0" y="13583"/>
                  </a:lnTo>
                  <a:lnTo>
                    <a:pt x="0" y="19571"/>
                  </a:lnTo>
                  <a:lnTo>
                    <a:pt x="0" y="19571"/>
                  </a:lnTo>
                  <a:lnTo>
                    <a:pt x="36" y="21501"/>
                  </a:lnTo>
                  <a:lnTo>
                    <a:pt x="54" y="22698"/>
                  </a:lnTo>
                  <a:lnTo>
                    <a:pt x="90" y="23413"/>
                  </a:lnTo>
                  <a:lnTo>
                    <a:pt x="90" y="23413"/>
                  </a:lnTo>
                  <a:lnTo>
                    <a:pt x="179" y="24199"/>
                  </a:lnTo>
                  <a:lnTo>
                    <a:pt x="197" y="24593"/>
                  </a:lnTo>
                  <a:lnTo>
                    <a:pt x="197" y="24986"/>
                  </a:lnTo>
                  <a:lnTo>
                    <a:pt x="197" y="24986"/>
                  </a:lnTo>
                  <a:lnTo>
                    <a:pt x="215" y="25147"/>
                  </a:lnTo>
                  <a:lnTo>
                    <a:pt x="215" y="25147"/>
                  </a:lnTo>
                  <a:lnTo>
                    <a:pt x="286" y="25576"/>
                  </a:lnTo>
                  <a:lnTo>
                    <a:pt x="340" y="25790"/>
                  </a:lnTo>
                  <a:lnTo>
                    <a:pt x="411" y="25987"/>
                  </a:lnTo>
                  <a:lnTo>
                    <a:pt x="411" y="25987"/>
                  </a:lnTo>
                  <a:lnTo>
                    <a:pt x="465" y="26147"/>
                  </a:lnTo>
                  <a:lnTo>
                    <a:pt x="554" y="26255"/>
                  </a:lnTo>
                  <a:lnTo>
                    <a:pt x="608" y="26290"/>
                  </a:lnTo>
                  <a:lnTo>
                    <a:pt x="680" y="26326"/>
                  </a:lnTo>
                  <a:lnTo>
                    <a:pt x="733" y="26362"/>
                  </a:lnTo>
                  <a:lnTo>
                    <a:pt x="822" y="26380"/>
                  </a:lnTo>
                  <a:lnTo>
                    <a:pt x="822" y="26380"/>
                  </a:lnTo>
                  <a:lnTo>
                    <a:pt x="930" y="26398"/>
                  </a:lnTo>
                  <a:lnTo>
                    <a:pt x="930" y="26398"/>
                  </a:lnTo>
                  <a:lnTo>
                    <a:pt x="965" y="26505"/>
                  </a:lnTo>
                  <a:lnTo>
                    <a:pt x="1037" y="26594"/>
                  </a:lnTo>
                  <a:lnTo>
                    <a:pt x="1108" y="26684"/>
                  </a:lnTo>
                  <a:lnTo>
                    <a:pt x="1198" y="26737"/>
                  </a:lnTo>
                  <a:lnTo>
                    <a:pt x="1198" y="26737"/>
                  </a:lnTo>
                  <a:lnTo>
                    <a:pt x="1448" y="26862"/>
                  </a:lnTo>
                  <a:lnTo>
                    <a:pt x="1734" y="26970"/>
                  </a:lnTo>
                  <a:lnTo>
                    <a:pt x="1734" y="26970"/>
                  </a:lnTo>
                  <a:lnTo>
                    <a:pt x="1859" y="27005"/>
                  </a:lnTo>
                  <a:lnTo>
                    <a:pt x="2002" y="27023"/>
                  </a:lnTo>
                  <a:lnTo>
                    <a:pt x="2270" y="27041"/>
                  </a:lnTo>
                  <a:lnTo>
                    <a:pt x="2270" y="27041"/>
                  </a:lnTo>
                  <a:lnTo>
                    <a:pt x="3039" y="27041"/>
                  </a:lnTo>
                  <a:lnTo>
                    <a:pt x="3432" y="27059"/>
                  </a:lnTo>
                  <a:lnTo>
                    <a:pt x="3807" y="27095"/>
                  </a:lnTo>
                  <a:lnTo>
                    <a:pt x="3807" y="27095"/>
                  </a:lnTo>
                  <a:lnTo>
                    <a:pt x="4093" y="27130"/>
                  </a:lnTo>
                  <a:lnTo>
                    <a:pt x="4379" y="27148"/>
                  </a:lnTo>
                  <a:lnTo>
                    <a:pt x="4933" y="27148"/>
                  </a:lnTo>
                  <a:lnTo>
                    <a:pt x="4933" y="27148"/>
                  </a:lnTo>
                  <a:lnTo>
                    <a:pt x="5398" y="27148"/>
                  </a:lnTo>
                  <a:lnTo>
                    <a:pt x="5845" y="27148"/>
                  </a:lnTo>
                  <a:lnTo>
                    <a:pt x="5845" y="27148"/>
                  </a:lnTo>
                  <a:lnTo>
                    <a:pt x="6399" y="27113"/>
                  </a:lnTo>
                  <a:lnTo>
                    <a:pt x="6953" y="27077"/>
                  </a:lnTo>
                  <a:lnTo>
                    <a:pt x="6953" y="27077"/>
                  </a:lnTo>
                  <a:lnTo>
                    <a:pt x="7310" y="27059"/>
                  </a:lnTo>
                  <a:lnTo>
                    <a:pt x="7685" y="27041"/>
                  </a:lnTo>
                  <a:lnTo>
                    <a:pt x="7685" y="27041"/>
                  </a:lnTo>
                  <a:lnTo>
                    <a:pt x="9884" y="27041"/>
                  </a:lnTo>
                  <a:lnTo>
                    <a:pt x="9884" y="27041"/>
                  </a:lnTo>
                  <a:lnTo>
                    <a:pt x="12082" y="27023"/>
                  </a:lnTo>
                  <a:lnTo>
                    <a:pt x="12082" y="27023"/>
                  </a:lnTo>
                  <a:lnTo>
                    <a:pt x="12457" y="26987"/>
                  </a:lnTo>
                  <a:lnTo>
                    <a:pt x="12457" y="26987"/>
                  </a:lnTo>
                  <a:lnTo>
                    <a:pt x="13583" y="26970"/>
                  </a:lnTo>
                  <a:lnTo>
                    <a:pt x="14709" y="26970"/>
                  </a:lnTo>
                  <a:lnTo>
                    <a:pt x="14709" y="26970"/>
                  </a:lnTo>
                  <a:lnTo>
                    <a:pt x="17515" y="26934"/>
                  </a:lnTo>
                  <a:lnTo>
                    <a:pt x="17515" y="26934"/>
                  </a:lnTo>
                  <a:lnTo>
                    <a:pt x="18820" y="26934"/>
                  </a:lnTo>
                  <a:lnTo>
                    <a:pt x="18820" y="26934"/>
                  </a:lnTo>
                  <a:lnTo>
                    <a:pt x="18980" y="26934"/>
                  </a:lnTo>
                  <a:lnTo>
                    <a:pt x="19141" y="26916"/>
                  </a:lnTo>
                  <a:lnTo>
                    <a:pt x="19141" y="26916"/>
                  </a:lnTo>
                  <a:lnTo>
                    <a:pt x="19177" y="26898"/>
                  </a:lnTo>
                  <a:lnTo>
                    <a:pt x="19213" y="26880"/>
                  </a:lnTo>
                  <a:lnTo>
                    <a:pt x="19213" y="26862"/>
                  </a:lnTo>
                  <a:lnTo>
                    <a:pt x="19213" y="26827"/>
                  </a:lnTo>
                  <a:lnTo>
                    <a:pt x="19213" y="26827"/>
                  </a:lnTo>
                  <a:lnTo>
                    <a:pt x="19195" y="26773"/>
                  </a:lnTo>
                  <a:lnTo>
                    <a:pt x="19141" y="26737"/>
                  </a:lnTo>
                  <a:lnTo>
                    <a:pt x="19141" y="26737"/>
                  </a:lnTo>
                  <a:lnTo>
                    <a:pt x="19034" y="26719"/>
                  </a:lnTo>
                  <a:lnTo>
                    <a:pt x="18927" y="26702"/>
                  </a:lnTo>
                  <a:lnTo>
                    <a:pt x="18927" y="26702"/>
                  </a:lnTo>
                  <a:lnTo>
                    <a:pt x="17372" y="26702"/>
                  </a:lnTo>
                  <a:lnTo>
                    <a:pt x="17372" y="26702"/>
                  </a:lnTo>
                  <a:lnTo>
                    <a:pt x="16032" y="26702"/>
                  </a:lnTo>
                  <a:lnTo>
                    <a:pt x="15156" y="26719"/>
                  </a:lnTo>
                  <a:lnTo>
                    <a:pt x="14709" y="26719"/>
                  </a:lnTo>
                  <a:lnTo>
                    <a:pt x="14709" y="26719"/>
                  </a:lnTo>
                  <a:lnTo>
                    <a:pt x="14584" y="26737"/>
                  </a:lnTo>
                  <a:lnTo>
                    <a:pt x="14316" y="26737"/>
                  </a:lnTo>
                  <a:lnTo>
                    <a:pt x="13565" y="26755"/>
                  </a:lnTo>
                  <a:lnTo>
                    <a:pt x="12404" y="26755"/>
                  </a:lnTo>
                  <a:lnTo>
                    <a:pt x="12404" y="26755"/>
                  </a:lnTo>
                  <a:lnTo>
                    <a:pt x="12278" y="26755"/>
                  </a:lnTo>
                  <a:lnTo>
                    <a:pt x="12171" y="26755"/>
                  </a:lnTo>
                  <a:lnTo>
                    <a:pt x="12171" y="26755"/>
                  </a:lnTo>
                  <a:lnTo>
                    <a:pt x="11939" y="26791"/>
                  </a:lnTo>
                  <a:lnTo>
                    <a:pt x="11456" y="26791"/>
                  </a:lnTo>
                  <a:lnTo>
                    <a:pt x="10098" y="26809"/>
                  </a:lnTo>
                  <a:lnTo>
                    <a:pt x="8007" y="26809"/>
                  </a:lnTo>
                  <a:lnTo>
                    <a:pt x="8007" y="26809"/>
                  </a:lnTo>
                  <a:lnTo>
                    <a:pt x="7632" y="26809"/>
                  </a:lnTo>
                  <a:lnTo>
                    <a:pt x="7274" y="26809"/>
                  </a:lnTo>
                  <a:lnTo>
                    <a:pt x="6524" y="26862"/>
                  </a:lnTo>
                  <a:lnTo>
                    <a:pt x="6524" y="26862"/>
                  </a:lnTo>
                  <a:lnTo>
                    <a:pt x="6077" y="26898"/>
                  </a:lnTo>
                  <a:lnTo>
                    <a:pt x="5630" y="26898"/>
                  </a:lnTo>
                  <a:lnTo>
                    <a:pt x="5630" y="26898"/>
                  </a:lnTo>
                  <a:lnTo>
                    <a:pt x="4415" y="26898"/>
                  </a:lnTo>
                  <a:lnTo>
                    <a:pt x="4415" y="26898"/>
                  </a:lnTo>
                  <a:lnTo>
                    <a:pt x="4236" y="26898"/>
                  </a:lnTo>
                  <a:lnTo>
                    <a:pt x="4057" y="26880"/>
                  </a:lnTo>
                  <a:lnTo>
                    <a:pt x="4057" y="26880"/>
                  </a:lnTo>
                  <a:lnTo>
                    <a:pt x="3539" y="26827"/>
                  </a:lnTo>
                  <a:lnTo>
                    <a:pt x="3271" y="26809"/>
                  </a:lnTo>
                  <a:lnTo>
                    <a:pt x="3003" y="26809"/>
                  </a:lnTo>
                  <a:lnTo>
                    <a:pt x="3003" y="26809"/>
                  </a:lnTo>
                  <a:lnTo>
                    <a:pt x="2592" y="26809"/>
                  </a:lnTo>
                  <a:lnTo>
                    <a:pt x="2181" y="26809"/>
                  </a:lnTo>
                  <a:lnTo>
                    <a:pt x="2181" y="26809"/>
                  </a:lnTo>
                  <a:lnTo>
                    <a:pt x="2056" y="26791"/>
                  </a:lnTo>
                  <a:lnTo>
                    <a:pt x="1948" y="26791"/>
                  </a:lnTo>
                  <a:lnTo>
                    <a:pt x="1716" y="26719"/>
                  </a:lnTo>
                  <a:lnTo>
                    <a:pt x="1502" y="26630"/>
                  </a:lnTo>
                  <a:lnTo>
                    <a:pt x="1305" y="26523"/>
                  </a:lnTo>
                  <a:lnTo>
                    <a:pt x="1305" y="26523"/>
                  </a:lnTo>
                  <a:lnTo>
                    <a:pt x="1269" y="26505"/>
                  </a:lnTo>
                  <a:lnTo>
                    <a:pt x="1234" y="26469"/>
                  </a:lnTo>
                  <a:lnTo>
                    <a:pt x="1234" y="26433"/>
                  </a:lnTo>
                  <a:lnTo>
                    <a:pt x="1234" y="26362"/>
                  </a:lnTo>
                  <a:lnTo>
                    <a:pt x="1234" y="26362"/>
                  </a:lnTo>
                  <a:lnTo>
                    <a:pt x="1341" y="26344"/>
                  </a:lnTo>
                  <a:lnTo>
                    <a:pt x="1448" y="26290"/>
                  </a:lnTo>
                  <a:lnTo>
                    <a:pt x="1555" y="26219"/>
                  </a:lnTo>
                  <a:lnTo>
                    <a:pt x="1645" y="26147"/>
                  </a:lnTo>
                  <a:lnTo>
                    <a:pt x="1645" y="26147"/>
                  </a:lnTo>
                  <a:lnTo>
                    <a:pt x="1698" y="26094"/>
                  </a:lnTo>
                  <a:lnTo>
                    <a:pt x="1752" y="26022"/>
                  </a:lnTo>
                  <a:lnTo>
                    <a:pt x="1788" y="25951"/>
                  </a:lnTo>
                  <a:lnTo>
                    <a:pt x="1805" y="25879"/>
                  </a:lnTo>
                  <a:lnTo>
                    <a:pt x="1805" y="25879"/>
                  </a:lnTo>
                  <a:lnTo>
                    <a:pt x="1841" y="25736"/>
                  </a:lnTo>
                  <a:lnTo>
                    <a:pt x="1823" y="25593"/>
                  </a:lnTo>
                  <a:lnTo>
                    <a:pt x="1805" y="25522"/>
                  </a:lnTo>
                  <a:lnTo>
                    <a:pt x="1788" y="25468"/>
                  </a:lnTo>
                  <a:lnTo>
                    <a:pt x="1752" y="25397"/>
                  </a:lnTo>
                  <a:lnTo>
                    <a:pt x="1698" y="25343"/>
                  </a:lnTo>
                  <a:lnTo>
                    <a:pt x="1698" y="25343"/>
                  </a:lnTo>
                  <a:lnTo>
                    <a:pt x="1609" y="25290"/>
                  </a:lnTo>
                  <a:lnTo>
                    <a:pt x="1519" y="25254"/>
                  </a:lnTo>
                  <a:lnTo>
                    <a:pt x="1412" y="25254"/>
                  </a:lnTo>
                  <a:lnTo>
                    <a:pt x="1359" y="25272"/>
                  </a:lnTo>
                  <a:lnTo>
                    <a:pt x="1323" y="25290"/>
                  </a:lnTo>
                  <a:lnTo>
                    <a:pt x="1323" y="25290"/>
                  </a:lnTo>
                  <a:lnTo>
                    <a:pt x="1198" y="25379"/>
                  </a:lnTo>
                  <a:lnTo>
                    <a:pt x="1091" y="25504"/>
                  </a:lnTo>
                  <a:lnTo>
                    <a:pt x="1019" y="25629"/>
                  </a:lnTo>
                  <a:lnTo>
                    <a:pt x="965" y="25790"/>
                  </a:lnTo>
                  <a:lnTo>
                    <a:pt x="965" y="25790"/>
                  </a:lnTo>
                  <a:lnTo>
                    <a:pt x="894" y="26147"/>
                  </a:lnTo>
                  <a:lnTo>
                    <a:pt x="894" y="26147"/>
                  </a:lnTo>
                  <a:lnTo>
                    <a:pt x="787" y="26130"/>
                  </a:lnTo>
                  <a:lnTo>
                    <a:pt x="715" y="26094"/>
                  </a:lnTo>
                  <a:lnTo>
                    <a:pt x="662" y="26022"/>
                  </a:lnTo>
                  <a:lnTo>
                    <a:pt x="644" y="25951"/>
                  </a:lnTo>
                  <a:lnTo>
                    <a:pt x="644" y="25951"/>
                  </a:lnTo>
                  <a:lnTo>
                    <a:pt x="554" y="25683"/>
                  </a:lnTo>
                  <a:lnTo>
                    <a:pt x="483" y="25415"/>
                  </a:lnTo>
                  <a:lnTo>
                    <a:pt x="447" y="25129"/>
                  </a:lnTo>
                  <a:lnTo>
                    <a:pt x="429" y="24843"/>
                  </a:lnTo>
                  <a:lnTo>
                    <a:pt x="429" y="24843"/>
                  </a:lnTo>
                  <a:lnTo>
                    <a:pt x="429" y="24432"/>
                  </a:lnTo>
                  <a:lnTo>
                    <a:pt x="394" y="24021"/>
                  </a:lnTo>
                  <a:lnTo>
                    <a:pt x="394" y="24021"/>
                  </a:lnTo>
                  <a:lnTo>
                    <a:pt x="340" y="23592"/>
                  </a:lnTo>
                  <a:lnTo>
                    <a:pt x="286" y="23163"/>
                  </a:lnTo>
                  <a:lnTo>
                    <a:pt x="286" y="23163"/>
                  </a:lnTo>
                  <a:lnTo>
                    <a:pt x="286" y="22645"/>
                  </a:lnTo>
                  <a:lnTo>
                    <a:pt x="268" y="21608"/>
                  </a:lnTo>
                  <a:lnTo>
                    <a:pt x="251" y="20053"/>
                  </a:lnTo>
                  <a:lnTo>
                    <a:pt x="251" y="20053"/>
                  </a:lnTo>
                  <a:lnTo>
                    <a:pt x="233" y="19839"/>
                  </a:lnTo>
                  <a:lnTo>
                    <a:pt x="233" y="19624"/>
                  </a:lnTo>
                  <a:lnTo>
                    <a:pt x="233" y="19624"/>
                  </a:lnTo>
                  <a:lnTo>
                    <a:pt x="233" y="14423"/>
                  </a:lnTo>
                  <a:lnTo>
                    <a:pt x="233" y="14423"/>
                  </a:lnTo>
                  <a:lnTo>
                    <a:pt x="268" y="14406"/>
                  </a:lnTo>
                  <a:lnTo>
                    <a:pt x="286" y="14388"/>
                  </a:lnTo>
                  <a:lnTo>
                    <a:pt x="304" y="14352"/>
                  </a:lnTo>
                  <a:lnTo>
                    <a:pt x="304" y="14316"/>
                  </a:lnTo>
                  <a:lnTo>
                    <a:pt x="304" y="14316"/>
                  </a:lnTo>
                  <a:lnTo>
                    <a:pt x="268" y="14137"/>
                  </a:lnTo>
                  <a:lnTo>
                    <a:pt x="251" y="13941"/>
                  </a:lnTo>
                  <a:lnTo>
                    <a:pt x="233" y="13583"/>
                  </a:lnTo>
                  <a:lnTo>
                    <a:pt x="233" y="13583"/>
                  </a:lnTo>
                  <a:lnTo>
                    <a:pt x="251" y="13208"/>
                  </a:lnTo>
                  <a:lnTo>
                    <a:pt x="268" y="13012"/>
                  </a:lnTo>
                  <a:lnTo>
                    <a:pt x="304" y="12833"/>
                  </a:lnTo>
                  <a:lnTo>
                    <a:pt x="304" y="12833"/>
                  </a:lnTo>
                  <a:lnTo>
                    <a:pt x="304" y="12797"/>
                  </a:lnTo>
                  <a:lnTo>
                    <a:pt x="286" y="12761"/>
                  </a:lnTo>
                  <a:lnTo>
                    <a:pt x="268" y="12743"/>
                  </a:lnTo>
                  <a:lnTo>
                    <a:pt x="233" y="12726"/>
                  </a:lnTo>
                  <a:lnTo>
                    <a:pt x="233" y="12726"/>
                  </a:lnTo>
                  <a:lnTo>
                    <a:pt x="233" y="7525"/>
                  </a:lnTo>
                  <a:lnTo>
                    <a:pt x="233" y="7525"/>
                  </a:lnTo>
                  <a:lnTo>
                    <a:pt x="233" y="7310"/>
                  </a:lnTo>
                  <a:lnTo>
                    <a:pt x="251" y="7096"/>
                  </a:lnTo>
                  <a:lnTo>
                    <a:pt x="251" y="7096"/>
                  </a:lnTo>
                  <a:lnTo>
                    <a:pt x="268" y="5541"/>
                  </a:lnTo>
                  <a:lnTo>
                    <a:pt x="286" y="4522"/>
                  </a:lnTo>
                  <a:lnTo>
                    <a:pt x="286" y="3986"/>
                  </a:lnTo>
                  <a:lnTo>
                    <a:pt x="286" y="3986"/>
                  </a:lnTo>
                  <a:lnTo>
                    <a:pt x="340" y="3557"/>
                  </a:lnTo>
                  <a:lnTo>
                    <a:pt x="394" y="3128"/>
                  </a:lnTo>
                  <a:lnTo>
                    <a:pt x="394" y="3128"/>
                  </a:lnTo>
                  <a:lnTo>
                    <a:pt x="429" y="2717"/>
                  </a:lnTo>
                  <a:lnTo>
                    <a:pt x="429" y="2306"/>
                  </a:lnTo>
                  <a:lnTo>
                    <a:pt x="429" y="2306"/>
                  </a:lnTo>
                  <a:lnTo>
                    <a:pt x="447" y="2020"/>
                  </a:lnTo>
                  <a:lnTo>
                    <a:pt x="483" y="1752"/>
                  </a:lnTo>
                  <a:lnTo>
                    <a:pt x="554" y="1466"/>
                  </a:lnTo>
                  <a:lnTo>
                    <a:pt x="644" y="1198"/>
                  </a:lnTo>
                  <a:lnTo>
                    <a:pt x="644" y="1198"/>
                  </a:lnTo>
                  <a:lnTo>
                    <a:pt x="662" y="1127"/>
                  </a:lnTo>
                  <a:lnTo>
                    <a:pt x="715" y="1055"/>
                  </a:lnTo>
                  <a:lnTo>
                    <a:pt x="787" y="1019"/>
                  </a:lnTo>
                  <a:lnTo>
                    <a:pt x="894" y="1001"/>
                  </a:lnTo>
                  <a:lnTo>
                    <a:pt x="894" y="1001"/>
                  </a:lnTo>
                  <a:lnTo>
                    <a:pt x="965" y="1359"/>
                  </a:lnTo>
                  <a:lnTo>
                    <a:pt x="965" y="1359"/>
                  </a:lnTo>
                  <a:lnTo>
                    <a:pt x="1019" y="1520"/>
                  </a:lnTo>
                  <a:lnTo>
                    <a:pt x="1091" y="1645"/>
                  </a:lnTo>
                  <a:lnTo>
                    <a:pt x="1198" y="1770"/>
                  </a:lnTo>
                  <a:lnTo>
                    <a:pt x="1323" y="1859"/>
                  </a:lnTo>
                  <a:lnTo>
                    <a:pt x="1323" y="1859"/>
                  </a:lnTo>
                  <a:lnTo>
                    <a:pt x="1359" y="1877"/>
                  </a:lnTo>
                  <a:lnTo>
                    <a:pt x="1412" y="1895"/>
                  </a:lnTo>
                  <a:lnTo>
                    <a:pt x="1519" y="1895"/>
                  </a:lnTo>
                  <a:lnTo>
                    <a:pt x="1609" y="1859"/>
                  </a:lnTo>
                  <a:lnTo>
                    <a:pt x="1698" y="1806"/>
                  </a:lnTo>
                  <a:lnTo>
                    <a:pt x="1698" y="1806"/>
                  </a:lnTo>
                  <a:lnTo>
                    <a:pt x="1752" y="1752"/>
                  </a:lnTo>
                  <a:lnTo>
                    <a:pt x="1788" y="1698"/>
                  </a:lnTo>
                  <a:lnTo>
                    <a:pt x="1805" y="1627"/>
                  </a:lnTo>
                  <a:lnTo>
                    <a:pt x="1823" y="1556"/>
                  </a:lnTo>
                  <a:lnTo>
                    <a:pt x="1841" y="1413"/>
                  </a:lnTo>
                  <a:lnTo>
                    <a:pt x="1805" y="1270"/>
                  </a:lnTo>
                  <a:lnTo>
                    <a:pt x="1805" y="1270"/>
                  </a:lnTo>
                  <a:lnTo>
                    <a:pt x="1788" y="1198"/>
                  </a:lnTo>
                  <a:lnTo>
                    <a:pt x="1752" y="1127"/>
                  </a:lnTo>
                  <a:lnTo>
                    <a:pt x="1698" y="1055"/>
                  </a:lnTo>
                  <a:lnTo>
                    <a:pt x="1645" y="1001"/>
                  </a:lnTo>
                  <a:lnTo>
                    <a:pt x="1645" y="1001"/>
                  </a:lnTo>
                  <a:lnTo>
                    <a:pt x="1555" y="930"/>
                  </a:lnTo>
                  <a:lnTo>
                    <a:pt x="1448" y="858"/>
                  </a:lnTo>
                  <a:lnTo>
                    <a:pt x="1341" y="805"/>
                  </a:lnTo>
                  <a:lnTo>
                    <a:pt x="1234" y="787"/>
                  </a:lnTo>
                  <a:lnTo>
                    <a:pt x="1234" y="787"/>
                  </a:lnTo>
                  <a:lnTo>
                    <a:pt x="1234" y="733"/>
                  </a:lnTo>
                  <a:lnTo>
                    <a:pt x="1234" y="680"/>
                  </a:lnTo>
                  <a:lnTo>
                    <a:pt x="1269" y="644"/>
                  </a:lnTo>
                  <a:lnTo>
                    <a:pt x="1305" y="626"/>
                  </a:lnTo>
                  <a:lnTo>
                    <a:pt x="1305" y="626"/>
                  </a:lnTo>
                  <a:lnTo>
                    <a:pt x="1502" y="519"/>
                  </a:lnTo>
                  <a:lnTo>
                    <a:pt x="1716" y="430"/>
                  </a:lnTo>
                  <a:lnTo>
                    <a:pt x="1948" y="376"/>
                  </a:lnTo>
                  <a:lnTo>
                    <a:pt x="2056" y="358"/>
                  </a:lnTo>
                  <a:lnTo>
                    <a:pt x="2181" y="340"/>
                  </a:lnTo>
                  <a:lnTo>
                    <a:pt x="2181" y="340"/>
                  </a:lnTo>
                  <a:lnTo>
                    <a:pt x="2592" y="340"/>
                  </a:lnTo>
                  <a:lnTo>
                    <a:pt x="3003" y="340"/>
                  </a:lnTo>
                  <a:lnTo>
                    <a:pt x="3003" y="340"/>
                  </a:lnTo>
                  <a:lnTo>
                    <a:pt x="3271" y="340"/>
                  </a:lnTo>
                  <a:lnTo>
                    <a:pt x="3539" y="322"/>
                  </a:lnTo>
                  <a:lnTo>
                    <a:pt x="4057" y="269"/>
                  </a:lnTo>
                  <a:lnTo>
                    <a:pt x="4057" y="269"/>
                  </a:lnTo>
                  <a:lnTo>
                    <a:pt x="4236" y="251"/>
                  </a:lnTo>
                  <a:lnTo>
                    <a:pt x="4415" y="251"/>
                  </a:lnTo>
                  <a:lnTo>
                    <a:pt x="4415" y="251"/>
                  </a:lnTo>
                  <a:lnTo>
                    <a:pt x="5630" y="251"/>
                  </a:lnTo>
                  <a:lnTo>
                    <a:pt x="5630" y="251"/>
                  </a:lnTo>
                  <a:lnTo>
                    <a:pt x="6077" y="251"/>
                  </a:lnTo>
                  <a:lnTo>
                    <a:pt x="6524" y="287"/>
                  </a:lnTo>
                  <a:lnTo>
                    <a:pt x="6524" y="287"/>
                  </a:lnTo>
                  <a:lnTo>
                    <a:pt x="7060" y="304"/>
                  </a:lnTo>
                  <a:lnTo>
                    <a:pt x="7793" y="340"/>
                  </a:lnTo>
                  <a:lnTo>
                    <a:pt x="8507" y="358"/>
                  </a:lnTo>
                  <a:lnTo>
                    <a:pt x="9044" y="340"/>
                  </a:lnTo>
                  <a:lnTo>
                    <a:pt x="9044" y="340"/>
                  </a:lnTo>
                  <a:lnTo>
                    <a:pt x="11957" y="340"/>
                  </a:lnTo>
                  <a:lnTo>
                    <a:pt x="13887" y="358"/>
                  </a:lnTo>
                  <a:lnTo>
                    <a:pt x="14548" y="358"/>
                  </a:lnTo>
                  <a:lnTo>
                    <a:pt x="14870" y="394"/>
                  </a:lnTo>
                  <a:lnTo>
                    <a:pt x="14870" y="394"/>
                  </a:lnTo>
                  <a:lnTo>
                    <a:pt x="14977" y="394"/>
                  </a:lnTo>
                  <a:lnTo>
                    <a:pt x="15084" y="394"/>
                  </a:lnTo>
                  <a:lnTo>
                    <a:pt x="15084" y="394"/>
                  </a:lnTo>
                  <a:lnTo>
                    <a:pt x="16246" y="394"/>
                  </a:lnTo>
                  <a:lnTo>
                    <a:pt x="16997" y="412"/>
                  </a:lnTo>
                  <a:lnTo>
                    <a:pt x="17265" y="412"/>
                  </a:lnTo>
                  <a:lnTo>
                    <a:pt x="17408" y="430"/>
                  </a:lnTo>
                  <a:lnTo>
                    <a:pt x="17408" y="430"/>
                  </a:lnTo>
                  <a:lnTo>
                    <a:pt x="18105" y="430"/>
                  </a:lnTo>
                  <a:lnTo>
                    <a:pt x="19552" y="447"/>
                  </a:lnTo>
                  <a:lnTo>
                    <a:pt x="21697" y="447"/>
                  </a:lnTo>
                  <a:lnTo>
                    <a:pt x="21697" y="447"/>
                  </a:lnTo>
                  <a:lnTo>
                    <a:pt x="23216" y="447"/>
                  </a:lnTo>
                  <a:lnTo>
                    <a:pt x="23216" y="447"/>
                  </a:lnTo>
                  <a:lnTo>
                    <a:pt x="24717" y="447"/>
                  </a:lnTo>
                  <a:lnTo>
                    <a:pt x="24717" y="447"/>
                  </a:lnTo>
                  <a:lnTo>
                    <a:pt x="27791" y="447"/>
                  </a:lnTo>
                  <a:lnTo>
                    <a:pt x="29882" y="430"/>
                  </a:lnTo>
                  <a:lnTo>
                    <a:pt x="30865" y="430"/>
                  </a:lnTo>
                  <a:lnTo>
                    <a:pt x="30865" y="430"/>
                  </a:lnTo>
                  <a:lnTo>
                    <a:pt x="31008" y="412"/>
                  </a:lnTo>
                  <a:lnTo>
                    <a:pt x="31276" y="412"/>
                  </a:lnTo>
                  <a:lnTo>
                    <a:pt x="32027" y="394"/>
                  </a:lnTo>
                  <a:lnTo>
                    <a:pt x="33189" y="394"/>
                  </a:lnTo>
                  <a:lnTo>
                    <a:pt x="33189" y="394"/>
                  </a:lnTo>
                  <a:lnTo>
                    <a:pt x="33296" y="394"/>
                  </a:lnTo>
                  <a:lnTo>
                    <a:pt x="33421" y="394"/>
                  </a:lnTo>
                  <a:lnTo>
                    <a:pt x="33421" y="394"/>
                  </a:lnTo>
                  <a:lnTo>
                    <a:pt x="33761" y="358"/>
                  </a:lnTo>
                  <a:lnTo>
                    <a:pt x="34511" y="358"/>
                  </a:lnTo>
                  <a:lnTo>
                    <a:pt x="36692" y="340"/>
                  </a:lnTo>
                  <a:lnTo>
                    <a:pt x="39962" y="340"/>
                  </a:lnTo>
                  <a:lnTo>
                    <a:pt x="39962" y="340"/>
                  </a:lnTo>
                  <a:lnTo>
                    <a:pt x="40320" y="358"/>
                  </a:lnTo>
                  <a:lnTo>
                    <a:pt x="40695" y="340"/>
                  </a:lnTo>
                  <a:lnTo>
                    <a:pt x="41446" y="287"/>
                  </a:lnTo>
                  <a:lnTo>
                    <a:pt x="41446" y="287"/>
                  </a:lnTo>
                  <a:lnTo>
                    <a:pt x="41892" y="251"/>
                  </a:lnTo>
                  <a:lnTo>
                    <a:pt x="42339" y="251"/>
                  </a:lnTo>
                  <a:lnTo>
                    <a:pt x="42339" y="251"/>
                  </a:lnTo>
                  <a:lnTo>
                    <a:pt x="43554" y="251"/>
                  </a:lnTo>
                  <a:lnTo>
                    <a:pt x="43554" y="251"/>
                  </a:lnTo>
                  <a:lnTo>
                    <a:pt x="43733" y="251"/>
                  </a:lnTo>
                  <a:lnTo>
                    <a:pt x="43894" y="269"/>
                  </a:lnTo>
                  <a:lnTo>
                    <a:pt x="43894" y="269"/>
                  </a:lnTo>
                  <a:lnTo>
                    <a:pt x="44430" y="322"/>
                  </a:lnTo>
                  <a:lnTo>
                    <a:pt x="44698" y="340"/>
                  </a:lnTo>
                  <a:lnTo>
                    <a:pt x="44948" y="340"/>
                  </a:lnTo>
                  <a:lnTo>
                    <a:pt x="44948" y="340"/>
                  </a:lnTo>
                  <a:lnTo>
                    <a:pt x="45377" y="340"/>
                  </a:lnTo>
                  <a:lnTo>
                    <a:pt x="45788" y="340"/>
                  </a:lnTo>
                  <a:lnTo>
                    <a:pt x="45788" y="340"/>
                  </a:lnTo>
                  <a:lnTo>
                    <a:pt x="45914" y="358"/>
                  </a:lnTo>
                  <a:lnTo>
                    <a:pt x="46021" y="376"/>
                  </a:lnTo>
                  <a:lnTo>
                    <a:pt x="46235" y="430"/>
                  </a:lnTo>
                  <a:lnTo>
                    <a:pt x="46450" y="519"/>
                  </a:lnTo>
                  <a:lnTo>
                    <a:pt x="46664" y="626"/>
                  </a:lnTo>
                  <a:lnTo>
                    <a:pt x="46664" y="626"/>
                  </a:lnTo>
                  <a:lnTo>
                    <a:pt x="46700" y="644"/>
                  </a:lnTo>
                  <a:lnTo>
                    <a:pt x="46718" y="680"/>
                  </a:lnTo>
                  <a:lnTo>
                    <a:pt x="46736" y="733"/>
                  </a:lnTo>
                  <a:lnTo>
                    <a:pt x="46736" y="787"/>
                  </a:lnTo>
                  <a:lnTo>
                    <a:pt x="46736" y="787"/>
                  </a:lnTo>
                  <a:lnTo>
                    <a:pt x="46611" y="805"/>
                  </a:lnTo>
                  <a:lnTo>
                    <a:pt x="46521" y="858"/>
                  </a:lnTo>
                  <a:lnTo>
                    <a:pt x="46414" y="930"/>
                  </a:lnTo>
                  <a:lnTo>
                    <a:pt x="46325" y="1001"/>
                  </a:lnTo>
                  <a:lnTo>
                    <a:pt x="46325" y="1001"/>
                  </a:lnTo>
                  <a:lnTo>
                    <a:pt x="46253" y="1055"/>
                  </a:lnTo>
                  <a:lnTo>
                    <a:pt x="46217" y="1127"/>
                  </a:lnTo>
                  <a:lnTo>
                    <a:pt x="46182" y="1198"/>
                  </a:lnTo>
                  <a:lnTo>
                    <a:pt x="46146" y="1270"/>
                  </a:lnTo>
                  <a:lnTo>
                    <a:pt x="46146" y="1270"/>
                  </a:lnTo>
                  <a:lnTo>
                    <a:pt x="46128" y="1413"/>
                  </a:lnTo>
                  <a:lnTo>
                    <a:pt x="46146" y="1556"/>
                  </a:lnTo>
                  <a:lnTo>
                    <a:pt x="46146" y="1627"/>
                  </a:lnTo>
                  <a:lnTo>
                    <a:pt x="46182" y="1698"/>
                  </a:lnTo>
                  <a:lnTo>
                    <a:pt x="46217" y="1752"/>
                  </a:lnTo>
                  <a:lnTo>
                    <a:pt x="46271" y="1806"/>
                  </a:lnTo>
                  <a:lnTo>
                    <a:pt x="46271" y="1806"/>
                  </a:lnTo>
                  <a:lnTo>
                    <a:pt x="46360" y="1859"/>
                  </a:lnTo>
                  <a:lnTo>
                    <a:pt x="46450" y="1895"/>
                  </a:lnTo>
                  <a:lnTo>
                    <a:pt x="46557" y="1895"/>
                  </a:lnTo>
                  <a:lnTo>
                    <a:pt x="46611" y="1877"/>
                  </a:lnTo>
                  <a:lnTo>
                    <a:pt x="46646" y="1859"/>
                  </a:lnTo>
                  <a:lnTo>
                    <a:pt x="46646" y="1859"/>
                  </a:lnTo>
                  <a:lnTo>
                    <a:pt x="46771" y="1770"/>
                  </a:lnTo>
                  <a:lnTo>
                    <a:pt x="46879" y="1645"/>
                  </a:lnTo>
                  <a:lnTo>
                    <a:pt x="46950" y="1520"/>
                  </a:lnTo>
                  <a:lnTo>
                    <a:pt x="47004" y="1359"/>
                  </a:lnTo>
                  <a:lnTo>
                    <a:pt x="47004" y="1359"/>
                  </a:lnTo>
                  <a:lnTo>
                    <a:pt x="47075" y="1001"/>
                  </a:lnTo>
                  <a:lnTo>
                    <a:pt x="47075" y="1001"/>
                  </a:lnTo>
                  <a:lnTo>
                    <a:pt x="47165" y="1019"/>
                  </a:lnTo>
                  <a:lnTo>
                    <a:pt x="47236" y="1055"/>
                  </a:lnTo>
                  <a:lnTo>
                    <a:pt x="47290" y="1127"/>
                  </a:lnTo>
                  <a:lnTo>
                    <a:pt x="47325" y="1198"/>
                  </a:lnTo>
                  <a:lnTo>
                    <a:pt x="47325" y="1198"/>
                  </a:lnTo>
                  <a:lnTo>
                    <a:pt x="47415" y="1466"/>
                  </a:lnTo>
                  <a:lnTo>
                    <a:pt x="47468" y="1752"/>
                  </a:lnTo>
                  <a:lnTo>
                    <a:pt x="47522" y="2020"/>
                  </a:lnTo>
                  <a:lnTo>
                    <a:pt x="47540" y="2306"/>
                  </a:lnTo>
                  <a:lnTo>
                    <a:pt x="47540" y="2306"/>
                  </a:lnTo>
                  <a:lnTo>
                    <a:pt x="47540" y="2717"/>
                  </a:lnTo>
                  <a:lnTo>
                    <a:pt x="47576" y="3128"/>
                  </a:lnTo>
                  <a:lnTo>
                    <a:pt x="47576" y="3128"/>
                  </a:lnTo>
                  <a:lnTo>
                    <a:pt x="47611" y="3557"/>
                  </a:lnTo>
                  <a:lnTo>
                    <a:pt x="47683" y="3986"/>
                  </a:lnTo>
                  <a:lnTo>
                    <a:pt x="47683" y="3986"/>
                  </a:lnTo>
                  <a:lnTo>
                    <a:pt x="47683" y="4522"/>
                  </a:lnTo>
                  <a:lnTo>
                    <a:pt x="47701" y="5541"/>
                  </a:lnTo>
                  <a:lnTo>
                    <a:pt x="47701" y="7096"/>
                  </a:lnTo>
                  <a:lnTo>
                    <a:pt x="47701" y="7096"/>
                  </a:lnTo>
                  <a:lnTo>
                    <a:pt x="47737" y="7310"/>
                  </a:lnTo>
                  <a:lnTo>
                    <a:pt x="47737" y="7525"/>
                  </a:lnTo>
                  <a:lnTo>
                    <a:pt x="47737" y="7525"/>
                  </a:lnTo>
                  <a:lnTo>
                    <a:pt x="47737" y="12726"/>
                  </a:lnTo>
                  <a:lnTo>
                    <a:pt x="47737" y="12726"/>
                  </a:lnTo>
                  <a:lnTo>
                    <a:pt x="47701" y="12743"/>
                  </a:lnTo>
                  <a:lnTo>
                    <a:pt x="47683" y="12761"/>
                  </a:lnTo>
                  <a:lnTo>
                    <a:pt x="47665" y="12797"/>
                  </a:lnTo>
                  <a:lnTo>
                    <a:pt x="47665" y="12833"/>
                  </a:lnTo>
                  <a:lnTo>
                    <a:pt x="47665" y="12833"/>
                  </a:lnTo>
                  <a:lnTo>
                    <a:pt x="47701" y="13012"/>
                  </a:lnTo>
                  <a:lnTo>
                    <a:pt x="47719" y="13208"/>
                  </a:lnTo>
                  <a:lnTo>
                    <a:pt x="47737" y="13566"/>
                  </a:lnTo>
                  <a:lnTo>
                    <a:pt x="47737" y="13566"/>
                  </a:lnTo>
                  <a:lnTo>
                    <a:pt x="47719" y="13941"/>
                  </a:lnTo>
                  <a:lnTo>
                    <a:pt x="47701" y="14137"/>
                  </a:lnTo>
                  <a:lnTo>
                    <a:pt x="47665" y="14316"/>
                  </a:lnTo>
                  <a:lnTo>
                    <a:pt x="47665" y="14316"/>
                  </a:lnTo>
                  <a:lnTo>
                    <a:pt x="47665" y="14352"/>
                  </a:lnTo>
                  <a:lnTo>
                    <a:pt x="47683" y="14388"/>
                  </a:lnTo>
                  <a:lnTo>
                    <a:pt x="47701" y="14406"/>
                  </a:lnTo>
                  <a:lnTo>
                    <a:pt x="47737" y="14423"/>
                  </a:lnTo>
                  <a:lnTo>
                    <a:pt x="47737" y="14423"/>
                  </a:lnTo>
                  <a:lnTo>
                    <a:pt x="47737" y="19624"/>
                  </a:lnTo>
                  <a:lnTo>
                    <a:pt x="47737" y="19624"/>
                  </a:lnTo>
                  <a:lnTo>
                    <a:pt x="47737" y="19839"/>
                  </a:lnTo>
                  <a:lnTo>
                    <a:pt x="47701" y="20053"/>
                  </a:lnTo>
                  <a:lnTo>
                    <a:pt x="47701" y="20053"/>
                  </a:lnTo>
                  <a:lnTo>
                    <a:pt x="47701" y="21608"/>
                  </a:lnTo>
                  <a:lnTo>
                    <a:pt x="47683" y="22645"/>
                  </a:lnTo>
                  <a:lnTo>
                    <a:pt x="47683" y="23163"/>
                  </a:lnTo>
                  <a:lnTo>
                    <a:pt x="47683" y="23163"/>
                  </a:lnTo>
                  <a:lnTo>
                    <a:pt x="47611" y="23592"/>
                  </a:lnTo>
                  <a:lnTo>
                    <a:pt x="47576" y="24021"/>
                  </a:lnTo>
                  <a:lnTo>
                    <a:pt x="47576" y="24021"/>
                  </a:lnTo>
                  <a:lnTo>
                    <a:pt x="47540" y="24432"/>
                  </a:lnTo>
                  <a:lnTo>
                    <a:pt x="47540" y="24843"/>
                  </a:lnTo>
                  <a:lnTo>
                    <a:pt x="47540" y="24843"/>
                  </a:lnTo>
                  <a:lnTo>
                    <a:pt x="47522" y="25129"/>
                  </a:lnTo>
                  <a:lnTo>
                    <a:pt x="47468" y="25415"/>
                  </a:lnTo>
                  <a:lnTo>
                    <a:pt x="47415" y="25683"/>
                  </a:lnTo>
                  <a:lnTo>
                    <a:pt x="47325" y="25951"/>
                  </a:lnTo>
                  <a:lnTo>
                    <a:pt x="47325" y="25951"/>
                  </a:lnTo>
                  <a:lnTo>
                    <a:pt x="47290" y="26022"/>
                  </a:lnTo>
                  <a:lnTo>
                    <a:pt x="47236" y="26094"/>
                  </a:lnTo>
                  <a:lnTo>
                    <a:pt x="47165" y="26130"/>
                  </a:lnTo>
                  <a:lnTo>
                    <a:pt x="47075" y="26147"/>
                  </a:lnTo>
                  <a:lnTo>
                    <a:pt x="47075" y="26147"/>
                  </a:lnTo>
                  <a:lnTo>
                    <a:pt x="47004" y="25790"/>
                  </a:lnTo>
                  <a:lnTo>
                    <a:pt x="47004" y="25790"/>
                  </a:lnTo>
                  <a:lnTo>
                    <a:pt x="46950" y="25629"/>
                  </a:lnTo>
                  <a:lnTo>
                    <a:pt x="46879" y="25504"/>
                  </a:lnTo>
                  <a:lnTo>
                    <a:pt x="46771" y="25379"/>
                  </a:lnTo>
                  <a:lnTo>
                    <a:pt x="46646" y="25290"/>
                  </a:lnTo>
                  <a:lnTo>
                    <a:pt x="46646" y="25290"/>
                  </a:lnTo>
                  <a:lnTo>
                    <a:pt x="46611" y="25272"/>
                  </a:lnTo>
                  <a:lnTo>
                    <a:pt x="46557" y="25254"/>
                  </a:lnTo>
                  <a:lnTo>
                    <a:pt x="46450" y="25254"/>
                  </a:lnTo>
                  <a:lnTo>
                    <a:pt x="46360" y="25290"/>
                  </a:lnTo>
                  <a:lnTo>
                    <a:pt x="46271" y="25343"/>
                  </a:lnTo>
                  <a:lnTo>
                    <a:pt x="46271" y="25343"/>
                  </a:lnTo>
                  <a:lnTo>
                    <a:pt x="46217" y="25397"/>
                  </a:lnTo>
                  <a:lnTo>
                    <a:pt x="46182" y="25468"/>
                  </a:lnTo>
                  <a:lnTo>
                    <a:pt x="46146" y="25522"/>
                  </a:lnTo>
                  <a:lnTo>
                    <a:pt x="46146" y="25593"/>
                  </a:lnTo>
                  <a:lnTo>
                    <a:pt x="46128" y="25736"/>
                  </a:lnTo>
                  <a:lnTo>
                    <a:pt x="46146" y="25879"/>
                  </a:lnTo>
                  <a:lnTo>
                    <a:pt x="46146" y="25879"/>
                  </a:lnTo>
                  <a:lnTo>
                    <a:pt x="46182" y="25951"/>
                  </a:lnTo>
                  <a:lnTo>
                    <a:pt x="46217" y="26022"/>
                  </a:lnTo>
                  <a:lnTo>
                    <a:pt x="46253" y="26094"/>
                  </a:lnTo>
                  <a:lnTo>
                    <a:pt x="46325" y="26147"/>
                  </a:lnTo>
                  <a:lnTo>
                    <a:pt x="46325" y="26147"/>
                  </a:lnTo>
                  <a:lnTo>
                    <a:pt x="46414" y="26219"/>
                  </a:lnTo>
                  <a:lnTo>
                    <a:pt x="46521" y="26290"/>
                  </a:lnTo>
                  <a:lnTo>
                    <a:pt x="46611" y="26344"/>
                  </a:lnTo>
                  <a:lnTo>
                    <a:pt x="46736" y="26362"/>
                  </a:lnTo>
                  <a:lnTo>
                    <a:pt x="46736" y="26362"/>
                  </a:lnTo>
                  <a:lnTo>
                    <a:pt x="46736" y="26433"/>
                  </a:lnTo>
                  <a:lnTo>
                    <a:pt x="46718" y="26469"/>
                  </a:lnTo>
                  <a:lnTo>
                    <a:pt x="46700" y="26505"/>
                  </a:lnTo>
                  <a:lnTo>
                    <a:pt x="46664" y="26523"/>
                  </a:lnTo>
                  <a:lnTo>
                    <a:pt x="46664" y="26523"/>
                  </a:lnTo>
                  <a:lnTo>
                    <a:pt x="46450" y="26630"/>
                  </a:lnTo>
                  <a:lnTo>
                    <a:pt x="46235" y="26719"/>
                  </a:lnTo>
                  <a:lnTo>
                    <a:pt x="46021" y="26791"/>
                  </a:lnTo>
                  <a:lnTo>
                    <a:pt x="45914" y="26791"/>
                  </a:lnTo>
                  <a:lnTo>
                    <a:pt x="45788" y="26809"/>
                  </a:lnTo>
                  <a:lnTo>
                    <a:pt x="45788" y="26809"/>
                  </a:lnTo>
                  <a:lnTo>
                    <a:pt x="45377" y="26809"/>
                  </a:lnTo>
                  <a:lnTo>
                    <a:pt x="44948" y="26809"/>
                  </a:lnTo>
                  <a:lnTo>
                    <a:pt x="44948" y="26809"/>
                  </a:lnTo>
                  <a:lnTo>
                    <a:pt x="44698" y="26809"/>
                  </a:lnTo>
                  <a:lnTo>
                    <a:pt x="44430" y="26827"/>
                  </a:lnTo>
                  <a:lnTo>
                    <a:pt x="43894" y="26880"/>
                  </a:lnTo>
                  <a:lnTo>
                    <a:pt x="43894" y="26880"/>
                  </a:lnTo>
                  <a:lnTo>
                    <a:pt x="43733" y="26898"/>
                  </a:lnTo>
                  <a:lnTo>
                    <a:pt x="43554" y="26898"/>
                  </a:lnTo>
                  <a:lnTo>
                    <a:pt x="43554" y="26898"/>
                  </a:lnTo>
                  <a:lnTo>
                    <a:pt x="42339" y="26898"/>
                  </a:lnTo>
                  <a:lnTo>
                    <a:pt x="42339" y="26898"/>
                  </a:lnTo>
                  <a:lnTo>
                    <a:pt x="41892" y="26898"/>
                  </a:lnTo>
                  <a:lnTo>
                    <a:pt x="41446" y="26862"/>
                  </a:lnTo>
                  <a:lnTo>
                    <a:pt x="41446" y="26862"/>
                  </a:lnTo>
                  <a:lnTo>
                    <a:pt x="40695" y="26809"/>
                  </a:lnTo>
                  <a:lnTo>
                    <a:pt x="40320" y="26809"/>
                  </a:lnTo>
                  <a:lnTo>
                    <a:pt x="39962" y="26809"/>
                  </a:lnTo>
                  <a:lnTo>
                    <a:pt x="39962" y="26809"/>
                  </a:lnTo>
                  <a:lnTo>
                    <a:pt x="37871" y="26809"/>
                  </a:lnTo>
                  <a:lnTo>
                    <a:pt x="36513" y="26791"/>
                  </a:lnTo>
                  <a:lnTo>
                    <a:pt x="36030" y="26791"/>
                  </a:lnTo>
                  <a:lnTo>
                    <a:pt x="35798" y="26755"/>
                  </a:lnTo>
                  <a:lnTo>
                    <a:pt x="35798" y="26755"/>
                  </a:lnTo>
                  <a:lnTo>
                    <a:pt x="35673" y="26755"/>
                  </a:lnTo>
                  <a:lnTo>
                    <a:pt x="35566" y="26755"/>
                  </a:lnTo>
                  <a:lnTo>
                    <a:pt x="35566" y="26755"/>
                  </a:lnTo>
                  <a:lnTo>
                    <a:pt x="34404" y="26755"/>
                  </a:lnTo>
                  <a:lnTo>
                    <a:pt x="33653" y="26737"/>
                  </a:lnTo>
                  <a:lnTo>
                    <a:pt x="33385" y="26737"/>
                  </a:lnTo>
                  <a:lnTo>
                    <a:pt x="33242" y="26719"/>
                  </a:lnTo>
                  <a:lnTo>
                    <a:pt x="33242" y="26719"/>
                  </a:lnTo>
                  <a:lnTo>
                    <a:pt x="32813" y="26719"/>
                  </a:lnTo>
                  <a:lnTo>
                    <a:pt x="31920" y="26702"/>
                  </a:lnTo>
                  <a:lnTo>
                    <a:pt x="30597" y="26702"/>
                  </a:lnTo>
                  <a:lnTo>
                    <a:pt x="30597" y="26702"/>
                  </a:lnTo>
                  <a:lnTo>
                    <a:pt x="29042" y="26702"/>
                  </a:lnTo>
                  <a:lnTo>
                    <a:pt x="29042" y="26702"/>
                  </a:lnTo>
                  <a:lnTo>
                    <a:pt x="28935" y="26719"/>
                  </a:lnTo>
                  <a:lnTo>
                    <a:pt x="28810" y="26737"/>
                  </a:lnTo>
                  <a:lnTo>
                    <a:pt x="28810" y="26737"/>
                  </a:lnTo>
                  <a:lnTo>
                    <a:pt x="28774" y="26773"/>
                  </a:lnTo>
                  <a:lnTo>
                    <a:pt x="28739" y="26827"/>
                  </a:lnTo>
                  <a:lnTo>
                    <a:pt x="28739" y="26827"/>
                  </a:lnTo>
                  <a:lnTo>
                    <a:pt x="28739" y="26862"/>
                  </a:lnTo>
                  <a:lnTo>
                    <a:pt x="28756" y="26880"/>
                  </a:lnTo>
                  <a:lnTo>
                    <a:pt x="28792" y="26898"/>
                  </a:lnTo>
                  <a:lnTo>
                    <a:pt x="28810" y="26916"/>
                  </a:lnTo>
                  <a:lnTo>
                    <a:pt x="28810" y="26916"/>
                  </a:lnTo>
                  <a:lnTo>
                    <a:pt x="28971" y="26934"/>
                  </a:lnTo>
                  <a:lnTo>
                    <a:pt x="29150" y="26934"/>
                  </a:lnTo>
                  <a:lnTo>
                    <a:pt x="29150" y="26934"/>
                  </a:lnTo>
                  <a:lnTo>
                    <a:pt x="30454" y="26934"/>
                  </a:lnTo>
                  <a:lnTo>
                    <a:pt x="30454" y="26934"/>
                  </a:lnTo>
                  <a:close/>
                  <a:moveTo>
                    <a:pt x="1269" y="25629"/>
                  </a:moveTo>
                  <a:lnTo>
                    <a:pt x="1269" y="25629"/>
                  </a:lnTo>
                  <a:lnTo>
                    <a:pt x="1377" y="25504"/>
                  </a:lnTo>
                  <a:lnTo>
                    <a:pt x="1377" y="25504"/>
                  </a:lnTo>
                  <a:lnTo>
                    <a:pt x="1448" y="25468"/>
                  </a:lnTo>
                  <a:lnTo>
                    <a:pt x="1502" y="25468"/>
                  </a:lnTo>
                  <a:lnTo>
                    <a:pt x="1555" y="25504"/>
                  </a:lnTo>
                  <a:lnTo>
                    <a:pt x="1591" y="25576"/>
                  </a:lnTo>
                  <a:lnTo>
                    <a:pt x="1591" y="25576"/>
                  </a:lnTo>
                  <a:lnTo>
                    <a:pt x="1609" y="25683"/>
                  </a:lnTo>
                  <a:lnTo>
                    <a:pt x="1609" y="25790"/>
                  </a:lnTo>
                  <a:lnTo>
                    <a:pt x="1609" y="25790"/>
                  </a:lnTo>
                  <a:lnTo>
                    <a:pt x="1591" y="25862"/>
                  </a:lnTo>
                  <a:lnTo>
                    <a:pt x="1555" y="25915"/>
                  </a:lnTo>
                  <a:lnTo>
                    <a:pt x="1502" y="25969"/>
                  </a:lnTo>
                  <a:lnTo>
                    <a:pt x="1448" y="26022"/>
                  </a:lnTo>
                  <a:lnTo>
                    <a:pt x="1394" y="26058"/>
                  </a:lnTo>
                  <a:lnTo>
                    <a:pt x="1323" y="26094"/>
                  </a:lnTo>
                  <a:lnTo>
                    <a:pt x="1251" y="26112"/>
                  </a:lnTo>
                  <a:lnTo>
                    <a:pt x="1162" y="26130"/>
                  </a:lnTo>
                  <a:lnTo>
                    <a:pt x="1162" y="26130"/>
                  </a:lnTo>
                  <a:lnTo>
                    <a:pt x="1162" y="25987"/>
                  </a:lnTo>
                  <a:lnTo>
                    <a:pt x="1180" y="25862"/>
                  </a:lnTo>
                  <a:lnTo>
                    <a:pt x="1216" y="25736"/>
                  </a:lnTo>
                  <a:lnTo>
                    <a:pt x="1269" y="25629"/>
                  </a:lnTo>
                  <a:lnTo>
                    <a:pt x="1269" y="25629"/>
                  </a:lnTo>
                  <a:close/>
                  <a:moveTo>
                    <a:pt x="1609" y="1359"/>
                  </a:moveTo>
                  <a:lnTo>
                    <a:pt x="1609" y="1359"/>
                  </a:lnTo>
                  <a:lnTo>
                    <a:pt x="1609" y="1466"/>
                  </a:lnTo>
                  <a:lnTo>
                    <a:pt x="1591" y="1573"/>
                  </a:lnTo>
                  <a:lnTo>
                    <a:pt x="1591" y="1573"/>
                  </a:lnTo>
                  <a:lnTo>
                    <a:pt x="1555" y="1645"/>
                  </a:lnTo>
                  <a:lnTo>
                    <a:pt x="1502" y="1681"/>
                  </a:lnTo>
                  <a:lnTo>
                    <a:pt x="1448" y="1681"/>
                  </a:lnTo>
                  <a:lnTo>
                    <a:pt x="1377" y="1645"/>
                  </a:lnTo>
                  <a:lnTo>
                    <a:pt x="1377" y="1645"/>
                  </a:lnTo>
                  <a:lnTo>
                    <a:pt x="1269" y="1520"/>
                  </a:lnTo>
                  <a:lnTo>
                    <a:pt x="1269" y="1520"/>
                  </a:lnTo>
                  <a:lnTo>
                    <a:pt x="1216" y="1413"/>
                  </a:lnTo>
                  <a:lnTo>
                    <a:pt x="1180" y="1287"/>
                  </a:lnTo>
                  <a:lnTo>
                    <a:pt x="1162" y="1162"/>
                  </a:lnTo>
                  <a:lnTo>
                    <a:pt x="1162" y="1037"/>
                  </a:lnTo>
                  <a:lnTo>
                    <a:pt x="1162" y="1037"/>
                  </a:lnTo>
                  <a:lnTo>
                    <a:pt x="1251" y="1037"/>
                  </a:lnTo>
                  <a:lnTo>
                    <a:pt x="1323" y="1055"/>
                  </a:lnTo>
                  <a:lnTo>
                    <a:pt x="1394" y="1091"/>
                  </a:lnTo>
                  <a:lnTo>
                    <a:pt x="1448" y="1127"/>
                  </a:lnTo>
                  <a:lnTo>
                    <a:pt x="1502" y="1180"/>
                  </a:lnTo>
                  <a:lnTo>
                    <a:pt x="1555" y="1234"/>
                  </a:lnTo>
                  <a:lnTo>
                    <a:pt x="1591" y="1287"/>
                  </a:lnTo>
                  <a:lnTo>
                    <a:pt x="1609" y="1359"/>
                  </a:lnTo>
                  <a:lnTo>
                    <a:pt x="1609" y="1359"/>
                  </a:lnTo>
                  <a:close/>
                  <a:moveTo>
                    <a:pt x="46682" y="1520"/>
                  </a:moveTo>
                  <a:lnTo>
                    <a:pt x="46682" y="1520"/>
                  </a:lnTo>
                  <a:lnTo>
                    <a:pt x="46593" y="1645"/>
                  </a:lnTo>
                  <a:lnTo>
                    <a:pt x="46593" y="1645"/>
                  </a:lnTo>
                  <a:lnTo>
                    <a:pt x="46521" y="1681"/>
                  </a:lnTo>
                  <a:lnTo>
                    <a:pt x="46450" y="1681"/>
                  </a:lnTo>
                  <a:lnTo>
                    <a:pt x="46396" y="1645"/>
                  </a:lnTo>
                  <a:lnTo>
                    <a:pt x="46360" y="1573"/>
                  </a:lnTo>
                  <a:lnTo>
                    <a:pt x="46360" y="1573"/>
                  </a:lnTo>
                  <a:lnTo>
                    <a:pt x="46342" y="1466"/>
                  </a:lnTo>
                  <a:lnTo>
                    <a:pt x="46360" y="1359"/>
                  </a:lnTo>
                  <a:lnTo>
                    <a:pt x="46360" y="1359"/>
                  </a:lnTo>
                  <a:lnTo>
                    <a:pt x="46378" y="1287"/>
                  </a:lnTo>
                  <a:lnTo>
                    <a:pt x="46414" y="1234"/>
                  </a:lnTo>
                  <a:lnTo>
                    <a:pt x="46450" y="1180"/>
                  </a:lnTo>
                  <a:lnTo>
                    <a:pt x="46503" y="1127"/>
                  </a:lnTo>
                  <a:lnTo>
                    <a:pt x="46575" y="1091"/>
                  </a:lnTo>
                  <a:lnTo>
                    <a:pt x="46646" y="1055"/>
                  </a:lnTo>
                  <a:lnTo>
                    <a:pt x="46718" y="1037"/>
                  </a:lnTo>
                  <a:lnTo>
                    <a:pt x="46807" y="1037"/>
                  </a:lnTo>
                  <a:lnTo>
                    <a:pt x="46807" y="1037"/>
                  </a:lnTo>
                  <a:lnTo>
                    <a:pt x="46807" y="1162"/>
                  </a:lnTo>
                  <a:lnTo>
                    <a:pt x="46789" y="1287"/>
                  </a:lnTo>
                  <a:lnTo>
                    <a:pt x="46754" y="1413"/>
                  </a:lnTo>
                  <a:lnTo>
                    <a:pt x="46682" y="1520"/>
                  </a:lnTo>
                  <a:lnTo>
                    <a:pt x="46682" y="1520"/>
                  </a:lnTo>
                  <a:close/>
                  <a:moveTo>
                    <a:pt x="46360" y="25790"/>
                  </a:moveTo>
                  <a:lnTo>
                    <a:pt x="46360" y="25790"/>
                  </a:lnTo>
                  <a:lnTo>
                    <a:pt x="46342" y="25683"/>
                  </a:lnTo>
                  <a:lnTo>
                    <a:pt x="46360" y="25576"/>
                  </a:lnTo>
                  <a:lnTo>
                    <a:pt x="46360" y="25576"/>
                  </a:lnTo>
                  <a:lnTo>
                    <a:pt x="46396" y="25504"/>
                  </a:lnTo>
                  <a:lnTo>
                    <a:pt x="46450" y="25468"/>
                  </a:lnTo>
                  <a:lnTo>
                    <a:pt x="46521" y="25468"/>
                  </a:lnTo>
                  <a:lnTo>
                    <a:pt x="46593" y="25504"/>
                  </a:lnTo>
                  <a:lnTo>
                    <a:pt x="46593" y="25504"/>
                  </a:lnTo>
                  <a:lnTo>
                    <a:pt x="46682" y="25629"/>
                  </a:lnTo>
                  <a:lnTo>
                    <a:pt x="46682" y="25629"/>
                  </a:lnTo>
                  <a:lnTo>
                    <a:pt x="46754" y="25736"/>
                  </a:lnTo>
                  <a:lnTo>
                    <a:pt x="46789" y="25862"/>
                  </a:lnTo>
                  <a:lnTo>
                    <a:pt x="46807" y="25987"/>
                  </a:lnTo>
                  <a:lnTo>
                    <a:pt x="46807" y="26130"/>
                  </a:lnTo>
                  <a:lnTo>
                    <a:pt x="46807" y="26130"/>
                  </a:lnTo>
                  <a:lnTo>
                    <a:pt x="46718" y="26112"/>
                  </a:lnTo>
                  <a:lnTo>
                    <a:pt x="46646" y="26094"/>
                  </a:lnTo>
                  <a:lnTo>
                    <a:pt x="46575" y="26058"/>
                  </a:lnTo>
                  <a:lnTo>
                    <a:pt x="46503" y="26022"/>
                  </a:lnTo>
                  <a:lnTo>
                    <a:pt x="46450" y="25969"/>
                  </a:lnTo>
                  <a:lnTo>
                    <a:pt x="46414" y="25915"/>
                  </a:lnTo>
                  <a:lnTo>
                    <a:pt x="46378" y="25862"/>
                  </a:lnTo>
                  <a:lnTo>
                    <a:pt x="46360" y="25790"/>
                  </a:lnTo>
                  <a:lnTo>
                    <a:pt x="46360" y="25790"/>
                  </a:lnTo>
                  <a:close/>
                </a:path>
              </a:pathLst>
            </a:custGeom>
            <a:solidFill>
              <a:srgbClr val="D3E6F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3" name="Google Shape;563;p31"/>
            <p:cNvSpPr/>
            <p:nvPr/>
          </p:nvSpPr>
          <p:spPr>
            <a:xfrm>
              <a:off x="296736" y="265575"/>
              <a:ext cx="8573304" cy="4610214"/>
            </a:xfrm>
            <a:custGeom>
              <a:avLst/>
              <a:gdLst/>
              <a:ahLst/>
              <a:cxnLst/>
              <a:rect l="l" t="t" r="r" b="b"/>
              <a:pathLst>
                <a:path w="49257" h="28364" extrusionOk="0">
                  <a:moveTo>
                    <a:pt x="49238" y="14531"/>
                  </a:moveTo>
                  <a:lnTo>
                    <a:pt x="49238" y="14531"/>
                  </a:lnTo>
                  <a:lnTo>
                    <a:pt x="49220" y="14191"/>
                  </a:lnTo>
                  <a:lnTo>
                    <a:pt x="49220" y="14191"/>
                  </a:lnTo>
                  <a:lnTo>
                    <a:pt x="49238" y="13834"/>
                  </a:lnTo>
                  <a:lnTo>
                    <a:pt x="49238" y="13834"/>
                  </a:lnTo>
                  <a:lnTo>
                    <a:pt x="49238" y="12797"/>
                  </a:lnTo>
                  <a:lnTo>
                    <a:pt x="49238" y="12797"/>
                  </a:lnTo>
                  <a:lnTo>
                    <a:pt x="49256" y="8580"/>
                  </a:lnTo>
                  <a:lnTo>
                    <a:pt x="49256" y="8580"/>
                  </a:lnTo>
                  <a:lnTo>
                    <a:pt x="49238" y="8311"/>
                  </a:lnTo>
                  <a:lnTo>
                    <a:pt x="49220" y="8043"/>
                  </a:lnTo>
                  <a:lnTo>
                    <a:pt x="49220" y="8043"/>
                  </a:lnTo>
                  <a:lnTo>
                    <a:pt x="49185" y="7811"/>
                  </a:lnTo>
                  <a:lnTo>
                    <a:pt x="49167" y="7579"/>
                  </a:lnTo>
                  <a:lnTo>
                    <a:pt x="49167" y="7579"/>
                  </a:lnTo>
                  <a:lnTo>
                    <a:pt x="49167" y="5917"/>
                  </a:lnTo>
                  <a:lnTo>
                    <a:pt x="49149" y="4844"/>
                  </a:lnTo>
                  <a:lnTo>
                    <a:pt x="49131" y="4451"/>
                  </a:lnTo>
                  <a:lnTo>
                    <a:pt x="49113" y="4255"/>
                  </a:lnTo>
                  <a:lnTo>
                    <a:pt x="49113" y="4255"/>
                  </a:lnTo>
                  <a:lnTo>
                    <a:pt x="49113" y="4201"/>
                  </a:lnTo>
                  <a:lnTo>
                    <a:pt x="49113" y="4129"/>
                  </a:lnTo>
                  <a:lnTo>
                    <a:pt x="49113" y="4129"/>
                  </a:lnTo>
                  <a:lnTo>
                    <a:pt x="49113" y="3826"/>
                  </a:lnTo>
                  <a:lnTo>
                    <a:pt x="49095" y="3504"/>
                  </a:lnTo>
                  <a:lnTo>
                    <a:pt x="49006" y="2878"/>
                  </a:lnTo>
                  <a:lnTo>
                    <a:pt x="49006" y="2878"/>
                  </a:lnTo>
                  <a:lnTo>
                    <a:pt x="48917" y="2360"/>
                  </a:lnTo>
                  <a:lnTo>
                    <a:pt x="48809" y="1824"/>
                  </a:lnTo>
                  <a:lnTo>
                    <a:pt x="48809" y="1824"/>
                  </a:lnTo>
                  <a:lnTo>
                    <a:pt x="48702" y="1466"/>
                  </a:lnTo>
                  <a:lnTo>
                    <a:pt x="48595" y="1127"/>
                  </a:lnTo>
                  <a:lnTo>
                    <a:pt x="48595" y="1127"/>
                  </a:lnTo>
                  <a:lnTo>
                    <a:pt x="48488" y="930"/>
                  </a:lnTo>
                  <a:lnTo>
                    <a:pt x="48398" y="716"/>
                  </a:lnTo>
                  <a:lnTo>
                    <a:pt x="48398" y="716"/>
                  </a:lnTo>
                  <a:lnTo>
                    <a:pt x="48345" y="627"/>
                  </a:lnTo>
                  <a:lnTo>
                    <a:pt x="48273" y="555"/>
                  </a:lnTo>
                  <a:lnTo>
                    <a:pt x="48184" y="484"/>
                  </a:lnTo>
                  <a:lnTo>
                    <a:pt x="48095" y="448"/>
                  </a:lnTo>
                  <a:lnTo>
                    <a:pt x="48095" y="448"/>
                  </a:lnTo>
                  <a:lnTo>
                    <a:pt x="47987" y="412"/>
                  </a:lnTo>
                  <a:lnTo>
                    <a:pt x="47898" y="358"/>
                  </a:lnTo>
                  <a:lnTo>
                    <a:pt x="47898" y="358"/>
                  </a:lnTo>
                  <a:lnTo>
                    <a:pt x="47612" y="269"/>
                  </a:lnTo>
                  <a:lnTo>
                    <a:pt x="47469" y="233"/>
                  </a:lnTo>
                  <a:lnTo>
                    <a:pt x="47326" y="215"/>
                  </a:lnTo>
                  <a:lnTo>
                    <a:pt x="47326" y="215"/>
                  </a:lnTo>
                  <a:lnTo>
                    <a:pt x="47094" y="180"/>
                  </a:lnTo>
                  <a:lnTo>
                    <a:pt x="46879" y="144"/>
                  </a:lnTo>
                  <a:lnTo>
                    <a:pt x="46647" y="108"/>
                  </a:lnTo>
                  <a:lnTo>
                    <a:pt x="46432" y="108"/>
                  </a:lnTo>
                  <a:lnTo>
                    <a:pt x="46432" y="108"/>
                  </a:lnTo>
                  <a:lnTo>
                    <a:pt x="46289" y="72"/>
                  </a:lnTo>
                  <a:lnTo>
                    <a:pt x="46147" y="55"/>
                  </a:lnTo>
                  <a:lnTo>
                    <a:pt x="45843" y="55"/>
                  </a:lnTo>
                  <a:lnTo>
                    <a:pt x="45843" y="55"/>
                  </a:lnTo>
                  <a:lnTo>
                    <a:pt x="45092" y="55"/>
                  </a:lnTo>
                  <a:lnTo>
                    <a:pt x="45092" y="55"/>
                  </a:lnTo>
                  <a:lnTo>
                    <a:pt x="44949" y="55"/>
                  </a:lnTo>
                  <a:lnTo>
                    <a:pt x="44824" y="37"/>
                  </a:lnTo>
                  <a:lnTo>
                    <a:pt x="44824" y="37"/>
                  </a:lnTo>
                  <a:lnTo>
                    <a:pt x="44681" y="19"/>
                  </a:lnTo>
                  <a:lnTo>
                    <a:pt x="44538" y="1"/>
                  </a:lnTo>
                  <a:lnTo>
                    <a:pt x="44395" y="19"/>
                  </a:lnTo>
                  <a:lnTo>
                    <a:pt x="44252" y="37"/>
                  </a:lnTo>
                  <a:lnTo>
                    <a:pt x="44252" y="37"/>
                  </a:lnTo>
                  <a:lnTo>
                    <a:pt x="43948" y="72"/>
                  </a:lnTo>
                  <a:lnTo>
                    <a:pt x="43662" y="108"/>
                  </a:lnTo>
                  <a:lnTo>
                    <a:pt x="43358" y="126"/>
                  </a:lnTo>
                  <a:lnTo>
                    <a:pt x="43073" y="144"/>
                  </a:lnTo>
                  <a:lnTo>
                    <a:pt x="43073" y="144"/>
                  </a:lnTo>
                  <a:lnTo>
                    <a:pt x="38890" y="126"/>
                  </a:lnTo>
                  <a:lnTo>
                    <a:pt x="38890" y="126"/>
                  </a:lnTo>
                  <a:lnTo>
                    <a:pt x="38319" y="126"/>
                  </a:lnTo>
                  <a:lnTo>
                    <a:pt x="37943" y="126"/>
                  </a:lnTo>
                  <a:lnTo>
                    <a:pt x="37747" y="144"/>
                  </a:lnTo>
                  <a:lnTo>
                    <a:pt x="37747" y="144"/>
                  </a:lnTo>
                  <a:lnTo>
                    <a:pt x="37550" y="162"/>
                  </a:lnTo>
                  <a:lnTo>
                    <a:pt x="37139" y="162"/>
                  </a:lnTo>
                  <a:lnTo>
                    <a:pt x="35888" y="180"/>
                  </a:lnTo>
                  <a:lnTo>
                    <a:pt x="34047" y="180"/>
                  </a:lnTo>
                  <a:lnTo>
                    <a:pt x="34047" y="180"/>
                  </a:lnTo>
                  <a:lnTo>
                    <a:pt x="23967" y="180"/>
                  </a:lnTo>
                  <a:lnTo>
                    <a:pt x="23967" y="180"/>
                  </a:lnTo>
                  <a:lnTo>
                    <a:pt x="23860" y="180"/>
                  </a:lnTo>
                  <a:lnTo>
                    <a:pt x="23860" y="180"/>
                  </a:lnTo>
                  <a:lnTo>
                    <a:pt x="23735" y="180"/>
                  </a:lnTo>
                  <a:lnTo>
                    <a:pt x="23735" y="180"/>
                  </a:lnTo>
                  <a:lnTo>
                    <a:pt x="15532" y="180"/>
                  </a:lnTo>
                  <a:lnTo>
                    <a:pt x="15532" y="180"/>
                  </a:lnTo>
                  <a:lnTo>
                    <a:pt x="14406" y="180"/>
                  </a:lnTo>
                  <a:lnTo>
                    <a:pt x="13655" y="162"/>
                  </a:lnTo>
                  <a:lnTo>
                    <a:pt x="13387" y="162"/>
                  </a:lnTo>
                  <a:lnTo>
                    <a:pt x="13262" y="144"/>
                  </a:lnTo>
                  <a:lnTo>
                    <a:pt x="13262" y="144"/>
                  </a:lnTo>
                  <a:lnTo>
                    <a:pt x="13226" y="126"/>
                  </a:lnTo>
                  <a:lnTo>
                    <a:pt x="13173" y="126"/>
                  </a:lnTo>
                  <a:lnTo>
                    <a:pt x="13048" y="126"/>
                  </a:lnTo>
                  <a:lnTo>
                    <a:pt x="13048" y="126"/>
                  </a:lnTo>
                  <a:lnTo>
                    <a:pt x="6185" y="144"/>
                  </a:lnTo>
                  <a:lnTo>
                    <a:pt x="6185" y="144"/>
                  </a:lnTo>
                  <a:lnTo>
                    <a:pt x="5881" y="126"/>
                  </a:lnTo>
                  <a:lnTo>
                    <a:pt x="5595" y="108"/>
                  </a:lnTo>
                  <a:lnTo>
                    <a:pt x="5309" y="72"/>
                  </a:lnTo>
                  <a:lnTo>
                    <a:pt x="5005" y="37"/>
                  </a:lnTo>
                  <a:lnTo>
                    <a:pt x="5005" y="37"/>
                  </a:lnTo>
                  <a:lnTo>
                    <a:pt x="4862" y="19"/>
                  </a:lnTo>
                  <a:lnTo>
                    <a:pt x="4719" y="1"/>
                  </a:lnTo>
                  <a:lnTo>
                    <a:pt x="4576" y="19"/>
                  </a:lnTo>
                  <a:lnTo>
                    <a:pt x="4433" y="37"/>
                  </a:lnTo>
                  <a:lnTo>
                    <a:pt x="4433" y="37"/>
                  </a:lnTo>
                  <a:lnTo>
                    <a:pt x="4290" y="55"/>
                  </a:lnTo>
                  <a:lnTo>
                    <a:pt x="4165" y="55"/>
                  </a:lnTo>
                  <a:lnTo>
                    <a:pt x="4165" y="55"/>
                  </a:lnTo>
                  <a:lnTo>
                    <a:pt x="3397" y="55"/>
                  </a:lnTo>
                  <a:lnTo>
                    <a:pt x="3397" y="55"/>
                  </a:lnTo>
                  <a:lnTo>
                    <a:pt x="3111" y="55"/>
                  </a:lnTo>
                  <a:lnTo>
                    <a:pt x="2968" y="72"/>
                  </a:lnTo>
                  <a:lnTo>
                    <a:pt x="2825" y="108"/>
                  </a:lnTo>
                  <a:lnTo>
                    <a:pt x="2825" y="108"/>
                  </a:lnTo>
                  <a:lnTo>
                    <a:pt x="2610" y="108"/>
                  </a:lnTo>
                  <a:lnTo>
                    <a:pt x="2378" y="144"/>
                  </a:lnTo>
                  <a:lnTo>
                    <a:pt x="2163" y="180"/>
                  </a:lnTo>
                  <a:lnTo>
                    <a:pt x="1931" y="215"/>
                  </a:lnTo>
                  <a:lnTo>
                    <a:pt x="1931" y="215"/>
                  </a:lnTo>
                  <a:lnTo>
                    <a:pt x="1788" y="233"/>
                  </a:lnTo>
                  <a:lnTo>
                    <a:pt x="1645" y="269"/>
                  </a:lnTo>
                  <a:lnTo>
                    <a:pt x="1359" y="358"/>
                  </a:lnTo>
                  <a:lnTo>
                    <a:pt x="1359" y="358"/>
                  </a:lnTo>
                  <a:lnTo>
                    <a:pt x="1252" y="412"/>
                  </a:lnTo>
                  <a:lnTo>
                    <a:pt x="1163" y="448"/>
                  </a:lnTo>
                  <a:lnTo>
                    <a:pt x="1163" y="448"/>
                  </a:lnTo>
                  <a:lnTo>
                    <a:pt x="1073" y="484"/>
                  </a:lnTo>
                  <a:lnTo>
                    <a:pt x="984" y="555"/>
                  </a:lnTo>
                  <a:lnTo>
                    <a:pt x="912" y="627"/>
                  </a:lnTo>
                  <a:lnTo>
                    <a:pt x="859" y="716"/>
                  </a:lnTo>
                  <a:lnTo>
                    <a:pt x="859" y="716"/>
                  </a:lnTo>
                  <a:lnTo>
                    <a:pt x="752" y="930"/>
                  </a:lnTo>
                  <a:lnTo>
                    <a:pt x="662" y="1127"/>
                  </a:lnTo>
                  <a:lnTo>
                    <a:pt x="662" y="1127"/>
                  </a:lnTo>
                  <a:lnTo>
                    <a:pt x="537" y="1466"/>
                  </a:lnTo>
                  <a:lnTo>
                    <a:pt x="448" y="1824"/>
                  </a:lnTo>
                  <a:lnTo>
                    <a:pt x="448" y="1824"/>
                  </a:lnTo>
                  <a:lnTo>
                    <a:pt x="341" y="2360"/>
                  </a:lnTo>
                  <a:lnTo>
                    <a:pt x="251" y="2878"/>
                  </a:lnTo>
                  <a:lnTo>
                    <a:pt x="251" y="2878"/>
                  </a:lnTo>
                  <a:lnTo>
                    <a:pt x="162" y="3504"/>
                  </a:lnTo>
                  <a:lnTo>
                    <a:pt x="126" y="3826"/>
                  </a:lnTo>
                  <a:lnTo>
                    <a:pt x="144" y="4129"/>
                  </a:lnTo>
                  <a:lnTo>
                    <a:pt x="144" y="4129"/>
                  </a:lnTo>
                  <a:lnTo>
                    <a:pt x="144" y="4201"/>
                  </a:lnTo>
                  <a:lnTo>
                    <a:pt x="144" y="4255"/>
                  </a:lnTo>
                  <a:lnTo>
                    <a:pt x="144" y="4255"/>
                  </a:lnTo>
                  <a:lnTo>
                    <a:pt x="108" y="4451"/>
                  </a:lnTo>
                  <a:lnTo>
                    <a:pt x="108" y="4844"/>
                  </a:lnTo>
                  <a:lnTo>
                    <a:pt x="90" y="5917"/>
                  </a:lnTo>
                  <a:lnTo>
                    <a:pt x="90" y="7579"/>
                  </a:lnTo>
                  <a:lnTo>
                    <a:pt x="90" y="7579"/>
                  </a:lnTo>
                  <a:lnTo>
                    <a:pt x="72" y="7811"/>
                  </a:lnTo>
                  <a:lnTo>
                    <a:pt x="37" y="8043"/>
                  </a:lnTo>
                  <a:lnTo>
                    <a:pt x="37" y="8043"/>
                  </a:lnTo>
                  <a:lnTo>
                    <a:pt x="1" y="8311"/>
                  </a:lnTo>
                  <a:lnTo>
                    <a:pt x="1" y="8580"/>
                  </a:lnTo>
                  <a:lnTo>
                    <a:pt x="1" y="8580"/>
                  </a:lnTo>
                  <a:lnTo>
                    <a:pt x="19" y="12797"/>
                  </a:lnTo>
                  <a:lnTo>
                    <a:pt x="19" y="12797"/>
                  </a:lnTo>
                  <a:lnTo>
                    <a:pt x="19" y="13834"/>
                  </a:lnTo>
                  <a:lnTo>
                    <a:pt x="19" y="13834"/>
                  </a:lnTo>
                  <a:lnTo>
                    <a:pt x="37" y="14191"/>
                  </a:lnTo>
                  <a:lnTo>
                    <a:pt x="37" y="14191"/>
                  </a:lnTo>
                  <a:lnTo>
                    <a:pt x="19" y="14531"/>
                  </a:lnTo>
                  <a:lnTo>
                    <a:pt x="19" y="14531"/>
                  </a:lnTo>
                  <a:lnTo>
                    <a:pt x="19" y="15568"/>
                  </a:lnTo>
                  <a:lnTo>
                    <a:pt x="19" y="15568"/>
                  </a:lnTo>
                  <a:lnTo>
                    <a:pt x="1" y="19803"/>
                  </a:lnTo>
                  <a:lnTo>
                    <a:pt x="1" y="19803"/>
                  </a:lnTo>
                  <a:lnTo>
                    <a:pt x="1" y="20053"/>
                  </a:lnTo>
                  <a:lnTo>
                    <a:pt x="37" y="20322"/>
                  </a:lnTo>
                  <a:lnTo>
                    <a:pt x="37" y="20322"/>
                  </a:lnTo>
                  <a:lnTo>
                    <a:pt x="72" y="20554"/>
                  </a:lnTo>
                  <a:lnTo>
                    <a:pt x="90" y="20804"/>
                  </a:lnTo>
                  <a:lnTo>
                    <a:pt x="90" y="20804"/>
                  </a:lnTo>
                  <a:lnTo>
                    <a:pt x="90" y="22448"/>
                  </a:lnTo>
                  <a:lnTo>
                    <a:pt x="108" y="23539"/>
                  </a:lnTo>
                  <a:lnTo>
                    <a:pt x="108" y="23914"/>
                  </a:lnTo>
                  <a:lnTo>
                    <a:pt x="144" y="24110"/>
                  </a:lnTo>
                  <a:lnTo>
                    <a:pt x="144" y="24110"/>
                  </a:lnTo>
                  <a:lnTo>
                    <a:pt x="144" y="24164"/>
                  </a:lnTo>
                  <a:lnTo>
                    <a:pt x="144" y="24236"/>
                  </a:lnTo>
                  <a:lnTo>
                    <a:pt x="144" y="24236"/>
                  </a:lnTo>
                  <a:lnTo>
                    <a:pt x="126" y="24557"/>
                  </a:lnTo>
                  <a:lnTo>
                    <a:pt x="162" y="24861"/>
                  </a:lnTo>
                  <a:lnTo>
                    <a:pt x="251" y="25487"/>
                  </a:lnTo>
                  <a:lnTo>
                    <a:pt x="251" y="25487"/>
                  </a:lnTo>
                  <a:lnTo>
                    <a:pt x="341" y="26023"/>
                  </a:lnTo>
                  <a:lnTo>
                    <a:pt x="448" y="26541"/>
                  </a:lnTo>
                  <a:lnTo>
                    <a:pt x="448" y="26541"/>
                  </a:lnTo>
                  <a:lnTo>
                    <a:pt x="537" y="26898"/>
                  </a:lnTo>
                  <a:lnTo>
                    <a:pt x="662" y="27238"/>
                  </a:lnTo>
                  <a:lnTo>
                    <a:pt x="662" y="27238"/>
                  </a:lnTo>
                  <a:lnTo>
                    <a:pt x="752" y="27435"/>
                  </a:lnTo>
                  <a:lnTo>
                    <a:pt x="859" y="27649"/>
                  </a:lnTo>
                  <a:lnTo>
                    <a:pt x="859" y="27649"/>
                  </a:lnTo>
                  <a:lnTo>
                    <a:pt x="912" y="27738"/>
                  </a:lnTo>
                  <a:lnTo>
                    <a:pt x="984" y="27810"/>
                  </a:lnTo>
                  <a:lnTo>
                    <a:pt x="1073" y="27881"/>
                  </a:lnTo>
                  <a:lnTo>
                    <a:pt x="1163" y="27917"/>
                  </a:lnTo>
                  <a:lnTo>
                    <a:pt x="1163" y="27917"/>
                  </a:lnTo>
                  <a:lnTo>
                    <a:pt x="1252" y="27953"/>
                  </a:lnTo>
                  <a:lnTo>
                    <a:pt x="1359" y="28007"/>
                  </a:lnTo>
                  <a:lnTo>
                    <a:pt x="1359" y="28007"/>
                  </a:lnTo>
                  <a:lnTo>
                    <a:pt x="1645" y="28096"/>
                  </a:lnTo>
                  <a:lnTo>
                    <a:pt x="1788" y="28132"/>
                  </a:lnTo>
                  <a:lnTo>
                    <a:pt x="1931" y="28149"/>
                  </a:lnTo>
                  <a:lnTo>
                    <a:pt x="1931" y="28149"/>
                  </a:lnTo>
                  <a:lnTo>
                    <a:pt x="2163" y="28185"/>
                  </a:lnTo>
                  <a:lnTo>
                    <a:pt x="2378" y="28221"/>
                  </a:lnTo>
                  <a:lnTo>
                    <a:pt x="2610" y="28257"/>
                  </a:lnTo>
                  <a:lnTo>
                    <a:pt x="2825" y="28275"/>
                  </a:lnTo>
                  <a:lnTo>
                    <a:pt x="2825" y="28275"/>
                  </a:lnTo>
                  <a:lnTo>
                    <a:pt x="2968" y="28292"/>
                  </a:lnTo>
                  <a:lnTo>
                    <a:pt x="3111" y="28310"/>
                  </a:lnTo>
                  <a:lnTo>
                    <a:pt x="3397" y="28310"/>
                  </a:lnTo>
                  <a:lnTo>
                    <a:pt x="3397" y="28310"/>
                  </a:lnTo>
                  <a:lnTo>
                    <a:pt x="4165" y="28310"/>
                  </a:lnTo>
                  <a:lnTo>
                    <a:pt x="4165" y="28310"/>
                  </a:lnTo>
                  <a:lnTo>
                    <a:pt x="4290" y="28328"/>
                  </a:lnTo>
                  <a:lnTo>
                    <a:pt x="4433" y="28346"/>
                  </a:lnTo>
                  <a:lnTo>
                    <a:pt x="4433" y="28346"/>
                  </a:lnTo>
                  <a:lnTo>
                    <a:pt x="4576" y="28364"/>
                  </a:lnTo>
                  <a:lnTo>
                    <a:pt x="4719" y="28364"/>
                  </a:lnTo>
                  <a:lnTo>
                    <a:pt x="4862" y="28364"/>
                  </a:lnTo>
                  <a:lnTo>
                    <a:pt x="5005" y="28346"/>
                  </a:lnTo>
                  <a:lnTo>
                    <a:pt x="5005" y="28346"/>
                  </a:lnTo>
                  <a:lnTo>
                    <a:pt x="5309" y="28292"/>
                  </a:lnTo>
                  <a:lnTo>
                    <a:pt x="5595" y="28257"/>
                  </a:lnTo>
                  <a:lnTo>
                    <a:pt x="5881" y="28239"/>
                  </a:lnTo>
                  <a:lnTo>
                    <a:pt x="6185" y="28221"/>
                  </a:lnTo>
                  <a:lnTo>
                    <a:pt x="6185" y="28221"/>
                  </a:lnTo>
                  <a:lnTo>
                    <a:pt x="10367" y="28239"/>
                  </a:lnTo>
                  <a:lnTo>
                    <a:pt x="10367" y="28239"/>
                  </a:lnTo>
                  <a:lnTo>
                    <a:pt x="10474" y="28239"/>
                  </a:lnTo>
                  <a:lnTo>
                    <a:pt x="10528" y="28239"/>
                  </a:lnTo>
                  <a:lnTo>
                    <a:pt x="10581" y="28221"/>
                  </a:lnTo>
                  <a:lnTo>
                    <a:pt x="10581" y="28221"/>
                  </a:lnTo>
                  <a:lnTo>
                    <a:pt x="10706" y="28203"/>
                  </a:lnTo>
                  <a:lnTo>
                    <a:pt x="10957" y="28203"/>
                  </a:lnTo>
                  <a:lnTo>
                    <a:pt x="11707" y="28185"/>
                  </a:lnTo>
                  <a:lnTo>
                    <a:pt x="12833" y="28185"/>
                  </a:lnTo>
                  <a:lnTo>
                    <a:pt x="12833" y="28185"/>
                  </a:lnTo>
                  <a:lnTo>
                    <a:pt x="19392" y="28203"/>
                  </a:lnTo>
                  <a:lnTo>
                    <a:pt x="19392" y="28203"/>
                  </a:lnTo>
                  <a:lnTo>
                    <a:pt x="19624" y="28185"/>
                  </a:lnTo>
                  <a:lnTo>
                    <a:pt x="19624" y="28185"/>
                  </a:lnTo>
                  <a:lnTo>
                    <a:pt x="19660" y="28167"/>
                  </a:lnTo>
                  <a:lnTo>
                    <a:pt x="19678" y="28149"/>
                  </a:lnTo>
                  <a:lnTo>
                    <a:pt x="19714" y="28132"/>
                  </a:lnTo>
                  <a:lnTo>
                    <a:pt x="19714" y="28096"/>
                  </a:lnTo>
                  <a:lnTo>
                    <a:pt x="19714" y="28096"/>
                  </a:lnTo>
                  <a:lnTo>
                    <a:pt x="19714" y="28042"/>
                  </a:lnTo>
                  <a:lnTo>
                    <a:pt x="19678" y="28007"/>
                  </a:lnTo>
                  <a:lnTo>
                    <a:pt x="19642" y="27989"/>
                  </a:lnTo>
                  <a:lnTo>
                    <a:pt x="19607" y="27971"/>
                  </a:lnTo>
                  <a:lnTo>
                    <a:pt x="19607" y="27971"/>
                  </a:lnTo>
                  <a:lnTo>
                    <a:pt x="19428" y="27971"/>
                  </a:lnTo>
                  <a:lnTo>
                    <a:pt x="19428" y="27971"/>
                  </a:lnTo>
                  <a:lnTo>
                    <a:pt x="12815" y="27989"/>
                  </a:lnTo>
                  <a:lnTo>
                    <a:pt x="12815" y="27989"/>
                  </a:lnTo>
                  <a:lnTo>
                    <a:pt x="10402" y="28007"/>
                  </a:lnTo>
                  <a:lnTo>
                    <a:pt x="10402" y="28007"/>
                  </a:lnTo>
                  <a:lnTo>
                    <a:pt x="8454" y="28024"/>
                  </a:lnTo>
                  <a:lnTo>
                    <a:pt x="8454" y="28024"/>
                  </a:lnTo>
                  <a:lnTo>
                    <a:pt x="6363" y="28042"/>
                  </a:lnTo>
                  <a:lnTo>
                    <a:pt x="6363" y="28042"/>
                  </a:lnTo>
                  <a:lnTo>
                    <a:pt x="5827" y="28042"/>
                  </a:lnTo>
                  <a:lnTo>
                    <a:pt x="5577" y="28060"/>
                  </a:lnTo>
                  <a:lnTo>
                    <a:pt x="5309" y="28114"/>
                  </a:lnTo>
                  <a:lnTo>
                    <a:pt x="5309" y="28114"/>
                  </a:lnTo>
                  <a:lnTo>
                    <a:pt x="5255" y="28132"/>
                  </a:lnTo>
                  <a:lnTo>
                    <a:pt x="5184" y="28132"/>
                  </a:lnTo>
                  <a:lnTo>
                    <a:pt x="5184" y="28132"/>
                  </a:lnTo>
                  <a:lnTo>
                    <a:pt x="4987" y="28114"/>
                  </a:lnTo>
                  <a:lnTo>
                    <a:pt x="4791" y="28114"/>
                  </a:lnTo>
                  <a:lnTo>
                    <a:pt x="4576" y="28114"/>
                  </a:lnTo>
                  <a:lnTo>
                    <a:pt x="4380" y="28078"/>
                  </a:lnTo>
                  <a:lnTo>
                    <a:pt x="4380" y="28078"/>
                  </a:lnTo>
                  <a:lnTo>
                    <a:pt x="4326" y="28060"/>
                  </a:lnTo>
                  <a:lnTo>
                    <a:pt x="4255" y="28060"/>
                  </a:lnTo>
                  <a:lnTo>
                    <a:pt x="4255" y="28060"/>
                  </a:lnTo>
                  <a:lnTo>
                    <a:pt x="3897" y="28060"/>
                  </a:lnTo>
                  <a:lnTo>
                    <a:pt x="3522" y="28078"/>
                  </a:lnTo>
                  <a:lnTo>
                    <a:pt x="3164" y="28060"/>
                  </a:lnTo>
                  <a:lnTo>
                    <a:pt x="2986" y="28042"/>
                  </a:lnTo>
                  <a:lnTo>
                    <a:pt x="2807" y="28024"/>
                  </a:lnTo>
                  <a:lnTo>
                    <a:pt x="2807" y="28024"/>
                  </a:lnTo>
                  <a:lnTo>
                    <a:pt x="2664" y="28024"/>
                  </a:lnTo>
                  <a:lnTo>
                    <a:pt x="2521" y="28007"/>
                  </a:lnTo>
                  <a:lnTo>
                    <a:pt x="2253" y="27953"/>
                  </a:lnTo>
                  <a:lnTo>
                    <a:pt x="2253" y="27953"/>
                  </a:lnTo>
                  <a:lnTo>
                    <a:pt x="2163" y="27935"/>
                  </a:lnTo>
                  <a:lnTo>
                    <a:pt x="2056" y="27917"/>
                  </a:lnTo>
                  <a:lnTo>
                    <a:pt x="2056" y="27917"/>
                  </a:lnTo>
                  <a:lnTo>
                    <a:pt x="1842" y="27899"/>
                  </a:lnTo>
                  <a:lnTo>
                    <a:pt x="1627" y="27828"/>
                  </a:lnTo>
                  <a:lnTo>
                    <a:pt x="1431" y="27756"/>
                  </a:lnTo>
                  <a:lnTo>
                    <a:pt x="1216" y="27667"/>
                  </a:lnTo>
                  <a:lnTo>
                    <a:pt x="1216" y="27667"/>
                  </a:lnTo>
                  <a:lnTo>
                    <a:pt x="1181" y="27631"/>
                  </a:lnTo>
                  <a:lnTo>
                    <a:pt x="1127" y="27595"/>
                  </a:lnTo>
                  <a:lnTo>
                    <a:pt x="1073" y="27506"/>
                  </a:lnTo>
                  <a:lnTo>
                    <a:pt x="1073" y="27506"/>
                  </a:lnTo>
                  <a:lnTo>
                    <a:pt x="895" y="27131"/>
                  </a:lnTo>
                  <a:lnTo>
                    <a:pt x="823" y="26934"/>
                  </a:lnTo>
                  <a:lnTo>
                    <a:pt x="752" y="26738"/>
                  </a:lnTo>
                  <a:lnTo>
                    <a:pt x="752" y="26738"/>
                  </a:lnTo>
                  <a:lnTo>
                    <a:pt x="662" y="26380"/>
                  </a:lnTo>
                  <a:lnTo>
                    <a:pt x="573" y="26005"/>
                  </a:lnTo>
                  <a:lnTo>
                    <a:pt x="573" y="26005"/>
                  </a:lnTo>
                  <a:lnTo>
                    <a:pt x="501" y="25504"/>
                  </a:lnTo>
                  <a:lnTo>
                    <a:pt x="430" y="25004"/>
                  </a:lnTo>
                  <a:lnTo>
                    <a:pt x="430" y="25004"/>
                  </a:lnTo>
                  <a:lnTo>
                    <a:pt x="394" y="24718"/>
                  </a:lnTo>
                  <a:lnTo>
                    <a:pt x="376" y="24432"/>
                  </a:lnTo>
                  <a:lnTo>
                    <a:pt x="376" y="24432"/>
                  </a:lnTo>
                  <a:lnTo>
                    <a:pt x="358" y="23717"/>
                  </a:lnTo>
                  <a:lnTo>
                    <a:pt x="341" y="22520"/>
                  </a:lnTo>
                  <a:lnTo>
                    <a:pt x="323" y="21304"/>
                  </a:lnTo>
                  <a:lnTo>
                    <a:pt x="305" y="20590"/>
                  </a:lnTo>
                  <a:lnTo>
                    <a:pt x="305" y="20590"/>
                  </a:lnTo>
                  <a:lnTo>
                    <a:pt x="287" y="20411"/>
                  </a:lnTo>
                  <a:lnTo>
                    <a:pt x="287" y="20411"/>
                  </a:lnTo>
                  <a:lnTo>
                    <a:pt x="233" y="20089"/>
                  </a:lnTo>
                  <a:lnTo>
                    <a:pt x="215" y="19767"/>
                  </a:lnTo>
                  <a:lnTo>
                    <a:pt x="215" y="19767"/>
                  </a:lnTo>
                  <a:lnTo>
                    <a:pt x="180" y="14334"/>
                  </a:lnTo>
                  <a:lnTo>
                    <a:pt x="180" y="14334"/>
                  </a:lnTo>
                  <a:lnTo>
                    <a:pt x="180" y="14174"/>
                  </a:lnTo>
                  <a:lnTo>
                    <a:pt x="180" y="14174"/>
                  </a:lnTo>
                  <a:lnTo>
                    <a:pt x="180" y="14031"/>
                  </a:lnTo>
                  <a:lnTo>
                    <a:pt x="180" y="14031"/>
                  </a:lnTo>
                  <a:lnTo>
                    <a:pt x="215" y="8597"/>
                  </a:lnTo>
                  <a:lnTo>
                    <a:pt x="215" y="8597"/>
                  </a:lnTo>
                  <a:lnTo>
                    <a:pt x="233" y="8276"/>
                  </a:lnTo>
                  <a:lnTo>
                    <a:pt x="287" y="7954"/>
                  </a:lnTo>
                  <a:lnTo>
                    <a:pt x="287" y="7954"/>
                  </a:lnTo>
                  <a:lnTo>
                    <a:pt x="305" y="7775"/>
                  </a:lnTo>
                  <a:lnTo>
                    <a:pt x="305" y="7775"/>
                  </a:lnTo>
                  <a:lnTo>
                    <a:pt x="323" y="7060"/>
                  </a:lnTo>
                  <a:lnTo>
                    <a:pt x="341" y="5845"/>
                  </a:lnTo>
                  <a:lnTo>
                    <a:pt x="358" y="4648"/>
                  </a:lnTo>
                  <a:lnTo>
                    <a:pt x="376" y="3933"/>
                  </a:lnTo>
                  <a:lnTo>
                    <a:pt x="376" y="3933"/>
                  </a:lnTo>
                  <a:lnTo>
                    <a:pt x="394" y="3647"/>
                  </a:lnTo>
                  <a:lnTo>
                    <a:pt x="430" y="3361"/>
                  </a:lnTo>
                  <a:lnTo>
                    <a:pt x="430" y="3361"/>
                  </a:lnTo>
                  <a:lnTo>
                    <a:pt x="501" y="2861"/>
                  </a:lnTo>
                  <a:lnTo>
                    <a:pt x="573" y="2360"/>
                  </a:lnTo>
                  <a:lnTo>
                    <a:pt x="573" y="2360"/>
                  </a:lnTo>
                  <a:lnTo>
                    <a:pt x="662" y="2003"/>
                  </a:lnTo>
                  <a:lnTo>
                    <a:pt x="752" y="1627"/>
                  </a:lnTo>
                  <a:lnTo>
                    <a:pt x="752" y="1627"/>
                  </a:lnTo>
                  <a:lnTo>
                    <a:pt x="823" y="1431"/>
                  </a:lnTo>
                  <a:lnTo>
                    <a:pt x="895" y="1234"/>
                  </a:lnTo>
                  <a:lnTo>
                    <a:pt x="1073" y="859"/>
                  </a:lnTo>
                  <a:lnTo>
                    <a:pt x="1073" y="859"/>
                  </a:lnTo>
                  <a:lnTo>
                    <a:pt x="1127" y="769"/>
                  </a:lnTo>
                  <a:lnTo>
                    <a:pt x="1181" y="734"/>
                  </a:lnTo>
                  <a:lnTo>
                    <a:pt x="1216" y="698"/>
                  </a:lnTo>
                  <a:lnTo>
                    <a:pt x="1216" y="698"/>
                  </a:lnTo>
                  <a:lnTo>
                    <a:pt x="1431" y="609"/>
                  </a:lnTo>
                  <a:lnTo>
                    <a:pt x="1627" y="537"/>
                  </a:lnTo>
                  <a:lnTo>
                    <a:pt x="1842" y="466"/>
                  </a:lnTo>
                  <a:lnTo>
                    <a:pt x="2056" y="448"/>
                  </a:lnTo>
                  <a:lnTo>
                    <a:pt x="2056" y="448"/>
                  </a:lnTo>
                  <a:lnTo>
                    <a:pt x="2163" y="430"/>
                  </a:lnTo>
                  <a:lnTo>
                    <a:pt x="2253" y="412"/>
                  </a:lnTo>
                  <a:lnTo>
                    <a:pt x="2253" y="412"/>
                  </a:lnTo>
                  <a:lnTo>
                    <a:pt x="2521" y="358"/>
                  </a:lnTo>
                  <a:lnTo>
                    <a:pt x="2664" y="341"/>
                  </a:lnTo>
                  <a:lnTo>
                    <a:pt x="2807" y="341"/>
                  </a:lnTo>
                  <a:lnTo>
                    <a:pt x="2807" y="341"/>
                  </a:lnTo>
                  <a:lnTo>
                    <a:pt x="2986" y="323"/>
                  </a:lnTo>
                  <a:lnTo>
                    <a:pt x="3164" y="305"/>
                  </a:lnTo>
                  <a:lnTo>
                    <a:pt x="3522" y="287"/>
                  </a:lnTo>
                  <a:lnTo>
                    <a:pt x="3897" y="305"/>
                  </a:lnTo>
                  <a:lnTo>
                    <a:pt x="4255" y="305"/>
                  </a:lnTo>
                  <a:lnTo>
                    <a:pt x="4255" y="305"/>
                  </a:lnTo>
                  <a:lnTo>
                    <a:pt x="4326" y="305"/>
                  </a:lnTo>
                  <a:lnTo>
                    <a:pt x="4380" y="287"/>
                  </a:lnTo>
                  <a:lnTo>
                    <a:pt x="4380" y="287"/>
                  </a:lnTo>
                  <a:lnTo>
                    <a:pt x="4576" y="251"/>
                  </a:lnTo>
                  <a:lnTo>
                    <a:pt x="4791" y="251"/>
                  </a:lnTo>
                  <a:lnTo>
                    <a:pt x="4987" y="251"/>
                  </a:lnTo>
                  <a:lnTo>
                    <a:pt x="5184" y="251"/>
                  </a:lnTo>
                  <a:lnTo>
                    <a:pt x="5184" y="251"/>
                  </a:lnTo>
                  <a:lnTo>
                    <a:pt x="5255" y="251"/>
                  </a:lnTo>
                  <a:lnTo>
                    <a:pt x="5309" y="251"/>
                  </a:lnTo>
                  <a:lnTo>
                    <a:pt x="5309" y="251"/>
                  </a:lnTo>
                  <a:lnTo>
                    <a:pt x="5577" y="305"/>
                  </a:lnTo>
                  <a:lnTo>
                    <a:pt x="5827" y="323"/>
                  </a:lnTo>
                  <a:lnTo>
                    <a:pt x="6363" y="323"/>
                  </a:lnTo>
                  <a:lnTo>
                    <a:pt x="6363" y="323"/>
                  </a:lnTo>
                  <a:lnTo>
                    <a:pt x="9491" y="341"/>
                  </a:lnTo>
                  <a:lnTo>
                    <a:pt x="9491" y="341"/>
                  </a:lnTo>
                  <a:lnTo>
                    <a:pt x="13101" y="358"/>
                  </a:lnTo>
                  <a:lnTo>
                    <a:pt x="13101" y="358"/>
                  </a:lnTo>
                  <a:lnTo>
                    <a:pt x="15514" y="376"/>
                  </a:lnTo>
                  <a:lnTo>
                    <a:pt x="15514" y="376"/>
                  </a:lnTo>
                  <a:lnTo>
                    <a:pt x="23771" y="394"/>
                  </a:lnTo>
                  <a:lnTo>
                    <a:pt x="23771" y="394"/>
                  </a:lnTo>
                  <a:lnTo>
                    <a:pt x="23860" y="394"/>
                  </a:lnTo>
                  <a:lnTo>
                    <a:pt x="23860" y="394"/>
                  </a:lnTo>
                  <a:lnTo>
                    <a:pt x="23932" y="394"/>
                  </a:lnTo>
                  <a:lnTo>
                    <a:pt x="23932" y="394"/>
                  </a:lnTo>
                  <a:lnTo>
                    <a:pt x="34047" y="376"/>
                  </a:lnTo>
                  <a:lnTo>
                    <a:pt x="34047" y="376"/>
                  </a:lnTo>
                  <a:lnTo>
                    <a:pt x="38837" y="358"/>
                  </a:lnTo>
                  <a:lnTo>
                    <a:pt x="38837" y="358"/>
                  </a:lnTo>
                  <a:lnTo>
                    <a:pt x="40803" y="341"/>
                  </a:lnTo>
                  <a:lnTo>
                    <a:pt x="40803" y="341"/>
                  </a:lnTo>
                  <a:lnTo>
                    <a:pt x="42894" y="323"/>
                  </a:lnTo>
                  <a:lnTo>
                    <a:pt x="42894" y="323"/>
                  </a:lnTo>
                  <a:lnTo>
                    <a:pt x="43412" y="323"/>
                  </a:lnTo>
                  <a:lnTo>
                    <a:pt x="43680" y="305"/>
                  </a:lnTo>
                  <a:lnTo>
                    <a:pt x="43948" y="251"/>
                  </a:lnTo>
                  <a:lnTo>
                    <a:pt x="43948" y="251"/>
                  </a:lnTo>
                  <a:lnTo>
                    <a:pt x="44002" y="251"/>
                  </a:lnTo>
                  <a:lnTo>
                    <a:pt x="44073" y="251"/>
                  </a:lnTo>
                  <a:lnTo>
                    <a:pt x="44073" y="251"/>
                  </a:lnTo>
                  <a:lnTo>
                    <a:pt x="44270" y="251"/>
                  </a:lnTo>
                  <a:lnTo>
                    <a:pt x="44467" y="251"/>
                  </a:lnTo>
                  <a:lnTo>
                    <a:pt x="44663" y="251"/>
                  </a:lnTo>
                  <a:lnTo>
                    <a:pt x="44878" y="287"/>
                  </a:lnTo>
                  <a:lnTo>
                    <a:pt x="44878" y="287"/>
                  </a:lnTo>
                  <a:lnTo>
                    <a:pt x="44931" y="305"/>
                  </a:lnTo>
                  <a:lnTo>
                    <a:pt x="45003" y="305"/>
                  </a:lnTo>
                  <a:lnTo>
                    <a:pt x="45003" y="305"/>
                  </a:lnTo>
                  <a:lnTo>
                    <a:pt x="45360" y="305"/>
                  </a:lnTo>
                  <a:lnTo>
                    <a:pt x="45718" y="287"/>
                  </a:lnTo>
                  <a:lnTo>
                    <a:pt x="46093" y="305"/>
                  </a:lnTo>
                  <a:lnTo>
                    <a:pt x="46272" y="323"/>
                  </a:lnTo>
                  <a:lnTo>
                    <a:pt x="46450" y="341"/>
                  </a:lnTo>
                  <a:lnTo>
                    <a:pt x="46450" y="341"/>
                  </a:lnTo>
                  <a:lnTo>
                    <a:pt x="46593" y="341"/>
                  </a:lnTo>
                  <a:lnTo>
                    <a:pt x="46718" y="358"/>
                  </a:lnTo>
                  <a:lnTo>
                    <a:pt x="47004" y="412"/>
                  </a:lnTo>
                  <a:lnTo>
                    <a:pt x="47004" y="412"/>
                  </a:lnTo>
                  <a:lnTo>
                    <a:pt x="47094" y="430"/>
                  </a:lnTo>
                  <a:lnTo>
                    <a:pt x="47201" y="448"/>
                  </a:lnTo>
                  <a:lnTo>
                    <a:pt x="47201" y="448"/>
                  </a:lnTo>
                  <a:lnTo>
                    <a:pt x="47415" y="466"/>
                  </a:lnTo>
                  <a:lnTo>
                    <a:pt x="47630" y="537"/>
                  </a:lnTo>
                  <a:lnTo>
                    <a:pt x="47826" y="609"/>
                  </a:lnTo>
                  <a:lnTo>
                    <a:pt x="48023" y="698"/>
                  </a:lnTo>
                  <a:lnTo>
                    <a:pt x="48023" y="698"/>
                  </a:lnTo>
                  <a:lnTo>
                    <a:pt x="48077" y="734"/>
                  </a:lnTo>
                  <a:lnTo>
                    <a:pt x="48112" y="769"/>
                  </a:lnTo>
                  <a:lnTo>
                    <a:pt x="48184" y="859"/>
                  </a:lnTo>
                  <a:lnTo>
                    <a:pt x="48184" y="859"/>
                  </a:lnTo>
                  <a:lnTo>
                    <a:pt x="48363" y="1234"/>
                  </a:lnTo>
                  <a:lnTo>
                    <a:pt x="48434" y="1431"/>
                  </a:lnTo>
                  <a:lnTo>
                    <a:pt x="48488" y="1627"/>
                  </a:lnTo>
                  <a:lnTo>
                    <a:pt x="48488" y="1627"/>
                  </a:lnTo>
                  <a:lnTo>
                    <a:pt x="48595" y="2003"/>
                  </a:lnTo>
                  <a:lnTo>
                    <a:pt x="48666" y="2360"/>
                  </a:lnTo>
                  <a:lnTo>
                    <a:pt x="48666" y="2360"/>
                  </a:lnTo>
                  <a:lnTo>
                    <a:pt x="48756" y="2861"/>
                  </a:lnTo>
                  <a:lnTo>
                    <a:pt x="48827" y="3361"/>
                  </a:lnTo>
                  <a:lnTo>
                    <a:pt x="48827" y="3361"/>
                  </a:lnTo>
                  <a:lnTo>
                    <a:pt x="48863" y="3647"/>
                  </a:lnTo>
                  <a:lnTo>
                    <a:pt x="48881" y="3933"/>
                  </a:lnTo>
                  <a:lnTo>
                    <a:pt x="48881" y="3933"/>
                  </a:lnTo>
                  <a:lnTo>
                    <a:pt x="48899" y="4648"/>
                  </a:lnTo>
                  <a:lnTo>
                    <a:pt x="48917" y="5845"/>
                  </a:lnTo>
                  <a:lnTo>
                    <a:pt x="48935" y="7060"/>
                  </a:lnTo>
                  <a:lnTo>
                    <a:pt x="48952" y="7775"/>
                  </a:lnTo>
                  <a:lnTo>
                    <a:pt x="48952" y="7775"/>
                  </a:lnTo>
                  <a:lnTo>
                    <a:pt x="48970" y="7954"/>
                  </a:lnTo>
                  <a:lnTo>
                    <a:pt x="48970" y="7954"/>
                  </a:lnTo>
                  <a:lnTo>
                    <a:pt x="49006" y="8276"/>
                  </a:lnTo>
                  <a:lnTo>
                    <a:pt x="49042" y="8597"/>
                  </a:lnTo>
                  <a:lnTo>
                    <a:pt x="49042" y="8597"/>
                  </a:lnTo>
                  <a:lnTo>
                    <a:pt x="49060" y="14031"/>
                  </a:lnTo>
                  <a:lnTo>
                    <a:pt x="49060" y="14031"/>
                  </a:lnTo>
                  <a:lnTo>
                    <a:pt x="49060" y="14191"/>
                  </a:lnTo>
                  <a:lnTo>
                    <a:pt x="49060" y="14191"/>
                  </a:lnTo>
                  <a:lnTo>
                    <a:pt x="49060" y="14334"/>
                  </a:lnTo>
                  <a:lnTo>
                    <a:pt x="49060" y="14334"/>
                  </a:lnTo>
                  <a:lnTo>
                    <a:pt x="49042" y="19767"/>
                  </a:lnTo>
                  <a:lnTo>
                    <a:pt x="49042" y="19767"/>
                  </a:lnTo>
                  <a:lnTo>
                    <a:pt x="49006" y="20089"/>
                  </a:lnTo>
                  <a:lnTo>
                    <a:pt x="48970" y="20411"/>
                  </a:lnTo>
                  <a:lnTo>
                    <a:pt x="48970" y="20411"/>
                  </a:lnTo>
                  <a:lnTo>
                    <a:pt x="48952" y="20590"/>
                  </a:lnTo>
                  <a:lnTo>
                    <a:pt x="48952" y="20590"/>
                  </a:lnTo>
                  <a:lnTo>
                    <a:pt x="48935" y="21304"/>
                  </a:lnTo>
                  <a:lnTo>
                    <a:pt x="48917" y="22520"/>
                  </a:lnTo>
                  <a:lnTo>
                    <a:pt x="48899" y="23717"/>
                  </a:lnTo>
                  <a:lnTo>
                    <a:pt x="48881" y="24432"/>
                  </a:lnTo>
                  <a:lnTo>
                    <a:pt x="48881" y="24432"/>
                  </a:lnTo>
                  <a:lnTo>
                    <a:pt x="48863" y="24718"/>
                  </a:lnTo>
                  <a:lnTo>
                    <a:pt x="48827" y="25004"/>
                  </a:lnTo>
                  <a:lnTo>
                    <a:pt x="48827" y="25004"/>
                  </a:lnTo>
                  <a:lnTo>
                    <a:pt x="48756" y="25504"/>
                  </a:lnTo>
                  <a:lnTo>
                    <a:pt x="48666" y="26005"/>
                  </a:lnTo>
                  <a:lnTo>
                    <a:pt x="48666" y="26005"/>
                  </a:lnTo>
                  <a:lnTo>
                    <a:pt x="48595" y="26380"/>
                  </a:lnTo>
                  <a:lnTo>
                    <a:pt x="48488" y="26738"/>
                  </a:lnTo>
                  <a:lnTo>
                    <a:pt x="48488" y="26738"/>
                  </a:lnTo>
                  <a:lnTo>
                    <a:pt x="48434" y="26934"/>
                  </a:lnTo>
                  <a:lnTo>
                    <a:pt x="48363" y="27131"/>
                  </a:lnTo>
                  <a:lnTo>
                    <a:pt x="48184" y="27506"/>
                  </a:lnTo>
                  <a:lnTo>
                    <a:pt x="48184" y="27506"/>
                  </a:lnTo>
                  <a:lnTo>
                    <a:pt x="48112" y="27595"/>
                  </a:lnTo>
                  <a:lnTo>
                    <a:pt x="48077" y="27631"/>
                  </a:lnTo>
                  <a:lnTo>
                    <a:pt x="48023" y="27667"/>
                  </a:lnTo>
                  <a:lnTo>
                    <a:pt x="48023" y="27667"/>
                  </a:lnTo>
                  <a:lnTo>
                    <a:pt x="47826" y="27756"/>
                  </a:lnTo>
                  <a:lnTo>
                    <a:pt x="47630" y="27828"/>
                  </a:lnTo>
                  <a:lnTo>
                    <a:pt x="47415" y="27899"/>
                  </a:lnTo>
                  <a:lnTo>
                    <a:pt x="47201" y="27917"/>
                  </a:lnTo>
                  <a:lnTo>
                    <a:pt x="47201" y="27917"/>
                  </a:lnTo>
                  <a:lnTo>
                    <a:pt x="47094" y="27935"/>
                  </a:lnTo>
                  <a:lnTo>
                    <a:pt x="47004" y="27953"/>
                  </a:lnTo>
                  <a:lnTo>
                    <a:pt x="47004" y="27953"/>
                  </a:lnTo>
                  <a:lnTo>
                    <a:pt x="46718" y="28007"/>
                  </a:lnTo>
                  <a:lnTo>
                    <a:pt x="46593" y="28024"/>
                  </a:lnTo>
                  <a:lnTo>
                    <a:pt x="46450" y="28024"/>
                  </a:lnTo>
                  <a:lnTo>
                    <a:pt x="46450" y="28024"/>
                  </a:lnTo>
                  <a:lnTo>
                    <a:pt x="46272" y="28042"/>
                  </a:lnTo>
                  <a:lnTo>
                    <a:pt x="46093" y="28060"/>
                  </a:lnTo>
                  <a:lnTo>
                    <a:pt x="45718" y="28078"/>
                  </a:lnTo>
                  <a:lnTo>
                    <a:pt x="45360" y="28060"/>
                  </a:lnTo>
                  <a:lnTo>
                    <a:pt x="45003" y="28060"/>
                  </a:lnTo>
                  <a:lnTo>
                    <a:pt x="45003" y="28060"/>
                  </a:lnTo>
                  <a:lnTo>
                    <a:pt x="44931" y="28060"/>
                  </a:lnTo>
                  <a:lnTo>
                    <a:pt x="44878" y="28078"/>
                  </a:lnTo>
                  <a:lnTo>
                    <a:pt x="44878" y="28078"/>
                  </a:lnTo>
                  <a:lnTo>
                    <a:pt x="44663" y="28114"/>
                  </a:lnTo>
                  <a:lnTo>
                    <a:pt x="44467" y="28114"/>
                  </a:lnTo>
                  <a:lnTo>
                    <a:pt x="44270" y="28114"/>
                  </a:lnTo>
                  <a:lnTo>
                    <a:pt x="44073" y="28132"/>
                  </a:lnTo>
                  <a:lnTo>
                    <a:pt x="44073" y="28132"/>
                  </a:lnTo>
                  <a:lnTo>
                    <a:pt x="44002" y="28132"/>
                  </a:lnTo>
                  <a:lnTo>
                    <a:pt x="43948" y="28114"/>
                  </a:lnTo>
                  <a:lnTo>
                    <a:pt x="43948" y="28114"/>
                  </a:lnTo>
                  <a:lnTo>
                    <a:pt x="43680" y="28060"/>
                  </a:lnTo>
                  <a:lnTo>
                    <a:pt x="43412" y="28042"/>
                  </a:lnTo>
                  <a:lnTo>
                    <a:pt x="42894" y="28042"/>
                  </a:lnTo>
                  <a:lnTo>
                    <a:pt x="42894" y="28042"/>
                  </a:lnTo>
                  <a:lnTo>
                    <a:pt x="40803" y="28024"/>
                  </a:lnTo>
                  <a:lnTo>
                    <a:pt x="40803" y="28024"/>
                  </a:lnTo>
                  <a:lnTo>
                    <a:pt x="38837" y="28007"/>
                  </a:lnTo>
                  <a:lnTo>
                    <a:pt x="38837" y="28007"/>
                  </a:lnTo>
                  <a:lnTo>
                    <a:pt x="36424" y="27989"/>
                  </a:lnTo>
                  <a:lnTo>
                    <a:pt x="36424" y="27989"/>
                  </a:lnTo>
                  <a:lnTo>
                    <a:pt x="29829" y="27971"/>
                  </a:lnTo>
                  <a:lnTo>
                    <a:pt x="29829" y="27971"/>
                  </a:lnTo>
                  <a:lnTo>
                    <a:pt x="29651" y="27971"/>
                  </a:lnTo>
                  <a:lnTo>
                    <a:pt x="29651" y="27971"/>
                  </a:lnTo>
                  <a:lnTo>
                    <a:pt x="29597" y="27989"/>
                  </a:lnTo>
                  <a:lnTo>
                    <a:pt x="29561" y="28007"/>
                  </a:lnTo>
                  <a:lnTo>
                    <a:pt x="29543" y="28042"/>
                  </a:lnTo>
                  <a:lnTo>
                    <a:pt x="29543" y="28096"/>
                  </a:lnTo>
                  <a:lnTo>
                    <a:pt x="29543" y="28096"/>
                  </a:lnTo>
                  <a:lnTo>
                    <a:pt x="29543" y="28132"/>
                  </a:lnTo>
                  <a:lnTo>
                    <a:pt x="29561" y="28149"/>
                  </a:lnTo>
                  <a:lnTo>
                    <a:pt x="29597" y="28167"/>
                  </a:lnTo>
                  <a:lnTo>
                    <a:pt x="29633" y="28185"/>
                  </a:lnTo>
                  <a:lnTo>
                    <a:pt x="29633" y="28185"/>
                  </a:lnTo>
                  <a:lnTo>
                    <a:pt x="29865" y="28203"/>
                  </a:lnTo>
                  <a:lnTo>
                    <a:pt x="29865" y="28203"/>
                  </a:lnTo>
                  <a:lnTo>
                    <a:pt x="36424" y="28185"/>
                  </a:lnTo>
                  <a:lnTo>
                    <a:pt x="36424" y="28185"/>
                  </a:lnTo>
                  <a:lnTo>
                    <a:pt x="37550" y="28185"/>
                  </a:lnTo>
                  <a:lnTo>
                    <a:pt x="38283" y="28203"/>
                  </a:lnTo>
                  <a:lnTo>
                    <a:pt x="38551" y="28203"/>
                  </a:lnTo>
                  <a:lnTo>
                    <a:pt x="38676" y="28221"/>
                  </a:lnTo>
                  <a:lnTo>
                    <a:pt x="38676" y="28221"/>
                  </a:lnTo>
                  <a:lnTo>
                    <a:pt x="38730" y="28239"/>
                  </a:lnTo>
                  <a:lnTo>
                    <a:pt x="38783" y="28239"/>
                  </a:lnTo>
                  <a:lnTo>
                    <a:pt x="38890" y="28239"/>
                  </a:lnTo>
                  <a:lnTo>
                    <a:pt x="38890" y="28239"/>
                  </a:lnTo>
                  <a:lnTo>
                    <a:pt x="43073" y="28221"/>
                  </a:lnTo>
                  <a:lnTo>
                    <a:pt x="43073" y="28221"/>
                  </a:lnTo>
                  <a:lnTo>
                    <a:pt x="43358" y="28239"/>
                  </a:lnTo>
                  <a:lnTo>
                    <a:pt x="43662" y="28257"/>
                  </a:lnTo>
                  <a:lnTo>
                    <a:pt x="43948" y="28292"/>
                  </a:lnTo>
                  <a:lnTo>
                    <a:pt x="44252" y="28346"/>
                  </a:lnTo>
                  <a:lnTo>
                    <a:pt x="44252" y="28346"/>
                  </a:lnTo>
                  <a:lnTo>
                    <a:pt x="44395" y="28364"/>
                  </a:lnTo>
                  <a:lnTo>
                    <a:pt x="44538" y="28364"/>
                  </a:lnTo>
                  <a:lnTo>
                    <a:pt x="44681" y="28364"/>
                  </a:lnTo>
                  <a:lnTo>
                    <a:pt x="44824" y="28346"/>
                  </a:lnTo>
                  <a:lnTo>
                    <a:pt x="44824" y="28346"/>
                  </a:lnTo>
                  <a:lnTo>
                    <a:pt x="44949" y="28328"/>
                  </a:lnTo>
                  <a:lnTo>
                    <a:pt x="45092" y="28310"/>
                  </a:lnTo>
                  <a:lnTo>
                    <a:pt x="45092" y="28310"/>
                  </a:lnTo>
                  <a:lnTo>
                    <a:pt x="45843" y="28310"/>
                  </a:lnTo>
                  <a:lnTo>
                    <a:pt x="45843" y="28310"/>
                  </a:lnTo>
                  <a:lnTo>
                    <a:pt x="46147" y="28310"/>
                  </a:lnTo>
                  <a:lnTo>
                    <a:pt x="46289" y="28292"/>
                  </a:lnTo>
                  <a:lnTo>
                    <a:pt x="46432" y="28275"/>
                  </a:lnTo>
                  <a:lnTo>
                    <a:pt x="46432" y="28275"/>
                  </a:lnTo>
                  <a:lnTo>
                    <a:pt x="46647" y="28257"/>
                  </a:lnTo>
                  <a:lnTo>
                    <a:pt x="46879" y="28221"/>
                  </a:lnTo>
                  <a:lnTo>
                    <a:pt x="47094" y="28185"/>
                  </a:lnTo>
                  <a:lnTo>
                    <a:pt x="47326" y="28149"/>
                  </a:lnTo>
                  <a:lnTo>
                    <a:pt x="47326" y="28149"/>
                  </a:lnTo>
                  <a:lnTo>
                    <a:pt x="47469" y="28132"/>
                  </a:lnTo>
                  <a:lnTo>
                    <a:pt x="47612" y="28096"/>
                  </a:lnTo>
                  <a:lnTo>
                    <a:pt x="47898" y="28007"/>
                  </a:lnTo>
                  <a:lnTo>
                    <a:pt x="47898" y="28007"/>
                  </a:lnTo>
                  <a:lnTo>
                    <a:pt x="47987" y="27953"/>
                  </a:lnTo>
                  <a:lnTo>
                    <a:pt x="48095" y="27917"/>
                  </a:lnTo>
                  <a:lnTo>
                    <a:pt x="48095" y="27917"/>
                  </a:lnTo>
                  <a:lnTo>
                    <a:pt x="48184" y="27881"/>
                  </a:lnTo>
                  <a:lnTo>
                    <a:pt x="48273" y="27810"/>
                  </a:lnTo>
                  <a:lnTo>
                    <a:pt x="48345" y="27738"/>
                  </a:lnTo>
                  <a:lnTo>
                    <a:pt x="48398" y="27649"/>
                  </a:lnTo>
                  <a:lnTo>
                    <a:pt x="48398" y="27649"/>
                  </a:lnTo>
                  <a:lnTo>
                    <a:pt x="48488" y="27435"/>
                  </a:lnTo>
                  <a:lnTo>
                    <a:pt x="48595" y="27238"/>
                  </a:lnTo>
                  <a:lnTo>
                    <a:pt x="48595" y="27238"/>
                  </a:lnTo>
                  <a:lnTo>
                    <a:pt x="48702" y="26898"/>
                  </a:lnTo>
                  <a:lnTo>
                    <a:pt x="48809" y="26541"/>
                  </a:lnTo>
                  <a:lnTo>
                    <a:pt x="48809" y="26541"/>
                  </a:lnTo>
                  <a:lnTo>
                    <a:pt x="48917" y="26023"/>
                  </a:lnTo>
                  <a:lnTo>
                    <a:pt x="49006" y="25487"/>
                  </a:lnTo>
                  <a:lnTo>
                    <a:pt x="49006" y="25487"/>
                  </a:lnTo>
                  <a:lnTo>
                    <a:pt x="49095" y="24861"/>
                  </a:lnTo>
                  <a:lnTo>
                    <a:pt x="49113" y="24557"/>
                  </a:lnTo>
                  <a:lnTo>
                    <a:pt x="49113" y="24236"/>
                  </a:lnTo>
                  <a:lnTo>
                    <a:pt x="49113" y="24236"/>
                  </a:lnTo>
                  <a:lnTo>
                    <a:pt x="49113" y="24164"/>
                  </a:lnTo>
                  <a:lnTo>
                    <a:pt x="49113" y="24110"/>
                  </a:lnTo>
                  <a:lnTo>
                    <a:pt x="49113" y="24110"/>
                  </a:lnTo>
                  <a:lnTo>
                    <a:pt x="49131" y="23914"/>
                  </a:lnTo>
                  <a:lnTo>
                    <a:pt x="49149" y="23539"/>
                  </a:lnTo>
                  <a:lnTo>
                    <a:pt x="49167" y="22448"/>
                  </a:lnTo>
                  <a:lnTo>
                    <a:pt x="49167" y="20804"/>
                  </a:lnTo>
                  <a:lnTo>
                    <a:pt x="49167" y="20804"/>
                  </a:lnTo>
                  <a:lnTo>
                    <a:pt x="49185" y="20554"/>
                  </a:lnTo>
                  <a:lnTo>
                    <a:pt x="49220" y="20322"/>
                  </a:lnTo>
                  <a:lnTo>
                    <a:pt x="49220" y="20322"/>
                  </a:lnTo>
                  <a:lnTo>
                    <a:pt x="49238" y="20053"/>
                  </a:lnTo>
                  <a:lnTo>
                    <a:pt x="49256" y="19803"/>
                  </a:lnTo>
                  <a:lnTo>
                    <a:pt x="49256" y="19803"/>
                  </a:lnTo>
                  <a:lnTo>
                    <a:pt x="49238" y="15568"/>
                  </a:lnTo>
                  <a:lnTo>
                    <a:pt x="49238" y="15568"/>
                  </a:lnTo>
                  <a:lnTo>
                    <a:pt x="49238" y="14531"/>
                  </a:lnTo>
                  <a:lnTo>
                    <a:pt x="49238" y="14531"/>
                  </a:lnTo>
                  <a:close/>
                </a:path>
              </a:pathLst>
            </a:custGeom>
            <a:solidFill>
              <a:srgbClr val="D3E6F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4" name="Google Shape;564;p31"/>
            <p:cNvSpPr/>
            <p:nvPr/>
          </p:nvSpPr>
          <p:spPr>
            <a:xfrm>
              <a:off x="8113931" y="4596876"/>
              <a:ext cx="252028" cy="66965"/>
            </a:xfrm>
            <a:custGeom>
              <a:avLst/>
              <a:gdLst/>
              <a:ahLst/>
              <a:cxnLst/>
              <a:rect l="l" t="t" r="r" b="b"/>
              <a:pathLst>
                <a:path w="1448" h="412" extrusionOk="0">
                  <a:moveTo>
                    <a:pt x="72" y="376"/>
                  </a:moveTo>
                  <a:lnTo>
                    <a:pt x="72" y="376"/>
                  </a:lnTo>
                  <a:lnTo>
                    <a:pt x="143" y="393"/>
                  </a:lnTo>
                  <a:lnTo>
                    <a:pt x="233" y="411"/>
                  </a:lnTo>
                  <a:lnTo>
                    <a:pt x="322" y="411"/>
                  </a:lnTo>
                  <a:lnTo>
                    <a:pt x="411" y="393"/>
                  </a:lnTo>
                  <a:lnTo>
                    <a:pt x="411" y="393"/>
                  </a:lnTo>
                  <a:lnTo>
                    <a:pt x="608" y="340"/>
                  </a:lnTo>
                  <a:lnTo>
                    <a:pt x="822" y="322"/>
                  </a:lnTo>
                  <a:lnTo>
                    <a:pt x="1019" y="286"/>
                  </a:lnTo>
                  <a:lnTo>
                    <a:pt x="1216" y="268"/>
                  </a:lnTo>
                  <a:lnTo>
                    <a:pt x="1216" y="268"/>
                  </a:lnTo>
                  <a:lnTo>
                    <a:pt x="1305" y="250"/>
                  </a:lnTo>
                  <a:lnTo>
                    <a:pt x="1394" y="215"/>
                  </a:lnTo>
                  <a:lnTo>
                    <a:pt x="1394" y="215"/>
                  </a:lnTo>
                  <a:lnTo>
                    <a:pt x="1430" y="179"/>
                  </a:lnTo>
                  <a:lnTo>
                    <a:pt x="1448" y="125"/>
                  </a:lnTo>
                  <a:lnTo>
                    <a:pt x="1448" y="125"/>
                  </a:lnTo>
                  <a:lnTo>
                    <a:pt x="1448" y="90"/>
                  </a:lnTo>
                  <a:lnTo>
                    <a:pt x="1430" y="54"/>
                  </a:lnTo>
                  <a:lnTo>
                    <a:pt x="1412" y="36"/>
                  </a:lnTo>
                  <a:lnTo>
                    <a:pt x="1376" y="18"/>
                  </a:lnTo>
                  <a:lnTo>
                    <a:pt x="1376" y="18"/>
                  </a:lnTo>
                  <a:lnTo>
                    <a:pt x="1216" y="0"/>
                  </a:lnTo>
                  <a:lnTo>
                    <a:pt x="1216" y="0"/>
                  </a:lnTo>
                  <a:lnTo>
                    <a:pt x="1019" y="18"/>
                  </a:lnTo>
                  <a:lnTo>
                    <a:pt x="805" y="36"/>
                  </a:lnTo>
                  <a:lnTo>
                    <a:pt x="608" y="72"/>
                  </a:lnTo>
                  <a:lnTo>
                    <a:pt x="394" y="125"/>
                  </a:lnTo>
                  <a:lnTo>
                    <a:pt x="394" y="125"/>
                  </a:lnTo>
                  <a:lnTo>
                    <a:pt x="251" y="143"/>
                  </a:lnTo>
                  <a:lnTo>
                    <a:pt x="108" y="179"/>
                  </a:lnTo>
                  <a:lnTo>
                    <a:pt x="108" y="179"/>
                  </a:lnTo>
                  <a:lnTo>
                    <a:pt x="54" y="197"/>
                  </a:lnTo>
                  <a:lnTo>
                    <a:pt x="18" y="250"/>
                  </a:lnTo>
                  <a:lnTo>
                    <a:pt x="18" y="250"/>
                  </a:lnTo>
                  <a:lnTo>
                    <a:pt x="0" y="286"/>
                  </a:lnTo>
                  <a:lnTo>
                    <a:pt x="18" y="322"/>
                  </a:lnTo>
                  <a:lnTo>
                    <a:pt x="36" y="358"/>
                  </a:lnTo>
                  <a:lnTo>
                    <a:pt x="72" y="376"/>
                  </a:lnTo>
                  <a:lnTo>
                    <a:pt x="72" y="376"/>
                  </a:lnTo>
                  <a:close/>
                </a:path>
              </a:pathLst>
            </a:custGeom>
            <a:solidFill>
              <a:srgbClr val="D3E6F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5" name="Google Shape;565;p31"/>
            <p:cNvSpPr/>
            <p:nvPr/>
          </p:nvSpPr>
          <p:spPr>
            <a:xfrm>
              <a:off x="8558808" y="4198821"/>
              <a:ext cx="65444" cy="232591"/>
            </a:xfrm>
            <a:custGeom>
              <a:avLst/>
              <a:gdLst/>
              <a:ahLst/>
              <a:cxnLst/>
              <a:rect l="l" t="t" r="r" b="b"/>
              <a:pathLst>
                <a:path w="376" h="1431" extrusionOk="0">
                  <a:moveTo>
                    <a:pt x="36" y="591"/>
                  </a:moveTo>
                  <a:lnTo>
                    <a:pt x="36" y="591"/>
                  </a:lnTo>
                  <a:lnTo>
                    <a:pt x="125" y="948"/>
                  </a:lnTo>
                  <a:lnTo>
                    <a:pt x="161" y="1305"/>
                  </a:lnTo>
                  <a:lnTo>
                    <a:pt x="161" y="1305"/>
                  </a:lnTo>
                  <a:lnTo>
                    <a:pt x="179" y="1341"/>
                  </a:lnTo>
                  <a:lnTo>
                    <a:pt x="197" y="1395"/>
                  </a:lnTo>
                  <a:lnTo>
                    <a:pt x="215" y="1413"/>
                  </a:lnTo>
                  <a:lnTo>
                    <a:pt x="268" y="1431"/>
                  </a:lnTo>
                  <a:lnTo>
                    <a:pt x="268" y="1431"/>
                  </a:lnTo>
                  <a:lnTo>
                    <a:pt x="304" y="1431"/>
                  </a:lnTo>
                  <a:lnTo>
                    <a:pt x="340" y="1395"/>
                  </a:lnTo>
                  <a:lnTo>
                    <a:pt x="357" y="1359"/>
                  </a:lnTo>
                  <a:lnTo>
                    <a:pt x="375" y="1288"/>
                  </a:lnTo>
                  <a:lnTo>
                    <a:pt x="375" y="1288"/>
                  </a:lnTo>
                  <a:lnTo>
                    <a:pt x="375" y="1127"/>
                  </a:lnTo>
                  <a:lnTo>
                    <a:pt x="357" y="948"/>
                  </a:lnTo>
                  <a:lnTo>
                    <a:pt x="357" y="948"/>
                  </a:lnTo>
                  <a:lnTo>
                    <a:pt x="268" y="555"/>
                  </a:lnTo>
                  <a:lnTo>
                    <a:pt x="179" y="162"/>
                  </a:lnTo>
                  <a:lnTo>
                    <a:pt x="179" y="162"/>
                  </a:lnTo>
                  <a:lnTo>
                    <a:pt x="143" y="72"/>
                  </a:lnTo>
                  <a:lnTo>
                    <a:pt x="143" y="72"/>
                  </a:lnTo>
                  <a:lnTo>
                    <a:pt x="107" y="19"/>
                  </a:lnTo>
                  <a:lnTo>
                    <a:pt x="89" y="1"/>
                  </a:lnTo>
                  <a:lnTo>
                    <a:pt x="54" y="19"/>
                  </a:lnTo>
                  <a:lnTo>
                    <a:pt x="54" y="19"/>
                  </a:lnTo>
                  <a:lnTo>
                    <a:pt x="18" y="37"/>
                  </a:lnTo>
                  <a:lnTo>
                    <a:pt x="0" y="90"/>
                  </a:lnTo>
                  <a:lnTo>
                    <a:pt x="0" y="90"/>
                  </a:lnTo>
                  <a:lnTo>
                    <a:pt x="0" y="126"/>
                  </a:lnTo>
                  <a:lnTo>
                    <a:pt x="18" y="162"/>
                  </a:lnTo>
                  <a:lnTo>
                    <a:pt x="18" y="162"/>
                  </a:lnTo>
                  <a:lnTo>
                    <a:pt x="18" y="305"/>
                  </a:lnTo>
                  <a:lnTo>
                    <a:pt x="18" y="305"/>
                  </a:lnTo>
                  <a:lnTo>
                    <a:pt x="18" y="305"/>
                  </a:lnTo>
                  <a:lnTo>
                    <a:pt x="18" y="448"/>
                  </a:lnTo>
                  <a:lnTo>
                    <a:pt x="36" y="591"/>
                  </a:lnTo>
                  <a:lnTo>
                    <a:pt x="36" y="591"/>
                  </a:lnTo>
                  <a:close/>
                </a:path>
              </a:pathLst>
            </a:custGeom>
            <a:solidFill>
              <a:srgbClr val="D3E6F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6" name="Google Shape;566;p31"/>
            <p:cNvSpPr/>
            <p:nvPr/>
          </p:nvSpPr>
          <p:spPr>
            <a:xfrm>
              <a:off x="8344028" y="4257010"/>
              <a:ext cx="112264" cy="151160"/>
            </a:xfrm>
            <a:custGeom>
              <a:avLst/>
              <a:gdLst/>
              <a:ahLst/>
              <a:cxnLst/>
              <a:rect l="l" t="t" r="r" b="b"/>
              <a:pathLst>
                <a:path w="645" h="930" extrusionOk="0">
                  <a:moveTo>
                    <a:pt x="483" y="912"/>
                  </a:moveTo>
                  <a:lnTo>
                    <a:pt x="483" y="912"/>
                  </a:lnTo>
                  <a:lnTo>
                    <a:pt x="519" y="930"/>
                  </a:lnTo>
                  <a:lnTo>
                    <a:pt x="573" y="930"/>
                  </a:lnTo>
                  <a:lnTo>
                    <a:pt x="573" y="930"/>
                  </a:lnTo>
                  <a:lnTo>
                    <a:pt x="609" y="894"/>
                  </a:lnTo>
                  <a:lnTo>
                    <a:pt x="644" y="840"/>
                  </a:lnTo>
                  <a:lnTo>
                    <a:pt x="644" y="840"/>
                  </a:lnTo>
                  <a:lnTo>
                    <a:pt x="644" y="769"/>
                  </a:lnTo>
                  <a:lnTo>
                    <a:pt x="626" y="679"/>
                  </a:lnTo>
                  <a:lnTo>
                    <a:pt x="626" y="679"/>
                  </a:lnTo>
                  <a:lnTo>
                    <a:pt x="519" y="483"/>
                  </a:lnTo>
                  <a:lnTo>
                    <a:pt x="394" y="304"/>
                  </a:lnTo>
                  <a:lnTo>
                    <a:pt x="251" y="161"/>
                  </a:lnTo>
                  <a:lnTo>
                    <a:pt x="108" y="18"/>
                  </a:lnTo>
                  <a:lnTo>
                    <a:pt x="108" y="18"/>
                  </a:lnTo>
                  <a:lnTo>
                    <a:pt x="72" y="0"/>
                  </a:lnTo>
                  <a:lnTo>
                    <a:pt x="37" y="0"/>
                  </a:lnTo>
                  <a:lnTo>
                    <a:pt x="37" y="0"/>
                  </a:lnTo>
                  <a:lnTo>
                    <a:pt x="1" y="36"/>
                  </a:lnTo>
                  <a:lnTo>
                    <a:pt x="1" y="72"/>
                  </a:lnTo>
                  <a:lnTo>
                    <a:pt x="1" y="72"/>
                  </a:lnTo>
                  <a:lnTo>
                    <a:pt x="37" y="233"/>
                  </a:lnTo>
                  <a:lnTo>
                    <a:pt x="54" y="304"/>
                  </a:lnTo>
                  <a:lnTo>
                    <a:pt x="90" y="358"/>
                  </a:lnTo>
                  <a:lnTo>
                    <a:pt x="90" y="358"/>
                  </a:lnTo>
                  <a:lnTo>
                    <a:pt x="180" y="465"/>
                  </a:lnTo>
                  <a:lnTo>
                    <a:pt x="269" y="572"/>
                  </a:lnTo>
                  <a:lnTo>
                    <a:pt x="412" y="804"/>
                  </a:lnTo>
                  <a:lnTo>
                    <a:pt x="412" y="804"/>
                  </a:lnTo>
                  <a:lnTo>
                    <a:pt x="483" y="912"/>
                  </a:lnTo>
                  <a:lnTo>
                    <a:pt x="483" y="912"/>
                  </a:lnTo>
                  <a:close/>
                </a:path>
              </a:pathLst>
            </a:custGeom>
            <a:solidFill>
              <a:srgbClr val="D3E6F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7" name="Google Shape;567;p31"/>
            <p:cNvSpPr/>
            <p:nvPr/>
          </p:nvSpPr>
          <p:spPr>
            <a:xfrm>
              <a:off x="8210356" y="4416784"/>
              <a:ext cx="161869" cy="58188"/>
            </a:xfrm>
            <a:custGeom>
              <a:avLst/>
              <a:gdLst/>
              <a:ahLst/>
              <a:cxnLst/>
              <a:rect l="l" t="t" r="r" b="b"/>
              <a:pathLst>
                <a:path w="930" h="358" extrusionOk="0">
                  <a:moveTo>
                    <a:pt x="429" y="0"/>
                  </a:moveTo>
                  <a:lnTo>
                    <a:pt x="429" y="0"/>
                  </a:lnTo>
                  <a:lnTo>
                    <a:pt x="322" y="0"/>
                  </a:lnTo>
                  <a:lnTo>
                    <a:pt x="215" y="18"/>
                  </a:lnTo>
                  <a:lnTo>
                    <a:pt x="108" y="54"/>
                  </a:lnTo>
                  <a:lnTo>
                    <a:pt x="0" y="107"/>
                  </a:lnTo>
                  <a:lnTo>
                    <a:pt x="0" y="107"/>
                  </a:lnTo>
                  <a:lnTo>
                    <a:pt x="54" y="161"/>
                  </a:lnTo>
                  <a:lnTo>
                    <a:pt x="125" y="197"/>
                  </a:lnTo>
                  <a:lnTo>
                    <a:pt x="251" y="233"/>
                  </a:lnTo>
                  <a:lnTo>
                    <a:pt x="251" y="233"/>
                  </a:lnTo>
                  <a:lnTo>
                    <a:pt x="501" y="268"/>
                  </a:lnTo>
                  <a:lnTo>
                    <a:pt x="608" y="304"/>
                  </a:lnTo>
                  <a:lnTo>
                    <a:pt x="733" y="358"/>
                  </a:lnTo>
                  <a:lnTo>
                    <a:pt x="733" y="358"/>
                  </a:lnTo>
                  <a:lnTo>
                    <a:pt x="787" y="358"/>
                  </a:lnTo>
                  <a:lnTo>
                    <a:pt x="787" y="358"/>
                  </a:lnTo>
                  <a:lnTo>
                    <a:pt x="822" y="358"/>
                  </a:lnTo>
                  <a:lnTo>
                    <a:pt x="858" y="358"/>
                  </a:lnTo>
                  <a:lnTo>
                    <a:pt x="894" y="322"/>
                  </a:lnTo>
                  <a:lnTo>
                    <a:pt x="912" y="286"/>
                  </a:lnTo>
                  <a:lnTo>
                    <a:pt x="912" y="286"/>
                  </a:lnTo>
                  <a:lnTo>
                    <a:pt x="930" y="233"/>
                  </a:lnTo>
                  <a:lnTo>
                    <a:pt x="912" y="197"/>
                  </a:lnTo>
                  <a:lnTo>
                    <a:pt x="894" y="161"/>
                  </a:lnTo>
                  <a:lnTo>
                    <a:pt x="858" y="125"/>
                  </a:lnTo>
                  <a:lnTo>
                    <a:pt x="858" y="125"/>
                  </a:lnTo>
                  <a:lnTo>
                    <a:pt x="662" y="54"/>
                  </a:lnTo>
                  <a:lnTo>
                    <a:pt x="554" y="18"/>
                  </a:lnTo>
                  <a:lnTo>
                    <a:pt x="429" y="0"/>
                  </a:lnTo>
                  <a:lnTo>
                    <a:pt x="429" y="0"/>
                  </a:lnTo>
                  <a:close/>
                </a:path>
              </a:pathLst>
            </a:custGeom>
            <a:solidFill>
              <a:srgbClr val="D3E6F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8" name="Google Shape;568;p31"/>
            <p:cNvSpPr/>
            <p:nvPr/>
          </p:nvSpPr>
          <p:spPr>
            <a:xfrm>
              <a:off x="8113931" y="477686"/>
              <a:ext cx="252028" cy="66965"/>
            </a:xfrm>
            <a:custGeom>
              <a:avLst/>
              <a:gdLst/>
              <a:ahLst/>
              <a:cxnLst/>
              <a:rect l="l" t="t" r="r" b="b"/>
              <a:pathLst>
                <a:path w="1448" h="412" extrusionOk="0">
                  <a:moveTo>
                    <a:pt x="1394" y="197"/>
                  </a:moveTo>
                  <a:lnTo>
                    <a:pt x="1394" y="197"/>
                  </a:lnTo>
                  <a:lnTo>
                    <a:pt x="1305" y="161"/>
                  </a:lnTo>
                  <a:lnTo>
                    <a:pt x="1216" y="144"/>
                  </a:lnTo>
                  <a:lnTo>
                    <a:pt x="1216" y="144"/>
                  </a:lnTo>
                  <a:lnTo>
                    <a:pt x="1019" y="126"/>
                  </a:lnTo>
                  <a:lnTo>
                    <a:pt x="822" y="108"/>
                  </a:lnTo>
                  <a:lnTo>
                    <a:pt x="608" y="72"/>
                  </a:lnTo>
                  <a:lnTo>
                    <a:pt x="411" y="19"/>
                  </a:lnTo>
                  <a:lnTo>
                    <a:pt x="411" y="19"/>
                  </a:lnTo>
                  <a:lnTo>
                    <a:pt x="322" y="1"/>
                  </a:lnTo>
                  <a:lnTo>
                    <a:pt x="233" y="1"/>
                  </a:lnTo>
                  <a:lnTo>
                    <a:pt x="143" y="19"/>
                  </a:lnTo>
                  <a:lnTo>
                    <a:pt x="72" y="36"/>
                  </a:lnTo>
                  <a:lnTo>
                    <a:pt x="72" y="36"/>
                  </a:lnTo>
                  <a:lnTo>
                    <a:pt x="36" y="72"/>
                  </a:lnTo>
                  <a:lnTo>
                    <a:pt x="18" y="90"/>
                  </a:lnTo>
                  <a:lnTo>
                    <a:pt x="0" y="126"/>
                  </a:lnTo>
                  <a:lnTo>
                    <a:pt x="18" y="161"/>
                  </a:lnTo>
                  <a:lnTo>
                    <a:pt x="18" y="161"/>
                  </a:lnTo>
                  <a:lnTo>
                    <a:pt x="54" y="215"/>
                  </a:lnTo>
                  <a:lnTo>
                    <a:pt x="108" y="251"/>
                  </a:lnTo>
                  <a:lnTo>
                    <a:pt x="108" y="251"/>
                  </a:lnTo>
                  <a:lnTo>
                    <a:pt x="251" y="269"/>
                  </a:lnTo>
                  <a:lnTo>
                    <a:pt x="394" y="304"/>
                  </a:lnTo>
                  <a:lnTo>
                    <a:pt x="394" y="304"/>
                  </a:lnTo>
                  <a:lnTo>
                    <a:pt x="608" y="340"/>
                  </a:lnTo>
                  <a:lnTo>
                    <a:pt x="805" y="376"/>
                  </a:lnTo>
                  <a:lnTo>
                    <a:pt x="1019" y="394"/>
                  </a:lnTo>
                  <a:lnTo>
                    <a:pt x="1216" y="412"/>
                  </a:lnTo>
                  <a:lnTo>
                    <a:pt x="1216" y="412"/>
                  </a:lnTo>
                  <a:lnTo>
                    <a:pt x="1376" y="394"/>
                  </a:lnTo>
                  <a:lnTo>
                    <a:pt x="1376" y="394"/>
                  </a:lnTo>
                  <a:lnTo>
                    <a:pt x="1412" y="376"/>
                  </a:lnTo>
                  <a:lnTo>
                    <a:pt x="1430" y="358"/>
                  </a:lnTo>
                  <a:lnTo>
                    <a:pt x="1448" y="322"/>
                  </a:lnTo>
                  <a:lnTo>
                    <a:pt x="1448" y="287"/>
                  </a:lnTo>
                  <a:lnTo>
                    <a:pt x="1448" y="287"/>
                  </a:lnTo>
                  <a:lnTo>
                    <a:pt x="1430" y="233"/>
                  </a:lnTo>
                  <a:lnTo>
                    <a:pt x="1394" y="197"/>
                  </a:lnTo>
                  <a:lnTo>
                    <a:pt x="1394" y="197"/>
                  </a:lnTo>
                  <a:close/>
                </a:path>
              </a:pathLst>
            </a:custGeom>
            <a:solidFill>
              <a:srgbClr val="D3E6F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69" name="Google Shape;569;p31"/>
            <p:cNvSpPr/>
            <p:nvPr/>
          </p:nvSpPr>
          <p:spPr>
            <a:xfrm>
              <a:off x="8558808" y="710115"/>
              <a:ext cx="65444" cy="232591"/>
            </a:xfrm>
            <a:custGeom>
              <a:avLst/>
              <a:gdLst/>
              <a:ahLst/>
              <a:cxnLst/>
              <a:rect l="l" t="t" r="r" b="b"/>
              <a:pathLst>
                <a:path w="376" h="1431" extrusionOk="0">
                  <a:moveTo>
                    <a:pt x="0" y="1341"/>
                  </a:moveTo>
                  <a:lnTo>
                    <a:pt x="0" y="1341"/>
                  </a:lnTo>
                  <a:lnTo>
                    <a:pt x="18" y="1394"/>
                  </a:lnTo>
                  <a:lnTo>
                    <a:pt x="54" y="1430"/>
                  </a:lnTo>
                  <a:lnTo>
                    <a:pt x="54" y="1430"/>
                  </a:lnTo>
                  <a:lnTo>
                    <a:pt x="89" y="1430"/>
                  </a:lnTo>
                  <a:lnTo>
                    <a:pt x="107" y="1412"/>
                  </a:lnTo>
                  <a:lnTo>
                    <a:pt x="143" y="1359"/>
                  </a:lnTo>
                  <a:lnTo>
                    <a:pt x="143" y="1359"/>
                  </a:lnTo>
                  <a:lnTo>
                    <a:pt x="179" y="1269"/>
                  </a:lnTo>
                  <a:lnTo>
                    <a:pt x="179" y="1269"/>
                  </a:lnTo>
                  <a:lnTo>
                    <a:pt x="268" y="876"/>
                  </a:lnTo>
                  <a:lnTo>
                    <a:pt x="357" y="483"/>
                  </a:lnTo>
                  <a:lnTo>
                    <a:pt x="357" y="483"/>
                  </a:lnTo>
                  <a:lnTo>
                    <a:pt x="375" y="322"/>
                  </a:lnTo>
                  <a:lnTo>
                    <a:pt x="375" y="143"/>
                  </a:lnTo>
                  <a:lnTo>
                    <a:pt x="375" y="143"/>
                  </a:lnTo>
                  <a:lnTo>
                    <a:pt x="357" y="72"/>
                  </a:lnTo>
                  <a:lnTo>
                    <a:pt x="340" y="36"/>
                  </a:lnTo>
                  <a:lnTo>
                    <a:pt x="304" y="0"/>
                  </a:lnTo>
                  <a:lnTo>
                    <a:pt x="268" y="0"/>
                  </a:lnTo>
                  <a:lnTo>
                    <a:pt x="268" y="0"/>
                  </a:lnTo>
                  <a:lnTo>
                    <a:pt x="215" y="18"/>
                  </a:lnTo>
                  <a:lnTo>
                    <a:pt x="197" y="36"/>
                  </a:lnTo>
                  <a:lnTo>
                    <a:pt x="179" y="90"/>
                  </a:lnTo>
                  <a:lnTo>
                    <a:pt x="161" y="126"/>
                  </a:lnTo>
                  <a:lnTo>
                    <a:pt x="161" y="126"/>
                  </a:lnTo>
                  <a:lnTo>
                    <a:pt x="125" y="483"/>
                  </a:lnTo>
                  <a:lnTo>
                    <a:pt x="36" y="840"/>
                  </a:lnTo>
                  <a:lnTo>
                    <a:pt x="36" y="840"/>
                  </a:lnTo>
                  <a:lnTo>
                    <a:pt x="18" y="983"/>
                  </a:lnTo>
                  <a:lnTo>
                    <a:pt x="18" y="1126"/>
                  </a:lnTo>
                  <a:lnTo>
                    <a:pt x="18" y="1126"/>
                  </a:lnTo>
                  <a:lnTo>
                    <a:pt x="18" y="1126"/>
                  </a:lnTo>
                  <a:lnTo>
                    <a:pt x="18" y="1269"/>
                  </a:lnTo>
                  <a:lnTo>
                    <a:pt x="18" y="1269"/>
                  </a:lnTo>
                  <a:lnTo>
                    <a:pt x="0" y="1305"/>
                  </a:lnTo>
                  <a:lnTo>
                    <a:pt x="0" y="1341"/>
                  </a:lnTo>
                  <a:lnTo>
                    <a:pt x="0" y="1341"/>
                  </a:lnTo>
                  <a:close/>
                </a:path>
              </a:pathLst>
            </a:custGeom>
            <a:solidFill>
              <a:srgbClr val="D3E6F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0" name="Google Shape;570;p31"/>
            <p:cNvSpPr/>
            <p:nvPr/>
          </p:nvSpPr>
          <p:spPr>
            <a:xfrm>
              <a:off x="8344028" y="733358"/>
              <a:ext cx="112264" cy="151160"/>
            </a:xfrm>
            <a:custGeom>
              <a:avLst/>
              <a:gdLst/>
              <a:ahLst/>
              <a:cxnLst/>
              <a:rect l="l" t="t" r="r" b="b"/>
              <a:pathLst>
                <a:path w="645" h="930" extrusionOk="0">
                  <a:moveTo>
                    <a:pt x="573" y="0"/>
                  </a:moveTo>
                  <a:lnTo>
                    <a:pt x="573" y="0"/>
                  </a:lnTo>
                  <a:lnTo>
                    <a:pt x="519" y="18"/>
                  </a:lnTo>
                  <a:lnTo>
                    <a:pt x="483" y="18"/>
                  </a:lnTo>
                  <a:lnTo>
                    <a:pt x="483" y="18"/>
                  </a:lnTo>
                  <a:lnTo>
                    <a:pt x="412" y="125"/>
                  </a:lnTo>
                  <a:lnTo>
                    <a:pt x="412" y="125"/>
                  </a:lnTo>
                  <a:lnTo>
                    <a:pt x="269" y="358"/>
                  </a:lnTo>
                  <a:lnTo>
                    <a:pt x="180" y="465"/>
                  </a:lnTo>
                  <a:lnTo>
                    <a:pt x="90" y="572"/>
                  </a:lnTo>
                  <a:lnTo>
                    <a:pt x="90" y="572"/>
                  </a:lnTo>
                  <a:lnTo>
                    <a:pt x="54" y="644"/>
                  </a:lnTo>
                  <a:lnTo>
                    <a:pt x="37" y="697"/>
                  </a:lnTo>
                  <a:lnTo>
                    <a:pt x="1" y="858"/>
                  </a:lnTo>
                  <a:lnTo>
                    <a:pt x="1" y="858"/>
                  </a:lnTo>
                  <a:lnTo>
                    <a:pt x="1" y="894"/>
                  </a:lnTo>
                  <a:lnTo>
                    <a:pt x="37" y="930"/>
                  </a:lnTo>
                  <a:lnTo>
                    <a:pt x="37" y="930"/>
                  </a:lnTo>
                  <a:lnTo>
                    <a:pt x="72" y="930"/>
                  </a:lnTo>
                  <a:lnTo>
                    <a:pt x="108" y="912"/>
                  </a:lnTo>
                  <a:lnTo>
                    <a:pt x="108" y="912"/>
                  </a:lnTo>
                  <a:lnTo>
                    <a:pt x="251" y="769"/>
                  </a:lnTo>
                  <a:lnTo>
                    <a:pt x="394" y="626"/>
                  </a:lnTo>
                  <a:lnTo>
                    <a:pt x="519" y="447"/>
                  </a:lnTo>
                  <a:lnTo>
                    <a:pt x="626" y="251"/>
                  </a:lnTo>
                  <a:lnTo>
                    <a:pt x="626" y="251"/>
                  </a:lnTo>
                  <a:lnTo>
                    <a:pt x="644" y="179"/>
                  </a:lnTo>
                  <a:lnTo>
                    <a:pt x="644" y="90"/>
                  </a:lnTo>
                  <a:lnTo>
                    <a:pt x="644" y="90"/>
                  </a:lnTo>
                  <a:lnTo>
                    <a:pt x="609" y="36"/>
                  </a:lnTo>
                  <a:lnTo>
                    <a:pt x="573" y="0"/>
                  </a:lnTo>
                  <a:lnTo>
                    <a:pt x="573" y="0"/>
                  </a:lnTo>
                  <a:close/>
                </a:path>
              </a:pathLst>
            </a:custGeom>
            <a:solidFill>
              <a:srgbClr val="D3E6F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1" name="Google Shape;571;p31"/>
            <p:cNvSpPr/>
            <p:nvPr/>
          </p:nvSpPr>
          <p:spPr>
            <a:xfrm>
              <a:off x="8210356" y="666555"/>
              <a:ext cx="161869" cy="58188"/>
            </a:xfrm>
            <a:custGeom>
              <a:avLst/>
              <a:gdLst/>
              <a:ahLst/>
              <a:cxnLst/>
              <a:rect l="l" t="t" r="r" b="b"/>
              <a:pathLst>
                <a:path w="930" h="358" extrusionOk="0">
                  <a:moveTo>
                    <a:pt x="787" y="0"/>
                  </a:moveTo>
                  <a:lnTo>
                    <a:pt x="787" y="0"/>
                  </a:lnTo>
                  <a:lnTo>
                    <a:pt x="733" y="0"/>
                  </a:lnTo>
                  <a:lnTo>
                    <a:pt x="733" y="0"/>
                  </a:lnTo>
                  <a:lnTo>
                    <a:pt x="608" y="54"/>
                  </a:lnTo>
                  <a:lnTo>
                    <a:pt x="501" y="90"/>
                  </a:lnTo>
                  <a:lnTo>
                    <a:pt x="251" y="125"/>
                  </a:lnTo>
                  <a:lnTo>
                    <a:pt x="251" y="125"/>
                  </a:lnTo>
                  <a:lnTo>
                    <a:pt x="125" y="161"/>
                  </a:lnTo>
                  <a:lnTo>
                    <a:pt x="54" y="197"/>
                  </a:lnTo>
                  <a:lnTo>
                    <a:pt x="0" y="251"/>
                  </a:lnTo>
                  <a:lnTo>
                    <a:pt x="0" y="251"/>
                  </a:lnTo>
                  <a:lnTo>
                    <a:pt x="108" y="304"/>
                  </a:lnTo>
                  <a:lnTo>
                    <a:pt x="215" y="340"/>
                  </a:lnTo>
                  <a:lnTo>
                    <a:pt x="322" y="358"/>
                  </a:lnTo>
                  <a:lnTo>
                    <a:pt x="429" y="358"/>
                  </a:lnTo>
                  <a:lnTo>
                    <a:pt x="429" y="358"/>
                  </a:lnTo>
                  <a:lnTo>
                    <a:pt x="554" y="340"/>
                  </a:lnTo>
                  <a:lnTo>
                    <a:pt x="662" y="304"/>
                  </a:lnTo>
                  <a:lnTo>
                    <a:pt x="858" y="233"/>
                  </a:lnTo>
                  <a:lnTo>
                    <a:pt x="858" y="233"/>
                  </a:lnTo>
                  <a:lnTo>
                    <a:pt x="894" y="197"/>
                  </a:lnTo>
                  <a:lnTo>
                    <a:pt x="912" y="161"/>
                  </a:lnTo>
                  <a:lnTo>
                    <a:pt x="930" y="125"/>
                  </a:lnTo>
                  <a:lnTo>
                    <a:pt x="912" y="72"/>
                  </a:lnTo>
                  <a:lnTo>
                    <a:pt x="912" y="72"/>
                  </a:lnTo>
                  <a:lnTo>
                    <a:pt x="894" y="36"/>
                  </a:lnTo>
                  <a:lnTo>
                    <a:pt x="858" y="18"/>
                  </a:lnTo>
                  <a:lnTo>
                    <a:pt x="822" y="0"/>
                  </a:lnTo>
                  <a:lnTo>
                    <a:pt x="787" y="0"/>
                  </a:lnTo>
                  <a:lnTo>
                    <a:pt x="787" y="0"/>
                  </a:lnTo>
                  <a:close/>
                </a:path>
              </a:pathLst>
            </a:custGeom>
            <a:solidFill>
              <a:srgbClr val="D3E6F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2" name="Google Shape;572;p31"/>
            <p:cNvSpPr/>
            <p:nvPr/>
          </p:nvSpPr>
          <p:spPr>
            <a:xfrm>
              <a:off x="797658" y="477686"/>
              <a:ext cx="255161" cy="66965"/>
            </a:xfrm>
            <a:custGeom>
              <a:avLst/>
              <a:gdLst/>
              <a:ahLst/>
              <a:cxnLst/>
              <a:rect l="l" t="t" r="r" b="b"/>
              <a:pathLst>
                <a:path w="1466" h="412" extrusionOk="0">
                  <a:moveTo>
                    <a:pt x="90" y="394"/>
                  </a:moveTo>
                  <a:lnTo>
                    <a:pt x="90" y="394"/>
                  </a:lnTo>
                  <a:lnTo>
                    <a:pt x="233" y="412"/>
                  </a:lnTo>
                  <a:lnTo>
                    <a:pt x="233" y="412"/>
                  </a:lnTo>
                  <a:lnTo>
                    <a:pt x="447" y="394"/>
                  </a:lnTo>
                  <a:lnTo>
                    <a:pt x="662" y="376"/>
                  </a:lnTo>
                  <a:lnTo>
                    <a:pt x="858" y="340"/>
                  </a:lnTo>
                  <a:lnTo>
                    <a:pt x="1055" y="304"/>
                  </a:lnTo>
                  <a:lnTo>
                    <a:pt x="1055" y="304"/>
                  </a:lnTo>
                  <a:lnTo>
                    <a:pt x="1198" y="269"/>
                  </a:lnTo>
                  <a:lnTo>
                    <a:pt x="1359" y="251"/>
                  </a:lnTo>
                  <a:lnTo>
                    <a:pt x="1359" y="251"/>
                  </a:lnTo>
                  <a:lnTo>
                    <a:pt x="1412" y="215"/>
                  </a:lnTo>
                  <a:lnTo>
                    <a:pt x="1448" y="161"/>
                  </a:lnTo>
                  <a:lnTo>
                    <a:pt x="1448" y="161"/>
                  </a:lnTo>
                  <a:lnTo>
                    <a:pt x="1466" y="126"/>
                  </a:lnTo>
                  <a:lnTo>
                    <a:pt x="1448" y="90"/>
                  </a:lnTo>
                  <a:lnTo>
                    <a:pt x="1430" y="72"/>
                  </a:lnTo>
                  <a:lnTo>
                    <a:pt x="1394" y="36"/>
                  </a:lnTo>
                  <a:lnTo>
                    <a:pt x="1394" y="36"/>
                  </a:lnTo>
                  <a:lnTo>
                    <a:pt x="1305" y="19"/>
                  </a:lnTo>
                  <a:lnTo>
                    <a:pt x="1234" y="1"/>
                  </a:lnTo>
                  <a:lnTo>
                    <a:pt x="1144" y="1"/>
                  </a:lnTo>
                  <a:lnTo>
                    <a:pt x="1055" y="19"/>
                  </a:lnTo>
                  <a:lnTo>
                    <a:pt x="1055" y="19"/>
                  </a:lnTo>
                  <a:lnTo>
                    <a:pt x="858" y="72"/>
                  </a:lnTo>
                  <a:lnTo>
                    <a:pt x="644" y="108"/>
                  </a:lnTo>
                  <a:lnTo>
                    <a:pt x="447" y="126"/>
                  </a:lnTo>
                  <a:lnTo>
                    <a:pt x="233" y="144"/>
                  </a:lnTo>
                  <a:lnTo>
                    <a:pt x="233" y="144"/>
                  </a:lnTo>
                  <a:lnTo>
                    <a:pt x="161" y="161"/>
                  </a:lnTo>
                  <a:lnTo>
                    <a:pt x="72" y="197"/>
                  </a:lnTo>
                  <a:lnTo>
                    <a:pt x="72" y="197"/>
                  </a:lnTo>
                  <a:lnTo>
                    <a:pt x="36" y="233"/>
                  </a:lnTo>
                  <a:lnTo>
                    <a:pt x="0" y="287"/>
                  </a:lnTo>
                  <a:lnTo>
                    <a:pt x="0" y="287"/>
                  </a:lnTo>
                  <a:lnTo>
                    <a:pt x="18" y="322"/>
                  </a:lnTo>
                  <a:lnTo>
                    <a:pt x="36" y="358"/>
                  </a:lnTo>
                  <a:lnTo>
                    <a:pt x="54" y="376"/>
                  </a:lnTo>
                  <a:lnTo>
                    <a:pt x="90" y="394"/>
                  </a:lnTo>
                  <a:lnTo>
                    <a:pt x="90" y="394"/>
                  </a:lnTo>
                  <a:close/>
                </a:path>
              </a:pathLst>
            </a:custGeom>
            <a:solidFill>
              <a:srgbClr val="D3E6F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3" name="Google Shape;573;p31"/>
            <p:cNvSpPr/>
            <p:nvPr/>
          </p:nvSpPr>
          <p:spPr>
            <a:xfrm>
              <a:off x="542498" y="710115"/>
              <a:ext cx="65618" cy="232591"/>
            </a:xfrm>
            <a:custGeom>
              <a:avLst/>
              <a:gdLst/>
              <a:ahLst/>
              <a:cxnLst/>
              <a:rect l="l" t="t" r="r" b="b"/>
              <a:pathLst>
                <a:path w="377" h="1431" extrusionOk="0">
                  <a:moveTo>
                    <a:pt x="323" y="840"/>
                  </a:moveTo>
                  <a:lnTo>
                    <a:pt x="323" y="840"/>
                  </a:lnTo>
                  <a:lnTo>
                    <a:pt x="251" y="483"/>
                  </a:lnTo>
                  <a:lnTo>
                    <a:pt x="197" y="126"/>
                  </a:lnTo>
                  <a:lnTo>
                    <a:pt x="197" y="126"/>
                  </a:lnTo>
                  <a:lnTo>
                    <a:pt x="197" y="90"/>
                  </a:lnTo>
                  <a:lnTo>
                    <a:pt x="180" y="36"/>
                  </a:lnTo>
                  <a:lnTo>
                    <a:pt x="144" y="18"/>
                  </a:lnTo>
                  <a:lnTo>
                    <a:pt x="108" y="0"/>
                  </a:lnTo>
                  <a:lnTo>
                    <a:pt x="108" y="0"/>
                  </a:lnTo>
                  <a:lnTo>
                    <a:pt x="72" y="0"/>
                  </a:lnTo>
                  <a:lnTo>
                    <a:pt x="37" y="36"/>
                  </a:lnTo>
                  <a:lnTo>
                    <a:pt x="19" y="72"/>
                  </a:lnTo>
                  <a:lnTo>
                    <a:pt x="1" y="143"/>
                  </a:lnTo>
                  <a:lnTo>
                    <a:pt x="1" y="143"/>
                  </a:lnTo>
                  <a:lnTo>
                    <a:pt x="1" y="322"/>
                  </a:lnTo>
                  <a:lnTo>
                    <a:pt x="19" y="483"/>
                  </a:lnTo>
                  <a:lnTo>
                    <a:pt x="19" y="483"/>
                  </a:lnTo>
                  <a:lnTo>
                    <a:pt x="90" y="876"/>
                  </a:lnTo>
                  <a:lnTo>
                    <a:pt x="197" y="1269"/>
                  </a:lnTo>
                  <a:lnTo>
                    <a:pt x="197" y="1269"/>
                  </a:lnTo>
                  <a:lnTo>
                    <a:pt x="215" y="1359"/>
                  </a:lnTo>
                  <a:lnTo>
                    <a:pt x="215" y="1359"/>
                  </a:lnTo>
                  <a:lnTo>
                    <a:pt x="251" y="1412"/>
                  </a:lnTo>
                  <a:lnTo>
                    <a:pt x="287" y="1430"/>
                  </a:lnTo>
                  <a:lnTo>
                    <a:pt x="323" y="1430"/>
                  </a:lnTo>
                  <a:lnTo>
                    <a:pt x="323" y="1430"/>
                  </a:lnTo>
                  <a:lnTo>
                    <a:pt x="340" y="1394"/>
                  </a:lnTo>
                  <a:lnTo>
                    <a:pt x="376" y="1341"/>
                  </a:lnTo>
                  <a:lnTo>
                    <a:pt x="376" y="1341"/>
                  </a:lnTo>
                  <a:lnTo>
                    <a:pt x="376" y="1305"/>
                  </a:lnTo>
                  <a:lnTo>
                    <a:pt x="358" y="1269"/>
                  </a:lnTo>
                  <a:lnTo>
                    <a:pt x="358" y="1269"/>
                  </a:lnTo>
                  <a:lnTo>
                    <a:pt x="340" y="1126"/>
                  </a:lnTo>
                  <a:lnTo>
                    <a:pt x="358" y="1126"/>
                  </a:lnTo>
                  <a:lnTo>
                    <a:pt x="358" y="1126"/>
                  </a:lnTo>
                  <a:lnTo>
                    <a:pt x="340" y="983"/>
                  </a:lnTo>
                  <a:lnTo>
                    <a:pt x="323" y="840"/>
                  </a:lnTo>
                  <a:lnTo>
                    <a:pt x="323" y="840"/>
                  </a:lnTo>
                  <a:close/>
                </a:path>
              </a:pathLst>
            </a:custGeom>
            <a:solidFill>
              <a:srgbClr val="D3E6F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4" name="Google Shape;574;p31"/>
            <p:cNvSpPr/>
            <p:nvPr/>
          </p:nvSpPr>
          <p:spPr>
            <a:xfrm>
              <a:off x="710458" y="733358"/>
              <a:ext cx="112264" cy="151160"/>
            </a:xfrm>
            <a:custGeom>
              <a:avLst/>
              <a:gdLst/>
              <a:ahLst/>
              <a:cxnLst/>
              <a:rect l="l" t="t" r="r" b="b"/>
              <a:pathLst>
                <a:path w="645" h="930" extrusionOk="0">
                  <a:moveTo>
                    <a:pt x="144" y="18"/>
                  </a:moveTo>
                  <a:lnTo>
                    <a:pt x="144" y="18"/>
                  </a:lnTo>
                  <a:lnTo>
                    <a:pt x="126" y="18"/>
                  </a:lnTo>
                  <a:lnTo>
                    <a:pt x="72" y="0"/>
                  </a:lnTo>
                  <a:lnTo>
                    <a:pt x="72" y="0"/>
                  </a:lnTo>
                  <a:lnTo>
                    <a:pt x="19" y="36"/>
                  </a:lnTo>
                  <a:lnTo>
                    <a:pt x="1" y="90"/>
                  </a:lnTo>
                  <a:lnTo>
                    <a:pt x="1" y="90"/>
                  </a:lnTo>
                  <a:lnTo>
                    <a:pt x="1" y="179"/>
                  </a:lnTo>
                  <a:lnTo>
                    <a:pt x="19" y="251"/>
                  </a:lnTo>
                  <a:lnTo>
                    <a:pt x="19" y="251"/>
                  </a:lnTo>
                  <a:lnTo>
                    <a:pt x="126" y="447"/>
                  </a:lnTo>
                  <a:lnTo>
                    <a:pt x="233" y="626"/>
                  </a:lnTo>
                  <a:lnTo>
                    <a:pt x="376" y="769"/>
                  </a:lnTo>
                  <a:lnTo>
                    <a:pt x="537" y="912"/>
                  </a:lnTo>
                  <a:lnTo>
                    <a:pt x="537" y="912"/>
                  </a:lnTo>
                  <a:lnTo>
                    <a:pt x="573" y="930"/>
                  </a:lnTo>
                  <a:lnTo>
                    <a:pt x="609" y="930"/>
                  </a:lnTo>
                  <a:lnTo>
                    <a:pt x="609" y="930"/>
                  </a:lnTo>
                  <a:lnTo>
                    <a:pt x="644" y="894"/>
                  </a:lnTo>
                  <a:lnTo>
                    <a:pt x="644" y="858"/>
                  </a:lnTo>
                  <a:lnTo>
                    <a:pt x="644" y="858"/>
                  </a:lnTo>
                  <a:lnTo>
                    <a:pt x="609" y="697"/>
                  </a:lnTo>
                  <a:lnTo>
                    <a:pt x="591" y="644"/>
                  </a:lnTo>
                  <a:lnTo>
                    <a:pt x="537" y="572"/>
                  </a:lnTo>
                  <a:lnTo>
                    <a:pt x="537" y="572"/>
                  </a:lnTo>
                  <a:lnTo>
                    <a:pt x="448" y="465"/>
                  </a:lnTo>
                  <a:lnTo>
                    <a:pt x="376" y="358"/>
                  </a:lnTo>
                  <a:lnTo>
                    <a:pt x="233" y="125"/>
                  </a:lnTo>
                  <a:lnTo>
                    <a:pt x="233" y="125"/>
                  </a:lnTo>
                  <a:lnTo>
                    <a:pt x="144" y="18"/>
                  </a:lnTo>
                  <a:lnTo>
                    <a:pt x="144" y="18"/>
                  </a:lnTo>
                  <a:close/>
                </a:path>
              </a:pathLst>
            </a:custGeom>
            <a:solidFill>
              <a:srgbClr val="D3E6F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
          <p:nvSpPr>
            <p:cNvPr id="575" name="Google Shape;575;p31"/>
            <p:cNvSpPr/>
            <p:nvPr/>
          </p:nvSpPr>
          <p:spPr>
            <a:xfrm>
              <a:off x="794525" y="666555"/>
              <a:ext cx="161869" cy="58188"/>
            </a:xfrm>
            <a:custGeom>
              <a:avLst/>
              <a:gdLst/>
              <a:ahLst/>
              <a:cxnLst/>
              <a:rect l="l" t="t" r="r" b="b"/>
              <a:pathLst>
                <a:path w="930" h="358" extrusionOk="0">
                  <a:moveTo>
                    <a:pt x="72" y="233"/>
                  </a:moveTo>
                  <a:lnTo>
                    <a:pt x="72" y="233"/>
                  </a:lnTo>
                  <a:lnTo>
                    <a:pt x="269" y="304"/>
                  </a:lnTo>
                  <a:lnTo>
                    <a:pt x="376" y="340"/>
                  </a:lnTo>
                  <a:lnTo>
                    <a:pt x="501" y="358"/>
                  </a:lnTo>
                  <a:lnTo>
                    <a:pt x="501" y="358"/>
                  </a:lnTo>
                  <a:lnTo>
                    <a:pt x="608" y="358"/>
                  </a:lnTo>
                  <a:lnTo>
                    <a:pt x="715" y="340"/>
                  </a:lnTo>
                  <a:lnTo>
                    <a:pt x="823" y="304"/>
                  </a:lnTo>
                  <a:lnTo>
                    <a:pt x="930" y="251"/>
                  </a:lnTo>
                  <a:lnTo>
                    <a:pt x="930" y="251"/>
                  </a:lnTo>
                  <a:lnTo>
                    <a:pt x="876" y="197"/>
                  </a:lnTo>
                  <a:lnTo>
                    <a:pt x="805" y="161"/>
                  </a:lnTo>
                  <a:lnTo>
                    <a:pt x="680" y="125"/>
                  </a:lnTo>
                  <a:lnTo>
                    <a:pt x="680" y="125"/>
                  </a:lnTo>
                  <a:lnTo>
                    <a:pt x="429" y="90"/>
                  </a:lnTo>
                  <a:lnTo>
                    <a:pt x="304" y="54"/>
                  </a:lnTo>
                  <a:lnTo>
                    <a:pt x="197" y="0"/>
                  </a:lnTo>
                  <a:lnTo>
                    <a:pt x="197" y="0"/>
                  </a:lnTo>
                  <a:lnTo>
                    <a:pt x="143" y="0"/>
                  </a:lnTo>
                  <a:lnTo>
                    <a:pt x="143" y="0"/>
                  </a:lnTo>
                  <a:lnTo>
                    <a:pt x="108" y="0"/>
                  </a:lnTo>
                  <a:lnTo>
                    <a:pt x="54" y="18"/>
                  </a:lnTo>
                  <a:lnTo>
                    <a:pt x="36" y="36"/>
                  </a:lnTo>
                  <a:lnTo>
                    <a:pt x="18" y="72"/>
                  </a:lnTo>
                  <a:lnTo>
                    <a:pt x="18" y="72"/>
                  </a:lnTo>
                  <a:lnTo>
                    <a:pt x="1" y="125"/>
                  </a:lnTo>
                  <a:lnTo>
                    <a:pt x="18" y="161"/>
                  </a:lnTo>
                  <a:lnTo>
                    <a:pt x="36" y="197"/>
                  </a:lnTo>
                  <a:lnTo>
                    <a:pt x="72" y="233"/>
                  </a:lnTo>
                  <a:lnTo>
                    <a:pt x="72" y="233"/>
                  </a:lnTo>
                  <a:close/>
                </a:path>
              </a:pathLst>
            </a:custGeom>
            <a:solidFill>
              <a:srgbClr val="D3E6F1"/>
            </a:solidFill>
            <a:ln>
              <a:noFill/>
            </a:ln>
          </p:spPr>
          <p:txBody>
            <a:bodyPr spcFirstLastPara="1" wrap="square" lIns="91425" tIns="91425" rIns="91425" bIns="91425"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grpSp>
      <p:sp>
        <p:nvSpPr>
          <p:cNvPr id="576" name="Google Shape;576;p31"/>
          <p:cNvSpPr/>
          <p:nvPr/>
        </p:nvSpPr>
        <p:spPr>
          <a:xfrm>
            <a:off x="4735618" y="1290733"/>
            <a:ext cx="2720767" cy="89395"/>
          </a:xfrm>
          <a:custGeom>
            <a:avLst/>
            <a:gdLst/>
            <a:ahLst/>
            <a:cxnLst/>
            <a:rect l="l" t="t" r="r" b="b"/>
            <a:pathLst>
              <a:path w="81623" h="7078" extrusionOk="0">
                <a:moveTo>
                  <a:pt x="31634" y="0"/>
                </a:moveTo>
                <a:lnTo>
                  <a:pt x="29668" y="18"/>
                </a:lnTo>
                <a:lnTo>
                  <a:pt x="27685" y="36"/>
                </a:lnTo>
                <a:lnTo>
                  <a:pt x="25719" y="90"/>
                </a:lnTo>
                <a:lnTo>
                  <a:pt x="23735" y="161"/>
                </a:lnTo>
                <a:lnTo>
                  <a:pt x="21769" y="250"/>
                </a:lnTo>
                <a:lnTo>
                  <a:pt x="19803" y="340"/>
                </a:lnTo>
                <a:lnTo>
                  <a:pt x="17837" y="483"/>
                </a:lnTo>
                <a:lnTo>
                  <a:pt x="16729" y="554"/>
                </a:lnTo>
                <a:lnTo>
                  <a:pt x="15639" y="661"/>
                </a:lnTo>
                <a:lnTo>
                  <a:pt x="14549" y="769"/>
                </a:lnTo>
                <a:lnTo>
                  <a:pt x="13459" y="876"/>
                </a:lnTo>
                <a:lnTo>
                  <a:pt x="12386" y="1019"/>
                </a:lnTo>
                <a:lnTo>
                  <a:pt x="11296" y="1162"/>
                </a:lnTo>
                <a:lnTo>
                  <a:pt x="10224" y="1341"/>
                </a:lnTo>
                <a:lnTo>
                  <a:pt x="9151" y="1519"/>
                </a:lnTo>
                <a:lnTo>
                  <a:pt x="8079" y="1716"/>
                </a:lnTo>
                <a:lnTo>
                  <a:pt x="7007" y="1930"/>
                </a:lnTo>
                <a:lnTo>
                  <a:pt x="5934" y="2163"/>
                </a:lnTo>
                <a:lnTo>
                  <a:pt x="4880" y="2413"/>
                </a:lnTo>
                <a:lnTo>
                  <a:pt x="3826" y="2681"/>
                </a:lnTo>
                <a:lnTo>
                  <a:pt x="2771" y="2985"/>
                </a:lnTo>
                <a:lnTo>
                  <a:pt x="1717" y="3289"/>
                </a:lnTo>
                <a:lnTo>
                  <a:pt x="662" y="3628"/>
                </a:lnTo>
                <a:lnTo>
                  <a:pt x="573" y="3664"/>
                </a:lnTo>
                <a:lnTo>
                  <a:pt x="501" y="3718"/>
                </a:lnTo>
                <a:lnTo>
                  <a:pt x="412" y="3789"/>
                </a:lnTo>
                <a:lnTo>
                  <a:pt x="340" y="3878"/>
                </a:lnTo>
                <a:lnTo>
                  <a:pt x="287" y="3968"/>
                </a:lnTo>
                <a:lnTo>
                  <a:pt x="233" y="4075"/>
                </a:lnTo>
                <a:lnTo>
                  <a:pt x="144" y="4307"/>
                </a:lnTo>
                <a:lnTo>
                  <a:pt x="72" y="4575"/>
                </a:lnTo>
                <a:lnTo>
                  <a:pt x="37" y="4861"/>
                </a:lnTo>
                <a:lnTo>
                  <a:pt x="1" y="5165"/>
                </a:lnTo>
                <a:lnTo>
                  <a:pt x="19" y="5469"/>
                </a:lnTo>
                <a:lnTo>
                  <a:pt x="37" y="5755"/>
                </a:lnTo>
                <a:lnTo>
                  <a:pt x="90" y="6041"/>
                </a:lnTo>
                <a:lnTo>
                  <a:pt x="162" y="6291"/>
                </a:lnTo>
                <a:lnTo>
                  <a:pt x="233" y="6523"/>
                </a:lnTo>
                <a:lnTo>
                  <a:pt x="340" y="6684"/>
                </a:lnTo>
                <a:lnTo>
                  <a:pt x="394" y="6756"/>
                </a:lnTo>
                <a:lnTo>
                  <a:pt x="466" y="6827"/>
                </a:lnTo>
                <a:lnTo>
                  <a:pt x="519" y="6863"/>
                </a:lnTo>
                <a:lnTo>
                  <a:pt x="591" y="6881"/>
                </a:lnTo>
                <a:lnTo>
                  <a:pt x="680" y="6899"/>
                </a:lnTo>
                <a:lnTo>
                  <a:pt x="752" y="6881"/>
                </a:lnTo>
                <a:lnTo>
                  <a:pt x="1681" y="6631"/>
                </a:lnTo>
                <a:lnTo>
                  <a:pt x="2610" y="6416"/>
                </a:lnTo>
                <a:lnTo>
                  <a:pt x="3540" y="6202"/>
                </a:lnTo>
                <a:lnTo>
                  <a:pt x="4487" y="5987"/>
                </a:lnTo>
                <a:lnTo>
                  <a:pt x="5416" y="5809"/>
                </a:lnTo>
                <a:lnTo>
                  <a:pt x="6363" y="5630"/>
                </a:lnTo>
                <a:lnTo>
                  <a:pt x="7311" y="5469"/>
                </a:lnTo>
                <a:lnTo>
                  <a:pt x="8258" y="5326"/>
                </a:lnTo>
                <a:lnTo>
                  <a:pt x="9205" y="5183"/>
                </a:lnTo>
                <a:lnTo>
                  <a:pt x="10134" y="5058"/>
                </a:lnTo>
                <a:lnTo>
                  <a:pt x="12047" y="4826"/>
                </a:lnTo>
                <a:lnTo>
                  <a:pt x="13941" y="4629"/>
                </a:lnTo>
                <a:lnTo>
                  <a:pt x="15853" y="4486"/>
                </a:lnTo>
                <a:lnTo>
                  <a:pt x="17766" y="4361"/>
                </a:lnTo>
                <a:lnTo>
                  <a:pt x="19660" y="4272"/>
                </a:lnTo>
                <a:lnTo>
                  <a:pt x="21590" y="4200"/>
                </a:lnTo>
                <a:lnTo>
                  <a:pt x="23503" y="4164"/>
                </a:lnTo>
                <a:lnTo>
                  <a:pt x="25415" y="4129"/>
                </a:lnTo>
                <a:lnTo>
                  <a:pt x="27327" y="4111"/>
                </a:lnTo>
                <a:lnTo>
                  <a:pt x="31152" y="4111"/>
                </a:lnTo>
                <a:lnTo>
                  <a:pt x="33136" y="4129"/>
                </a:lnTo>
                <a:lnTo>
                  <a:pt x="35119" y="4146"/>
                </a:lnTo>
                <a:lnTo>
                  <a:pt x="37103" y="4182"/>
                </a:lnTo>
                <a:lnTo>
                  <a:pt x="39087" y="4218"/>
                </a:lnTo>
                <a:lnTo>
                  <a:pt x="41071" y="4272"/>
                </a:lnTo>
                <a:lnTo>
                  <a:pt x="43055" y="4343"/>
                </a:lnTo>
                <a:lnTo>
                  <a:pt x="45038" y="4415"/>
                </a:lnTo>
                <a:lnTo>
                  <a:pt x="47022" y="4504"/>
                </a:lnTo>
                <a:lnTo>
                  <a:pt x="49006" y="4593"/>
                </a:lnTo>
                <a:lnTo>
                  <a:pt x="50972" y="4701"/>
                </a:lnTo>
                <a:lnTo>
                  <a:pt x="52956" y="4826"/>
                </a:lnTo>
                <a:lnTo>
                  <a:pt x="54939" y="4951"/>
                </a:lnTo>
                <a:lnTo>
                  <a:pt x="56905" y="5094"/>
                </a:lnTo>
                <a:lnTo>
                  <a:pt x="58889" y="5255"/>
                </a:lnTo>
                <a:lnTo>
                  <a:pt x="60873" y="5415"/>
                </a:lnTo>
                <a:lnTo>
                  <a:pt x="62839" y="5594"/>
                </a:lnTo>
                <a:lnTo>
                  <a:pt x="67325" y="6005"/>
                </a:lnTo>
                <a:lnTo>
                  <a:pt x="69577" y="6220"/>
                </a:lnTo>
                <a:lnTo>
                  <a:pt x="71811" y="6452"/>
                </a:lnTo>
                <a:lnTo>
                  <a:pt x="72954" y="6577"/>
                </a:lnTo>
                <a:lnTo>
                  <a:pt x="74098" y="6720"/>
                </a:lnTo>
                <a:lnTo>
                  <a:pt x="75260" y="6863"/>
                </a:lnTo>
                <a:lnTo>
                  <a:pt x="76439" y="6970"/>
                </a:lnTo>
                <a:lnTo>
                  <a:pt x="77029" y="7024"/>
                </a:lnTo>
                <a:lnTo>
                  <a:pt x="77601" y="7042"/>
                </a:lnTo>
                <a:lnTo>
                  <a:pt x="78191" y="7078"/>
                </a:lnTo>
                <a:lnTo>
                  <a:pt x="78781" y="7078"/>
                </a:lnTo>
                <a:lnTo>
                  <a:pt x="79353" y="7060"/>
                </a:lnTo>
                <a:lnTo>
                  <a:pt x="79925" y="7024"/>
                </a:lnTo>
                <a:lnTo>
                  <a:pt x="80496" y="6970"/>
                </a:lnTo>
                <a:lnTo>
                  <a:pt x="81050" y="6881"/>
                </a:lnTo>
                <a:lnTo>
                  <a:pt x="81122" y="6863"/>
                </a:lnTo>
                <a:lnTo>
                  <a:pt x="81193" y="6827"/>
                </a:lnTo>
                <a:lnTo>
                  <a:pt x="81247" y="6792"/>
                </a:lnTo>
                <a:lnTo>
                  <a:pt x="81301" y="6738"/>
                </a:lnTo>
                <a:lnTo>
                  <a:pt x="81408" y="6613"/>
                </a:lnTo>
                <a:lnTo>
                  <a:pt x="81479" y="6470"/>
                </a:lnTo>
                <a:lnTo>
                  <a:pt x="81551" y="6291"/>
                </a:lnTo>
                <a:lnTo>
                  <a:pt x="81587" y="6095"/>
                </a:lnTo>
                <a:lnTo>
                  <a:pt x="81622" y="5880"/>
                </a:lnTo>
                <a:lnTo>
                  <a:pt x="81622" y="5666"/>
                </a:lnTo>
                <a:lnTo>
                  <a:pt x="81622" y="5433"/>
                </a:lnTo>
                <a:lnTo>
                  <a:pt x="81604" y="5219"/>
                </a:lnTo>
                <a:lnTo>
                  <a:pt x="81551" y="5004"/>
                </a:lnTo>
                <a:lnTo>
                  <a:pt x="81497" y="4826"/>
                </a:lnTo>
                <a:lnTo>
                  <a:pt x="81444" y="4647"/>
                </a:lnTo>
                <a:lnTo>
                  <a:pt x="81354" y="4504"/>
                </a:lnTo>
                <a:lnTo>
                  <a:pt x="81247" y="4397"/>
                </a:lnTo>
                <a:lnTo>
                  <a:pt x="81140" y="4325"/>
                </a:lnTo>
                <a:lnTo>
                  <a:pt x="80693" y="4129"/>
                </a:lnTo>
                <a:lnTo>
                  <a:pt x="80246" y="3950"/>
                </a:lnTo>
                <a:lnTo>
                  <a:pt x="79782" y="3789"/>
                </a:lnTo>
                <a:lnTo>
                  <a:pt x="79317" y="3646"/>
                </a:lnTo>
                <a:lnTo>
                  <a:pt x="78852" y="3521"/>
                </a:lnTo>
                <a:lnTo>
                  <a:pt x="78388" y="3414"/>
                </a:lnTo>
                <a:lnTo>
                  <a:pt x="77422" y="3199"/>
                </a:lnTo>
                <a:lnTo>
                  <a:pt x="76457" y="3021"/>
                </a:lnTo>
                <a:lnTo>
                  <a:pt x="75492" y="2878"/>
                </a:lnTo>
                <a:lnTo>
                  <a:pt x="73562" y="2609"/>
                </a:lnTo>
                <a:lnTo>
                  <a:pt x="71560" y="2324"/>
                </a:lnTo>
                <a:lnTo>
                  <a:pt x="69559" y="2073"/>
                </a:lnTo>
                <a:lnTo>
                  <a:pt x="67539" y="1841"/>
                </a:lnTo>
                <a:lnTo>
                  <a:pt x="65520" y="1644"/>
                </a:lnTo>
                <a:lnTo>
                  <a:pt x="63518" y="1448"/>
                </a:lnTo>
                <a:lnTo>
                  <a:pt x="61498" y="1269"/>
                </a:lnTo>
                <a:lnTo>
                  <a:pt x="59479" y="1108"/>
                </a:lnTo>
                <a:lnTo>
                  <a:pt x="57477" y="965"/>
                </a:lnTo>
                <a:lnTo>
                  <a:pt x="55458" y="822"/>
                </a:lnTo>
                <a:lnTo>
                  <a:pt x="53438" y="697"/>
                </a:lnTo>
                <a:lnTo>
                  <a:pt x="49399" y="483"/>
                </a:lnTo>
                <a:lnTo>
                  <a:pt x="45467" y="304"/>
                </a:lnTo>
                <a:lnTo>
                  <a:pt x="41518" y="161"/>
                </a:lnTo>
                <a:lnTo>
                  <a:pt x="39534" y="107"/>
                </a:lnTo>
                <a:lnTo>
                  <a:pt x="37568" y="54"/>
                </a:lnTo>
                <a:lnTo>
                  <a:pt x="35584" y="18"/>
                </a:lnTo>
                <a:lnTo>
                  <a:pt x="33618" y="0"/>
                </a:lnTo>
                <a:close/>
              </a:path>
            </a:pathLst>
          </a:custGeom>
          <a:solidFill>
            <a:srgbClr val="D3E6F1"/>
          </a:solidFill>
          <a:ln>
            <a:no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 typeface="Arial"/>
              <a:buNone/>
              <a:tabLst/>
              <a:defRPr/>
            </a:pPr>
            <a:endParaRPr kumimoji="0" sz="1867"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344142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E4801-F927-B6FA-3C87-7AEA00DD349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A307C04-24B8-DC2C-004A-61698FEBFA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9BCFCE2-5931-E573-B933-4490AF87937D}"/>
              </a:ext>
            </a:extLst>
          </p:cNvPr>
          <p:cNvSpPr>
            <a:spLocks noGrp="1"/>
          </p:cNvSpPr>
          <p:nvPr>
            <p:ph type="dt" sz="half" idx="10"/>
          </p:nvPr>
        </p:nvSpPr>
        <p:spPr/>
        <p:txBody>
          <a:bodyPr/>
          <a:lstStyle/>
          <a:p>
            <a:fld id="{BFE8C653-883B-41A5-997D-C7400B3517A6}" type="datetimeFigureOut">
              <a:rPr lang="en-GB" smtClean="0"/>
              <a:t>19/07/2023</a:t>
            </a:fld>
            <a:endParaRPr lang="en-GB"/>
          </a:p>
        </p:txBody>
      </p:sp>
      <p:sp>
        <p:nvSpPr>
          <p:cNvPr id="5" name="Footer Placeholder 4">
            <a:extLst>
              <a:ext uri="{FF2B5EF4-FFF2-40B4-BE49-F238E27FC236}">
                <a16:creationId xmlns:a16="http://schemas.microsoft.com/office/drawing/2014/main" id="{F40441FC-9A19-BAC7-0BA7-32FE3DA121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5B47EDA-C5AE-1D9B-4F5F-E102E6F4DA4E}"/>
              </a:ext>
            </a:extLst>
          </p:cNvPr>
          <p:cNvSpPr>
            <a:spLocks noGrp="1"/>
          </p:cNvSpPr>
          <p:nvPr>
            <p:ph type="sldNum" sz="quarter" idx="12"/>
          </p:nvPr>
        </p:nvSpPr>
        <p:spPr/>
        <p:txBody>
          <a:bodyPr/>
          <a:lstStyle/>
          <a:p>
            <a:fld id="{30292321-34C6-4986-B63A-7064D8835CE0}" type="slidenum">
              <a:rPr lang="en-GB" smtClean="0"/>
              <a:t>‹#›</a:t>
            </a:fld>
            <a:endParaRPr lang="en-GB"/>
          </a:p>
        </p:txBody>
      </p:sp>
    </p:spTree>
    <p:extLst>
      <p:ext uri="{BB962C8B-B14F-4D97-AF65-F5344CB8AC3E}">
        <p14:creationId xmlns:p14="http://schemas.microsoft.com/office/powerpoint/2010/main" val="3063662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theme" Target="../theme/theme3.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l="-6000" r="-6000"/>
          </a:stretch>
        </a:blipFill>
        <a:effectLst/>
      </p:bgPr>
    </p:bg>
    <p:spTree>
      <p:nvGrpSpPr>
        <p:cNvPr id="1" name=""/>
        <p:cNvGrpSpPr/>
        <p:nvPr/>
      </p:nvGrpSpPr>
      <p:grpSpPr>
        <a:xfrm>
          <a:off x="0" y="0"/>
          <a:ext cx="0" cy="0"/>
          <a:chOff x="0" y="0"/>
          <a:chExt cx="0" cy="0"/>
        </a:xfrm>
      </p:grpSpPr>
      <p:sp>
        <p:nvSpPr>
          <p:cNvPr id="11" name="矩形 10"/>
          <p:cNvSpPr/>
          <p:nvPr userDrawn="1"/>
        </p:nvSpPr>
        <p:spPr>
          <a:xfrm>
            <a:off x="-12699" y="0"/>
            <a:ext cx="12204700" cy="6855885"/>
          </a:xfrm>
          <a:prstGeom prst="rect">
            <a:avLst/>
          </a:prstGeom>
          <a:solidFill>
            <a:schemeClr val="bg1">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3256" rtl="0" eaLnBrk="1" fontAlgn="auto" latinLnBrk="0" hangingPunct="1">
              <a:lnSpc>
                <a:spcPct val="100000"/>
              </a:lnSpc>
              <a:spcBef>
                <a:spcPts val="0"/>
              </a:spcBef>
              <a:spcAft>
                <a:spcPts val="0"/>
              </a:spcAft>
              <a:buClrTx/>
              <a:buSzTx/>
              <a:buFontTx/>
              <a:buNone/>
              <a:tabLst/>
              <a:defRPr/>
            </a:pPr>
            <a:endParaRPr kumimoji="0" lang="zh-CN" altLang="en-US" sz="1799" b="0" i="0" u="none" strike="noStrike" kern="1200" cap="none" spc="0" normalizeH="0" baseline="0" noProof="0">
              <a:ln>
                <a:noFill/>
              </a:ln>
              <a:solidFill>
                <a:prstClr val="white"/>
              </a:solidFill>
              <a:effectLst/>
              <a:uLnTx/>
              <a:uFillTx/>
              <a:latin typeface="Calibri"/>
              <a:ea typeface="宋体" panose="02010600030101010101" pitchFamily="2" charset="-122"/>
              <a:cs typeface="+mn-cs"/>
            </a:endParaRPr>
          </a:p>
        </p:txBody>
      </p:sp>
      <p:pic>
        <p:nvPicPr>
          <p:cNvPr id="10" name="图片 9"/>
          <p:cNvPicPr>
            <a:picLocks noChangeAspect="1"/>
          </p:cNvPicPr>
          <p:nvPr userDrawn="1"/>
        </p:nvPicPr>
        <p:blipFill rotWithShape="1">
          <a:blip r:embed="rId7" cstate="print">
            <a:extLst>
              <a:ext uri="{28A0092B-C50C-407E-A947-70E740481C1C}">
                <a14:useLocalDpi xmlns:a14="http://schemas.microsoft.com/office/drawing/2010/main" val="0"/>
              </a:ext>
            </a:extLst>
          </a:blip>
          <a:srcRect l="39809" r="1" b="7017"/>
          <a:stretch>
            <a:fillRect/>
          </a:stretch>
        </p:blipFill>
        <p:spPr>
          <a:xfrm>
            <a:off x="-12699" y="1371695"/>
            <a:ext cx="8113788" cy="5484189"/>
          </a:xfrm>
          <a:prstGeom prst="rect">
            <a:avLst/>
          </a:prstGeom>
        </p:spPr>
      </p:pic>
      <p:pic>
        <p:nvPicPr>
          <p:cNvPr id="9" name="图片 8"/>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36131" y="5624364"/>
            <a:ext cx="6155869" cy="1414170"/>
          </a:xfrm>
          <a:prstGeom prst="rect">
            <a:avLst/>
          </a:prstGeom>
        </p:spPr>
      </p:pic>
    </p:spTree>
    <p:extLst>
      <p:ext uri="{BB962C8B-B14F-4D97-AF65-F5344CB8AC3E}">
        <p14:creationId xmlns:p14="http://schemas.microsoft.com/office/powerpoint/2010/main" val="6272183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6" r:id="rId3"/>
    <p:sldLayoutId id="2147483667" r:id="rId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103" rtl="0" eaLnBrk="1" latinLnBrk="0" hangingPunct="1">
        <a:lnSpc>
          <a:spcPct val="90000"/>
        </a:lnSpc>
        <a:spcBef>
          <a:spcPct val="0"/>
        </a:spcBef>
        <a:buNone/>
        <a:defRPr sz="4399" kern="1200">
          <a:solidFill>
            <a:schemeClr val="tx1"/>
          </a:solidFill>
          <a:latin typeface="+mj-lt"/>
          <a:ea typeface="+mj-ea"/>
          <a:cs typeface="+mj-cs"/>
        </a:defRPr>
      </a:lvl1pPr>
    </p:titleStyle>
    <p:bodyStyle>
      <a:lvl1pPr marL="228526" indent="-228526" algn="l" defTabSz="914103" rtl="0" eaLnBrk="1" latinLnBrk="0" hangingPunct="1">
        <a:lnSpc>
          <a:spcPct val="90000"/>
        </a:lnSpc>
        <a:spcBef>
          <a:spcPts val="1000"/>
        </a:spcBef>
        <a:buFont typeface="Arial" panose="020B0604020202020204" pitchFamily="34" charset="0"/>
        <a:buChar char="•"/>
        <a:defRPr sz="2799" kern="1200">
          <a:solidFill>
            <a:schemeClr val="tx1"/>
          </a:solidFill>
          <a:latin typeface="+mn-lt"/>
          <a:ea typeface="+mn-ea"/>
          <a:cs typeface="+mn-cs"/>
        </a:defRPr>
      </a:lvl1pPr>
      <a:lvl2pPr marL="685577" indent="-228526" algn="l" defTabSz="914103" rtl="0" eaLnBrk="1" latinLnBrk="0" hangingPunct="1">
        <a:lnSpc>
          <a:spcPct val="90000"/>
        </a:lnSpc>
        <a:spcBef>
          <a:spcPts val="500"/>
        </a:spcBef>
        <a:buFont typeface="Arial" panose="020B0604020202020204" pitchFamily="34" charset="0"/>
        <a:buChar char="•"/>
        <a:defRPr sz="2399" kern="1200">
          <a:solidFill>
            <a:schemeClr val="tx1"/>
          </a:solidFill>
          <a:latin typeface="+mn-lt"/>
          <a:ea typeface="+mn-ea"/>
          <a:cs typeface="+mn-cs"/>
        </a:defRPr>
      </a:lvl2pPr>
      <a:lvl3pPr marL="1142629" indent="-228526" algn="l" defTabSz="914103" rtl="0" eaLnBrk="1" latinLnBrk="0" hangingPunct="1">
        <a:lnSpc>
          <a:spcPct val="90000"/>
        </a:lnSpc>
        <a:spcBef>
          <a:spcPts val="500"/>
        </a:spcBef>
        <a:buFont typeface="Arial" panose="020B0604020202020204" pitchFamily="34" charset="0"/>
        <a:buChar char="•"/>
        <a:defRPr sz="1999" kern="1200">
          <a:solidFill>
            <a:schemeClr val="tx1"/>
          </a:solidFill>
          <a:latin typeface="+mn-lt"/>
          <a:ea typeface="+mn-ea"/>
          <a:cs typeface="+mn-cs"/>
        </a:defRPr>
      </a:lvl3pPr>
      <a:lvl4pPr marL="1599680"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4pPr>
      <a:lvl5pPr marL="2056731"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5pPr>
      <a:lvl6pPr marL="2513783"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6pPr>
      <a:lvl7pPr marL="2970834"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7pPr>
      <a:lvl8pPr marL="3427886"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8pPr>
      <a:lvl9pPr marL="3884937" indent="-228526" algn="l" defTabSz="914103" rtl="0" eaLnBrk="1" latinLnBrk="0" hangingPunct="1">
        <a:lnSpc>
          <a:spcPct val="90000"/>
        </a:lnSpc>
        <a:spcBef>
          <a:spcPts val="500"/>
        </a:spcBef>
        <a:buFont typeface="Arial" panose="020B0604020202020204" pitchFamily="34" charset="0"/>
        <a:buChar char="•"/>
        <a:defRPr sz="1799" kern="1200">
          <a:solidFill>
            <a:schemeClr val="tx1"/>
          </a:solidFill>
          <a:latin typeface="+mn-lt"/>
          <a:ea typeface="+mn-ea"/>
          <a:cs typeface="+mn-cs"/>
        </a:defRPr>
      </a:lvl9pPr>
    </p:bodyStyle>
    <p:otherStyle>
      <a:defPPr>
        <a:defRPr lang="en-US"/>
      </a:defPPr>
      <a:lvl1pPr marL="0" algn="l" defTabSz="914103" rtl="0" eaLnBrk="1" latinLnBrk="0" hangingPunct="1">
        <a:defRPr sz="1799" kern="1200">
          <a:solidFill>
            <a:schemeClr val="tx1"/>
          </a:solidFill>
          <a:latin typeface="+mn-lt"/>
          <a:ea typeface="+mn-ea"/>
          <a:cs typeface="+mn-cs"/>
        </a:defRPr>
      </a:lvl1pPr>
      <a:lvl2pPr marL="457051" algn="l" defTabSz="914103" rtl="0" eaLnBrk="1" latinLnBrk="0" hangingPunct="1">
        <a:defRPr sz="1799" kern="1200">
          <a:solidFill>
            <a:schemeClr val="tx1"/>
          </a:solidFill>
          <a:latin typeface="+mn-lt"/>
          <a:ea typeface="+mn-ea"/>
          <a:cs typeface="+mn-cs"/>
        </a:defRPr>
      </a:lvl2pPr>
      <a:lvl3pPr marL="914103" algn="l" defTabSz="914103" rtl="0" eaLnBrk="1" latinLnBrk="0" hangingPunct="1">
        <a:defRPr sz="1799" kern="1200">
          <a:solidFill>
            <a:schemeClr val="tx1"/>
          </a:solidFill>
          <a:latin typeface="+mn-lt"/>
          <a:ea typeface="+mn-ea"/>
          <a:cs typeface="+mn-cs"/>
        </a:defRPr>
      </a:lvl3pPr>
      <a:lvl4pPr marL="1371154" algn="l" defTabSz="914103" rtl="0" eaLnBrk="1" latinLnBrk="0" hangingPunct="1">
        <a:defRPr sz="1799" kern="1200">
          <a:solidFill>
            <a:schemeClr val="tx1"/>
          </a:solidFill>
          <a:latin typeface="+mn-lt"/>
          <a:ea typeface="+mn-ea"/>
          <a:cs typeface="+mn-cs"/>
        </a:defRPr>
      </a:lvl4pPr>
      <a:lvl5pPr marL="1828206" algn="l" defTabSz="914103" rtl="0" eaLnBrk="1" latinLnBrk="0" hangingPunct="1">
        <a:defRPr sz="1799" kern="1200">
          <a:solidFill>
            <a:schemeClr val="tx1"/>
          </a:solidFill>
          <a:latin typeface="+mn-lt"/>
          <a:ea typeface="+mn-ea"/>
          <a:cs typeface="+mn-cs"/>
        </a:defRPr>
      </a:lvl5pPr>
      <a:lvl6pPr marL="2285257" algn="l" defTabSz="914103" rtl="0" eaLnBrk="1" latinLnBrk="0" hangingPunct="1">
        <a:defRPr sz="1799" kern="1200">
          <a:solidFill>
            <a:schemeClr val="tx1"/>
          </a:solidFill>
          <a:latin typeface="+mn-lt"/>
          <a:ea typeface="+mn-ea"/>
          <a:cs typeface="+mn-cs"/>
        </a:defRPr>
      </a:lvl6pPr>
      <a:lvl7pPr marL="2742308" algn="l" defTabSz="914103" rtl="0" eaLnBrk="1" latinLnBrk="0" hangingPunct="1">
        <a:defRPr sz="1799" kern="1200">
          <a:solidFill>
            <a:schemeClr val="tx1"/>
          </a:solidFill>
          <a:latin typeface="+mn-lt"/>
          <a:ea typeface="+mn-ea"/>
          <a:cs typeface="+mn-cs"/>
        </a:defRPr>
      </a:lvl7pPr>
      <a:lvl8pPr marL="3199360" algn="l" defTabSz="914103" rtl="0" eaLnBrk="1" latinLnBrk="0" hangingPunct="1">
        <a:defRPr sz="1799" kern="1200">
          <a:solidFill>
            <a:schemeClr val="tx1"/>
          </a:solidFill>
          <a:latin typeface="+mn-lt"/>
          <a:ea typeface="+mn-ea"/>
          <a:cs typeface="+mn-cs"/>
        </a:defRPr>
      </a:lvl8pPr>
      <a:lvl9pPr marL="3656411" algn="l" defTabSz="914103" rtl="0" eaLnBrk="1" latinLnBrk="0" hangingPunct="1">
        <a:defRPr sz="17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308116584"/>
      </p:ext>
    </p:extLst>
  </p:cSld>
  <p:clrMap bg1="lt1" tx1="dk1" bg2="dk2" tx2="lt2" accent1="accent1" accent2="accent2" accent3="accent3" accent4="accent4" accent5="accent5" accent6="accent6" hlink="hlink" folHlink="folHlink"/>
  <p:sldLayoutIdLst>
    <p:sldLayoutId id="2147483671" r:id="rId1"/>
    <p:sldLayoutId id="2147483675" r:id="rId2"/>
    <p:sldLayoutId id="2147483677" r:id="rId3"/>
    <p:sldLayoutId id="2147483695" r:id="rId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CA963A-BC7B-DC6A-F8AD-77AB5A6FF4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414C39C-2DFB-0CB6-4D18-081BB43B72E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1DBD77F-2280-03A8-924B-C6B5CC840C8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FE8C653-883B-41A5-997D-C7400B3517A6}" type="datetimeFigureOut">
              <a:rPr lang="en-GB" smtClean="0"/>
              <a:t>19/07/2023</a:t>
            </a:fld>
            <a:endParaRPr lang="en-GB"/>
          </a:p>
        </p:txBody>
      </p:sp>
      <p:sp>
        <p:nvSpPr>
          <p:cNvPr id="5" name="Footer Placeholder 4">
            <a:extLst>
              <a:ext uri="{FF2B5EF4-FFF2-40B4-BE49-F238E27FC236}">
                <a16:creationId xmlns:a16="http://schemas.microsoft.com/office/drawing/2014/main" id="{C1D31281-F81E-04C2-B8AB-CBF6354829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62861D61-40E3-20EA-29A5-C28A27B743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292321-34C6-4986-B63A-7064D8835CE0}" type="slidenum">
              <a:rPr lang="en-GB" smtClean="0"/>
              <a:t>‹#›</a:t>
            </a:fld>
            <a:endParaRPr lang="en-GB"/>
          </a:p>
        </p:txBody>
      </p:sp>
    </p:spTree>
    <p:extLst>
      <p:ext uri="{BB962C8B-B14F-4D97-AF65-F5344CB8AC3E}">
        <p14:creationId xmlns:p14="http://schemas.microsoft.com/office/powerpoint/2010/main" val="299816911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3.png"/><Relationship Id="rId7"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Layout" Target="../slideLayouts/slideLayout4.xml"/><Relationship Id="rId6" Type="http://schemas.openxmlformats.org/officeDocument/2006/relationships/image" Target="../media/image35.jpeg"/><Relationship Id="rId5" Type="http://schemas.openxmlformats.org/officeDocument/2006/relationships/image" Target="../media/image34.png"/><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 Id="rId5" Type="http://schemas.microsoft.com/office/2007/relationships/hdphoto" Target="../media/hdphoto4.wdp"/><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4.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8" Type="http://schemas.openxmlformats.org/officeDocument/2006/relationships/image" Target="../media/image30.gif"/><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image" Target="../media/image38.png"/><Relationship Id="rId7" Type="http://schemas.microsoft.com/office/2007/relationships/hdphoto" Target="../media/hdphoto5.wdp"/><Relationship Id="rId2" Type="http://schemas.openxmlformats.org/officeDocument/2006/relationships/image" Target="../media/image37.png"/><Relationship Id="rId1" Type="http://schemas.openxmlformats.org/officeDocument/2006/relationships/slideLayout" Target="../slideLayouts/slideLayout4.xml"/><Relationship Id="rId6" Type="http://schemas.openxmlformats.org/officeDocument/2006/relationships/image" Target="../media/image40.png"/><Relationship Id="rId5" Type="http://schemas.microsoft.com/office/2007/relationships/hdphoto" Target="../media/hdphoto4.wdp"/><Relationship Id="rId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4.avi"/><Relationship Id="rId1" Type="http://schemas.microsoft.com/office/2007/relationships/media" Target="../media/media4.avi"/><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1.xml"/><Relationship Id="rId7" Type="http://schemas.openxmlformats.org/officeDocument/2006/relationships/image" Target="../media/image17.png"/><Relationship Id="rId12" Type="http://schemas.openxmlformats.org/officeDocument/2006/relationships/image" Target="../media/image14.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6.png"/><Relationship Id="rId11" Type="http://schemas.microsoft.com/office/2007/relationships/hdphoto" Target="../media/hdphoto1.wdp"/><Relationship Id="rId5" Type="http://schemas.openxmlformats.org/officeDocument/2006/relationships/image" Target="../media/image15.png"/><Relationship Id="rId10" Type="http://schemas.openxmlformats.org/officeDocument/2006/relationships/image" Target="../media/image19.png"/><Relationship Id="rId4" Type="http://schemas.openxmlformats.org/officeDocument/2006/relationships/audio" Target="../media/audio1.wav"/><Relationship Id="rId9"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4.xml"/><Relationship Id="rId6" Type="http://schemas.openxmlformats.org/officeDocument/2006/relationships/image" Target="../media/image43.png"/><Relationship Id="rId5" Type="http://schemas.microsoft.com/office/2007/relationships/hdphoto" Target="../media/hdphoto4.wdp"/><Relationship Id="rId4" Type="http://schemas.openxmlformats.org/officeDocument/2006/relationships/image" Target="../media/image39.png"/></Relationships>
</file>

<file path=ppt/slides/_rels/slide2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3.png"/><Relationship Id="rId5" Type="http://schemas.openxmlformats.org/officeDocument/2006/relationships/image" Target="../media/image6.png"/><Relationship Id="rId10" Type="http://schemas.openxmlformats.org/officeDocument/2006/relationships/image" Target="../media/image12.png"/><Relationship Id="rId4" Type="http://schemas.openxmlformats.org/officeDocument/2006/relationships/image" Target="../media/image5.png"/><Relationship Id="rId9" Type="http://schemas.openxmlformats.org/officeDocument/2006/relationships/image" Target="../media/image10.png"/></Relationships>
</file>

<file path=ppt/slides/_rels/slide3.xml.rels><?xml version="1.0" encoding="UTF-8" standalone="yes"?>
<Relationships xmlns="http://schemas.openxmlformats.org/package/2006/relationships"><Relationship Id="rId8" Type="http://schemas.openxmlformats.org/officeDocument/2006/relationships/slide" Target="slide4.xml"/><Relationship Id="rId3" Type="http://schemas.openxmlformats.org/officeDocument/2006/relationships/slide" Target="slide5.xml"/><Relationship Id="rId7"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21.png"/><Relationship Id="rId11" Type="http://schemas.openxmlformats.org/officeDocument/2006/relationships/slide" Target="slide7.xml"/><Relationship Id="rId5" Type="http://schemas.openxmlformats.org/officeDocument/2006/relationships/slide" Target="slide6.xml"/><Relationship Id="rId10" Type="http://schemas.openxmlformats.org/officeDocument/2006/relationships/image" Target="../media/image24.png"/><Relationship Id="rId4" Type="http://schemas.openxmlformats.org/officeDocument/2006/relationships/image" Target="../media/image20.png"/><Relationship Id="rId9" Type="http://schemas.openxmlformats.org/officeDocument/2006/relationships/image" Target="../media/image23.png"/></Relationships>
</file>

<file path=ppt/slides/_rels/slide4.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slide" Target="slide3.xml"/><Relationship Id="rId3" Type="http://schemas.microsoft.com/office/2007/relationships/media" Target="../media/media3.mp3"/><Relationship Id="rId7" Type="http://schemas.openxmlformats.org/officeDocument/2006/relationships/image" Target="../media/image26.png"/><Relationship Id="rId12" Type="http://schemas.openxmlformats.org/officeDocument/2006/relationships/image" Target="../media/image2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5.png"/><Relationship Id="rId11" Type="http://schemas.openxmlformats.org/officeDocument/2006/relationships/slide" Target="slide17.xml"/><Relationship Id="rId5" Type="http://schemas.openxmlformats.org/officeDocument/2006/relationships/slideLayout" Target="../slideLayouts/slideLayout5.xml"/><Relationship Id="rId10" Type="http://schemas.openxmlformats.org/officeDocument/2006/relationships/image" Target="../media/image18.png"/><Relationship Id="rId4" Type="http://schemas.openxmlformats.org/officeDocument/2006/relationships/audio" Target="../media/media3.mp3"/><Relationship Id="rId9" Type="http://schemas.openxmlformats.org/officeDocument/2006/relationships/image" Target="../media/image28.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slide" Target="slide3.xml"/><Relationship Id="rId3" Type="http://schemas.microsoft.com/office/2007/relationships/media" Target="../media/media3.mp3"/><Relationship Id="rId7" Type="http://schemas.openxmlformats.org/officeDocument/2006/relationships/slide" Target="slide17.xml"/><Relationship Id="rId12" Type="http://schemas.openxmlformats.org/officeDocument/2006/relationships/image" Target="../media/image18.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5.png"/><Relationship Id="rId11" Type="http://schemas.openxmlformats.org/officeDocument/2006/relationships/image" Target="../media/image28.png"/><Relationship Id="rId5" Type="http://schemas.openxmlformats.org/officeDocument/2006/relationships/slideLayout" Target="../slideLayouts/slideLayout6.xml"/><Relationship Id="rId10" Type="http://schemas.openxmlformats.org/officeDocument/2006/relationships/image" Target="../media/image27.png"/><Relationship Id="rId4" Type="http://schemas.openxmlformats.org/officeDocument/2006/relationships/audio" Target="../media/media3.mp3"/><Relationship Id="rId9" Type="http://schemas.openxmlformats.org/officeDocument/2006/relationships/image" Target="../media/image26.png"/></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slide" Target="slide3.xml"/><Relationship Id="rId3" Type="http://schemas.microsoft.com/office/2007/relationships/media" Target="../media/media3.mp3"/><Relationship Id="rId7" Type="http://schemas.openxmlformats.org/officeDocument/2006/relationships/image" Target="../media/image26.png"/><Relationship Id="rId12" Type="http://schemas.openxmlformats.org/officeDocument/2006/relationships/image" Target="../media/image2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25.png"/><Relationship Id="rId11" Type="http://schemas.openxmlformats.org/officeDocument/2006/relationships/slide" Target="slide17.xml"/><Relationship Id="rId5" Type="http://schemas.openxmlformats.org/officeDocument/2006/relationships/slideLayout" Target="../slideLayouts/slideLayout8.xml"/><Relationship Id="rId10" Type="http://schemas.openxmlformats.org/officeDocument/2006/relationships/image" Target="../media/image18.png"/><Relationship Id="rId4" Type="http://schemas.openxmlformats.org/officeDocument/2006/relationships/audio" Target="../media/media3.mp3"/><Relationship Id="rId9" Type="http://schemas.openxmlformats.org/officeDocument/2006/relationships/image" Target="../media/image28.pn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30.gif"/><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0"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2" y="2825557"/>
            <a:ext cx="9268607" cy="4056577"/>
          </a:xfrm>
          <a:prstGeom prst="rect">
            <a:avLst/>
          </a:prstGeom>
        </p:spPr>
      </p:pic>
      <p:pic>
        <p:nvPicPr>
          <p:cNvPr id="44" name="Picture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50329" y="797208"/>
            <a:ext cx="1681686" cy="896602"/>
          </a:xfrm>
          <a:prstGeom prst="rect">
            <a:avLst/>
          </a:prstGeom>
        </p:spPr>
      </p:pic>
      <p:pic>
        <p:nvPicPr>
          <p:cNvPr id="45" name="Picture 4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57107" y="214324"/>
            <a:ext cx="1196321" cy="637827"/>
          </a:xfrm>
          <a:prstGeom prst="rect">
            <a:avLst/>
          </a:prstGeom>
        </p:spPr>
      </p:pic>
      <p:pic>
        <p:nvPicPr>
          <p:cNvPr id="46" name="Picture 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66026" y="390722"/>
            <a:ext cx="1318214" cy="751383"/>
          </a:xfrm>
          <a:prstGeom prst="rect">
            <a:avLst/>
          </a:prstGeom>
        </p:spPr>
      </p:pic>
      <p:pic>
        <p:nvPicPr>
          <p:cNvPr id="48" name="Picture 4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3894" y="558654"/>
            <a:ext cx="2047195" cy="1166901"/>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06658" y="0"/>
            <a:ext cx="2283461" cy="2389101"/>
          </a:xfrm>
          <a:prstGeom prst="rect">
            <a:avLst/>
          </a:prstGeom>
        </p:spPr>
      </p:pic>
      <p:pic>
        <p:nvPicPr>
          <p:cNvPr id="18" name="图片 7">
            <a:extLst>
              <a:ext uri="{FF2B5EF4-FFF2-40B4-BE49-F238E27FC236}">
                <a16:creationId xmlns:a16="http://schemas.microsoft.com/office/drawing/2014/main" id="{CE37FD0E-B961-4CED-A1B4-95FD39B28A9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881" y="3476103"/>
            <a:ext cx="12188238" cy="3381898"/>
          </a:xfrm>
          <a:prstGeom prst="rect">
            <a:avLst/>
          </a:prstGeom>
        </p:spPr>
      </p:pic>
      <p:sp>
        <p:nvSpPr>
          <p:cNvPr id="39" name="!!文本框 6">
            <a:extLst>
              <a:ext uri="{FF2B5EF4-FFF2-40B4-BE49-F238E27FC236}">
                <a16:creationId xmlns:a16="http://schemas.microsoft.com/office/drawing/2014/main" id="{D30BD5E7-DA0E-4C5B-9A02-DF1DB0F9DBD0}"/>
              </a:ext>
            </a:extLst>
          </p:cNvPr>
          <p:cNvSpPr txBox="1"/>
          <p:nvPr/>
        </p:nvSpPr>
        <p:spPr>
          <a:xfrm>
            <a:off x="883589" y="1988379"/>
            <a:ext cx="9846715" cy="1477328"/>
          </a:xfrm>
          <a:prstGeom prst="rect">
            <a:avLst/>
          </a:prstGeom>
          <a:noFill/>
          <a:ln w="19050">
            <a:noFill/>
            <a:prstDash val="dash"/>
          </a:ln>
        </p:spPr>
        <p:txBody>
          <a:bodyPr wrap="square" rtlCol="0">
            <a:spAutoFit/>
          </a:bodyPr>
          <a:lstStyle/>
          <a:p>
            <a:pPr algn="ctr" defTabSz="913256">
              <a:lnSpc>
                <a:spcPct val="150000"/>
              </a:lnSpc>
            </a:pPr>
            <a:r>
              <a:rPr lang="en-US" altLang="zh-CN" sz="6000" b="1">
                <a:solidFill>
                  <a:srgbClr val="FFC000">
                    <a:lumMod val="20000"/>
                    <a:lumOff val="80000"/>
                  </a:srgbClr>
                </a:solidFill>
                <a:effectLst>
                  <a:outerShdw blurRad="38100" dist="38100" dir="2700000" algn="tl">
                    <a:srgbClr val="000000">
                      <a:alpha val="43137"/>
                    </a:srgbClr>
                  </a:outerShdw>
                </a:effectLst>
                <a:latin typeface="UVN Binh Duong" pitchFamily="2" charset="0"/>
                <a:ea typeface="Tahoma" panose="020B0604030504040204" pitchFamily="34" charset="0"/>
                <a:cs typeface="+mn-ea"/>
                <a:sym typeface="+mn-lt"/>
              </a:rPr>
              <a:t>TRAO ĐỔI CHẤT Ở NGƯỜI</a:t>
            </a:r>
            <a:endParaRPr lang="zh-CN" altLang="en-US" sz="6000" b="1" dirty="0">
              <a:solidFill>
                <a:srgbClr val="FFC000">
                  <a:lumMod val="20000"/>
                  <a:lumOff val="80000"/>
                </a:srgbClr>
              </a:solidFill>
              <a:effectLst>
                <a:outerShdw blurRad="38100" dist="38100" dir="2700000" algn="tl">
                  <a:srgbClr val="000000">
                    <a:alpha val="43137"/>
                  </a:srgbClr>
                </a:outerShdw>
              </a:effectLst>
              <a:latin typeface="UVN Binh Duong" pitchFamily="2" charset="0"/>
              <a:ea typeface="方正稚艺简体" panose="03000509000000000000" pitchFamily="65" charset="-122"/>
              <a:cs typeface="+mn-ea"/>
              <a:sym typeface="+mn-lt"/>
            </a:endParaRPr>
          </a:p>
        </p:txBody>
      </p:sp>
      <p:pic>
        <p:nvPicPr>
          <p:cNvPr id="2" name="Picture 1"/>
          <p:cNvPicPr>
            <a:picLocks noChangeAspect="1"/>
          </p:cNvPicPr>
          <p:nvPr/>
        </p:nvPicPr>
        <p:blipFill rotWithShape="1">
          <a:blip r:embed="rId10">
            <a:extLst>
              <a:ext uri="{28A0092B-C50C-407E-A947-70E740481C1C}">
                <a14:useLocalDpi xmlns:a14="http://schemas.microsoft.com/office/drawing/2010/main" val="0"/>
              </a:ext>
            </a:extLst>
          </a:blip>
          <a:srcRect r="9486"/>
          <a:stretch/>
        </p:blipFill>
        <p:spPr>
          <a:xfrm>
            <a:off x="2835646" y="3771014"/>
            <a:ext cx="4083885" cy="2517258"/>
          </a:xfrm>
          <a:prstGeom prst="rect">
            <a:avLst/>
          </a:prstGeom>
        </p:spPr>
      </p:pic>
      <p:pic>
        <p:nvPicPr>
          <p:cNvPr id="42" name="Picture 4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164233" y="875487"/>
            <a:ext cx="1169166" cy="1057374"/>
          </a:xfrm>
          <a:prstGeom prst="rect">
            <a:avLst/>
          </a:prstGeom>
        </p:spPr>
      </p:pic>
      <p:pic>
        <p:nvPicPr>
          <p:cNvPr id="43" name="Picture 4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0776342">
            <a:off x="1316974" y="3047601"/>
            <a:ext cx="1418032" cy="1104077"/>
          </a:xfrm>
          <a:prstGeom prst="rect">
            <a:avLst/>
          </a:prstGeom>
        </p:spPr>
      </p:pic>
      <p:sp>
        <p:nvSpPr>
          <p:cNvPr id="49" name="!!文本框 6">
            <a:extLst>
              <a:ext uri="{FF2B5EF4-FFF2-40B4-BE49-F238E27FC236}">
                <a16:creationId xmlns:a16="http://schemas.microsoft.com/office/drawing/2014/main" id="{D30BD5E7-DA0E-4C5B-9A02-DF1DB0F9DBD0}"/>
              </a:ext>
            </a:extLst>
          </p:cNvPr>
          <p:cNvSpPr txBox="1"/>
          <p:nvPr/>
        </p:nvSpPr>
        <p:spPr>
          <a:xfrm>
            <a:off x="640140" y="1956197"/>
            <a:ext cx="10408248" cy="1477328"/>
          </a:xfrm>
          <a:prstGeom prst="rect">
            <a:avLst/>
          </a:prstGeom>
          <a:noFill/>
          <a:ln w="19050">
            <a:noFill/>
            <a:prstDash val="dash"/>
          </a:ln>
        </p:spPr>
        <p:txBody>
          <a:bodyPr wrap="square" rtlCol="0">
            <a:spAutoFit/>
          </a:bodyPr>
          <a:lstStyle/>
          <a:p>
            <a:pPr algn="ctr" defTabSz="913256">
              <a:lnSpc>
                <a:spcPct val="150000"/>
              </a:lnSpc>
            </a:pPr>
            <a:r>
              <a:rPr lang="en-US" altLang="zh-CN" sz="6000" b="1">
                <a:solidFill>
                  <a:srgbClr val="FF6600"/>
                </a:solidFill>
                <a:effectLst>
                  <a:outerShdw blurRad="38100" dist="38100" dir="2700000" algn="tl">
                    <a:srgbClr val="000000">
                      <a:alpha val="43137"/>
                    </a:srgbClr>
                  </a:outerShdw>
                </a:effectLst>
                <a:latin typeface="UVN Binh Duong" pitchFamily="2" charset="0"/>
                <a:ea typeface="Tahoma" panose="020B0604030504040204" pitchFamily="34" charset="0"/>
                <a:cs typeface="+mn-ea"/>
                <a:sym typeface="+mn-lt"/>
              </a:rPr>
              <a:t>TRAO ĐỔI CHẤT Ở NGƯỜI</a:t>
            </a:r>
            <a:endParaRPr lang="zh-CN" altLang="en-US" sz="6000" b="1" dirty="0">
              <a:solidFill>
                <a:srgbClr val="FF6600"/>
              </a:solidFill>
              <a:effectLst>
                <a:outerShdw blurRad="38100" dist="38100" dir="2700000" algn="tl">
                  <a:srgbClr val="000000">
                    <a:alpha val="43137"/>
                  </a:srgbClr>
                </a:outerShdw>
              </a:effectLst>
              <a:latin typeface="UVN Binh Duong" pitchFamily="2" charset="0"/>
              <a:ea typeface="方正稚艺简体" panose="03000509000000000000" pitchFamily="65" charset="-122"/>
              <a:cs typeface="+mn-ea"/>
              <a:sym typeface="+mn-lt"/>
            </a:endParaRPr>
          </a:p>
        </p:txBody>
      </p:sp>
      <p:pic>
        <p:nvPicPr>
          <p:cNvPr id="15" name="图片 6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925553" y="5225692"/>
            <a:ext cx="4959861" cy="1560702"/>
          </a:xfrm>
          <a:prstGeom prst="rect">
            <a:avLst/>
          </a:prstGeom>
        </p:spPr>
      </p:pic>
      <p:sp>
        <p:nvSpPr>
          <p:cNvPr id="3" name="TextBox 2"/>
          <p:cNvSpPr txBox="1"/>
          <p:nvPr/>
        </p:nvSpPr>
        <p:spPr>
          <a:xfrm rot="372534">
            <a:off x="4325602" y="5351760"/>
            <a:ext cx="1704110" cy="369332"/>
          </a:xfrm>
          <a:prstGeom prst="rect">
            <a:avLst/>
          </a:prstGeom>
          <a:noFill/>
        </p:spPr>
        <p:txBody>
          <a:bodyPr wrap="square" rtlCol="0">
            <a:spAutoFit/>
          </a:bodyPr>
          <a:lstStyle/>
          <a:p>
            <a:r>
              <a:rPr lang="en-US">
                <a:solidFill>
                  <a:schemeClr val="accent4">
                    <a:lumMod val="40000"/>
                    <a:lumOff val="60000"/>
                  </a:schemeClr>
                </a:solidFill>
              </a:rPr>
              <a:t>Măng non</a:t>
            </a:r>
          </a:p>
        </p:txBody>
      </p:sp>
      <p:sp>
        <p:nvSpPr>
          <p:cNvPr id="16" name="!!文本框 6">
            <a:extLst>
              <a:ext uri="{FF2B5EF4-FFF2-40B4-BE49-F238E27FC236}">
                <a16:creationId xmlns:a16="http://schemas.microsoft.com/office/drawing/2014/main" id="{D30BD5E7-DA0E-4C5B-9A02-DF1DB0F9DBD0}"/>
              </a:ext>
            </a:extLst>
          </p:cNvPr>
          <p:cNvSpPr txBox="1"/>
          <p:nvPr/>
        </p:nvSpPr>
        <p:spPr>
          <a:xfrm>
            <a:off x="-898212" y="289532"/>
            <a:ext cx="6356789" cy="982833"/>
          </a:xfrm>
          <a:prstGeom prst="rect">
            <a:avLst/>
          </a:prstGeom>
          <a:noFill/>
          <a:ln w="19050">
            <a:noFill/>
            <a:prstDash val="dash"/>
          </a:ln>
        </p:spPr>
        <p:txBody>
          <a:bodyPr wrap="square" rtlCol="0">
            <a:spAutoFit/>
          </a:bodyPr>
          <a:lstStyle/>
          <a:p>
            <a:pPr algn="ctr">
              <a:lnSpc>
                <a:spcPct val="150000"/>
              </a:lnSpc>
            </a:pPr>
            <a:r>
              <a:rPr lang="en-US" altLang="zh-CN" sz="4400" b="1" dirty="0" err="1">
                <a:solidFill>
                  <a:srgbClr val="92D050"/>
                </a:solidFill>
                <a:effectLst>
                  <a:outerShdw blurRad="38100" dist="38100" dir="2700000" algn="tl">
                    <a:srgbClr val="000000">
                      <a:alpha val="43137"/>
                    </a:srgbClr>
                  </a:outerShdw>
                </a:effectLst>
                <a:latin typeface="UVN Binh Duong" pitchFamily="2" charset="0"/>
                <a:ea typeface="Tahoma" panose="020B0604030504040204" pitchFamily="34" charset="0"/>
                <a:cs typeface="+mn-ea"/>
                <a:sym typeface="+mn-lt"/>
              </a:rPr>
              <a:t>Khoa</a:t>
            </a:r>
            <a:r>
              <a:rPr lang="en-US" altLang="zh-CN" sz="4400" b="1" dirty="0">
                <a:solidFill>
                  <a:srgbClr val="92D050"/>
                </a:solidFill>
                <a:effectLst>
                  <a:outerShdw blurRad="38100" dist="38100" dir="2700000" algn="tl">
                    <a:srgbClr val="000000">
                      <a:alpha val="43137"/>
                    </a:srgbClr>
                  </a:outerShdw>
                </a:effectLst>
                <a:latin typeface="UVN Binh Duong" pitchFamily="2" charset="0"/>
                <a:ea typeface="Tahoma" panose="020B0604030504040204" pitchFamily="34" charset="0"/>
                <a:cs typeface="+mn-ea"/>
                <a:sym typeface="+mn-lt"/>
              </a:rPr>
              <a:t> </a:t>
            </a:r>
            <a:r>
              <a:rPr lang="en-US" altLang="zh-CN" sz="4400" b="1" dirty="0" err="1">
                <a:solidFill>
                  <a:srgbClr val="92D050"/>
                </a:solidFill>
                <a:effectLst>
                  <a:outerShdw blurRad="38100" dist="38100" dir="2700000" algn="tl">
                    <a:srgbClr val="000000">
                      <a:alpha val="43137"/>
                    </a:srgbClr>
                  </a:outerShdw>
                </a:effectLst>
                <a:latin typeface="UVN Binh Duong" pitchFamily="2" charset="0"/>
                <a:ea typeface="Tahoma" panose="020B0604030504040204" pitchFamily="34" charset="0"/>
                <a:cs typeface="+mn-ea"/>
                <a:sym typeface="+mn-lt"/>
              </a:rPr>
              <a:t>học</a:t>
            </a:r>
            <a:endParaRPr lang="zh-CN" altLang="en-US" sz="4400" b="1" dirty="0">
              <a:solidFill>
                <a:srgbClr val="92D050"/>
              </a:solidFill>
              <a:effectLst>
                <a:outerShdw blurRad="38100" dist="38100" dir="2700000" algn="tl">
                  <a:srgbClr val="000000">
                    <a:alpha val="43137"/>
                  </a:srgbClr>
                </a:outerShdw>
              </a:effectLst>
              <a:latin typeface="UVN Binh Duong" pitchFamily="2" charset="0"/>
              <a:ea typeface="方正稚艺简体" panose="03000509000000000000" pitchFamily="65" charset="-122"/>
              <a:cs typeface="+mn-ea"/>
              <a:sym typeface="+mn-lt"/>
            </a:endParaRPr>
          </a:p>
        </p:txBody>
      </p:sp>
    </p:spTree>
    <p:extLst>
      <p:ext uri="{BB962C8B-B14F-4D97-AF65-F5344CB8AC3E}">
        <p14:creationId xmlns:p14="http://schemas.microsoft.com/office/powerpoint/2010/main" val="28202408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31" presetClass="entr" presetSubtype="0" fill="hold" nodeType="withEffect">
                                  <p:stCondLst>
                                    <p:cond delay="0"/>
                                  </p:stCondLst>
                                  <p:childTnLst>
                                    <p:set>
                                      <p:cBhvr>
                                        <p:cTn id="10" dur="1" fill="hold">
                                          <p:stCondLst>
                                            <p:cond delay="0"/>
                                          </p:stCondLst>
                                        </p:cTn>
                                        <p:tgtEl>
                                          <p:spTgt spid="48"/>
                                        </p:tgtEl>
                                        <p:attrNameLst>
                                          <p:attrName>style.visibility</p:attrName>
                                        </p:attrNameLst>
                                      </p:cBhvr>
                                      <p:to>
                                        <p:strVal val="visible"/>
                                      </p:to>
                                    </p:set>
                                    <p:anim calcmode="lin" valueType="num">
                                      <p:cBhvr>
                                        <p:cTn id="11" dur="1000" fill="hold"/>
                                        <p:tgtEl>
                                          <p:spTgt spid="48"/>
                                        </p:tgtEl>
                                        <p:attrNameLst>
                                          <p:attrName>ppt_w</p:attrName>
                                        </p:attrNameLst>
                                      </p:cBhvr>
                                      <p:tavLst>
                                        <p:tav tm="0">
                                          <p:val>
                                            <p:fltVal val="0"/>
                                          </p:val>
                                        </p:tav>
                                        <p:tav tm="100000">
                                          <p:val>
                                            <p:strVal val="#ppt_w"/>
                                          </p:val>
                                        </p:tav>
                                      </p:tavLst>
                                    </p:anim>
                                    <p:anim calcmode="lin" valueType="num">
                                      <p:cBhvr>
                                        <p:cTn id="12" dur="1000" fill="hold"/>
                                        <p:tgtEl>
                                          <p:spTgt spid="48"/>
                                        </p:tgtEl>
                                        <p:attrNameLst>
                                          <p:attrName>ppt_h</p:attrName>
                                        </p:attrNameLst>
                                      </p:cBhvr>
                                      <p:tavLst>
                                        <p:tav tm="0">
                                          <p:val>
                                            <p:fltVal val="0"/>
                                          </p:val>
                                        </p:tav>
                                        <p:tav tm="100000">
                                          <p:val>
                                            <p:strVal val="#ppt_h"/>
                                          </p:val>
                                        </p:tav>
                                      </p:tavLst>
                                    </p:anim>
                                    <p:anim calcmode="lin" valueType="num">
                                      <p:cBhvr>
                                        <p:cTn id="13" dur="1000" fill="hold"/>
                                        <p:tgtEl>
                                          <p:spTgt spid="48"/>
                                        </p:tgtEl>
                                        <p:attrNameLst>
                                          <p:attrName>style.rotation</p:attrName>
                                        </p:attrNameLst>
                                      </p:cBhvr>
                                      <p:tavLst>
                                        <p:tav tm="0">
                                          <p:val>
                                            <p:fltVal val="90"/>
                                          </p:val>
                                        </p:tav>
                                        <p:tav tm="100000">
                                          <p:val>
                                            <p:fltVal val="0"/>
                                          </p:val>
                                        </p:tav>
                                      </p:tavLst>
                                    </p:anim>
                                    <p:animEffect transition="in" filter="fade">
                                      <p:cBhvr>
                                        <p:cTn id="14" dur="1000"/>
                                        <p:tgtEl>
                                          <p:spTgt spid="48"/>
                                        </p:tgtEl>
                                      </p:cBhvr>
                                    </p:animEffect>
                                  </p:childTnLst>
                                </p:cTn>
                              </p:par>
                              <p:par>
                                <p:cTn id="15" presetID="31" presetClass="entr" presetSubtype="0" fill="hold" nodeType="withEffect">
                                  <p:stCondLst>
                                    <p:cond delay="0"/>
                                  </p:stCondLst>
                                  <p:childTnLst>
                                    <p:set>
                                      <p:cBhvr>
                                        <p:cTn id="16" dur="1" fill="hold">
                                          <p:stCondLst>
                                            <p:cond delay="0"/>
                                          </p:stCondLst>
                                        </p:cTn>
                                        <p:tgtEl>
                                          <p:spTgt spid="46"/>
                                        </p:tgtEl>
                                        <p:attrNameLst>
                                          <p:attrName>style.visibility</p:attrName>
                                        </p:attrNameLst>
                                      </p:cBhvr>
                                      <p:to>
                                        <p:strVal val="visible"/>
                                      </p:to>
                                    </p:set>
                                    <p:anim calcmode="lin" valueType="num">
                                      <p:cBhvr>
                                        <p:cTn id="17" dur="1000" fill="hold"/>
                                        <p:tgtEl>
                                          <p:spTgt spid="46"/>
                                        </p:tgtEl>
                                        <p:attrNameLst>
                                          <p:attrName>ppt_w</p:attrName>
                                        </p:attrNameLst>
                                      </p:cBhvr>
                                      <p:tavLst>
                                        <p:tav tm="0">
                                          <p:val>
                                            <p:fltVal val="0"/>
                                          </p:val>
                                        </p:tav>
                                        <p:tav tm="100000">
                                          <p:val>
                                            <p:strVal val="#ppt_w"/>
                                          </p:val>
                                        </p:tav>
                                      </p:tavLst>
                                    </p:anim>
                                    <p:anim calcmode="lin" valueType="num">
                                      <p:cBhvr>
                                        <p:cTn id="18" dur="1000" fill="hold"/>
                                        <p:tgtEl>
                                          <p:spTgt spid="46"/>
                                        </p:tgtEl>
                                        <p:attrNameLst>
                                          <p:attrName>ppt_h</p:attrName>
                                        </p:attrNameLst>
                                      </p:cBhvr>
                                      <p:tavLst>
                                        <p:tav tm="0">
                                          <p:val>
                                            <p:fltVal val="0"/>
                                          </p:val>
                                        </p:tav>
                                        <p:tav tm="100000">
                                          <p:val>
                                            <p:strVal val="#ppt_h"/>
                                          </p:val>
                                        </p:tav>
                                      </p:tavLst>
                                    </p:anim>
                                    <p:anim calcmode="lin" valueType="num">
                                      <p:cBhvr>
                                        <p:cTn id="19" dur="1000" fill="hold"/>
                                        <p:tgtEl>
                                          <p:spTgt spid="46"/>
                                        </p:tgtEl>
                                        <p:attrNameLst>
                                          <p:attrName>style.rotation</p:attrName>
                                        </p:attrNameLst>
                                      </p:cBhvr>
                                      <p:tavLst>
                                        <p:tav tm="0">
                                          <p:val>
                                            <p:fltVal val="90"/>
                                          </p:val>
                                        </p:tav>
                                        <p:tav tm="100000">
                                          <p:val>
                                            <p:fltVal val="0"/>
                                          </p:val>
                                        </p:tav>
                                      </p:tavLst>
                                    </p:anim>
                                    <p:animEffect transition="in" filter="fade">
                                      <p:cBhvr>
                                        <p:cTn id="20" dur="1000"/>
                                        <p:tgtEl>
                                          <p:spTgt spid="46"/>
                                        </p:tgtEl>
                                      </p:cBhvr>
                                    </p:animEffect>
                                  </p:childTnLst>
                                </p:cTn>
                              </p:par>
                              <p:par>
                                <p:cTn id="21" presetID="31" presetClass="entr" presetSubtype="0" fill="hold" nodeType="withEffect">
                                  <p:stCondLst>
                                    <p:cond delay="0"/>
                                  </p:stCondLst>
                                  <p:childTnLst>
                                    <p:set>
                                      <p:cBhvr>
                                        <p:cTn id="22" dur="1" fill="hold">
                                          <p:stCondLst>
                                            <p:cond delay="0"/>
                                          </p:stCondLst>
                                        </p:cTn>
                                        <p:tgtEl>
                                          <p:spTgt spid="45"/>
                                        </p:tgtEl>
                                        <p:attrNameLst>
                                          <p:attrName>style.visibility</p:attrName>
                                        </p:attrNameLst>
                                      </p:cBhvr>
                                      <p:to>
                                        <p:strVal val="visible"/>
                                      </p:to>
                                    </p:set>
                                    <p:anim calcmode="lin" valueType="num">
                                      <p:cBhvr>
                                        <p:cTn id="23" dur="1000" fill="hold"/>
                                        <p:tgtEl>
                                          <p:spTgt spid="45"/>
                                        </p:tgtEl>
                                        <p:attrNameLst>
                                          <p:attrName>ppt_w</p:attrName>
                                        </p:attrNameLst>
                                      </p:cBhvr>
                                      <p:tavLst>
                                        <p:tav tm="0">
                                          <p:val>
                                            <p:fltVal val="0"/>
                                          </p:val>
                                        </p:tav>
                                        <p:tav tm="100000">
                                          <p:val>
                                            <p:strVal val="#ppt_w"/>
                                          </p:val>
                                        </p:tav>
                                      </p:tavLst>
                                    </p:anim>
                                    <p:anim calcmode="lin" valueType="num">
                                      <p:cBhvr>
                                        <p:cTn id="24" dur="1000" fill="hold"/>
                                        <p:tgtEl>
                                          <p:spTgt spid="45"/>
                                        </p:tgtEl>
                                        <p:attrNameLst>
                                          <p:attrName>ppt_h</p:attrName>
                                        </p:attrNameLst>
                                      </p:cBhvr>
                                      <p:tavLst>
                                        <p:tav tm="0">
                                          <p:val>
                                            <p:fltVal val="0"/>
                                          </p:val>
                                        </p:tav>
                                        <p:tav tm="100000">
                                          <p:val>
                                            <p:strVal val="#ppt_h"/>
                                          </p:val>
                                        </p:tav>
                                      </p:tavLst>
                                    </p:anim>
                                    <p:anim calcmode="lin" valueType="num">
                                      <p:cBhvr>
                                        <p:cTn id="25" dur="1000" fill="hold"/>
                                        <p:tgtEl>
                                          <p:spTgt spid="45"/>
                                        </p:tgtEl>
                                        <p:attrNameLst>
                                          <p:attrName>style.rotation</p:attrName>
                                        </p:attrNameLst>
                                      </p:cBhvr>
                                      <p:tavLst>
                                        <p:tav tm="0">
                                          <p:val>
                                            <p:fltVal val="90"/>
                                          </p:val>
                                        </p:tav>
                                        <p:tav tm="100000">
                                          <p:val>
                                            <p:fltVal val="0"/>
                                          </p:val>
                                        </p:tav>
                                      </p:tavLst>
                                    </p:anim>
                                    <p:animEffect transition="in" filter="fade">
                                      <p:cBhvr>
                                        <p:cTn id="26" dur="1000"/>
                                        <p:tgtEl>
                                          <p:spTgt spid="45"/>
                                        </p:tgtEl>
                                      </p:cBhvr>
                                    </p:animEffect>
                                  </p:childTnLst>
                                </p:cTn>
                              </p:par>
                              <p:par>
                                <p:cTn id="27" presetID="31" presetClass="entr" presetSubtype="0" fill="hold" nodeType="withEffect">
                                  <p:stCondLst>
                                    <p:cond delay="0"/>
                                  </p:stCondLst>
                                  <p:childTnLst>
                                    <p:set>
                                      <p:cBhvr>
                                        <p:cTn id="28" dur="1" fill="hold">
                                          <p:stCondLst>
                                            <p:cond delay="0"/>
                                          </p:stCondLst>
                                        </p:cTn>
                                        <p:tgtEl>
                                          <p:spTgt spid="44"/>
                                        </p:tgtEl>
                                        <p:attrNameLst>
                                          <p:attrName>style.visibility</p:attrName>
                                        </p:attrNameLst>
                                      </p:cBhvr>
                                      <p:to>
                                        <p:strVal val="visible"/>
                                      </p:to>
                                    </p:set>
                                    <p:anim calcmode="lin" valueType="num">
                                      <p:cBhvr>
                                        <p:cTn id="29" dur="1000" fill="hold"/>
                                        <p:tgtEl>
                                          <p:spTgt spid="44"/>
                                        </p:tgtEl>
                                        <p:attrNameLst>
                                          <p:attrName>ppt_w</p:attrName>
                                        </p:attrNameLst>
                                      </p:cBhvr>
                                      <p:tavLst>
                                        <p:tav tm="0">
                                          <p:val>
                                            <p:fltVal val="0"/>
                                          </p:val>
                                        </p:tav>
                                        <p:tav tm="100000">
                                          <p:val>
                                            <p:strVal val="#ppt_w"/>
                                          </p:val>
                                        </p:tav>
                                      </p:tavLst>
                                    </p:anim>
                                    <p:anim calcmode="lin" valueType="num">
                                      <p:cBhvr>
                                        <p:cTn id="30" dur="1000" fill="hold"/>
                                        <p:tgtEl>
                                          <p:spTgt spid="44"/>
                                        </p:tgtEl>
                                        <p:attrNameLst>
                                          <p:attrName>ppt_h</p:attrName>
                                        </p:attrNameLst>
                                      </p:cBhvr>
                                      <p:tavLst>
                                        <p:tav tm="0">
                                          <p:val>
                                            <p:fltVal val="0"/>
                                          </p:val>
                                        </p:tav>
                                        <p:tav tm="100000">
                                          <p:val>
                                            <p:strVal val="#ppt_h"/>
                                          </p:val>
                                        </p:tav>
                                      </p:tavLst>
                                    </p:anim>
                                    <p:anim calcmode="lin" valueType="num">
                                      <p:cBhvr>
                                        <p:cTn id="31" dur="1000" fill="hold"/>
                                        <p:tgtEl>
                                          <p:spTgt spid="44"/>
                                        </p:tgtEl>
                                        <p:attrNameLst>
                                          <p:attrName>style.rotation</p:attrName>
                                        </p:attrNameLst>
                                      </p:cBhvr>
                                      <p:tavLst>
                                        <p:tav tm="0">
                                          <p:val>
                                            <p:fltVal val="90"/>
                                          </p:val>
                                        </p:tav>
                                        <p:tav tm="100000">
                                          <p:val>
                                            <p:fltVal val="0"/>
                                          </p:val>
                                        </p:tav>
                                      </p:tavLst>
                                    </p:anim>
                                    <p:animEffect transition="in" filter="fade">
                                      <p:cBhvr>
                                        <p:cTn id="32" dur="1000"/>
                                        <p:tgtEl>
                                          <p:spTgt spid="44"/>
                                        </p:tgtEl>
                                      </p:cBhvr>
                                    </p:animEffect>
                                  </p:childTnLst>
                                </p:cTn>
                              </p:par>
                              <p:par>
                                <p:cTn id="33" presetID="31" presetClass="entr" presetSubtype="0" fill="hold" nodeType="withEffect">
                                  <p:stCondLst>
                                    <p:cond delay="1000"/>
                                  </p:stCondLst>
                                  <p:childTnLst>
                                    <p:set>
                                      <p:cBhvr>
                                        <p:cTn id="34" dur="1" fill="hold">
                                          <p:stCondLst>
                                            <p:cond delay="0"/>
                                          </p:stCondLst>
                                        </p:cTn>
                                        <p:tgtEl>
                                          <p:spTgt spid="42"/>
                                        </p:tgtEl>
                                        <p:attrNameLst>
                                          <p:attrName>style.visibility</p:attrName>
                                        </p:attrNameLst>
                                      </p:cBhvr>
                                      <p:to>
                                        <p:strVal val="visible"/>
                                      </p:to>
                                    </p:set>
                                    <p:anim calcmode="lin" valueType="num">
                                      <p:cBhvr>
                                        <p:cTn id="35" dur="1000" fill="hold"/>
                                        <p:tgtEl>
                                          <p:spTgt spid="42"/>
                                        </p:tgtEl>
                                        <p:attrNameLst>
                                          <p:attrName>ppt_w</p:attrName>
                                        </p:attrNameLst>
                                      </p:cBhvr>
                                      <p:tavLst>
                                        <p:tav tm="0">
                                          <p:val>
                                            <p:fltVal val="0"/>
                                          </p:val>
                                        </p:tav>
                                        <p:tav tm="100000">
                                          <p:val>
                                            <p:strVal val="#ppt_w"/>
                                          </p:val>
                                        </p:tav>
                                      </p:tavLst>
                                    </p:anim>
                                    <p:anim calcmode="lin" valueType="num">
                                      <p:cBhvr>
                                        <p:cTn id="36" dur="1000" fill="hold"/>
                                        <p:tgtEl>
                                          <p:spTgt spid="42"/>
                                        </p:tgtEl>
                                        <p:attrNameLst>
                                          <p:attrName>ppt_h</p:attrName>
                                        </p:attrNameLst>
                                      </p:cBhvr>
                                      <p:tavLst>
                                        <p:tav tm="0">
                                          <p:val>
                                            <p:fltVal val="0"/>
                                          </p:val>
                                        </p:tav>
                                        <p:tav tm="100000">
                                          <p:val>
                                            <p:strVal val="#ppt_h"/>
                                          </p:val>
                                        </p:tav>
                                      </p:tavLst>
                                    </p:anim>
                                    <p:anim calcmode="lin" valueType="num">
                                      <p:cBhvr>
                                        <p:cTn id="37" dur="1000" fill="hold"/>
                                        <p:tgtEl>
                                          <p:spTgt spid="42"/>
                                        </p:tgtEl>
                                        <p:attrNameLst>
                                          <p:attrName>style.rotation</p:attrName>
                                        </p:attrNameLst>
                                      </p:cBhvr>
                                      <p:tavLst>
                                        <p:tav tm="0">
                                          <p:val>
                                            <p:fltVal val="90"/>
                                          </p:val>
                                        </p:tav>
                                        <p:tav tm="100000">
                                          <p:val>
                                            <p:fltVal val="0"/>
                                          </p:val>
                                        </p:tav>
                                      </p:tavLst>
                                    </p:anim>
                                    <p:animEffect transition="in" filter="fade">
                                      <p:cBhvr>
                                        <p:cTn id="38" dur="1000"/>
                                        <p:tgtEl>
                                          <p:spTgt spid="42"/>
                                        </p:tgtEl>
                                      </p:cBhvr>
                                    </p:animEffect>
                                  </p:childTnLst>
                                </p:cTn>
                              </p:par>
                              <p:par>
                                <p:cTn id="39" presetID="31" presetClass="entr" presetSubtype="0" fill="hold" nodeType="withEffect">
                                  <p:stCondLst>
                                    <p:cond delay="2000"/>
                                  </p:stCondLst>
                                  <p:childTnLst>
                                    <p:set>
                                      <p:cBhvr>
                                        <p:cTn id="40" dur="1" fill="hold">
                                          <p:stCondLst>
                                            <p:cond delay="0"/>
                                          </p:stCondLst>
                                        </p:cTn>
                                        <p:tgtEl>
                                          <p:spTgt spid="43"/>
                                        </p:tgtEl>
                                        <p:attrNameLst>
                                          <p:attrName>style.visibility</p:attrName>
                                        </p:attrNameLst>
                                      </p:cBhvr>
                                      <p:to>
                                        <p:strVal val="visible"/>
                                      </p:to>
                                    </p:set>
                                    <p:anim calcmode="lin" valueType="num">
                                      <p:cBhvr>
                                        <p:cTn id="41" dur="1000" fill="hold"/>
                                        <p:tgtEl>
                                          <p:spTgt spid="43"/>
                                        </p:tgtEl>
                                        <p:attrNameLst>
                                          <p:attrName>ppt_w</p:attrName>
                                        </p:attrNameLst>
                                      </p:cBhvr>
                                      <p:tavLst>
                                        <p:tav tm="0">
                                          <p:val>
                                            <p:fltVal val="0"/>
                                          </p:val>
                                        </p:tav>
                                        <p:tav tm="100000">
                                          <p:val>
                                            <p:strVal val="#ppt_w"/>
                                          </p:val>
                                        </p:tav>
                                      </p:tavLst>
                                    </p:anim>
                                    <p:anim calcmode="lin" valueType="num">
                                      <p:cBhvr>
                                        <p:cTn id="42" dur="1000" fill="hold"/>
                                        <p:tgtEl>
                                          <p:spTgt spid="43"/>
                                        </p:tgtEl>
                                        <p:attrNameLst>
                                          <p:attrName>ppt_h</p:attrName>
                                        </p:attrNameLst>
                                      </p:cBhvr>
                                      <p:tavLst>
                                        <p:tav tm="0">
                                          <p:val>
                                            <p:fltVal val="0"/>
                                          </p:val>
                                        </p:tav>
                                        <p:tav tm="100000">
                                          <p:val>
                                            <p:strVal val="#ppt_h"/>
                                          </p:val>
                                        </p:tav>
                                      </p:tavLst>
                                    </p:anim>
                                    <p:anim calcmode="lin" valueType="num">
                                      <p:cBhvr>
                                        <p:cTn id="43" dur="1000" fill="hold"/>
                                        <p:tgtEl>
                                          <p:spTgt spid="43"/>
                                        </p:tgtEl>
                                        <p:attrNameLst>
                                          <p:attrName>style.rotation</p:attrName>
                                        </p:attrNameLst>
                                      </p:cBhvr>
                                      <p:tavLst>
                                        <p:tav tm="0">
                                          <p:val>
                                            <p:fltVal val="90"/>
                                          </p:val>
                                        </p:tav>
                                        <p:tav tm="100000">
                                          <p:val>
                                            <p:fltVal val="0"/>
                                          </p:val>
                                        </p:tav>
                                      </p:tavLst>
                                    </p:anim>
                                    <p:animEffect transition="in" filter="fade">
                                      <p:cBhvr>
                                        <p:cTn id="44" dur="1000"/>
                                        <p:tgtEl>
                                          <p:spTgt spid="43"/>
                                        </p:tgtEl>
                                      </p:cBhvr>
                                    </p:animEffect>
                                  </p:childTnLst>
                                </p:cTn>
                              </p:par>
                              <p:par>
                                <p:cTn id="45" presetID="22" presetClass="entr" presetSubtype="8" fill="hold" nodeType="withEffect">
                                  <p:stCondLst>
                                    <p:cond delay="3000"/>
                                  </p:stCondLst>
                                  <p:childTnLst>
                                    <p:set>
                                      <p:cBhvr>
                                        <p:cTn id="46" dur="1" fill="hold">
                                          <p:stCondLst>
                                            <p:cond delay="0"/>
                                          </p:stCondLst>
                                        </p:cTn>
                                        <p:tgtEl>
                                          <p:spTgt spid="50"/>
                                        </p:tgtEl>
                                        <p:attrNameLst>
                                          <p:attrName>style.visibility</p:attrName>
                                        </p:attrNameLst>
                                      </p:cBhvr>
                                      <p:to>
                                        <p:strVal val="visible"/>
                                      </p:to>
                                    </p:set>
                                    <p:animEffect transition="in" filter="wipe(left)">
                                      <p:cBhvr>
                                        <p:cTn id="47" dur="500"/>
                                        <p:tgtEl>
                                          <p:spTgt spid="50"/>
                                        </p:tgtEl>
                                      </p:cBhvr>
                                    </p:animEffect>
                                  </p:childTnLst>
                                </p:cTn>
                              </p:par>
                              <p:par>
                                <p:cTn id="48" presetID="2" presetClass="entr" presetSubtype="2" fill="hold" nodeType="withEffect">
                                  <p:stCondLst>
                                    <p:cond delay="3000"/>
                                  </p:stCondLst>
                                  <p:childTnLst>
                                    <p:set>
                                      <p:cBhvr>
                                        <p:cTn id="49" dur="1" fill="hold">
                                          <p:stCondLst>
                                            <p:cond delay="0"/>
                                          </p:stCondLst>
                                        </p:cTn>
                                        <p:tgtEl>
                                          <p:spTgt spid="2"/>
                                        </p:tgtEl>
                                        <p:attrNameLst>
                                          <p:attrName>style.visibility</p:attrName>
                                        </p:attrNameLst>
                                      </p:cBhvr>
                                      <p:to>
                                        <p:strVal val="visible"/>
                                      </p:to>
                                    </p:set>
                                    <p:anim calcmode="lin" valueType="num">
                                      <p:cBhvr additive="base">
                                        <p:cTn id="50" dur="500" fill="hold"/>
                                        <p:tgtEl>
                                          <p:spTgt spid="2"/>
                                        </p:tgtEl>
                                        <p:attrNameLst>
                                          <p:attrName>ppt_x</p:attrName>
                                        </p:attrNameLst>
                                      </p:cBhvr>
                                      <p:tavLst>
                                        <p:tav tm="0">
                                          <p:val>
                                            <p:strVal val="1+#ppt_w/2"/>
                                          </p:val>
                                        </p:tav>
                                        <p:tav tm="100000">
                                          <p:val>
                                            <p:strVal val="#ppt_x"/>
                                          </p:val>
                                        </p:tav>
                                      </p:tavLst>
                                    </p:anim>
                                    <p:anim calcmode="lin" valueType="num">
                                      <p:cBhvr additive="base">
                                        <p:cTn id="51" dur="500" fill="hold"/>
                                        <p:tgtEl>
                                          <p:spTgt spid="2"/>
                                        </p:tgtEl>
                                        <p:attrNameLst>
                                          <p:attrName>ppt_y</p:attrName>
                                        </p:attrNameLst>
                                      </p:cBhvr>
                                      <p:tavLst>
                                        <p:tav tm="0">
                                          <p:val>
                                            <p:strVal val="#ppt_y"/>
                                          </p:val>
                                        </p:tav>
                                        <p:tav tm="100000">
                                          <p:val>
                                            <p:strVal val="#ppt_y"/>
                                          </p:val>
                                        </p:tav>
                                      </p:tavLst>
                                    </p:anim>
                                  </p:childTnLst>
                                </p:cTn>
                              </p:par>
                              <p:par>
                                <p:cTn id="52" presetID="12" presetClass="entr" presetSubtype="2" fill="hold" nodeType="withEffect">
                                  <p:stCondLst>
                                    <p:cond delay="3500"/>
                                  </p:stCondLst>
                                  <p:childTnLst>
                                    <p:set>
                                      <p:cBhvr>
                                        <p:cTn id="53" dur="1" fill="hold">
                                          <p:stCondLst>
                                            <p:cond delay="0"/>
                                          </p:stCondLst>
                                        </p:cTn>
                                        <p:tgtEl>
                                          <p:spTgt spid="15"/>
                                        </p:tgtEl>
                                        <p:attrNameLst>
                                          <p:attrName>style.visibility</p:attrName>
                                        </p:attrNameLst>
                                      </p:cBhvr>
                                      <p:to>
                                        <p:strVal val="visible"/>
                                      </p:to>
                                    </p:set>
                                    <p:anim calcmode="lin" valueType="num">
                                      <p:cBhvr additive="base">
                                        <p:cTn id="54" dur="3000"/>
                                        <p:tgtEl>
                                          <p:spTgt spid="15"/>
                                        </p:tgtEl>
                                        <p:attrNameLst>
                                          <p:attrName>ppt_x</p:attrName>
                                        </p:attrNameLst>
                                      </p:cBhvr>
                                      <p:tavLst>
                                        <p:tav tm="0">
                                          <p:val>
                                            <p:strVal val="#ppt_x+#ppt_w*1.125000"/>
                                          </p:val>
                                        </p:tav>
                                        <p:tav tm="100000">
                                          <p:val>
                                            <p:strVal val="#ppt_x"/>
                                          </p:val>
                                        </p:tav>
                                      </p:tavLst>
                                    </p:anim>
                                    <p:animEffect transition="in" filter="wipe(left)">
                                      <p:cBhvr>
                                        <p:cTn id="55" dur="3000"/>
                                        <p:tgtEl>
                                          <p:spTgt spid="15"/>
                                        </p:tgtEl>
                                      </p:cBhvr>
                                    </p:animEffect>
                                  </p:childTnLst>
                                </p:cTn>
                              </p:par>
                              <p:par>
                                <p:cTn id="56" presetID="16" presetClass="entr" presetSubtype="21" fill="hold" grpId="0" nodeType="withEffect">
                                  <p:stCondLst>
                                    <p:cond delay="5000"/>
                                  </p:stCondLst>
                                  <p:childTnLst>
                                    <p:set>
                                      <p:cBhvr>
                                        <p:cTn id="57" dur="1" fill="hold">
                                          <p:stCondLst>
                                            <p:cond delay="0"/>
                                          </p:stCondLst>
                                        </p:cTn>
                                        <p:tgtEl>
                                          <p:spTgt spid="39"/>
                                        </p:tgtEl>
                                        <p:attrNameLst>
                                          <p:attrName>style.visibility</p:attrName>
                                        </p:attrNameLst>
                                      </p:cBhvr>
                                      <p:to>
                                        <p:strVal val="visible"/>
                                      </p:to>
                                    </p:set>
                                    <p:animEffect transition="in" filter="barn(inVertical)">
                                      <p:cBhvr>
                                        <p:cTn id="58" dur="1000"/>
                                        <p:tgtEl>
                                          <p:spTgt spid="39"/>
                                        </p:tgtEl>
                                      </p:cBhvr>
                                    </p:animEffect>
                                  </p:childTnLst>
                                </p:cTn>
                              </p:par>
                              <p:par>
                                <p:cTn id="59" presetID="16" presetClass="entr" presetSubtype="21" fill="hold" grpId="0" nodeType="withEffect">
                                  <p:stCondLst>
                                    <p:cond delay="5000"/>
                                  </p:stCondLst>
                                  <p:childTnLst>
                                    <p:set>
                                      <p:cBhvr>
                                        <p:cTn id="60" dur="1" fill="hold">
                                          <p:stCondLst>
                                            <p:cond delay="0"/>
                                          </p:stCondLst>
                                        </p:cTn>
                                        <p:tgtEl>
                                          <p:spTgt spid="49"/>
                                        </p:tgtEl>
                                        <p:attrNameLst>
                                          <p:attrName>style.visibility</p:attrName>
                                        </p:attrNameLst>
                                      </p:cBhvr>
                                      <p:to>
                                        <p:strVal val="visible"/>
                                      </p:to>
                                    </p:set>
                                    <p:animEffect transition="in" filter="barn(inVertical)">
                                      <p:cBhvr>
                                        <p:cTn id="61" dur="1000"/>
                                        <p:tgtEl>
                                          <p:spTgt spid="49"/>
                                        </p:tgtEl>
                                      </p:cBhvr>
                                    </p:animEffect>
                                  </p:childTnLst>
                                </p:cTn>
                              </p:par>
                            </p:childTnLst>
                          </p:cTn>
                        </p:par>
                        <p:par>
                          <p:cTn id="62" fill="hold">
                            <p:stCondLst>
                              <p:cond delay="6500"/>
                            </p:stCondLst>
                            <p:childTnLst>
                              <p:par>
                                <p:cTn id="63" presetID="16" presetClass="entr" presetSubtype="21" fill="hold" grpId="0" nodeType="after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barn(inVertical)">
                                      <p:cBhvr>
                                        <p:cTn id="65"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9" grpId="0"/>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3606363-0732-4686-A84D-D2CDC49E040D}"/>
              </a:ext>
            </a:extLst>
          </p:cNvPr>
          <p:cNvPicPr>
            <a:picLocks noChangeAspect="1"/>
          </p:cNvPicPr>
          <p:nvPr/>
        </p:nvPicPr>
        <p:blipFill>
          <a:blip r:embed="rId2"/>
          <a:stretch>
            <a:fillRect/>
          </a:stretch>
        </p:blipFill>
        <p:spPr>
          <a:xfrm>
            <a:off x="4312693" y="-1"/>
            <a:ext cx="7879307" cy="6858001"/>
          </a:xfrm>
          <a:prstGeom prst="rect">
            <a:avLst/>
          </a:prstGeom>
        </p:spPr>
      </p:pic>
      <p:sp>
        <p:nvSpPr>
          <p:cNvPr id="4" name="Google Shape;117;p2"/>
          <p:cNvSpPr/>
          <p:nvPr/>
        </p:nvSpPr>
        <p:spPr>
          <a:xfrm>
            <a:off x="183161" y="190034"/>
            <a:ext cx="4033997" cy="1406754"/>
          </a:xfrm>
          <a:prstGeom prst="roundRect">
            <a:avLst>
              <a:gd name="adj" fmla="val 16667"/>
            </a:avLst>
          </a:prstGeom>
          <a:noFill/>
          <a:ln w="1905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5" name="TextBox 4"/>
          <p:cNvSpPr txBox="1"/>
          <p:nvPr/>
        </p:nvSpPr>
        <p:spPr>
          <a:xfrm>
            <a:off x="232009" y="327547"/>
            <a:ext cx="3957852" cy="1077218"/>
          </a:xfrm>
          <a:prstGeom prst="rect">
            <a:avLst/>
          </a:prstGeom>
          <a:noFill/>
        </p:spPr>
        <p:txBody>
          <a:bodyPr wrap="square" rtlCol="0">
            <a:spAutoFit/>
          </a:bodyPr>
          <a:lstStyle/>
          <a:p>
            <a:pPr algn="ctr"/>
            <a:r>
              <a:rPr lang="en-US" sz="3200" b="1">
                <a:latin typeface="UTM Avo" panose="02040603050506020204" pitchFamily="18" charset="0"/>
              </a:rPr>
              <a:t>Quan sát hình 1 và trả lời câu hỏi:</a:t>
            </a:r>
          </a:p>
        </p:txBody>
      </p:sp>
      <p:sp>
        <p:nvSpPr>
          <p:cNvPr id="6" name="TextBox 5"/>
          <p:cNvSpPr txBox="1"/>
          <p:nvPr/>
        </p:nvSpPr>
        <p:spPr>
          <a:xfrm>
            <a:off x="183161" y="2117679"/>
            <a:ext cx="3957852" cy="1077218"/>
          </a:xfrm>
          <a:prstGeom prst="rect">
            <a:avLst/>
          </a:prstGeom>
          <a:noFill/>
        </p:spPr>
        <p:txBody>
          <a:bodyPr wrap="square" rtlCol="0">
            <a:spAutoFit/>
          </a:bodyPr>
          <a:lstStyle/>
          <a:p>
            <a:pPr algn="ctr"/>
            <a:r>
              <a:rPr lang="en-US" sz="3200" b="1">
                <a:solidFill>
                  <a:schemeClr val="accent1">
                    <a:lumMod val="50000"/>
                  </a:schemeClr>
                </a:solidFill>
                <a:latin typeface="UTM Avo" panose="02040603050506020204" pitchFamily="18" charset="0"/>
              </a:rPr>
              <a:t>- Tranh vẽ những gì?</a:t>
            </a:r>
          </a:p>
        </p:txBody>
      </p:sp>
    </p:spTree>
    <p:extLst>
      <p:ext uri="{BB962C8B-B14F-4D97-AF65-F5344CB8AC3E}">
        <p14:creationId xmlns:p14="http://schemas.microsoft.com/office/powerpoint/2010/main" val="39721605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ppt_w</p:attrName>
                                        </p:attrNameLst>
                                      </p:cBhvr>
                                      <p:tavLst>
                                        <p:tav tm="0">
                                          <p:val>
                                            <p:strVal val="0"/>
                                          </p:val>
                                        </p:tav>
                                        <p:tav tm="100000">
                                          <p:val>
                                            <p:strVal val="#ppt_w"/>
                                          </p:val>
                                        </p:tav>
                                      </p:tavLst>
                                    </p:anim>
                                    <p:anim calcmode="lin" valueType="num">
                                      <p:cBhvr additive="base">
                                        <p:cTn id="8" dur="500"/>
                                        <p:tgtEl>
                                          <p:spTgt spid="4"/>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3606363-0732-4686-A84D-D2CDC49E040D}"/>
              </a:ext>
            </a:extLst>
          </p:cNvPr>
          <p:cNvPicPr>
            <a:picLocks noChangeAspect="1"/>
          </p:cNvPicPr>
          <p:nvPr/>
        </p:nvPicPr>
        <p:blipFill>
          <a:blip r:embed="rId2"/>
          <a:stretch>
            <a:fillRect/>
          </a:stretch>
        </p:blipFill>
        <p:spPr>
          <a:xfrm>
            <a:off x="4312693" y="-1"/>
            <a:ext cx="7879307" cy="6858001"/>
          </a:xfrm>
          <a:prstGeom prst="rect">
            <a:avLst/>
          </a:prstGeom>
        </p:spPr>
      </p:pic>
      <p:sp>
        <p:nvSpPr>
          <p:cNvPr id="4" name="Google Shape;117;p2"/>
          <p:cNvSpPr/>
          <p:nvPr/>
        </p:nvSpPr>
        <p:spPr>
          <a:xfrm>
            <a:off x="183161" y="190034"/>
            <a:ext cx="4033997" cy="1406754"/>
          </a:xfrm>
          <a:prstGeom prst="roundRect">
            <a:avLst>
              <a:gd name="adj" fmla="val 16667"/>
            </a:avLst>
          </a:prstGeom>
          <a:noFill/>
          <a:ln w="1905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5" name="TextBox 4"/>
          <p:cNvSpPr txBox="1"/>
          <p:nvPr/>
        </p:nvSpPr>
        <p:spPr>
          <a:xfrm>
            <a:off x="232009" y="327547"/>
            <a:ext cx="3957852" cy="1077218"/>
          </a:xfrm>
          <a:prstGeom prst="rect">
            <a:avLst/>
          </a:prstGeom>
          <a:noFill/>
        </p:spPr>
        <p:txBody>
          <a:bodyPr wrap="square" rtlCol="0">
            <a:spAutoFit/>
          </a:bodyPr>
          <a:lstStyle/>
          <a:p>
            <a:pPr algn="ctr"/>
            <a:r>
              <a:rPr lang="en-US" sz="3200" b="1">
                <a:latin typeface="UTM Avo" panose="02040603050506020204" pitchFamily="18" charset="0"/>
              </a:rPr>
              <a:t>Quan sát hình 1 và trả lời câu hỏi:</a:t>
            </a:r>
          </a:p>
        </p:txBody>
      </p:sp>
      <p:sp>
        <p:nvSpPr>
          <p:cNvPr id="6" name="TextBox 5"/>
          <p:cNvSpPr txBox="1"/>
          <p:nvPr/>
        </p:nvSpPr>
        <p:spPr>
          <a:xfrm>
            <a:off x="183161" y="2117679"/>
            <a:ext cx="3957852" cy="2062103"/>
          </a:xfrm>
          <a:prstGeom prst="rect">
            <a:avLst/>
          </a:prstGeom>
          <a:noFill/>
        </p:spPr>
        <p:txBody>
          <a:bodyPr wrap="square" rtlCol="0">
            <a:spAutoFit/>
          </a:bodyPr>
          <a:lstStyle/>
          <a:p>
            <a:pPr algn="just"/>
            <a:r>
              <a:rPr lang="en-US" sz="3200" b="1">
                <a:solidFill>
                  <a:schemeClr val="accent2">
                    <a:lumMod val="75000"/>
                  </a:schemeClr>
                </a:solidFill>
                <a:latin typeface="UTM Avo" panose="02040603050506020204" pitchFamily="18" charset="0"/>
              </a:rPr>
              <a:t>- Trong quá trình sống cơ thể lấy những gì từ môi trường?</a:t>
            </a:r>
          </a:p>
        </p:txBody>
      </p:sp>
      <p:sp>
        <p:nvSpPr>
          <p:cNvPr id="7" name="Arrow: Down 1">
            <a:extLst>
              <a:ext uri="{FF2B5EF4-FFF2-40B4-BE49-F238E27FC236}">
                <a16:creationId xmlns:a16="http://schemas.microsoft.com/office/drawing/2014/main" id="{D46B5DE8-30F3-4413-A4FB-FA3A16C23944}"/>
              </a:ext>
            </a:extLst>
          </p:cNvPr>
          <p:cNvSpPr/>
          <p:nvPr/>
        </p:nvSpPr>
        <p:spPr>
          <a:xfrm rot="16200000">
            <a:off x="293853" y="4216604"/>
            <a:ext cx="422225" cy="545913"/>
          </a:xfrm>
          <a:custGeom>
            <a:avLst/>
            <a:gdLst>
              <a:gd name="connsiteX0" fmla="*/ 0 w 422225"/>
              <a:gd name="connsiteY0" fmla="*/ 334801 h 545913"/>
              <a:gd name="connsiteX1" fmla="*/ 105556 w 422225"/>
              <a:gd name="connsiteY1" fmla="*/ 334801 h 545913"/>
              <a:gd name="connsiteX2" fmla="*/ 105556 w 422225"/>
              <a:gd name="connsiteY2" fmla="*/ 0 h 545913"/>
              <a:gd name="connsiteX3" fmla="*/ 316669 w 422225"/>
              <a:gd name="connsiteY3" fmla="*/ 0 h 545913"/>
              <a:gd name="connsiteX4" fmla="*/ 316669 w 422225"/>
              <a:gd name="connsiteY4" fmla="*/ 334801 h 545913"/>
              <a:gd name="connsiteX5" fmla="*/ 422225 w 422225"/>
              <a:gd name="connsiteY5" fmla="*/ 334801 h 545913"/>
              <a:gd name="connsiteX6" fmla="*/ 211113 w 422225"/>
              <a:gd name="connsiteY6" fmla="*/ 545913 h 545913"/>
              <a:gd name="connsiteX7" fmla="*/ 0 w 422225"/>
              <a:gd name="connsiteY7" fmla="*/ 334801 h 54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225" h="545913" fill="none" extrusionOk="0">
                <a:moveTo>
                  <a:pt x="0" y="334801"/>
                </a:moveTo>
                <a:cubicBezTo>
                  <a:pt x="39686" y="326018"/>
                  <a:pt x="62646" y="333258"/>
                  <a:pt x="105556" y="334801"/>
                </a:cubicBezTo>
                <a:cubicBezTo>
                  <a:pt x="106560" y="255720"/>
                  <a:pt x="122200" y="52823"/>
                  <a:pt x="105556" y="0"/>
                </a:cubicBezTo>
                <a:cubicBezTo>
                  <a:pt x="190219" y="2193"/>
                  <a:pt x="276373" y="3918"/>
                  <a:pt x="316669" y="0"/>
                </a:cubicBezTo>
                <a:cubicBezTo>
                  <a:pt x="325278" y="57335"/>
                  <a:pt x="306922" y="231668"/>
                  <a:pt x="316669" y="334801"/>
                </a:cubicBezTo>
                <a:cubicBezTo>
                  <a:pt x="354920" y="342339"/>
                  <a:pt x="410166" y="343317"/>
                  <a:pt x="422225" y="334801"/>
                </a:cubicBezTo>
                <a:cubicBezTo>
                  <a:pt x="327605" y="400668"/>
                  <a:pt x="253446" y="491796"/>
                  <a:pt x="211113" y="545913"/>
                </a:cubicBezTo>
                <a:cubicBezTo>
                  <a:pt x="119065" y="467892"/>
                  <a:pt x="47421" y="401277"/>
                  <a:pt x="0" y="334801"/>
                </a:cubicBezTo>
                <a:close/>
              </a:path>
              <a:path w="422225" h="545913" stroke="0" extrusionOk="0">
                <a:moveTo>
                  <a:pt x="0" y="334801"/>
                </a:moveTo>
                <a:cubicBezTo>
                  <a:pt x="14002" y="330030"/>
                  <a:pt x="57791" y="329270"/>
                  <a:pt x="105556" y="334801"/>
                </a:cubicBezTo>
                <a:cubicBezTo>
                  <a:pt x="80962" y="193932"/>
                  <a:pt x="109002" y="160925"/>
                  <a:pt x="105556" y="0"/>
                </a:cubicBezTo>
                <a:cubicBezTo>
                  <a:pt x="194597" y="1263"/>
                  <a:pt x="237887" y="4033"/>
                  <a:pt x="316669" y="0"/>
                </a:cubicBezTo>
                <a:cubicBezTo>
                  <a:pt x="291244" y="38704"/>
                  <a:pt x="292513" y="238252"/>
                  <a:pt x="316669" y="334801"/>
                </a:cubicBezTo>
                <a:cubicBezTo>
                  <a:pt x="334911" y="343363"/>
                  <a:pt x="411197" y="334244"/>
                  <a:pt x="422225" y="334801"/>
                </a:cubicBezTo>
                <a:cubicBezTo>
                  <a:pt x="337915" y="382427"/>
                  <a:pt x="286373" y="435649"/>
                  <a:pt x="211113" y="545913"/>
                </a:cubicBezTo>
                <a:cubicBezTo>
                  <a:pt x="153456" y="496599"/>
                  <a:pt x="38435" y="401730"/>
                  <a:pt x="0" y="334801"/>
                </a:cubicBezTo>
                <a:close/>
              </a:path>
            </a:pathLst>
          </a:custGeom>
          <a:ln>
            <a:extLst>
              <a:ext uri="{C807C97D-BFC1-408E-A445-0C87EB9F89A2}">
                <ask:lineSketchStyleProps xmlns:ask="http://schemas.microsoft.com/office/drawing/2018/sketchyshapes" sd="2150004705">
                  <a:prstGeom prst="downArrow">
                    <a:avLst/>
                  </a:prstGeom>
                  <ask:type>
                    <ask:lineSketchCurved/>
                  </ask:type>
                </ask:lineSketchStyleProps>
              </a:ext>
            </a:extLst>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p:cNvSpPr txBox="1"/>
          <p:nvPr/>
        </p:nvSpPr>
        <p:spPr>
          <a:xfrm>
            <a:off x="221233" y="4278448"/>
            <a:ext cx="3957852" cy="1077218"/>
          </a:xfrm>
          <a:prstGeom prst="rect">
            <a:avLst/>
          </a:prstGeom>
          <a:noFill/>
        </p:spPr>
        <p:txBody>
          <a:bodyPr wrap="square" rtlCol="0">
            <a:spAutoFit/>
          </a:bodyPr>
          <a:lstStyle/>
          <a:p>
            <a:pPr algn="just"/>
            <a:r>
              <a:rPr lang="en-US" sz="3200" b="1">
                <a:solidFill>
                  <a:schemeClr val="accent2">
                    <a:lumMod val="75000"/>
                  </a:schemeClr>
                </a:solidFill>
                <a:latin typeface="UTM Avo" panose="02040603050506020204" pitchFamily="18" charset="0"/>
              </a:rPr>
              <a:t>     </a:t>
            </a:r>
            <a:r>
              <a:rPr lang="en-US" sz="3200" b="1">
                <a:solidFill>
                  <a:schemeClr val="accent1">
                    <a:lumMod val="75000"/>
                  </a:schemeClr>
                </a:solidFill>
                <a:latin typeface="UTM Avo" panose="02040603050506020204" pitchFamily="18" charset="0"/>
              </a:rPr>
              <a:t>Ô – xi, thức ăn, nước uống,…</a:t>
            </a:r>
          </a:p>
        </p:txBody>
      </p:sp>
    </p:spTree>
    <p:extLst>
      <p:ext uri="{BB962C8B-B14F-4D97-AF65-F5344CB8AC3E}">
        <p14:creationId xmlns:p14="http://schemas.microsoft.com/office/powerpoint/2010/main" val="1386930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ppt_w</p:attrName>
                                        </p:attrNameLst>
                                      </p:cBhvr>
                                      <p:tavLst>
                                        <p:tav tm="0">
                                          <p:val>
                                            <p:strVal val="0"/>
                                          </p:val>
                                        </p:tav>
                                        <p:tav tm="100000">
                                          <p:val>
                                            <p:strVal val="#ppt_w"/>
                                          </p:val>
                                        </p:tav>
                                      </p:tavLst>
                                    </p:anim>
                                    <p:anim calcmode="lin" valueType="num">
                                      <p:cBhvr additive="base">
                                        <p:cTn id="8" dur="500"/>
                                        <p:tgtEl>
                                          <p:spTgt spid="4"/>
                                        </p:tgtEl>
                                        <p:attrNameLst>
                                          <p:attrName>ppt_h</p:attrName>
                                        </p:attrNameLst>
                                      </p:cBhvr>
                                      <p:tavLst>
                                        <p:tav tm="0">
                                          <p:val>
                                            <p:strVal val="0"/>
                                          </p:val>
                                        </p:tav>
                                        <p:tav tm="100000">
                                          <p:val>
                                            <p:strVal val="#ppt_h"/>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52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 calcmode="lin" valueType="num">
                                      <p:cBhvr>
                                        <p:cTn id="24" dur="500" fill="hold"/>
                                        <p:tgtEl>
                                          <p:spTgt spid="7"/>
                                        </p:tgtEl>
                                        <p:attrNameLst>
                                          <p:attrName>ppt_x</p:attrName>
                                        </p:attrNameLst>
                                      </p:cBhvr>
                                      <p:tavLst>
                                        <p:tav tm="0">
                                          <p:val>
                                            <p:fltVal val="0.5"/>
                                          </p:val>
                                        </p:tav>
                                        <p:tav tm="100000">
                                          <p:val>
                                            <p:strVal val="#ppt_x"/>
                                          </p:val>
                                        </p:tav>
                                      </p:tavLst>
                                    </p:anim>
                                    <p:anim calcmode="lin" valueType="num">
                                      <p:cBhvr>
                                        <p:cTn id="25" dur="500" fill="hold"/>
                                        <p:tgtEl>
                                          <p:spTgt spid="7"/>
                                        </p:tgtEl>
                                        <p:attrNameLst>
                                          <p:attrName>ppt_y</p:attrName>
                                        </p:attrNameLst>
                                      </p:cBhvr>
                                      <p:tavLst>
                                        <p:tav tm="0">
                                          <p:val>
                                            <p:fltVal val="0.5"/>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3606363-0732-4686-A84D-D2CDC49E040D}"/>
              </a:ext>
            </a:extLst>
          </p:cNvPr>
          <p:cNvPicPr>
            <a:picLocks noChangeAspect="1"/>
          </p:cNvPicPr>
          <p:nvPr/>
        </p:nvPicPr>
        <p:blipFill>
          <a:blip r:embed="rId2"/>
          <a:stretch>
            <a:fillRect/>
          </a:stretch>
        </p:blipFill>
        <p:spPr>
          <a:xfrm>
            <a:off x="4312693" y="-1"/>
            <a:ext cx="7879307" cy="6858001"/>
          </a:xfrm>
          <a:prstGeom prst="rect">
            <a:avLst/>
          </a:prstGeom>
        </p:spPr>
      </p:pic>
      <p:sp>
        <p:nvSpPr>
          <p:cNvPr id="4" name="Google Shape;117;p2"/>
          <p:cNvSpPr/>
          <p:nvPr/>
        </p:nvSpPr>
        <p:spPr>
          <a:xfrm>
            <a:off x="183161" y="190034"/>
            <a:ext cx="4033997" cy="1406754"/>
          </a:xfrm>
          <a:prstGeom prst="roundRect">
            <a:avLst>
              <a:gd name="adj" fmla="val 16667"/>
            </a:avLst>
          </a:prstGeom>
          <a:noFill/>
          <a:ln w="1905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5" name="TextBox 4"/>
          <p:cNvSpPr txBox="1"/>
          <p:nvPr/>
        </p:nvSpPr>
        <p:spPr>
          <a:xfrm>
            <a:off x="232009" y="327547"/>
            <a:ext cx="3957852" cy="1077218"/>
          </a:xfrm>
          <a:prstGeom prst="rect">
            <a:avLst/>
          </a:prstGeom>
          <a:noFill/>
        </p:spPr>
        <p:txBody>
          <a:bodyPr wrap="square" rtlCol="0">
            <a:spAutoFit/>
          </a:bodyPr>
          <a:lstStyle/>
          <a:p>
            <a:pPr algn="ctr"/>
            <a:r>
              <a:rPr lang="en-US" sz="3200" b="1">
                <a:latin typeface="UTM Avo" panose="02040603050506020204" pitchFamily="18" charset="0"/>
              </a:rPr>
              <a:t>Quan sát hình 1 và trả lời câu hỏi:</a:t>
            </a:r>
          </a:p>
        </p:txBody>
      </p:sp>
      <p:sp>
        <p:nvSpPr>
          <p:cNvPr id="6" name="TextBox 5"/>
          <p:cNvSpPr txBox="1"/>
          <p:nvPr/>
        </p:nvSpPr>
        <p:spPr>
          <a:xfrm>
            <a:off x="183161" y="1844724"/>
            <a:ext cx="3957852" cy="2062103"/>
          </a:xfrm>
          <a:prstGeom prst="rect">
            <a:avLst/>
          </a:prstGeom>
          <a:noFill/>
        </p:spPr>
        <p:txBody>
          <a:bodyPr wrap="square" rtlCol="0">
            <a:spAutoFit/>
          </a:bodyPr>
          <a:lstStyle/>
          <a:p>
            <a:pPr algn="just"/>
            <a:r>
              <a:rPr lang="en-US" sz="3200" b="1">
                <a:solidFill>
                  <a:schemeClr val="accent2">
                    <a:lumMod val="75000"/>
                  </a:schemeClr>
                </a:solidFill>
                <a:latin typeface="UTM Avo" panose="02040603050506020204" pitchFamily="18" charset="0"/>
              </a:rPr>
              <a:t>- Trong quá trình sống cơ thể thải ra môi trường những gì?</a:t>
            </a:r>
          </a:p>
        </p:txBody>
      </p:sp>
      <p:sp>
        <p:nvSpPr>
          <p:cNvPr id="7" name="Arrow: Down 1">
            <a:extLst>
              <a:ext uri="{FF2B5EF4-FFF2-40B4-BE49-F238E27FC236}">
                <a16:creationId xmlns:a16="http://schemas.microsoft.com/office/drawing/2014/main" id="{D46B5DE8-30F3-4413-A4FB-FA3A16C23944}"/>
              </a:ext>
            </a:extLst>
          </p:cNvPr>
          <p:cNvSpPr/>
          <p:nvPr/>
        </p:nvSpPr>
        <p:spPr>
          <a:xfrm rot="16200000">
            <a:off x="293853" y="4216604"/>
            <a:ext cx="422225" cy="545913"/>
          </a:xfrm>
          <a:custGeom>
            <a:avLst/>
            <a:gdLst>
              <a:gd name="connsiteX0" fmla="*/ 0 w 422225"/>
              <a:gd name="connsiteY0" fmla="*/ 334801 h 545913"/>
              <a:gd name="connsiteX1" fmla="*/ 105556 w 422225"/>
              <a:gd name="connsiteY1" fmla="*/ 334801 h 545913"/>
              <a:gd name="connsiteX2" fmla="*/ 105556 w 422225"/>
              <a:gd name="connsiteY2" fmla="*/ 0 h 545913"/>
              <a:gd name="connsiteX3" fmla="*/ 316669 w 422225"/>
              <a:gd name="connsiteY3" fmla="*/ 0 h 545913"/>
              <a:gd name="connsiteX4" fmla="*/ 316669 w 422225"/>
              <a:gd name="connsiteY4" fmla="*/ 334801 h 545913"/>
              <a:gd name="connsiteX5" fmla="*/ 422225 w 422225"/>
              <a:gd name="connsiteY5" fmla="*/ 334801 h 545913"/>
              <a:gd name="connsiteX6" fmla="*/ 211113 w 422225"/>
              <a:gd name="connsiteY6" fmla="*/ 545913 h 545913"/>
              <a:gd name="connsiteX7" fmla="*/ 0 w 422225"/>
              <a:gd name="connsiteY7" fmla="*/ 334801 h 545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225" h="545913" fill="none" extrusionOk="0">
                <a:moveTo>
                  <a:pt x="0" y="334801"/>
                </a:moveTo>
                <a:cubicBezTo>
                  <a:pt x="39686" y="326018"/>
                  <a:pt x="62646" y="333258"/>
                  <a:pt x="105556" y="334801"/>
                </a:cubicBezTo>
                <a:cubicBezTo>
                  <a:pt x="106560" y="255720"/>
                  <a:pt x="122200" y="52823"/>
                  <a:pt x="105556" y="0"/>
                </a:cubicBezTo>
                <a:cubicBezTo>
                  <a:pt x="190219" y="2193"/>
                  <a:pt x="276373" y="3918"/>
                  <a:pt x="316669" y="0"/>
                </a:cubicBezTo>
                <a:cubicBezTo>
                  <a:pt x="325278" y="57335"/>
                  <a:pt x="306922" y="231668"/>
                  <a:pt x="316669" y="334801"/>
                </a:cubicBezTo>
                <a:cubicBezTo>
                  <a:pt x="354920" y="342339"/>
                  <a:pt x="410166" y="343317"/>
                  <a:pt x="422225" y="334801"/>
                </a:cubicBezTo>
                <a:cubicBezTo>
                  <a:pt x="327605" y="400668"/>
                  <a:pt x="253446" y="491796"/>
                  <a:pt x="211113" y="545913"/>
                </a:cubicBezTo>
                <a:cubicBezTo>
                  <a:pt x="119065" y="467892"/>
                  <a:pt x="47421" y="401277"/>
                  <a:pt x="0" y="334801"/>
                </a:cubicBezTo>
                <a:close/>
              </a:path>
              <a:path w="422225" h="545913" stroke="0" extrusionOk="0">
                <a:moveTo>
                  <a:pt x="0" y="334801"/>
                </a:moveTo>
                <a:cubicBezTo>
                  <a:pt x="14002" y="330030"/>
                  <a:pt x="57791" y="329270"/>
                  <a:pt x="105556" y="334801"/>
                </a:cubicBezTo>
                <a:cubicBezTo>
                  <a:pt x="80962" y="193932"/>
                  <a:pt x="109002" y="160925"/>
                  <a:pt x="105556" y="0"/>
                </a:cubicBezTo>
                <a:cubicBezTo>
                  <a:pt x="194597" y="1263"/>
                  <a:pt x="237887" y="4033"/>
                  <a:pt x="316669" y="0"/>
                </a:cubicBezTo>
                <a:cubicBezTo>
                  <a:pt x="291244" y="38704"/>
                  <a:pt x="292513" y="238252"/>
                  <a:pt x="316669" y="334801"/>
                </a:cubicBezTo>
                <a:cubicBezTo>
                  <a:pt x="334911" y="343363"/>
                  <a:pt x="411197" y="334244"/>
                  <a:pt x="422225" y="334801"/>
                </a:cubicBezTo>
                <a:cubicBezTo>
                  <a:pt x="337915" y="382427"/>
                  <a:pt x="286373" y="435649"/>
                  <a:pt x="211113" y="545913"/>
                </a:cubicBezTo>
                <a:cubicBezTo>
                  <a:pt x="153456" y="496599"/>
                  <a:pt x="38435" y="401730"/>
                  <a:pt x="0" y="334801"/>
                </a:cubicBezTo>
                <a:close/>
              </a:path>
            </a:pathLst>
          </a:custGeom>
          <a:ln>
            <a:extLst>
              <a:ext uri="{C807C97D-BFC1-408E-A445-0C87EB9F89A2}">
                <ask:lineSketchStyleProps xmlns:ask="http://schemas.microsoft.com/office/drawing/2018/sketchyshapes" sd="2150004705">
                  <a:prstGeom prst="downArrow">
                    <a:avLst/>
                  </a:prstGeom>
                  <ask:type>
                    <ask:lineSketchCurved/>
                  </ask:type>
                </ask:lineSketchStyleProps>
              </a:ext>
            </a:extLst>
          </a:ln>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p:cNvSpPr txBox="1"/>
          <p:nvPr/>
        </p:nvSpPr>
        <p:spPr>
          <a:xfrm>
            <a:off x="221233" y="4278448"/>
            <a:ext cx="3957852" cy="1569660"/>
          </a:xfrm>
          <a:prstGeom prst="rect">
            <a:avLst/>
          </a:prstGeom>
          <a:noFill/>
        </p:spPr>
        <p:txBody>
          <a:bodyPr wrap="square" rtlCol="0">
            <a:spAutoFit/>
          </a:bodyPr>
          <a:lstStyle/>
          <a:p>
            <a:pPr algn="just"/>
            <a:r>
              <a:rPr lang="en-US" sz="3200" b="1">
                <a:solidFill>
                  <a:schemeClr val="accent2">
                    <a:lumMod val="75000"/>
                  </a:schemeClr>
                </a:solidFill>
                <a:latin typeface="UTM Avo" panose="02040603050506020204" pitchFamily="18" charset="0"/>
              </a:rPr>
              <a:t>     </a:t>
            </a:r>
            <a:r>
              <a:rPr lang="en-US" sz="3200" b="1">
                <a:solidFill>
                  <a:schemeClr val="accent1">
                    <a:lumMod val="75000"/>
                  </a:schemeClr>
                </a:solidFill>
                <a:latin typeface="UTM Avo" panose="02040603050506020204" pitchFamily="18" charset="0"/>
              </a:rPr>
              <a:t>Khí các - bô -níc, chất cặn bã, nước tiểu…</a:t>
            </a:r>
          </a:p>
        </p:txBody>
      </p:sp>
    </p:spTree>
    <p:extLst>
      <p:ext uri="{BB962C8B-B14F-4D97-AF65-F5344CB8AC3E}">
        <p14:creationId xmlns:p14="http://schemas.microsoft.com/office/powerpoint/2010/main" val="32498816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ppt_w</p:attrName>
                                        </p:attrNameLst>
                                      </p:cBhvr>
                                      <p:tavLst>
                                        <p:tav tm="0">
                                          <p:val>
                                            <p:strVal val="0"/>
                                          </p:val>
                                        </p:tav>
                                        <p:tav tm="100000">
                                          <p:val>
                                            <p:strVal val="#ppt_w"/>
                                          </p:val>
                                        </p:tav>
                                      </p:tavLst>
                                    </p:anim>
                                    <p:anim calcmode="lin" valueType="num">
                                      <p:cBhvr additive="base">
                                        <p:cTn id="8" dur="500"/>
                                        <p:tgtEl>
                                          <p:spTgt spid="4"/>
                                        </p:tgtEl>
                                        <p:attrNameLst>
                                          <p:attrName>ppt_h</p:attrName>
                                        </p:attrNameLst>
                                      </p:cBhvr>
                                      <p:tavLst>
                                        <p:tav tm="0">
                                          <p:val>
                                            <p:strVal val="0"/>
                                          </p:val>
                                        </p:tav>
                                        <p:tav tm="100000">
                                          <p:val>
                                            <p:strVal val="#ppt_h"/>
                                          </p:val>
                                        </p:tav>
                                      </p:tavLst>
                                    </p:anim>
                                  </p:childTnLst>
                                </p:cTn>
                              </p:par>
                            </p:childTnLst>
                          </p:cTn>
                        </p:par>
                        <p:par>
                          <p:cTn id="9" fill="hold">
                            <p:stCondLst>
                              <p:cond delay="500"/>
                            </p:stCondLst>
                            <p:childTnLst>
                              <p:par>
                                <p:cTn id="10" presetID="16" presetClass="entr" presetSubtype="21"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52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 calcmode="lin" valueType="num">
                                      <p:cBhvr>
                                        <p:cTn id="24" dur="500" fill="hold"/>
                                        <p:tgtEl>
                                          <p:spTgt spid="7"/>
                                        </p:tgtEl>
                                        <p:attrNameLst>
                                          <p:attrName>ppt_x</p:attrName>
                                        </p:attrNameLst>
                                      </p:cBhvr>
                                      <p:tavLst>
                                        <p:tav tm="0">
                                          <p:val>
                                            <p:fltVal val="0.5"/>
                                          </p:val>
                                        </p:tav>
                                        <p:tav tm="100000">
                                          <p:val>
                                            <p:strVal val="#ppt_x"/>
                                          </p:val>
                                        </p:tav>
                                      </p:tavLst>
                                    </p:anim>
                                    <p:anim calcmode="lin" valueType="num">
                                      <p:cBhvr>
                                        <p:cTn id="25" dur="500" fill="hold"/>
                                        <p:tgtEl>
                                          <p:spTgt spid="7"/>
                                        </p:tgtEl>
                                        <p:attrNameLst>
                                          <p:attrName>ppt_y</p:attrName>
                                        </p:attrNameLst>
                                      </p:cBhvr>
                                      <p:tavLst>
                                        <p:tav tm="0">
                                          <p:val>
                                            <p:fltVal val="0.5"/>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barn(inVertic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816089" y="-79296"/>
            <a:ext cx="5877535" cy="2649182"/>
            <a:chOff x="2816089" y="-79296"/>
            <a:chExt cx="5877535" cy="2649182"/>
          </a:xfrm>
        </p:grpSpPr>
        <p:pic>
          <p:nvPicPr>
            <p:cNvPr id="2" name="图片 17">
              <a:extLst>
                <a:ext uri="{FF2B5EF4-FFF2-40B4-BE49-F238E27FC236}">
                  <a16:creationId xmlns:a16="http://schemas.microsoft.com/office/drawing/2014/main" id="{4C260C6F-837C-4976-9F34-2535B074AC0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816089" y="-79296"/>
              <a:ext cx="5877535" cy="2649182"/>
            </a:xfrm>
            <a:prstGeom prst="rect">
              <a:avLst/>
            </a:prstGeom>
          </p:spPr>
        </p:pic>
        <p:sp>
          <p:nvSpPr>
            <p:cNvPr id="3" name="TextBox 2"/>
            <p:cNvSpPr txBox="1"/>
            <p:nvPr/>
          </p:nvSpPr>
          <p:spPr>
            <a:xfrm>
              <a:off x="4107976" y="645130"/>
              <a:ext cx="3944203" cy="1200329"/>
            </a:xfrm>
            <a:prstGeom prst="rect">
              <a:avLst/>
            </a:prstGeom>
            <a:noFill/>
          </p:spPr>
          <p:txBody>
            <a:bodyPr wrap="square" rtlCol="0">
              <a:spAutoFit/>
            </a:bodyPr>
            <a:lstStyle/>
            <a:p>
              <a:pPr algn="ctr"/>
              <a:r>
                <a:rPr lang="en-US" sz="3600" b="1">
                  <a:solidFill>
                    <a:schemeClr val="accent1">
                      <a:lumMod val="50000"/>
                    </a:schemeClr>
                  </a:solidFill>
                  <a:latin typeface="UTM Avo" panose="02040603050506020204" pitchFamily="18" charset="0"/>
                </a:rPr>
                <a:t>QUÁ TRÌNH </a:t>
              </a:r>
            </a:p>
            <a:p>
              <a:pPr algn="ctr"/>
              <a:r>
                <a:rPr lang="en-US" sz="3600" b="1">
                  <a:solidFill>
                    <a:schemeClr val="accent1">
                      <a:lumMod val="50000"/>
                    </a:schemeClr>
                  </a:solidFill>
                  <a:latin typeface="UTM Avo" panose="02040603050506020204" pitchFamily="18" charset="0"/>
                </a:rPr>
                <a:t>TRAO ĐỔI CHẤT</a:t>
              </a:r>
            </a:p>
          </p:txBody>
        </p:sp>
      </p:grpSp>
      <p:sp>
        <p:nvSpPr>
          <p:cNvPr id="5" name="Right Arrow 4"/>
          <p:cNvSpPr/>
          <p:nvPr/>
        </p:nvSpPr>
        <p:spPr>
          <a:xfrm rot="19320000">
            <a:off x="2356221" y="2196659"/>
            <a:ext cx="2413921" cy="1238726"/>
          </a:xfrm>
          <a:prstGeom prst="rightArrow">
            <a:avLst/>
          </a:prstGeom>
          <a:solidFill>
            <a:schemeClr val="accent4">
              <a:lumMod val="60000"/>
              <a:lumOff val="40000"/>
            </a:schemeClr>
          </a:solidFill>
          <a:scene3d>
            <a:camera prst="orthographicFront"/>
            <a:lightRig rig="threePt" dir="t"/>
          </a:scene3d>
          <a:sp3d>
            <a:bevelT/>
          </a:sp3d>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4050" b="1">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Lấy vào</a:t>
            </a:r>
          </a:p>
        </p:txBody>
      </p:sp>
      <p:grpSp>
        <p:nvGrpSpPr>
          <p:cNvPr id="17" name="Group 16"/>
          <p:cNvGrpSpPr/>
          <p:nvPr/>
        </p:nvGrpSpPr>
        <p:grpSpPr>
          <a:xfrm>
            <a:off x="276743" y="3827484"/>
            <a:ext cx="4618855" cy="2818976"/>
            <a:chOff x="276743" y="3827484"/>
            <a:chExt cx="4618855" cy="2818976"/>
          </a:xfrm>
        </p:grpSpPr>
        <p:grpSp>
          <p:nvGrpSpPr>
            <p:cNvPr id="7" name="组合 6"/>
            <p:cNvGrpSpPr/>
            <p:nvPr/>
          </p:nvGrpSpPr>
          <p:grpSpPr>
            <a:xfrm>
              <a:off x="276743" y="3827484"/>
              <a:ext cx="4618855" cy="2818976"/>
              <a:chOff x="1105359" y="1931305"/>
              <a:chExt cx="10205577" cy="3940857"/>
            </a:xfrm>
            <a:effectLst>
              <a:outerShdw blurRad="50800" dist="38100" dir="5400000" sx="101000" sy="101000" algn="t" rotWithShape="0">
                <a:srgbClr val="5FBDAC">
                  <a:alpha val="40000"/>
                </a:srgbClr>
              </a:outerShdw>
            </a:effectLst>
          </p:grpSpPr>
          <p:sp>
            <p:nvSpPr>
              <p:cNvPr id="8" name="矩形: 圆角 5"/>
              <p:cNvSpPr/>
              <p:nvPr/>
            </p:nvSpPr>
            <p:spPr>
              <a:xfrm>
                <a:off x="1105359" y="1931305"/>
                <a:ext cx="10205577" cy="3940857"/>
              </a:xfrm>
              <a:prstGeom prst="roundRect">
                <a:avLst>
                  <a:gd name="adj" fmla="val 7241"/>
                </a:avLst>
              </a:prstGeom>
              <a:solidFill>
                <a:srgbClr val="20BA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1200">
                  <a:solidFill>
                    <a:prstClr val="white"/>
                  </a:solidFill>
                  <a:latin typeface="Calibri" panose="020F0502020204030204"/>
                  <a:ea typeface="宋体" panose="02010600030101010101" pitchFamily="2" charset="-122"/>
                  <a:cs typeface="+mn-ea"/>
                  <a:sym typeface="+mn-lt"/>
                </a:endParaRPr>
              </a:p>
            </p:txBody>
          </p:sp>
          <p:sp>
            <p:nvSpPr>
              <p:cNvPr id="9" name="矩形: 圆角 14"/>
              <p:cNvSpPr/>
              <p:nvPr/>
            </p:nvSpPr>
            <p:spPr>
              <a:xfrm>
                <a:off x="1266824" y="2068164"/>
                <a:ext cx="9886951" cy="3642073"/>
              </a:xfrm>
              <a:prstGeom prst="roundRect">
                <a:avLst>
                  <a:gd name="adj" fmla="val 724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1200">
                  <a:solidFill>
                    <a:prstClr val="white"/>
                  </a:solidFill>
                  <a:latin typeface="Calibri" panose="020F0502020204030204"/>
                  <a:ea typeface="宋体" panose="02010600030101010101" pitchFamily="2" charset="-122"/>
                  <a:cs typeface="+mn-ea"/>
                  <a:sym typeface="+mn-lt"/>
                </a:endParaRPr>
              </a:p>
            </p:txBody>
          </p:sp>
          <p:sp>
            <p:nvSpPr>
              <p:cNvPr id="10" name="矩形: 圆角 16"/>
              <p:cNvSpPr/>
              <p:nvPr/>
            </p:nvSpPr>
            <p:spPr>
              <a:xfrm>
                <a:off x="1199690" y="1993218"/>
                <a:ext cx="10030285" cy="3778932"/>
              </a:xfrm>
              <a:prstGeom prst="roundRect">
                <a:avLst>
                  <a:gd name="adj" fmla="val 7241"/>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1200">
                  <a:solidFill>
                    <a:prstClr val="white"/>
                  </a:solidFill>
                  <a:latin typeface="Calibri" panose="020F0502020204030204"/>
                  <a:ea typeface="宋体" panose="02010600030101010101" pitchFamily="2" charset="-122"/>
                  <a:cs typeface="+mn-ea"/>
                  <a:sym typeface="+mn-lt"/>
                </a:endParaRPr>
              </a:p>
            </p:txBody>
          </p:sp>
        </p:grpSp>
        <p:sp>
          <p:nvSpPr>
            <p:cNvPr id="11" name="TextBox 10"/>
            <p:cNvSpPr txBox="1"/>
            <p:nvPr/>
          </p:nvSpPr>
          <p:spPr>
            <a:xfrm>
              <a:off x="518615" y="4156350"/>
              <a:ext cx="3357349" cy="646331"/>
            </a:xfrm>
            <a:prstGeom prst="rect">
              <a:avLst/>
            </a:prstGeom>
            <a:noFill/>
          </p:spPr>
          <p:txBody>
            <a:bodyPr wrap="square" rtlCol="0">
              <a:spAutoFit/>
            </a:bodyPr>
            <a:lstStyle/>
            <a:p>
              <a:r>
                <a:rPr lang="en-US" sz="3600" b="1">
                  <a:latin typeface="UTM Aptima" panose="02040603050506020204" pitchFamily="18" charset="0"/>
                </a:rPr>
                <a:t>- Thức ăn</a:t>
              </a:r>
            </a:p>
          </p:txBody>
        </p:sp>
        <p:sp>
          <p:nvSpPr>
            <p:cNvPr id="12" name="TextBox 11"/>
            <p:cNvSpPr txBox="1"/>
            <p:nvPr/>
          </p:nvSpPr>
          <p:spPr>
            <a:xfrm>
              <a:off x="518615" y="4806343"/>
              <a:ext cx="3357349" cy="646331"/>
            </a:xfrm>
            <a:prstGeom prst="rect">
              <a:avLst/>
            </a:prstGeom>
            <a:noFill/>
          </p:spPr>
          <p:txBody>
            <a:bodyPr wrap="square" rtlCol="0">
              <a:spAutoFit/>
            </a:bodyPr>
            <a:lstStyle/>
            <a:p>
              <a:r>
                <a:rPr lang="en-US" sz="3600" b="1">
                  <a:latin typeface="UTM Aptima" panose="02040603050506020204" pitchFamily="18" charset="0"/>
                </a:rPr>
                <a:t>- Nước</a:t>
              </a:r>
            </a:p>
          </p:txBody>
        </p:sp>
        <p:sp>
          <p:nvSpPr>
            <p:cNvPr id="13" name="TextBox 12"/>
            <p:cNvSpPr txBox="1"/>
            <p:nvPr/>
          </p:nvSpPr>
          <p:spPr>
            <a:xfrm>
              <a:off x="518614" y="5509277"/>
              <a:ext cx="3357349" cy="646331"/>
            </a:xfrm>
            <a:prstGeom prst="rect">
              <a:avLst/>
            </a:prstGeom>
            <a:noFill/>
          </p:spPr>
          <p:txBody>
            <a:bodyPr wrap="square" rtlCol="0">
              <a:spAutoFit/>
            </a:bodyPr>
            <a:lstStyle/>
            <a:p>
              <a:r>
                <a:rPr lang="en-US" sz="3600" b="1">
                  <a:latin typeface="UTM Aptima" panose="02040603050506020204" pitchFamily="18" charset="0"/>
                </a:rPr>
                <a:t>- Không khí</a:t>
              </a:r>
            </a:p>
          </p:txBody>
        </p:sp>
        <p:pic>
          <p:nvPicPr>
            <p:cNvPr id="14" name="Picture 13"/>
            <p:cNvPicPr>
              <a:picLocks noChangeAspect="1"/>
            </p:cNvPicPr>
            <p:nvPr/>
          </p:nvPicPr>
          <p:blipFill>
            <a:blip r:embed="rId3" cstate="print">
              <a:extLst>
                <a:ext uri="{BEBA8EAE-BF5A-486C-A8C5-ECC9F3942E4B}">
                  <a14:imgProps xmlns:a14="http://schemas.microsoft.com/office/drawing/2010/main">
                    <a14:imgLayer r:embed="rId4">
                      <a14:imgEffect>
                        <a14:backgroundRemoval t="6222" b="95259" l="1139" r="96266"/>
                      </a14:imgEffect>
                    </a14:imgLayer>
                  </a14:imgProps>
                </a:ext>
                <a:ext uri="{28A0092B-C50C-407E-A947-70E740481C1C}">
                  <a14:useLocalDpi xmlns:a14="http://schemas.microsoft.com/office/drawing/2010/main" val="0"/>
                </a:ext>
              </a:extLst>
            </a:blip>
            <a:stretch>
              <a:fillRect/>
            </a:stretch>
          </p:blipFill>
          <p:spPr>
            <a:xfrm>
              <a:off x="2572521" y="3897782"/>
              <a:ext cx="1342017" cy="1146660"/>
            </a:xfrm>
            <a:prstGeom prst="rect">
              <a:avLst/>
            </a:prstGeom>
          </p:spPr>
        </p:pic>
        <p:pic>
          <p:nvPicPr>
            <p:cNvPr id="15" name="Picture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59624" y="5616347"/>
              <a:ext cx="1109828" cy="887863"/>
            </a:xfrm>
            <a:prstGeom prst="rect">
              <a:avLst/>
            </a:prstGeom>
          </p:spPr>
        </p:pic>
        <p:pic>
          <p:nvPicPr>
            <p:cNvPr id="16" name="Picture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822363" y="4365454"/>
              <a:ext cx="867862" cy="1197358"/>
            </a:xfrm>
            <a:prstGeom prst="rect">
              <a:avLst/>
            </a:prstGeom>
          </p:spPr>
        </p:pic>
      </p:grpSp>
      <p:sp>
        <p:nvSpPr>
          <p:cNvPr id="18" name="Right Arrow 17"/>
          <p:cNvSpPr/>
          <p:nvPr/>
        </p:nvSpPr>
        <p:spPr>
          <a:xfrm rot="2040000">
            <a:off x="7229340" y="2446008"/>
            <a:ext cx="2324031" cy="1238726"/>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3600" b="1">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Thải ra</a:t>
            </a:r>
          </a:p>
        </p:txBody>
      </p:sp>
      <p:grpSp>
        <p:nvGrpSpPr>
          <p:cNvPr id="26" name="Group 25"/>
          <p:cNvGrpSpPr/>
          <p:nvPr/>
        </p:nvGrpSpPr>
        <p:grpSpPr>
          <a:xfrm>
            <a:off x="6842104" y="3947682"/>
            <a:ext cx="4854027" cy="2627238"/>
            <a:chOff x="6842104" y="3947682"/>
            <a:chExt cx="4854027" cy="2627238"/>
          </a:xfrm>
        </p:grpSpPr>
        <p:grpSp>
          <p:nvGrpSpPr>
            <p:cNvPr id="19" name="组合 6"/>
            <p:cNvGrpSpPr/>
            <p:nvPr/>
          </p:nvGrpSpPr>
          <p:grpSpPr>
            <a:xfrm>
              <a:off x="6842104" y="3947682"/>
              <a:ext cx="4854027" cy="2627238"/>
              <a:chOff x="1105359" y="1931305"/>
              <a:chExt cx="10205577" cy="3940857"/>
            </a:xfrm>
            <a:effectLst>
              <a:outerShdw blurRad="50800" dist="38100" dir="5400000" sx="101000" sy="101000" algn="t" rotWithShape="0">
                <a:srgbClr val="5FBDAC">
                  <a:alpha val="40000"/>
                </a:srgbClr>
              </a:outerShdw>
            </a:effectLst>
          </p:grpSpPr>
          <p:sp>
            <p:nvSpPr>
              <p:cNvPr id="20" name="矩形: 圆角 5"/>
              <p:cNvSpPr/>
              <p:nvPr/>
            </p:nvSpPr>
            <p:spPr>
              <a:xfrm>
                <a:off x="1105359" y="1931305"/>
                <a:ext cx="10205577" cy="3940857"/>
              </a:xfrm>
              <a:prstGeom prst="roundRect">
                <a:avLst>
                  <a:gd name="adj" fmla="val 7241"/>
                </a:avLst>
              </a:prstGeom>
              <a:solidFill>
                <a:srgbClr val="20BAC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1200">
                  <a:solidFill>
                    <a:prstClr val="white"/>
                  </a:solidFill>
                  <a:latin typeface="Calibri" panose="020F0502020204030204"/>
                  <a:ea typeface="宋体" panose="02010600030101010101" pitchFamily="2" charset="-122"/>
                  <a:cs typeface="+mn-ea"/>
                  <a:sym typeface="+mn-lt"/>
                </a:endParaRPr>
              </a:p>
            </p:txBody>
          </p:sp>
          <p:sp>
            <p:nvSpPr>
              <p:cNvPr id="21" name="矩形: 圆角 14"/>
              <p:cNvSpPr/>
              <p:nvPr/>
            </p:nvSpPr>
            <p:spPr>
              <a:xfrm>
                <a:off x="1266824" y="2068164"/>
                <a:ext cx="9886951" cy="3642073"/>
              </a:xfrm>
              <a:prstGeom prst="roundRect">
                <a:avLst>
                  <a:gd name="adj" fmla="val 7241"/>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1200">
                  <a:solidFill>
                    <a:prstClr val="white"/>
                  </a:solidFill>
                  <a:latin typeface="Calibri" panose="020F0502020204030204"/>
                  <a:ea typeface="宋体" panose="02010600030101010101" pitchFamily="2" charset="-122"/>
                  <a:cs typeface="+mn-ea"/>
                  <a:sym typeface="+mn-lt"/>
                </a:endParaRPr>
              </a:p>
            </p:txBody>
          </p:sp>
          <p:sp>
            <p:nvSpPr>
              <p:cNvPr id="22" name="矩形: 圆角 16"/>
              <p:cNvSpPr/>
              <p:nvPr/>
            </p:nvSpPr>
            <p:spPr>
              <a:xfrm>
                <a:off x="1199690" y="1993218"/>
                <a:ext cx="10030285" cy="3778932"/>
              </a:xfrm>
              <a:prstGeom prst="roundRect">
                <a:avLst>
                  <a:gd name="adj" fmla="val 7241"/>
                </a:avLst>
              </a:prstGeom>
              <a:noFill/>
              <a:ln>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endParaRPr lang="zh-CN" altLang="en-US" sz="1200">
                  <a:solidFill>
                    <a:prstClr val="white"/>
                  </a:solidFill>
                  <a:latin typeface="Calibri" panose="020F0502020204030204"/>
                  <a:ea typeface="宋体" panose="02010600030101010101" pitchFamily="2" charset="-122"/>
                  <a:cs typeface="+mn-ea"/>
                  <a:sym typeface="+mn-lt"/>
                </a:endParaRPr>
              </a:p>
            </p:txBody>
          </p:sp>
        </p:grpSp>
        <p:sp>
          <p:nvSpPr>
            <p:cNvPr id="23" name="TextBox 22"/>
            <p:cNvSpPr txBox="1"/>
            <p:nvPr/>
          </p:nvSpPr>
          <p:spPr>
            <a:xfrm>
              <a:off x="7118300" y="4228638"/>
              <a:ext cx="3357349" cy="646331"/>
            </a:xfrm>
            <a:prstGeom prst="rect">
              <a:avLst/>
            </a:prstGeom>
            <a:noFill/>
          </p:spPr>
          <p:txBody>
            <a:bodyPr wrap="square" rtlCol="0">
              <a:spAutoFit/>
            </a:bodyPr>
            <a:lstStyle/>
            <a:p>
              <a:r>
                <a:rPr lang="en-US" sz="3600" b="1">
                  <a:latin typeface="UTM Aptima" panose="02040603050506020204" pitchFamily="18" charset="0"/>
                </a:rPr>
                <a:t>- Chất thừa</a:t>
              </a:r>
            </a:p>
          </p:txBody>
        </p:sp>
        <p:sp>
          <p:nvSpPr>
            <p:cNvPr id="24" name="TextBox 23"/>
            <p:cNvSpPr txBox="1"/>
            <p:nvPr/>
          </p:nvSpPr>
          <p:spPr>
            <a:xfrm>
              <a:off x="7143559" y="5023790"/>
              <a:ext cx="3357349" cy="646331"/>
            </a:xfrm>
            <a:prstGeom prst="rect">
              <a:avLst/>
            </a:prstGeom>
            <a:noFill/>
          </p:spPr>
          <p:txBody>
            <a:bodyPr wrap="square" rtlCol="0">
              <a:spAutoFit/>
            </a:bodyPr>
            <a:lstStyle/>
            <a:p>
              <a:r>
                <a:rPr lang="en-US" sz="3600" b="1">
                  <a:latin typeface="UTM Aptima" panose="02040603050506020204" pitchFamily="18" charset="0"/>
                </a:rPr>
                <a:t>- Cặn bã</a:t>
              </a:r>
            </a:p>
          </p:txBody>
        </p:sp>
        <p:pic>
          <p:nvPicPr>
            <p:cNvPr id="25" name="Picture 24"/>
            <p:cNvPicPr>
              <a:picLocks noChangeAspect="1"/>
            </p:cNvPicPr>
            <p:nvPr/>
          </p:nvPicPr>
          <p:blipFill>
            <a:blip r:embed="rId7" cstate="print">
              <a:extLst>
                <a:ext uri="{BEBA8EAE-BF5A-486C-A8C5-ECC9F3942E4B}">
                  <a14:imgProps xmlns:a14="http://schemas.microsoft.com/office/drawing/2010/main">
                    <a14:imgLayer r:embed="rId8">
                      <a14:imgEffect>
                        <a14:backgroundRemoval t="9920" b="89920" l="594" r="89970">
                          <a14:foregroundMark x1="23477" y1="37920" x2="30535" y2="65920"/>
                          <a14:foregroundMark x1="81204" y1="21440" x2="81204" y2="21440"/>
                        </a14:backgroundRemoval>
                      </a14:imgEffect>
                    </a14:imgLayer>
                  </a14:imgProps>
                </a:ext>
                <a:ext uri="{28A0092B-C50C-407E-A947-70E740481C1C}">
                  <a14:useLocalDpi xmlns:a14="http://schemas.microsoft.com/office/drawing/2010/main" val="0"/>
                </a:ext>
              </a:extLst>
            </a:blip>
            <a:stretch>
              <a:fillRect/>
            </a:stretch>
          </p:blipFill>
          <p:spPr>
            <a:xfrm>
              <a:off x="9132963" y="5138143"/>
              <a:ext cx="2506540" cy="1163884"/>
            </a:xfrm>
            <a:prstGeom prst="rect">
              <a:avLst/>
            </a:prstGeom>
          </p:spPr>
        </p:pic>
      </p:grpSp>
    </p:spTree>
    <p:extLst>
      <p:ext uri="{BB962C8B-B14F-4D97-AF65-F5344CB8AC3E}">
        <p14:creationId xmlns:p14="http://schemas.microsoft.com/office/powerpoint/2010/main" val="446755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mph" presetSubtype="2" fill="hold" nodeType="clickEffect">
                                  <p:stCondLst>
                                    <p:cond delay="0"/>
                                  </p:stCondLst>
                                  <p:childTnLst>
                                    <p:animClr clrSpc="rgb" dir="cw">
                                      <p:cBhvr>
                                        <p:cTn id="15" dur="2000" fill="hold"/>
                                        <p:tgtEl>
                                          <p:spTgt spid="5"/>
                                        </p:tgtEl>
                                        <p:attrNameLst>
                                          <p:attrName>fillcolor</p:attrName>
                                        </p:attrNameLst>
                                      </p:cBhvr>
                                      <p:to>
                                        <a:schemeClr val="hlink"/>
                                      </p:to>
                                    </p:animClr>
                                    <p:set>
                                      <p:cBhvr>
                                        <p:cTn id="16" dur="2000" fill="hold"/>
                                        <p:tgtEl>
                                          <p:spTgt spid="5"/>
                                        </p:tgtEl>
                                        <p:attrNameLst>
                                          <p:attrName>fill.type</p:attrName>
                                        </p:attrNameLst>
                                      </p:cBhvr>
                                      <p:to>
                                        <p:strVal val="solid"/>
                                      </p:to>
                                    </p:set>
                                    <p:set>
                                      <p:cBhvr>
                                        <p:cTn id="17" dur="2000" fill="hold"/>
                                        <p:tgtEl>
                                          <p:spTgt spid="5"/>
                                        </p:tgtEl>
                                        <p:attrNameLst>
                                          <p:attrName>fill.on</p:attrName>
                                        </p:attrNameLst>
                                      </p:cBhvr>
                                      <p:to>
                                        <p:strVal val="true"/>
                                      </p:to>
                                    </p:se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1000"/>
                                        <p:tgtEl>
                                          <p:spTgt spid="17"/>
                                        </p:tgtEl>
                                      </p:cBhvr>
                                    </p:animEffect>
                                    <p:anim calcmode="lin" valueType="num">
                                      <p:cBhvr>
                                        <p:cTn id="23" dur="1000" fill="hold"/>
                                        <p:tgtEl>
                                          <p:spTgt spid="17"/>
                                        </p:tgtEl>
                                        <p:attrNameLst>
                                          <p:attrName>ppt_x</p:attrName>
                                        </p:attrNameLst>
                                      </p:cBhvr>
                                      <p:tavLst>
                                        <p:tav tm="0">
                                          <p:val>
                                            <p:strVal val="#ppt_x"/>
                                          </p:val>
                                        </p:tav>
                                        <p:tav tm="100000">
                                          <p:val>
                                            <p:strVal val="#ppt_x"/>
                                          </p:val>
                                        </p:tav>
                                      </p:tavLst>
                                    </p:anim>
                                    <p:anim calcmode="lin" valueType="num">
                                      <p:cBhvr>
                                        <p:cTn id="2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mph" presetSubtype="2" fill="hold" nodeType="clickEffect">
                                  <p:stCondLst>
                                    <p:cond delay="0"/>
                                  </p:stCondLst>
                                  <p:childTnLst>
                                    <p:animClr clrSpc="rgb" dir="cw">
                                      <p:cBhvr>
                                        <p:cTn id="32" dur="2000" fill="hold"/>
                                        <p:tgtEl>
                                          <p:spTgt spid="18"/>
                                        </p:tgtEl>
                                        <p:attrNameLst>
                                          <p:attrName>fillcolor</p:attrName>
                                        </p:attrNameLst>
                                      </p:cBhvr>
                                      <p:to>
                                        <a:schemeClr val="hlink"/>
                                      </p:to>
                                    </p:animClr>
                                    <p:set>
                                      <p:cBhvr>
                                        <p:cTn id="33" dur="2000" fill="hold"/>
                                        <p:tgtEl>
                                          <p:spTgt spid="18"/>
                                        </p:tgtEl>
                                        <p:attrNameLst>
                                          <p:attrName>fill.type</p:attrName>
                                        </p:attrNameLst>
                                      </p:cBhvr>
                                      <p:to>
                                        <p:strVal val="solid"/>
                                      </p:to>
                                    </p:set>
                                    <p:set>
                                      <p:cBhvr>
                                        <p:cTn id="34" dur="2000" fill="hold"/>
                                        <p:tgtEl>
                                          <p:spTgt spid="18"/>
                                        </p:tgtEl>
                                        <p:attrNameLst>
                                          <p:attrName>fill.on</p:attrName>
                                        </p:attrNameLst>
                                      </p:cBhvr>
                                      <p:to>
                                        <p:strVal val="true"/>
                                      </p:to>
                                    </p:se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1000"/>
                                        <p:tgtEl>
                                          <p:spTgt spid="26"/>
                                        </p:tgtEl>
                                      </p:cBhvr>
                                    </p:animEffect>
                                    <p:anim calcmode="lin" valueType="num">
                                      <p:cBhvr>
                                        <p:cTn id="40" dur="1000" fill="hold"/>
                                        <p:tgtEl>
                                          <p:spTgt spid="26"/>
                                        </p:tgtEl>
                                        <p:attrNameLst>
                                          <p:attrName>ppt_x</p:attrName>
                                        </p:attrNameLst>
                                      </p:cBhvr>
                                      <p:tavLst>
                                        <p:tav tm="0">
                                          <p:val>
                                            <p:strVal val="#ppt_x"/>
                                          </p:val>
                                        </p:tav>
                                        <p:tav tm="100000">
                                          <p:val>
                                            <p:strVal val="#ppt_x"/>
                                          </p:val>
                                        </p:tav>
                                      </p:tavLst>
                                    </p:anim>
                                    <p:anim calcmode="lin" valueType="num">
                                      <p:cBhvr>
                                        <p:cTn id="41"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62206" y="655093"/>
            <a:ext cx="4694725" cy="6202907"/>
          </a:xfrm>
          <a:prstGeom prst="rect">
            <a:avLst/>
          </a:prstGeom>
        </p:spPr>
      </p:pic>
      <p:pic>
        <p:nvPicPr>
          <p:cNvPr id="3" name="Picture 2">
            <a:extLst>
              <a:ext uri="{FF2B5EF4-FFF2-40B4-BE49-F238E27FC236}">
                <a16:creationId xmlns:a16="http://schemas.microsoft.com/office/drawing/2014/main" id="{DB90483A-975D-49ED-B802-489EA84CBF4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27001" y="4020588"/>
            <a:ext cx="3203960" cy="3203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E4B86D33-0E2C-4799-A9B4-3CFA82D34800}"/>
              </a:ext>
            </a:extLst>
          </p:cNvPr>
          <p:cNvGrpSpPr/>
          <p:nvPr/>
        </p:nvGrpSpPr>
        <p:grpSpPr>
          <a:xfrm>
            <a:off x="1118924" y="843377"/>
            <a:ext cx="7684826" cy="2637760"/>
            <a:chOff x="-180829" y="2659031"/>
            <a:chExt cx="2993004" cy="2733230"/>
          </a:xfrm>
        </p:grpSpPr>
        <p:sp>
          <p:nvSpPr>
            <p:cNvPr id="5" name="TextBox 4">
              <a:extLst>
                <a:ext uri="{FF2B5EF4-FFF2-40B4-BE49-F238E27FC236}">
                  <a16:creationId xmlns:a16="http://schemas.microsoft.com/office/drawing/2014/main" id="{C153C45A-B5D6-449D-95DE-B5F4E0CA7A2A}"/>
                </a:ext>
              </a:extLst>
            </p:cNvPr>
            <p:cNvSpPr txBox="1"/>
            <p:nvPr/>
          </p:nvSpPr>
          <p:spPr>
            <a:xfrm>
              <a:off x="-180829" y="2659031"/>
              <a:ext cx="2993004" cy="2733230"/>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endParaRPr lang="en-US" sz="4500" b="1" dirty="0">
                <a:solidFill>
                  <a:srgbClr val="C00000"/>
                </a:solidFill>
                <a:latin typeface="Times New Roman" panose="02020603050405020304" pitchFamily="18" charset="0"/>
                <a:cs typeface="Times New Roman" panose="02020603050405020304" pitchFamily="18" charset="0"/>
              </a:endParaRPr>
            </a:p>
          </p:txBody>
        </p:sp>
        <p:grpSp>
          <p:nvGrpSpPr>
            <p:cNvPr id="6"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7"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8"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pic>
        <p:nvPicPr>
          <p:cNvPr id="9" name="Picture 8">
            <a:extLst>
              <a:ext uri="{FF2B5EF4-FFF2-40B4-BE49-F238E27FC236}">
                <a16:creationId xmlns:a16="http://schemas.microsoft.com/office/drawing/2014/main" id="{ABDC5145-7AFB-4F11-AA8B-EDF7371D804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22800" b="43200" l="56300" r="99950"/>
                    </a14:imgEffect>
                  </a14:imgLayer>
                </a14:imgProps>
              </a:ext>
              <a:ext uri="{28A0092B-C50C-407E-A947-70E740481C1C}">
                <a14:useLocalDpi xmlns:a14="http://schemas.microsoft.com/office/drawing/2010/main" val="0"/>
              </a:ext>
            </a:extLst>
          </a:blip>
          <a:srcRect l="51478" t="20275" b="54230"/>
          <a:stretch/>
        </p:blipFill>
        <p:spPr>
          <a:xfrm>
            <a:off x="0" y="529347"/>
            <a:ext cx="2184880" cy="1147969"/>
          </a:xfrm>
          <a:prstGeom prst="rect">
            <a:avLst/>
          </a:prstGeom>
        </p:spPr>
      </p:pic>
      <p:sp>
        <p:nvSpPr>
          <p:cNvPr id="10" name="TextBox 9"/>
          <p:cNvSpPr txBox="1"/>
          <p:nvPr/>
        </p:nvSpPr>
        <p:spPr>
          <a:xfrm>
            <a:off x="1686692" y="1084629"/>
            <a:ext cx="6561222" cy="1938992"/>
          </a:xfrm>
          <a:prstGeom prst="rect">
            <a:avLst/>
          </a:prstGeom>
          <a:noFill/>
        </p:spPr>
        <p:txBody>
          <a:bodyPr wrap="square" rtlCol="0">
            <a:spAutoFit/>
          </a:bodyPr>
          <a:lstStyle/>
          <a:p>
            <a:pPr algn="ctr"/>
            <a:r>
              <a:rPr lang="en-US" sz="6000" b="1">
                <a:solidFill>
                  <a:schemeClr val="accent6">
                    <a:lumMod val="75000"/>
                  </a:schemeClr>
                </a:solidFill>
                <a:latin typeface="UTM Avo" panose="02040603050506020204" pitchFamily="18" charset="0"/>
              </a:rPr>
              <a:t>Quá trình trao đổi chất là gì?</a:t>
            </a:r>
          </a:p>
        </p:txBody>
      </p:sp>
    </p:spTree>
    <p:extLst>
      <p:ext uri="{BB962C8B-B14F-4D97-AF65-F5344CB8AC3E}">
        <p14:creationId xmlns:p14="http://schemas.microsoft.com/office/powerpoint/2010/main" val="201884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6"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290">
                                          <p:stCondLst>
                                            <p:cond delay="0"/>
                                          </p:stCondLst>
                                        </p:cTn>
                                        <p:tgtEl>
                                          <p:spTgt spid="3"/>
                                        </p:tgtEl>
                                      </p:cBhvr>
                                    </p:animEffect>
                                    <p:anim calcmode="lin" valueType="num">
                                      <p:cBhvr>
                                        <p:cTn id="14" dur="911"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5" dur="332"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6" dur="332" tmFilter="0, 0; 0.125,0.2665; 0.25,0.4; 0.375,0.465; 0.5,0.5;  0.625,0.535; 0.75,0.6; 0.875,0.7335; 1,1">
                                          <p:stCondLst>
                                            <p:cond delay="332"/>
                                          </p:stCondLst>
                                        </p:cTn>
                                        <p:tgtEl>
                                          <p:spTgt spid="3"/>
                                        </p:tgtEl>
                                        <p:attrNameLst>
                                          <p:attrName>ppt_y</p:attrName>
                                        </p:attrNameLst>
                                      </p:cBhvr>
                                      <p:tavLst>
                                        <p:tav tm="0" fmla="#ppt_y-sin(pi*$)/9">
                                          <p:val>
                                            <p:fltVal val="0"/>
                                          </p:val>
                                        </p:tav>
                                        <p:tav tm="100000">
                                          <p:val>
                                            <p:fltVal val="1"/>
                                          </p:val>
                                        </p:tav>
                                      </p:tavLst>
                                    </p:anim>
                                    <p:anim calcmode="lin" valueType="num">
                                      <p:cBhvr>
                                        <p:cTn id="17" dur="166" tmFilter="0, 0; 0.125,0.2665; 0.25,0.4; 0.375,0.465; 0.5,0.5;  0.625,0.535; 0.75,0.6; 0.875,0.7335; 1,1">
                                          <p:stCondLst>
                                            <p:cond delay="662"/>
                                          </p:stCondLst>
                                        </p:cTn>
                                        <p:tgtEl>
                                          <p:spTgt spid="3"/>
                                        </p:tgtEl>
                                        <p:attrNameLst>
                                          <p:attrName>ppt_y</p:attrName>
                                        </p:attrNameLst>
                                      </p:cBhvr>
                                      <p:tavLst>
                                        <p:tav tm="0" fmla="#ppt_y-sin(pi*$)/27">
                                          <p:val>
                                            <p:fltVal val="0"/>
                                          </p:val>
                                        </p:tav>
                                        <p:tav tm="100000">
                                          <p:val>
                                            <p:fltVal val="1"/>
                                          </p:val>
                                        </p:tav>
                                      </p:tavLst>
                                    </p:anim>
                                    <p:anim calcmode="lin" valueType="num">
                                      <p:cBhvr>
                                        <p:cTn id="18" dur="82" tmFilter="0, 0; 0.125,0.2665; 0.25,0.4; 0.375,0.465; 0.5,0.5;  0.625,0.535; 0.75,0.6; 0.875,0.7335; 1,1">
                                          <p:stCondLst>
                                            <p:cond delay="828"/>
                                          </p:stCondLst>
                                        </p:cTn>
                                        <p:tgtEl>
                                          <p:spTgt spid="3"/>
                                        </p:tgtEl>
                                        <p:attrNameLst>
                                          <p:attrName>ppt_y</p:attrName>
                                        </p:attrNameLst>
                                      </p:cBhvr>
                                      <p:tavLst>
                                        <p:tav tm="0" fmla="#ppt_y-sin(pi*$)/81">
                                          <p:val>
                                            <p:fltVal val="0"/>
                                          </p:val>
                                        </p:tav>
                                        <p:tav tm="100000">
                                          <p:val>
                                            <p:fltVal val="1"/>
                                          </p:val>
                                        </p:tav>
                                      </p:tavLst>
                                    </p:anim>
                                    <p:animScale>
                                      <p:cBhvr>
                                        <p:cTn id="19" dur="13">
                                          <p:stCondLst>
                                            <p:cond delay="325"/>
                                          </p:stCondLst>
                                        </p:cTn>
                                        <p:tgtEl>
                                          <p:spTgt spid="3"/>
                                        </p:tgtEl>
                                      </p:cBhvr>
                                      <p:to x="100000" y="60000"/>
                                    </p:animScale>
                                    <p:animScale>
                                      <p:cBhvr>
                                        <p:cTn id="20" dur="83" decel="50000">
                                          <p:stCondLst>
                                            <p:cond delay="338"/>
                                          </p:stCondLst>
                                        </p:cTn>
                                        <p:tgtEl>
                                          <p:spTgt spid="3"/>
                                        </p:tgtEl>
                                      </p:cBhvr>
                                      <p:to x="100000" y="100000"/>
                                    </p:animScale>
                                    <p:animScale>
                                      <p:cBhvr>
                                        <p:cTn id="21" dur="13">
                                          <p:stCondLst>
                                            <p:cond delay="656"/>
                                          </p:stCondLst>
                                        </p:cTn>
                                        <p:tgtEl>
                                          <p:spTgt spid="3"/>
                                        </p:tgtEl>
                                      </p:cBhvr>
                                      <p:to x="100000" y="80000"/>
                                    </p:animScale>
                                    <p:animScale>
                                      <p:cBhvr>
                                        <p:cTn id="22" dur="83" decel="50000">
                                          <p:stCondLst>
                                            <p:cond delay="669"/>
                                          </p:stCondLst>
                                        </p:cTn>
                                        <p:tgtEl>
                                          <p:spTgt spid="3"/>
                                        </p:tgtEl>
                                      </p:cBhvr>
                                      <p:to x="100000" y="100000"/>
                                    </p:animScale>
                                    <p:animScale>
                                      <p:cBhvr>
                                        <p:cTn id="23" dur="13">
                                          <p:stCondLst>
                                            <p:cond delay="821"/>
                                          </p:stCondLst>
                                        </p:cTn>
                                        <p:tgtEl>
                                          <p:spTgt spid="3"/>
                                        </p:tgtEl>
                                      </p:cBhvr>
                                      <p:to x="100000" y="90000"/>
                                    </p:animScale>
                                    <p:animScale>
                                      <p:cBhvr>
                                        <p:cTn id="24" dur="83" decel="50000">
                                          <p:stCondLst>
                                            <p:cond delay="834"/>
                                          </p:stCondLst>
                                        </p:cTn>
                                        <p:tgtEl>
                                          <p:spTgt spid="3"/>
                                        </p:tgtEl>
                                      </p:cBhvr>
                                      <p:to x="100000" y="100000"/>
                                    </p:animScale>
                                    <p:animScale>
                                      <p:cBhvr>
                                        <p:cTn id="25" dur="13">
                                          <p:stCondLst>
                                            <p:cond delay="904"/>
                                          </p:stCondLst>
                                        </p:cTn>
                                        <p:tgtEl>
                                          <p:spTgt spid="3"/>
                                        </p:tgtEl>
                                      </p:cBhvr>
                                      <p:to x="100000" y="95000"/>
                                    </p:animScale>
                                    <p:animScale>
                                      <p:cBhvr>
                                        <p:cTn id="26" dur="83" decel="50000">
                                          <p:stCondLst>
                                            <p:cond delay="917"/>
                                          </p:stCondLst>
                                        </p:cTn>
                                        <p:tgtEl>
                                          <p:spTgt spid="3"/>
                                        </p:tgtEl>
                                      </p:cBhvr>
                                      <p:to x="100000" y="100000"/>
                                    </p:animScale>
                                  </p:childTnLst>
                                </p:cTn>
                              </p:par>
                            </p:childTnLst>
                          </p:cTn>
                        </p:par>
                        <p:par>
                          <p:cTn id="27" fill="hold">
                            <p:stCondLst>
                              <p:cond delay="2000"/>
                            </p:stCondLst>
                            <p:childTnLst>
                              <p:par>
                                <p:cTn id="28" presetID="53" presetClass="entr" presetSubtype="16"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p:cTn id="30" dur="1000" fill="hold"/>
                                        <p:tgtEl>
                                          <p:spTgt spid="4"/>
                                        </p:tgtEl>
                                        <p:attrNameLst>
                                          <p:attrName>ppt_w</p:attrName>
                                        </p:attrNameLst>
                                      </p:cBhvr>
                                      <p:tavLst>
                                        <p:tav tm="0">
                                          <p:val>
                                            <p:fltVal val="0"/>
                                          </p:val>
                                        </p:tav>
                                        <p:tav tm="100000">
                                          <p:val>
                                            <p:strVal val="#ppt_w"/>
                                          </p:val>
                                        </p:tav>
                                      </p:tavLst>
                                    </p:anim>
                                    <p:anim calcmode="lin" valueType="num">
                                      <p:cBhvr>
                                        <p:cTn id="31" dur="1000" fill="hold"/>
                                        <p:tgtEl>
                                          <p:spTgt spid="4"/>
                                        </p:tgtEl>
                                        <p:attrNameLst>
                                          <p:attrName>ppt_h</p:attrName>
                                        </p:attrNameLst>
                                      </p:cBhvr>
                                      <p:tavLst>
                                        <p:tav tm="0">
                                          <p:val>
                                            <p:fltVal val="0"/>
                                          </p:val>
                                        </p:tav>
                                        <p:tav tm="100000">
                                          <p:val>
                                            <p:strVal val="#ppt_h"/>
                                          </p:val>
                                        </p:tav>
                                      </p:tavLst>
                                    </p:anim>
                                    <p:animEffect transition="in" filter="fade">
                                      <p:cBhvr>
                                        <p:cTn id="32" dur="1000"/>
                                        <p:tgtEl>
                                          <p:spTgt spid="4"/>
                                        </p:tgtEl>
                                      </p:cBhvr>
                                    </p:animEffect>
                                  </p:childTnLst>
                                </p:cTn>
                              </p:par>
                            </p:childTnLst>
                          </p:cTn>
                        </p:par>
                        <p:par>
                          <p:cTn id="33" fill="hold">
                            <p:stCondLst>
                              <p:cond delay="3000"/>
                            </p:stCondLst>
                            <p:childTnLst>
                              <p:par>
                                <p:cTn id="34" presetID="2" presetClass="entr" presetSubtype="8" fill="hold" nodeType="after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1000" fill="hold"/>
                                        <p:tgtEl>
                                          <p:spTgt spid="9"/>
                                        </p:tgtEl>
                                        <p:attrNameLst>
                                          <p:attrName>ppt_x</p:attrName>
                                        </p:attrNameLst>
                                      </p:cBhvr>
                                      <p:tavLst>
                                        <p:tav tm="0">
                                          <p:val>
                                            <p:strVal val="0-#ppt_w/2"/>
                                          </p:val>
                                        </p:tav>
                                        <p:tav tm="100000">
                                          <p:val>
                                            <p:strVal val="#ppt_x"/>
                                          </p:val>
                                        </p:tav>
                                      </p:tavLst>
                                    </p:anim>
                                    <p:anim calcmode="lin" valueType="num">
                                      <p:cBhvr additive="base">
                                        <p:cTn id="37" dur="1000" fill="hold"/>
                                        <p:tgtEl>
                                          <p:spTgt spid="9"/>
                                        </p:tgtEl>
                                        <p:attrNameLst>
                                          <p:attrName>ppt_y</p:attrName>
                                        </p:attrNameLst>
                                      </p:cBhvr>
                                      <p:tavLst>
                                        <p:tav tm="0">
                                          <p:val>
                                            <p:strVal val="#ppt_y"/>
                                          </p:val>
                                        </p:tav>
                                        <p:tav tm="100000">
                                          <p:val>
                                            <p:strVal val="#ppt_y"/>
                                          </p:val>
                                        </p:tav>
                                      </p:tavLst>
                                    </p:anim>
                                  </p:childTnLst>
                                </p:cTn>
                              </p:par>
                            </p:childTnLst>
                          </p:cTn>
                        </p:par>
                        <p:par>
                          <p:cTn id="38" fill="hold">
                            <p:stCondLst>
                              <p:cond delay="4000"/>
                            </p:stCondLst>
                            <p:childTnLst>
                              <p:par>
                                <p:cTn id="39" presetID="16" presetClass="entr" presetSubtype="21"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barn(inVertical)">
                                      <p:cBhvr>
                                        <p:cTn id="4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50329" y="797208"/>
            <a:ext cx="1681686" cy="896602"/>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57107" y="214324"/>
            <a:ext cx="1196321" cy="637827"/>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766026" y="390722"/>
            <a:ext cx="1318214" cy="751383"/>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3894" y="558654"/>
            <a:ext cx="2047195" cy="1166901"/>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906658" y="0"/>
            <a:ext cx="2283461" cy="2389101"/>
          </a:xfrm>
          <a:prstGeom prst="rect">
            <a:avLst/>
          </a:prstGeom>
        </p:spPr>
      </p:pic>
      <p:grpSp>
        <p:nvGrpSpPr>
          <p:cNvPr id="11" name="Group 10"/>
          <p:cNvGrpSpPr/>
          <p:nvPr/>
        </p:nvGrpSpPr>
        <p:grpSpPr>
          <a:xfrm>
            <a:off x="1098912" y="1939313"/>
            <a:ext cx="9553046" cy="4243123"/>
            <a:chOff x="1098912" y="1939313"/>
            <a:chExt cx="9553046" cy="4243123"/>
          </a:xfrm>
        </p:grpSpPr>
        <p:sp>
          <p:nvSpPr>
            <p:cNvPr id="8" name="圆角矩形 53"/>
            <p:cNvSpPr/>
            <p:nvPr/>
          </p:nvSpPr>
          <p:spPr>
            <a:xfrm>
              <a:off x="1098912" y="1939313"/>
              <a:ext cx="9553046" cy="4243123"/>
            </a:xfrm>
            <a:prstGeom prst="roundRect">
              <a:avLst>
                <a:gd name="adj" fmla="val 10653"/>
              </a:avLst>
            </a:prstGeom>
            <a:solidFill>
              <a:schemeClr val="bg1"/>
            </a:solidFill>
            <a:ln w="38100">
              <a:solidFill>
                <a:srgbClr val="91F0FD"/>
              </a:solidFill>
            </a:ln>
            <a:effectLst>
              <a:outerShdw blurRad="1651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ysClr val="windowText" lastClr="000000"/>
                </a:solidFill>
                <a:latin typeface="inpin heiti" panose="00000500000000000000" pitchFamily="2" charset="-122"/>
                <a:ea typeface="inpin heiti" panose="00000500000000000000" pitchFamily="2" charset="-122"/>
                <a:sym typeface="inpin heiti" panose="00000500000000000000" pitchFamily="2" charset="-122"/>
              </a:endParaRPr>
            </a:p>
          </p:txBody>
        </p:sp>
        <p:sp>
          <p:nvSpPr>
            <p:cNvPr id="9" name="TextBox 8"/>
            <p:cNvSpPr txBox="1"/>
            <p:nvPr/>
          </p:nvSpPr>
          <p:spPr>
            <a:xfrm>
              <a:off x="1379623" y="2084303"/>
              <a:ext cx="8758989" cy="2862322"/>
            </a:xfrm>
            <a:prstGeom prst="rect">
              <a:avLst/>
            </a:prstGeom>
            <a:noFill/>
          </p:spPr>
          <p:txBody>
            <a:bodyPr wrap="square" rtlCol="0">
              <a:spAutoFit/>
            </a:bodyPr>
            <a:lstStyle/>
            <a:p>
              <a:pPr algn="just"/>
              <a:r>
                <a:rPr lang="en-US" sz="3600" b="1">
                  <a:solidFill>
                    <a:srgbClr val="002060"/>
                  </a:solidFill>
                  <a:latin typeface="UTM Aptima" panose="02040603050506020204" pitchFamily="18" charset="0"/>
                </a:rPr>
                <a:t>    Trong quá trình sống, con người lấy thức ăn, nước, không khí từ môi trường và thải ra môi trường những chất thừa, cặn bã. Quá trình đó gọi là quá trình trao đổi chất. </a:t>
              </a:r>
            </a:p>
          </p:txBody>
        </p:sp>
        <p:sp>
          <p:nvSpPr>
            <p:cNvPr id="10" name="TextBox 9"/>
            <p:cNvSpPr txBox="1"/>
            <p:nvPr/>
          </p:nvSpPr>
          <p:spPr>
            <a:xfrm>
              <a:off x="1400099" y="4811645"/>
              <a:ext cx="8758989" cy="1200329"/>
            </a:xfrm>
            <a:prstGeom prst="rect">
              <a:avLst/>
            </a:prstGeom>
            <a:noFill/>
          </p:spPr>
          <p:txBody>
            <a:bodyPr wrap="square" rtlCol="0">
              <a:spAutoFit/>
            </a:bodyPr>
            <a:lstStyle/>
            <a:p>
              <a:pPr algn="just"/>
              <a:r>
                <a:rPr lang="en-US" sz="3600" b="1">
                  <a:solidFill>
                    <a:srgbClr val="002060"/>
                  </a:solidFill>
                  <a:latin typeface="UTM Aptima" panose="02040603050506020204" pitchFamily="18" charset="0"/>
                </a:rPr>
                <a:t>    Con người, thực vật và động vật có trao đổi chất với môi trường thì mới sống được.</a:t>
              </a:r>
            </a:p>
          </p:txBody>
        </p:sp>
      </p:grpSp>
      <p:sp>
        <p:nvSpPr>
          <p:cNvPr id="12" name="TextBox 11"/>
          <p:cNvSpPr txBox="1"/>
          <p:nvPr/>
        </p:nvSpPr>
        <p:spPr>
          <a:xfrm>
            <a:off x="3903333" y="1142104"/>
            <a:ext cx="3944203" cy="769441"/>
          </a:xfrm>
          <a:prstGeom prst="rect">
            <a:avLst/>
          </a:prstGeom>
          <a:noFill/>
        </p:spPr>
        <p:txBody>
          <a:bodyPr wrap="square" rtlCol="0">
            <a:spAutoFit/>
          </a:bodyPr>
          <a:lstStyle/>
          <a:p>
            <a:pPr algn="ctr"/>
            <a:r>
              <a:rPr lang="en-US" sz="4400" b="1">
                <a:solidFill>
                  <a:schemeClr val="accent1">
                    <a:lumMod val="75000"/>
                  </a:schemeClr>
                </a:solidFill>
                <a:latin typeface="UTM Avo" panose="02040603050506020204" pitchFamily="18" charset="0"/>
              </a:rPr>
              <a:t>KẾT LUẬN</a:t>
            </a:r>
          </a:p>
        </p:txBody>
      </p:sp>
    </p:spTree>
    <p:extLst>
      <p:ext uri="{BB962C8B-B14F-4D97-AF65-F5344CB8AC3E}">
        <p14:creationId xmlns:p14="http://schemas.microsoft.com/office/powerpoint/2010/main" val="22666172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par>
                                <p:cTn id="11" presetID="31"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ppt_w</p:attrName>
                                        </p:attrNameLst>
                                      </p:cBhvr>
                                      <p:tavLst>
                                        <p:tav tm="0">
                                          <p:val>
                                            <p:fltVal val="0"/>
                                          </p:val>
                                        </p:tav>
                                        <p:tav tm="100000">
                                          <p:val>
                                            <p:strVal val="#ppt_w"/>
                                          </p:val>
                                        </p:tav>
                                      </p:tavLst>
                                    </p:anim>
                                    <p:anim calcmode="lin" valueType="num">
                                      <p:cBhvr>
                                        <p:cTn id="14" dur="1000" fill="hold"/>
                                        <p:tgtEl>
                                          <p:spTgt spid="4"/>
                                        </p:tgtEl>
                                        <p:attrNameLst>
                                          <p:attrName>ppt_h</p:attrName>
                                        </p:attrNameLst>
                                      </p:cBhvr>
                                      <p:tavLst>
                                        <p:tav tm="0">
                                          <p:val>
                                            <p:fltVal val="0"/>
                                          </p:val>
                                        </p:tav>
                                        <p:tav tm="100000">
                                          <p:val>
                                            <p:strVal val="#ppt_h"/>
                                          </p:val>
                                        </p:tav>
                                      </p:tavLst>
                                    </p:anim>
                                    <p:anim calcmode="lin" valueType="num">
                                      <p:cBhvr>
                                        <p:cTn id="15" dur="1000" fill="hold"/>
                                        <p:tgtEl>
                                          <p:spTgt spid="4"/>
                                        </p:tgtEl>
                                        <p:attrNameLst>
                                          <p:attrName>style.rotation</p:attrName>
                                        </p:attrNameLst>
                                      </p:cBhvr>
                                      <p:tavLst>
                                        <p:tav tm="0">
                                          <p:val>
                                            <p:fltVal val="90"/>
                                          </p:val>
                                        </p:tav>
                                        <p:tav tm="100000">
                                          <p:val>
                                            <p:fltVal val="0"/>
                                          </p:val>
                                        </p:tav>
                                      </p:tavLst>
                                    </p:anim>
                                    <p:animEffect transition="in" filter="fade">
                                      <p:cBhvr>
                                        <p:cTn id="16" dur="1000"/>
                                        <p:tgtEl>
                                          <p:spTgt spid="4"/>
                                        </p:tgtEl>
                                      </p:cBhvr>
                                    </p:animEffect>
                                  </p:childTnLst>
                                </p:cTn>
                              </p:par>
                              <p:par>
                                <p:cTn id="17" presetID="3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1000" fill="hold"/>
                                        <p:tgtEl>
                                          <p:spTgt spid="3"/>
                                        </p:tgtEl>
                                        <p:attrNameLst>
                                          <p:attrName>ppt_w</p:attrName>
                                        </p:attrNameLst>
                                      </p:cBhvr>
                                      <p:tavLst>
                                        <p:tav tm="0">
                                          <p:val>
                                            <p:fltVal val="0"/>
                                          </p:val>
                                        </p:tav>
                                        <p:tav tm="100000">
                                          <p:val>
                                            <p:strVal val="#ppt_w"/>
                                          </p:val>
                                        </p:tav>
                                      </p:tavLst>
                                    </p:anim>
                                    <p:anim calcmode="lin" valueType="num">
                                      <p:cBhvr>
                                        <p:cTn id="20" dur="1000" fill="hold"/>
                                        <p:tgtEl>
                                          <p:spTgt spid="3"/>
                                        </p:tgtEl>
                                        <p:attrNameLst>
                                          <p:attrName>ppt_h</p:attrName>
                                        </p:attrNameLst>
                                      </p:cBhvr>
                                      <p:tavLst>
                                        <p:tav tm="0">
                                          <p:val>
                                            <p:fltVal val="0"/>
                                          </p:val>
                                        </p:tav>
                                        <p:tav tm="100000">
                                          <p:val>
                                            <p:strVal val="#ppt_h"/>
                                          </p:val>
                                        </p:tav>
                                      </p:tavLst>
                                    </p:anim>
                                    <p:anim calcmode="lin" valueType="num">
                                      <p:cBhvr>
                                        <p:cTn id="21" dur="1000" fill="hold"/>
                                        <p:tgtEl>
                                          <p:spTgt spid="3"/>
                                        </p:tgtEl>
                                        <p:attrNameLst>
                                          <p:attrName>style.rotation</p:attrName>
                                        </p:attrNameLst>
                                      </p:cBhvr>
                                      <p:tavLst>
                                        <p:tav tm="0">
                                          <p:val>
                                            <p:fltVal val="90"/>
                                          </p:val>
                                        </p:tav>
                                        <p:tav tm="100000">
                                          <p:val>
                                            <p:fltVal val="0"/>
                                          </p:val>
                                        </p:tav>
                                      </p:tavLst>
                                    </p:anim>
                                    <p:animEffect transition="in" filter="fade">
                                      <p:cBhvr>
                                        <p:cTn id="22" dur="1000"/>
                                        <p:tgtEl>
                                          <p:spTgt spid="3"/>
                                        </p:tgtEl>
                                      </p:cBhvr>
                                    </p:animEffect>
                                  </p:childTnLst>
                                </p:cTn>
                              </p:par>
                              <p:par>
                                <p:cTn id="23" presetID="31"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1000" fill="hold"/>
                                        <p:tgtEl>
                                          <p:spTgt spid="2"/>
                                        </p:tgtEl>
                                        <p:attrNameLst>
                                          <p:attrName>ppt_w</p:attrName>
                                        </p:attrNameLst>
                                      </p:cBhvr>
                                      <p:tavLst>
                                        <p:tav tm="0">
                                          <p:val>
                                            <p:fltVal val="0"/>
                                          </p:val>
                                        </p:tav>
                                        <p:tav tm="100000">
                                          <p:val>
                                            <p:strVal val="#ppt_w"/>
                                          </p:val>
                                        </p:tav>
                                      </p:tavLst>
                                    </p:anim>
                                    <p:anim calcmode="lin" valueType="num">
                                      <p:cBhvr>
                                        <p:cTn id="26" dur="1000" fill="hold"/>
                                        <p:tgtEl>
                                          <p:spTgt spid="2"/>
                                        </p:tgtEl>
                                        <p:attrNameLst>
                                          <p:attrName>ppt_h</p:attrName>
                                        </p:attrNameLst>
                                      </p:cBhvr>
                                      <p:tavLst>
                                        <p:tav tm="0">
                                          <p:val>
                                            <p:fltVal val="0"/>
                                          </p:val>
                                        </p:tav>
                                        <p:tav tm="100000">
                                          <p:val>
                                            <p:strVal val="#ppt_h"/>
                                          </p:val>
                                        </p:tav>
                                      </p:tavLst>
                                    </p:anim>
                                    <p:anim calcmode="lin" valueType="num">
                                      <p:cBhvr>
                                        <p:cTn id="27" dur="1000" fill="hold"/>
                                        <p:tgtEl>
                                          <p:spTgt spid="2"/>
                                        </p:tgtEl>
                                        <p:attrNameLst>
                                          <p:attrName>style.rotation</p:attrName>
                                        </p:attrNameLst>
                                      </p:cBhvr>
                                      <p:tavLst>
                                        <p:tav tm="0">
                                          <p:val>
                                            <p:fltVal val="90"/>
                                          </p:val>
                                        </p:tav>
                                        <p:tav tm="100000">
                                          <p:val>
                                            <p:fltVal val="0"/>
                                          </p:val>
                                        </p:tav>
                                      </p:tavLst>
                                    </p:anim>
                                    <p:animEffect transition="in" filter="fade">
                                      <p:cBhvr>
                                        <p:cTn id="28" dur="10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11"/>
                                        </p:tgtEl>
                                        <p:attrNameLst>
                                          <p:attrName>style.visibility</p:attrName>
                                        </p:attrNameLst>
                                      </p:cBhvr>
                                      <p:to>
                                        <p:strVal val="visible"/>
                                      </p:to>
                                    </p:set>
                                    <p:anim calcmode="lin" valueType="num">
                                      <p:cBhvr>
                                        <p:cTn id="33" dur="500" fill="hold"/>
                                        <p:tgtEl>
                                          <p:spTgt spid="11"/>
                                        </p:tgtEl>
                                        <p:attrNameLst>
                                          <p:attrName>ppt_w</p:attrName>
                                        </p:attrNameLst>
                                      </p:cBhvr>
                                      <p:tavLst>
                                        <p:tav tm="0">
                                          <p:val>
                                            <p:fltVal val="0"/>
                                          </p:val>
                                        </p:tav>
                                        <p:tav tm="100000">
                                          <p:val>
                                            <p:strVal val="#ppt_w"/>
                                          </p:val>
                                        </p:tav>
                                      </p:tavLst>
                                    </p:anim>
                                    <p:anim calcmode="lin" valueType="num">
                                      <p:cBhvr>
                                        <p:cTn id="34" dur="500" fill="hold"/>
                                        <p:tgtEl>
                                          <p:spTgt spid="11"/>
                                        </p:tgtEl>
                                        <p:attrNameLst>
                                          <p:attrName>ppt_h</p:attrName>
                                        </p:attrNameLst>
                                      </p:cBhvr>
                                      <p:tavLst>
                                        <p:tav tm="0">
                                          <p:val>
                                            <p:fltVal val="0"/>
                                          </p:val>
                                        </p:tav>
                                        <p:tav tm="100000">
                                          <p:val>
                                            <p:strVal val="#ppt_h"/>
                                          </p:val>
                                        </p:tav>
                                      </p:tavLst>
                                    </p:anim>
                                    <p:animEffect transition="in" filter="fade">
                                      <p:cBhvr>
                                        <p:cTn id="35" dur="500"/>
                                        <p:tgtEl>
                                          <p:spTgt spid="11"/>
                                        </p:tgtEl>
                                      </p:cBhvr>
                                    </p:animEffect>
                                  </p:childTnLst>
                                </p:cTn>
                              </p:par>
                              <p:par>
                                <p:cTn id="36" presetID="53" presetClass="entr" presetSubtype="16" fill="hold" grpId="0" nodeType="with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500" fill="hold"/>
                                        <p:tgtEl>
                                          <p:spTgt spid="12"/>
                                        </p:tgtEl>
                                        <p:attrNameLst>
                                          <p:attrName>ppt_w</p:attrName>
                                        </p:attrNameLst>
                                      </p:cBhvr>
                                      <p:tavLst>
                                        <p:tav tm="0">
                                          <p:val>
                                            <p:fltVal val="0"/>
                                          </p:val>
                                        </p:tav>
                                        <p:tav tm="100000">
                                          <p:val>
                                            <p:strVal val="#ppt_w"/>
                                          </p:val>
                                        </p:tav>
                                      </p:tavLst>
                                    </p:anim>
                                    <p:anim calcmode="lin" valueType="num">
                                      <p:cBhvr>
                                        <p:cTn id="39" dur="500" fill="hold"/>
                                        <p:tgtEl>
                                          <p:spTgt spid="12"/>
                                        </p:tgtEl>
                                        <p:attrNameLst>
                                          <p:attrName>ppt_h</p:attrName>
                                        </p:attrNameLst>
                                      </p:cBhvr>
                                      <p:tavLst>
                                        <p:tav tm="0">
                                          <p:val>
                                            <p:fltVal val="0"/>
                                          </p:val>
                                        </p:tav>
                                        <p:tav tm="100000">
                                          <p:val>
                                            <p:strVal val="#ppt_h"/>
                                          </p:val>
                                        </p:tav>
                                      </p:tavLst>
                                    </p:anim>
                                    <p:animEffect transition="in" filter="fade">
                                      <p:cBhvr>
                                        <p:cTn id="4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CE37FD0E-B961-4CED-A1B4-95FD39B28A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475059"/>
            <a:ext cx="12192000" cy="3382941"/>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50329" y="797208"/>
            <a:ext cx="1681686" cy="896602"/>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57107" y="214324"/>
            <a:ext cx="1196321" cy="637827"/>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6026" y="390722"/>
            <a:ext cx="1318214" cy="751383"/>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3894" y="558654"/>
            <a:ext cx="2047195" cy="1166901"/>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06658" y="0"/>
            <a:ext cx="2283461" cy="2389101"/>
          </a:xfrm>
          <a:prstGeom prst="rect">
            <a:avLst/>
          </a:prstGeom>
        </p:spPr>
      </p:pic>
      <p:pic>
        <p:nvPicPr>
          <p:cNvPr id="9" name="ĐC SHARE MIỄN PHÍ BỞI NK POWERSKILLS">
            <a:hlinkClick r:id="" action="ppaction://noaction"/>
          </p:cNvPr>
          <p:cNvPicPr>
            <a:picLocks noChangeAspect="1"/>
          </p:cNvPicPr>
          <p:nvPr/>
        </p:nvPicPr>
        <p:blipFill>
          <a:blip r:embed="rId8"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7751457" y="1054342"/>
            <a:ext cx="1142971" cy="1703178"/>
          </a:xfrm>
          <a:prstGeom prst="rect">
            <a:avLst/>
          </a:prstGeom>
        </p:spPr>
      </p:pic>
      <p:sp>
        <p:nvSpPr>
          <p:cNvPr id="10" name="TextBox 9"/>
          <p:cNvSpPr txBox="1"/>
          <p:nvPr/>
        </p:nvSpPr>
        <p:spPr>
          <a:xfrm>
            <a:off x="2565998" y="1820781"/>
            <a:ext cx="3684896" cy="584775"/>
          </a:xfrm>
          <a:prstGeom prst="rect">
            <a:avLst/>
          </a:prstGeom>
          <a:noFill/>
        </p:spPr>
        <p:txBody>
          <a:bodyPr wrap="square" rtlCol="0">
            <a:spAutoFit/>
          </a:bodyPr>
          <a:lstStyle/>
          <a:p>
            <a:r>
              <a:rPr lang="en-US" sz="3200" b="1">
                <a:ln w="0"/>
                <a:solidFill>
                  <a:srgbClr val="FF0000"/>
                </a:solidFill>
                <a:effectLst>
                  <a:outerShdw blurRad="38100" dist="25400" dir="5400000" algn="ctr" rotWithShape="0">
                    <a:srgbClr val="6E747A">
                      <a:alpha val="43000"/>
                    </a:srgbClr>
                  </a:outerShdw>
                </a:effectLst>
                <a:latin typeface="UTM Avo" panose="02040603050506020204" pitchFamily="18" charset="0"/>
                <a:ea typeface="SimSun" panose="02010600030101010101" pitchFamily="2" charset="-122"/>
                <a:cs typeface="Times New Roman" panose="02020603050405020304" charset="0"/>
              </a:rPr>
              <a:t>HOẠT ĐỘNG 2</a:t>
            </a:r>
          </a:p>
        </p:txBody>
      </p:sp>
      <p:sp>
        <p:nvSpPr>
          <p:cNvPr id="11" name="Rectangle 10"/>
          <p:cNvSpPr/>
          <p:nvPr/>
        </p:nvSpPr>
        <p:spPr>
          <a:xfrm>
            <a:off x="110648" y="2527064"/>
            <a:ext cx="8050028" cy="1631216"/>
          </a:xfrm>
          <a:prstGeom prst="rect">
            <a:avLst/>
          </a:prstGeom>
          <a:noFill/>
        </p:spPr>
        <p:txBody>
          <a:bodyPr wrap="square" lIns="91440" tIns="45720" rIns="91440" bIns="45720">
            <a:spAutoFit/>
          </a:bodyPr>
          <a:lstStyle/>
          <a:p>
            <a:pPr algn="ctr" defTabSz="914400">
              <a:defRPr/>
            </a:pPr>
            <a:r>
              <a:rPr lang="en-US" sz="5000" b="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vo" panose="02040603050506020204" pitchFamily="18" charset="0"/>
                <a:ea typeface="SimSun" panose="02010600030101010101" pitchFamily="2" charset="-122"/>
                <a:cs typeface="Times New Roman" panose="02020603050405020304" charset="0"/>
              </a:rPr>
              <a:t>Thực hành vẽ sơ đồ sự trao đổi chất </a:t>
            </a:r>
            <a:endParaRPr lang="en-US" sz="5000" b="1" dirty="0" err="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vo" panose="02040603050506020204" pitchFamily="18" charset="0"/>
              <a:ea typeface="SimSun" panose="02010600030101010101" pitchFamily="2" charset="-122"/>
              <a:cs typeface="Times New Roman" panose="02020603050405020304" charset="0"/>
            </a:endParaRPr>
          </a:p>
        </p:txBody>
      </p:sp>
      <p:grpSp>
        <p:nvGrpSpPr>
          <p:cNvPr id="12" name="Group 11">
            <a:extLst>
              <a:ext uri="{FF2B5EF4-FFF2-40B4-BE49-F238E27FC236}">
                <a16:creationId xmlns:a16="http://schemas.microsoft.com/office/drawing/2014/main" id="{1F155F1B-9787-4B09-93F3-FADF553BB2A0}"/>
              </a:ext>
            </a:extLst>
          </p:cNvPr>
          <p:cNvGrpSpPr>
            <a:grpSpLocks/>
          </p:cNvGrpSpPr>
          <p:nvPr/>
        </p:nvGrpSpPr>
        <p:grpSpPr bwMode="auto">
          <a:xfrm>
            <a:off x="2360794" y="1641271"/>
            <a:ext cx="3589630" cy="943793"/>
            <a:chOff x="415914" y="112454"/>
            <a:chExt cx="11515788" cy="2726967"/>
          </a:xfrm>
        </p:grpSpPr>
        <p:sp>
          <p:nvSpPr>
            <p:cNvPr id="13" name="Text Box 2">
              <a:extLst>
                <a:ext uri="{FF2B5EF4-FFF2-40B4-BE49-F238E27FC236}">
                  <a16:creationId xmlns:a16="http://schemas.microsoft.com/office/drawing/2014/main" id="{4E42B27F-C505-4759-AC94-B640E4ED7450}"/>
                </a:ext>
              </a:extLst>
            </p:cNvPr>
            <p:cNvSpPr txBox="1">
              <a:spLocks noChangeArrowheads="1"/>
            </p:cNvSpPr>
            <p:nvPr/>
          </p:nvSpPr>
          <p:spPr bwMode="auto">
            <a:xfrm>
              <a:off x="1258119" y="369391"/>
              <a:ext cx="10009112" cy="1015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endParaRPr lang="zh-CN" altLang="zh-CN" sz="6000" b="1">
                <a:solidFill>
                  <a:srgbClr val="003300"/>
                </a:solidFill>
                <a:ea typeface="字魂59号-创粗黑" pitchFamily="2" charset="-122"/>
              </a:endParaRPr>
            </a:p>
          </p:txBody>
        </p:sp>
        <p:sp>
          <p:nvSpPr>
            <p:cNvPr id="14" name="Freeform: Shape 7">
              <a:extLst>
                <a:ext uri="{FF2B5EF4-FFF2-40B4-BE49-F238E27FC236}">
                  <a16:creationId xmlns:a16="http://schemas.microsoft.com/office/drawing/2014/main" id="{871A05EA-6CB6-491F-88D7-A2BD85610AD5}"/>
                </a:ext>
              </a:extLst>
            </p:cNvPr>
            <p:cNvSpPr/>
            <p:nvPr/>
          </p:nvSpPr>
          <p:spPr bwMode="auto">
            <a:xfrm>
              <a:off x="415914" y="112454"/>
              <a:ext cx="11515788" cy="2726967"/>
            </a:xfrm>
            <a:custGeom>
              <a:avLst/>
              <a:gdLst>
                <a:gd name="connsiteX0" fmla="*/ 1127136 w 11515788"/>
                <a:gd name="connsiteY0" fmla="*/ 2306896 h 2726967"/>
                <a:gd name="connsiteX1" fmla="*/ 3775086 w 11515788"/>
                <a:gd name="connsiteY1" fmla="*/ 2725996 h 2726967"/>
                <a:gd name="connsiteX2" fmla="*/ 6823086 w 11515788"/>
                <a:gd name="connsiteY2" fmla="*/ 2421196 h 2726967"/>
                <a:gd name="connsiteX3" fmla="*/ 10023486 w 11515788"/>
                <a:gd name="connsiteY3" fmla="*/ 2383096 h 2726967"/>
                <a:gd name="connsiteX4" fmla="*/ 11395086 w 11515788"/>
                <a:gd name="connsiteY4" fmla="*/ 1563946 h 2726967"/>
                <a:gd name="connsiteX5" fmla="*/ 11052186 w 11515788"/>
                <a:gd name="connsiteY5" fmla="*/ 135196 h 2726967"/>
                <a:gd name="connsiteX6" fmla="*/ 7908936 w 11515788"/>
                <a:gd name="connsiteY6" fmla="*/ 154246 h 2726967"/>
                <a:gd name="connsiteX7" fmla="*/ 4708536 w 11515788"/>
                <a:gd name="connsiteY7" fmla="*/ 154246 h 2726967"/>
                <a:gd name="connsiteX8" fmla="*/ 2746386 w 11515788"/>
                <a:gd name="connsiteY8" fmla="*/ 1846 h 2726967"/>
                <a:gd name="connsiteX9" fmla="*/ 784236 w 11515788"/>
                <a:gd name="connsiteY9" fmla="*/ 173296 h 2726967"/>
                <a:gd name="connsiteX10" fmla="*/ 3186 w 11515788"/>
                <a:gd name="connsiteY10" fmla="*/ 1278196 h 2726967"/>
                <a:gd name="connsiteX11" fmla="*/ 1031886 w 11515788"/>
                <a:gd name="connsiteY11" fmla="*/ 2306896 h 2726967"/>
                <a:gd name="connsiteX0" fmla="*/ 1127136 w 11515788"/>
                <a:gd name="connsiteY0" fmla="*/ 2306896 h 2726967"/>
                <a:gd name="connsiteX1" fmla="*/ 3775086 w 11515788"/>
                <a:gd name="connsiteY1" fmla="*/ 2725996 h 2726967"/>
                <a:gd name="connsiteX2" fmla="*/ 6823086 w 11515788"/>
                <a:gd name="connsiteY2" fmla="*/ 2421196 h 2726967"/>
                <a:gd name="connsiteX3" fmla="*/ 10023486 w 11515788"/>
                <a:gd name="connsiteY3" fmla="*/ 2383096 h 2726967"/>
                <a:gd name="connsiteX4" fmla="*/ 11395086 w 11515788"/>
                <a:gd name="connsiteY4" fmla="*/ 1563946 h 2726967"/>
                <a:gd name="connsiteX5" fmla="*/ 11052186 w 11515788"/>
                <a:gd name="connsiteY5" fmla="*/ 135196 h 2726967"/>
                <a:gd name="connsiteX6" fmla="*/ 7908936 w 11515788"/>
                <a:gd name="connsiteY6" fmla="*/ 154246 h 2726967"/>
                <a:gd name="connsiteX7" fmla="*/ 4708536 w 11515788"/>
                <a:gd name="connsiteY7" fmla="*/ 154246 h 2726967"/>
                <a:gd name="connsiteX8" fmla="*/ 2746386 w 11515788"/>
                <a:gd name="connsiteY8" fmla="*/ 1846 h 2726967"/>
                <a:gd name="connsiteX9" fmla="*/ 784236 w 11515788"/>
                <a:gd name="connsiteY9" fmla="*/ 173296 h 2726967"/>
                <a:gd name="connsiteX10" fmla="*/ 3186 w 11515788"/>
                <a:gd name="connsiteY10" fmla="*/ 1278196 h 2726967"/>
                <a:gd name="connsiteX11" fmla="*/ 1165236 w 11515788"/>
                <a:gd name="connsiteY11" fmla="*/ 2325946 h 272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15788" h="2726967">
                  <a:moveTo>
                    <a:pt x="1127136" y="2306896"/>
                  </a:moveTo>
                  <a:cubicBezTo>
                    <a:pt x="1976448" y="2506921"/>
                    <a:pt x="2825761" y="2706946"/>
                    <a:pt x="3775086" y="2725996"/>
                  </a:cubicBezTo>
                  <a:cubicBezTo>
                    <a:pt x="4724411" y="2745046"/>
                    <a:pt x="5781686" y="2478346"/>
                    <a:pt x="6823086" y="2421196"/>
                  </a:cubicBezTo>
                  <a:cubicBezTo>
                    <a:pt x="7864486" y="2364046"/>
                    <a:pt x="9261486" y="2525971"/>
                    <a:pt x="10023486" y="2383096"/>
                  </a:cubicBezTo>
                  <a:cubicBezTo>
                    <a:pt x="10785486" y="2240221"/>
                    <a:pt x="11223636" y="1938596"/>
                    <a:pt x="11395086" y="1563946"/>
                  </a:cubicBezTo>
                  <a:cubicBezTo>
                    <a:pt x="11566536" y="1189296"/>
                    <a:pt x="11633211" y="370146"/>
                    <a:pt x="11052186" y="135196"/>
                  </a:cubicBezTo>
                  <a:cubicBezTo>
                    <a:pt x="10471161" y="-99754"/>
                    <a:pt x="7908936" y="154246"/>
                    <a:pt x="7908936" y="154246"/>
                  </a:cubicBezTo>
                  <a:cubicBezTo>
                    <a:pt x="6851661" y="157421"/>
                    <a:pt x="5568961" y="179646"/>
                    <a:pt x="4708536" y="154246"/>
                  </a:cubicBezTo>
                  <a:cubicBezTo>
                    <a:pt x="3848111" y="128846"/>
                    <a:pt x="3400436" y="-1329"/>
                    <a:pt x="2746386" y="1846"/>
                  </a:cubicBezTo>
                  <a:cubicBezTo>
                    <a:pt x="2092336" y="5021"/>
                    <a:pt x="1241436" y="-39429"/>
                    <a:pt x="784236" y="173296"/>
                  </a:cubicBezTo>
                  <a:cubicBezTo>
                    <a:pt x="327036" y="386021"/>
                    <a:pt x="-38089" y="922596"/>
                    <a:pt x="3186" y="1278196"/>
                  </a:cubicBezTo>
                  <a:cubicBezTo>
                    <a:pt x="44461" y="1633796"/>
                    <a:pt x="671523" y="1989396"/>
                    <a:pt x="1165236" y="2325946"/>
                  </a:cubicBezTo>
                </a:path>
              </a:pathLst>
            </a:custGeom>
            <a:ln w="38100">
              <a:solidFill>
                <a:schemeClr val="accent2">
                  <a:lumMod val="40000"/>
                  <a:lumOff val="6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a:spAutoFit/>
            </a:bodyPr>
            <a:lstStyle/>
            <a:p>
              <a:pPr eaLnBrk="1" hangingPunct="1">
                <a:spcBef>
                  <a:spcPct val="50000"/>
                </a:spcBef>
                <a:defRPr/>
              </a:pPr>
              <a:endParaRPr lang="en-US" dirty="0">
                <a:latin typeface="Times New Roman" pitchFamily="18" charset="0"/>
                <a:ea typeface="宋体" pitchFamily="2" charset="-122"/>
              </a:endParaRPr>
            </a:p>
          </p:txBody>
        </p:sp>
      </p:grpSp>
    </p:spTree>
    <p:extLst>
      <p:ext uri="{BB962C8B-B14F-4D97-AF65-F5344CB8AC3E}">
        <p14:creationId xmlns:p14="http://schemas.microsoft.com/office/powerpoint/2010/main" val="31398682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3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1000" fill="hold"/>
                                        <p:tgtEl>
                                          <p:spTgt spid="7"/>
                                        </p:tgtEl>
                                        <p:attrNameLst>
                                          <p:attrName>ppt_w</p:attrName>
                                        </p:attrNameLst>
                                      </p:cBhvr>
                                      <p:tavLst>
                                        <p:tav tm="0">
                                          <p:val>
                                            <p:fltVal val="0"/>
                                          </p:val>
                                        </p:tav>
                                        <p:tav tm="100000">
                                          <p:val>
                                            <p:strVal val="#ppt_w"/>
                                          </p:val>
                                        </p:tav>
                                      </p:tavLst>
                                    </p:anim>
                                    <p:anim calcmode="lin" valueType="num">
                                      <p:cBhvr>
                                        <p:cTn id="12" dur="1000" fill="hold"/>
                                        <p:tgtEl>
                                          <p:spTgt spid="7"/>
                                        </p:tgtEl>
                                        <p:attrNameLst>
                                          <p:attrName>ppt_h</p:attrName>
                                        </p:attrNameLst>
                                      </p:cBhvr>
                                      <p:tavLst>
                                        <p:tav tm="0">
                                          <p:val>
                                            <p:fltVal val="0"/>
                                          </p:val>
                                        </p:tav>
                                        <p:tav tm="100000">
                                          <p:val>
                                            <p:strVal val="#ppt_h"/>
                                          </p:val>
                                        </p:tav>
                                      </p:tavLst>
                                    </p:anim>
                                    <p:anim calcmode="lin" valueType="num">
                                      <p:cBhvr>
                                        <p:cTn id="13" dur="1000" fill="hold"/>
                                        <p:tgtEl>
                                          <p:spTgt spid="7"/>
                                        </p:tgtEl>
                                        <p:attrNameLst>
                                          <p:attrName>style.rotation</p:attrName>
                                        </p:attrNameLst>
                                      </p:cBhvr>
                                      <p:tavLst>
                                        <p:tav tm="0">
                                          <p:val>
                                            <p:fltVal val="90"/>
                                          </p:val>
                                        </p:tav>
                                        <p:tav tm="100000">
                                          <p:val>
                                            <p:fltVal val="0"/>
                                          </p:val>
                                        </p:tav>
                                      </p:tavLst>
                                    </p:anim>
                                    <p:animEffect transition="in" filter="fade">
                                      <p:cBhvr>
                                        <p:cTn id="14" dur="1000"/>
                                        <p:tgtEl>
                                          <p:spTgt spid="7"/>
                                        </p:tgtEl>
                                      </p:cBhvr>
                                    </p:animEffect>
                                  </p:childTnLst>
                                </p:cTn>
                              </p:par>
                              <p:par>
                                <p:cTn id="15" presetID="3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fltVal val="0"/>
                                          </p:val>
                                        </p:tav>
                                        <p:tav tm="100000">
                                          <p:val>
                                            <p:strVal val="#ppt_h"/>
                                          </p:val>
                                        </p:tav>
                                      </p:tavLst>
                                    </p:anim>
                                    <p:anim calcmode="lin" valueType="num">
                                      <p:cBhvr>
                                        <p:cTn id="19" dur="1000" fill="hold"/>
                                        <p:tgtEl>
                                          <p:spTgt spid="6"/>
                                        </p:tgtEl>
                                        <p:attrNameLst>
                                          <p:attrName>style.rotation</p:attrName>
                                        </p:attrNameLst>
                                      </p:cBhvr>
                                      <p:tavLst>
                                        <p:tav tm="0">
                                          <p:val>
                                            <p:fltVal val="90"/>
                                          </p:val>
                                        </p:tav>
                                        <p:tav tm="100000">
                                          <p:val>
                                            <p:fltVal val="0"/>
                                          </p:val>
                                        </p:tav>
                                      </p:tavLst>
                                    </p:anim>
                                    <p:animEffect transition="in" filter="fade">
                                      <p:cBhvr>
                                        <p:cTn id="20" dur="1000"/>
                                        <p:tgtEl>
                                          <p:spTgt spid="6"/>
                                        </p:tgtEl>
                                      </p:cBhvr>
                                    </p:animEffect>
                                  </p:childTnLst>
                                </p:cTn>
                              </p:par>
                              <p:par>
                                <p:cTn id="21" presetID="3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 calcmode="lin" valueType="num">
                                      <p:cBhvr>
                                        <p:cTn id="25" dur="1000" fill="hold"/>
                                        <p:tgtEl>
                                          <p:spTgt spid="5"/>
                                        </p:tgtEl>
                                        <p:attrNameLst>
                                          <p:attrName>style.rotation</p:attrName>
                                        </p:attrNameLst>
                                      </p:cBhvr>
                                      <p:tavLst>
                                        <p:tav tm="0">
                                          <p:val>
                                            <p:fltVal val="90"/>
                                          </p:val>
                                        </p:tav>
                                        <p:tav tm="100000">
                                          <p:val>
                                            <p:fltVal val="0"/>
                                          </p:val>
                                        </p:tav>
                                      </p:tavLst>
                                    </p:anim>
                                    <p:animEffect transition="in" filter="fade">
                                      <p:cBhvr>
                                        <p:cTn id="26" dur="1000"/>
                                        <p:tgtEl>
                                          <p:spTgt spid="5"/>
                                        </p:tgtEl>
                                      </p:cBhvr>
                                    </p:animEffect>
                                  </p:childTnLst>
                                </p:cTn>
                              </p:par>
                              <p:par>
                                <p:cTn id="27" presetID="3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1000" fill="hold"/>
                                        <p:tgtEl>
                                          <p:spTgt spid="4"/>
                                        </p:tgtEl>
                                        <p:attrNameLst>
                                          <p:attrName>ppt_w</p:attrName>
                                        </p:attrNameLst>
                                      </p:cBhvr>
                                      <p:tavLst>
                                        <p:tav tm="0">
                                          <p:val>
                                            <p:fltVal val="0"/>
                                          </p:val>
                                        </p:tav>
                                        <p:tav tm="100000">
                                          <p:val>
                                            <p:strVal val="#ppt_w"/>
                                          </p:val>
                                        </p:tav>
                                      </p:tavLst>
                                    </p:anim>
                                    <p:anim calcmode="lin" valueType="num">
                                      <p:cBhvr>
                                        <p:cTn id="30" dur="1000" fill="hold"/>
                                        <p:tgtEl>
                                          <p:spTgt spid="4"/>
                                        </p:tgtEl>
                                        <p:attrNameLst>
                                          <p:attrName>ppt_h</p:attrName>
                                        </p:attrNameLst>
                                      </p:cBhvr>
                                      <p:tavLst>
                                        <p:tav tm="0">
                                          <p:val>
                                            <p:fltVal val="0"/>
                                          </p:val>
                                        </p:tav>
                                        <p:tav tm="100000">
                                          <p:val>
                                            <p:strVal val="#ppt_h"/>
                                          </p:val>
                                        </p:tav>
                                      </p:tavLst>
                                    </p:anim>
                                    <p:anim calcmode="lin" valueType="num">
                                      <p:cBhvr>
                                        <p:cTn id="31" dur="1000" fill="hold"/>
                                        <p:tgtEl>
                                          <p:spTgt spid="4"/>
                                        </p:tgtEl>
                                        <p:attrNameLst>
                                          <p:attrName>style.rotation</p:attrName>
                                        </p:attrNameLst>
                                      </p:cBhvr>
                                      <p:tavLst>
                                        <p:tav tm="0">
                                          <p:val>
                                            <p:fltVal val="90"/>
                                          </p:val>
                                        </p:tav>
                                        <p:tav tm="100000">
                                          <p:val>
                                            <p:fltVal val="0"/>
                                          </p:val>
                                        </p:tav>
                                      </p:tavLst>
                                    </p:anim>
                                    <p:animEffect transition="in" filter="fade">
                                      <p:cBhvr>
                                        <p:cTn id="32" dur="1000"/>
                                        <p:tgtEl>
                                          <p:spTgt spid="4"/>
                                        </p:tgtEl>
                                      </p:cBhvr>
                                    </p:animEffect>
                                  </p:childTnLst>
                                </p:cTn>
                              </p:par>
                            </p:childTnLst>
                          </p:cTn>
                        </p:par>
                        <p:par>
                          <p:cTn id="33" fill="hold">
                            <p:stCondLst>
                              <p:cond delay="1000"/>
                            </p:stCondLst>
                            <p:childTnLst>
                              <p:par>
                                <p:cTn id="34" presetID="42" presetClass="entr" presetSubtype="0"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childTnLst>
                          </p:cTn>
                        </p:par>
                        <p:par>
                          <p:cTn id="39" fill="hold">
                            <p:stCondLst>
                              <p:cond delay="2000"/>
                            </p:stCondLst>
                            <p:childTnLst>
                              <p:par>
                                <p:cTn id="40" presetID="42" presetClass="entr" presetSubtype="0"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par>
                          <p:cTn id="45" fill="hold">
                            <p:stCondLst>
                              <p:cond delay="3000"/>
                            </p:stCondLst>
                            <p:childTnLst>
                              <p:par>
                                <p:cTn id="46" presetID="16" presetClass="entr" presetSubtype="21" fill="hold" nodeType="after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barn(inVertical)">
                                      <p:cBhvr>
                                        <p:cTn id="4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9"/>
                    </p:tgtEl>
                  </p:cond>
                </p:stCondLst>
                <p:endSync evt="end" delay="0">
                  <p:rtn val="all"/>
                </p:endSync>
                <p:childTnLst>
                  <p:par>
                    <p:cTn id="50" fill="hold">
                      <p:stCondLst>
                        <p:cond delay="0"/>
                      </p:stCondLst>
                      <p:childTnLst>
                        <p:par>
                          <p:cTn id="51" fill="hold">
                            <p:stCondLst>
                              <p:cond delay="0"/>
                            </p:stCondLst>
                            <p:childTnLst>
                              <p:par>
                                <p:cTn id="52" presetID="0" presetClass="path" presetSubtype="0" accel="50000" decel="50000" fill="hold" nodeType="clickEffect">
                                  <p:stCondLst>
                                    <p:cond delay="0"/>
                                  </p:stCondLst>
                                  <p:childTnLst>
                                    <p:animMotion origin="layout" path="M -2.29167E-6 2.22222E-6 L -2.29167E-6 0.00046 C 0.00013 -0.0081 0.00052 -0.01621 0.00091 -0.02408 C 0.00117 -0.03056 0.00183 -0.03704 0.00183 -0.04352 C 0.00183 -0.05394 0.00274 -0.06459 0.00091 -0.07477 C -0.00104 -0.08449 -0.00455 -0.08172 -0.00859 -0.08449 C -0.00963 -0.08519 -0.01067 -0.08588 -0.01133 -0.08681 C -0.0125 -0.0882 -0.01784 -0.09861 -0.01797 -0.09884 C -0.01836 -0.10023 -0.01849 -0.10139 -0.01888 -0.10255 C -0.01979 -0.10394 -0.02083 -0.10486 -0.02174 -0.10648 L -0.02357 -0.11343 C -0.02396 -0.11459 -0.0237 -0.11644 -0.02461 -0.1169 L -0.02721 -0.11945 C -0.02682 -0.12361 -0.02721 -0.12824 -0.02552 -0.13148 L -0.02174 -0.13866 C -0.02109 -0.14028 -0.01979 -0.14097 -0.01888 -0.14236 C -0.01471 -0.15023 -0.01979 -0.14491 -0.01419 -0.14977 C -0.00742 -0.16273 -0.01797 -0.14283 -0.0095 -0.15695 C -0.0082 -0.15949 -0.00651 -0.16158 -0.00573 -0.16412 C -0.00547 -0.16528 -0.00534 -0.16667 -0.00482 -0.16783 C -0.00065 -0.17593 -0.00325 -0.16713 -2.29167E-6 -0.175 C 0.00026 -0.17639 0.00026 -0.17755 0.00091 -0.17847 C 0.00156 -0.18033 0.00287 -0.18172 0.00378 -0.18334 C 0.01133 -0.20116 0.00104 -0.18079 0.00755 -0.19306 C 0.00768 -0.19537 0.00795 -0.19792 0.00847 -0.20023 C 0.0086 -0.20162 0.00899 -0.20278 0.00938 -0.20394 C 0.00977 -0.20556 0.01003 -0.20718 0.01029 -0.2088 C 0.01068 -0.21111 0.01081 -0.21366 0.01133 -0.21597 C 0.01172 -0.21829 0.01263 -0.2206 0.01315 -0.22315 C 0.01354 -0.22547 0.0138 -0.22801 0.01406 -0.23033 C 0.01433 -0.23241 0.01472 -0.23449 0.01524 -0.23634 C 0.01472 -0.24422 0.01459 -0.25232 0.01406 -0.26042 C 0.01393 -0.2625 0.01341 -0.26435 0.01315 -0.26644 C 0.01211 -0.27222 0.01224 -0.2713 0.01029 -0.27755 C 0.00977 -0.28102 0.0086 -0.29121 0.00755 -0.29422 L 0.0056 -0.29908 C 0.00495 -0.30371 0.0043 -0.3088 0.00378 -0.31366 C 0.00339 -0.31621 0.00287 -0.31922 0.00274 -0.32199 C 0.00261 -0.32523 0.00274 -0.32847 0.00274 -0.33172 " pathEditMode="relative" rAng="0" ptsTypes="AAAAAAAAAAAAAAAAAAAAAAAAAAAAAAAAAAAAAAA">
                                      <p:cBhvr>
                                        <p:cTn id="53" dur="5000" fill="hold"/>
                                        <p:tgtEl>
                                          <p:spTgt spid="9"/>
                                        </p:tgtEl>
                                        <p:attrNameLst>
                                          <p:attrName>ppt_x</p:attrName>
                                          <p:attrName>ppt_y</p:attrName>
                                        </p:attrNameLst>
                                      </p:cBhvr>
                                      <p:rCtr x="-599" y="-16574"/>
                                    </p:animMotion>
                                  </p:childTnLst>
                                </p:cTn>
                              </p:par>
                            </p:childTnLst>
                          </p:cTn>
                        </p:par>
                      </p:childTnLst>
                    </p:cTn>
                  </p:par>
                </p:childTnLst>
              </p:cTn>
              <p:nextCondLst>
                <p:cond evt="onClick" delay="0">
                  <p:tgtEl>
                    <p:spTgt spid="9"/>
                  </p:tgtEl>
                </p:cond>
              </p:nextCondLst>
            </p:seq>
          </p:childTnLst>
        </p:cTn>
      </p:par>
    </p:tnLst>
    <p:bldLst>
      <p:bldP spid="10"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62206" y="655093"/>
            <a:ext cx="4694725" cy="6202907"/>
          </a:xfrm>
          <a:prstGeom prst="rect">
            <a:avLst/>
          </a:prstGeom>
        </p:spPr>
      </p:pic>
      <p:pic>
        <p:nvPicPr>
          <p:cNvPr id="3" name="Picture 2">
            <a:extLst>
              <a:ext uri="{FF2B5EF4-FFF2-40B4-BE49-F238E27FC236}">
                <a16:creationId xmlns:a16="http://schemas.microsoft.com/office/drawing/2014/main" id="{DB90483A-975D-49ED-B802-489EA84CBF4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27001" y="4020588"/>
            <a:ext cx="3203960" cy="3203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
            <a:extLst>
              <a:ext uri="{FF2B5EF4-FFF2-40B4-BE49-F238E27FC236}">
                <a16:creationId xmlns:a16="http://schemas.microsoft.com/office/drawing/2014/main" id="{E4B86D33-0E2C-4799-A9B4-3CFA82D34800}"/>
              </a:ext>
            </a:extLst>
          </p:cNvPr>
          <p:cNvGrpSpPr/>
          <p:nvPr/>
        </p:nvGrpSpPr>
        <p:grpSpPr>
          <a:xfrm>
            <a:off x="1106575" y="723855"/>
            <a:ext cx="7684826" cy="3006728"/>
            <a:chOff x="-180829" y="2659031"/>
            <a:chExt cx="2993004" cy="2733230"/>
          </a:xfrm>
        </p:grpSpPr>
        <p:sp>
          <p:nvSpPr>
            <p:cNvPr id="5" name="TextBox 4">
              <a:extLst>
                <a:ext uri="{FF2B5EF4-FFF2-40B4-BE49-F238E27FC236}">
                  <a16:creationId xmlns:a16="http://schemas.microsoft.com/office/drawing/2014/main" id="{C153C45A-B5D6-449D-95DE-B5F4E0CA7A2A}"/>
                </a:ext>
              </a:extLst>
            </p:cNvPr>
            <p:cNvSpPr txBox="1"/>
            <p:nvPr/>
          </p:nvSpPr>
          <p:spPr>
            <a:xfrm>
              <a:off x="-180829" y="2659031"/>
              <a:ext cx="2993004" cy="2733230"/>
            </a:xfrm>
            <a:prstGeom prst="roundRect">
              <a:avLst>
                <a:gd name="adj" fmla="val 17994"/>
              </a:avLst>
            </a:prstGeom>
            <a:solidFill>
              <a:schemeClr val="bg1"/>
            </a:solidFill>
            <a:ln w="38100">
              <a:solidFill>
                <a:srgbClr val="FFEF00"/>
              </a:solidFill>
              <a:prstDash val="lgDash"/>
            </a:ln>
          </p:spPr>
          <p:txBody>
            <a:bodyPr wrap="square" rtlCol="0">
              <a:spAutoFit/>
            </a:bodyPr>
            <a:lstStyle/>
            <a:p>
              <a:pPr algn="ctr"/>
              <a:endParaRPr lang="en-US" sz="4500" b="1" dirty="0">
                <a:solidFill>
                  <a:srgbClr val="C00000"/>
                </a:solidFill>
                <a:latin typeface="Times New Roman" panose="02020603050405020304" pitchFamily="18" charset="0"/>
                <a:cs typeface="Times New Roman" panose="02020603050405020304" pitchFamily="18" charset="0"/>
              </a:endParaRPr>
            </a:p>
          </p:txBody>
        </p:sp>
        <p:grpSp>
          <p:nvGrpSpPr>
            <p:cNvPr id="6" name="组合 58">
              <a:extLst>
                <a:ext uri="{FF2B5EF4-FFF2-40B4-BE49-F238E27FC236}">
                  <a16:creationId xmlns:a16="http://schemas.microsoft.com/office/drawing/2014/main" id="{6B8AF614-31CA-45D8-A5B0-D933F55BDE14}"/>
                </a:ext>
              </a:extLst>
            </p:cNvPr>
            <p:cNvGrpSpPr/>
            <p:nvPr/>
          </p:nvGrpSpPr>
          <p:grpSpPr>
            <a:xfrm rot="2224307">
              <a:off x="1254960" y="3228995"/>
              <a:ext cx="502617" cy="284661"/>
              <a:chOff x="11046365" y="4655056"/>
              <a:chExt cx="679565" cy="384877"/>
            </a:xfrm>
          </p:grpSpPr>
          <p:sp>
            <p:nvSpPr>
              <p:cNvPr id="7" name="五角星 2">
                <a:extLst>
                  <a:ext uri="{FF2B5EF4-FFF2-40B4-BE49-F238E27FC236}">
                    <a16:creationId xmlns:a16="http://schemas.microsoft.com/office/drawing/2014/main" id="{38674AB7-00FB-4AA9-8678-8D3E14042175}"/>
                  </a:ext>
                </a:extLst>
              </p:cNvPr>
              <p:cNvSpPr/>
              <p:nvPr/>
            </p:nvSpPr>
            <p:spPr>
              <a:xfrm rot="20424262">
                <a:off x="11046365" y="4655056"/>
                <a:ext cx="290576" cy="221980"/>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Lst>
                <a:ahLst/>
                <a:cxnLst>
                  <a:cxn ang="0">
                    <a:pos x="connsiteX0" y="connsiteY0"/>
                  </a:cxn>
                  <a:cxn ang="0">
                    <a:pos x="connsiteX1" y="connsiteY1"/>
                  </a:cxn>
                  <a:cxn ang="0">
                    <a:pos x="connsiteX2" y="connsiteY2"/>
                  </a:cxn>
                </a:cxnLst>
                <a:rect l="l" t="t" r="r" b="b"/>
                <a:pathLst>
                  <a:path w="457199" h="349269">
                    <a:moveTo>
                      <a:pt x="0" y="349269"/>
                    </a:moveTo>
                    <a:cubicBezTo>
                      <a:pt x="20092" y="284249"/>
                      <a:pt x="185939" y="281384"/>
                      <a:pt x="262139" y="223173"/>
                    </a:cubicBezTo>
                    <a:cubicBezTo>
                      <a:pt x="338339" y="164962"/>
                      <a:pt x="392179" y="0"/>
                      <a:pt x="457199" y="0"/>
                    </a:cubicBezTo>
                  </a:path>
                </a:pathLst>
              </a:custGeom>
              <a:noFill/>
              <a:ln w="28575" cap="rnd">
                <a:solidFill>
                  <a:schemeClr val="bg1">
                    <a:alpha val="8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sp>
            <p:nvSpPr>
              <p:cNvPr id="8" name="五角星 2">
                <a:extLst>
                  <a:ext uri="{FF2B5EF4-FFF2-40B4-BE49-F238E27FC236}">
                    <a16:creationId xmlns:a16="http://schemas.microsoft.com/office/drawing/2014/main" id="{C2076813-290E-40AB-BFCD-34079681C42F}"/>
                  </a:ext>
                </a:extLst>
              </p:cNvPr>
              <p:cNvSpPr/>
              <p:nvPr/>
            </p:nvSpPr>
            <p:spPr>
              <a:xfrm rot="6997346">
                <a:off x="11587935" y="4901938"/>
                <a:ext cx="128719" cy="147271"/>
              </a:xfrm>
              <a:custGeom>
                <a:avLst/>
                <a:gdLst>
                  <a:gd name="connsiteX0" fmla="*/ 1 w 914400"/>
                  <a:gd name="connsiteY0" fmla="*/ 349269 h 914400"/>
                  <a:gd name="connsiteX1" fmla="*/ 262140 w 914400"/>
                  <a:gd name="connsiteY1" fmla="*/ 223173 h 914400"/>
                  <a:gd name="connsiteX2" fmla="*/ 457200 w 914400"/>
                  <a:gd name="connsiteY2" fmla="*/ 0 h 914400"/>
                  <a:gd name="connsiteX3" fmla="*/ 652260 w 914400"/>
                  <a:gd name="connsiteY3" fmla="*/ 223173 h 914400"/>
                  <a:gd name="connsiteX4" fmla="*/ 914399 w 914400"/>
                  <a:gd name="connsiteY4" fmla="*/ 349269 h 914400"/>
                  <a:gd name="connsiteX5" fmla="*/ 772814 w 914400"/>
                  <a:gd name="connsiteY5" fmla="*/ 613293 h 914400"/>
                  <a:gd name="connsiteX6" fmla="*/ 739765 w 914400"/>
                  <a:gd name="connsiteY6" fmla="*/ 914398 h 914400"/>
                  <a:gd name="connsiteX7" fmla="*/ 457200 w 914400"/>
                  <a:gd name="connsiteY7" fmla="*/ 854400 h 914400"/>
                  <a:gd name="connsiteX8" fmla="*/ 174635 w 914400"/>
                  <a:gd name="connsiteY8" fmla="*/ 914398 h 914400"/>
                  <a:gd name="connsiteX9" fmla="*/ 141586 w 914400"/>
                  <a:gd name="connsiteY9" fmla="*/ 613293 h 914400"/>
                  <a:gd name="connsiteX10" fmla="*/ 1 w 914400"/>
                  <a:gd name="connsiteY10" fmla="*/ 349269 h 914400"/>
                  <a:gd name="connsiteX0" fmla="*/ 0 w 914398"/>
                  <a:gd name="connsiteY0" fmla="*/ 349269 h 923906"/>
                  <a:gd name="connsiteX1" fmla="*/ 262139 w 914398"/>
                  <a:gd name="connsiteY1" fmla="*/ 223173 h 923906"/>
                  <a:gd name="connsiteX2" fmla="*/ 457199 w 914398"/>
                  <a:gd name="connsiteY2" fmla="*/ 0 h 923906"/>
                  <a:gd name="connsiteX3" fmla="*/ 652259 w 914398"/>
                  <a:gd name="connsiteY3" fmla="*/ 223173 h 923906"/>
                  <a:gd name="connsiteX4" fmla="*/ 914398 w 914398"/>
                  <a:gd name="connsiteY4" fmla="*/ 349269 h 923906"/>
                  <a:gd name="connsiteX5" fmla="*/ 772813 w 914398"/>
                  <a:gd name="connsiteY5" fmla="*/ 613293 h 923906"/>
                  <a:gd name="connsiteX6" fmla="*/ 739764 w 914398"/>
                  <a:gd name="connsiteY6" fmla="*/ 914398 h 923906"/>
                  <a:gd name="connsiteX7" fmla="*/ 457199 w 914398"/>
                  <a:gd name="connsiteY7" fmla="*/ 854400 h 923906"/>
                  <a:gd name="connsiteX8" fmla="*/ 174634 w 914398"/>
                  <a:gd name="connsiteY8" fmla="*/ 914398 h 923906"/>
                  <a:gd name="connsiteX9" fmla="*/ 141585 w 914398"/>
                  <a:gd name="connsiteY9" fmla="*/ 613293 h 923906"/>
                  <a:gd name="connsiteX10" fmla="*/ 0 w 914398"/>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0 w 916461"/>
                  <a:gd name="connsiteY0" fmla="*/ 349269 h 923906"/>
                  <a:gd name="connsiteX1" fmla="*/ 262139 w 916461"/>
                  <a:gd name="connsiteY1" fmla="*/ 223173 h 923906"/>
                  <a:gd name="connsiteX2" fmla="*/ 457199 w 916461"/>
                  <a:gd name="connsiteY2" fmla="*/ 0 h 923906"/>
                  <a:gd name="connsiteX3" fmla="*/ 652259 w 916461"/>
                  <a:gd name="connsiteY3" fmla="*/ 223173 h 923906"/>
                  <a:gd name="connsiteX4" fmla="*/ 914398 w 916461"/>
                  <a:gd name="connsiteY4" fmla="*/ 349269 h 923906"/>
                  <a:gd name="connsiteX5" fmla="*/ 772813 w 916461"/>
                  <a:gd name="connsiteY5" fmla="*/ 613293 h 923906"/>
                  <a:gd name="connsiteX6" fmla="*/ 739764 w 916461"/>
                  <a:gd name="connsiteY6" fmla="*/ 914398 h 923906"/>
                  <a:gd name="connsiteX7" fmla="*/ 457199 w 916461"/>
                  <a:gd name="connsiteY7" fmla="*/ 854400 h 923906"/>
                  <a:gd name="connsiteX8" fmla="*/ 174634 w 916461"/>
                  <a:gd name="connsiteY8" fmla="*/ 914398 h 923906"/>
                  <a:gd name="connsiteX9" fmla="*/ 141585 w 916461"/>
                  <a:gd name="connsiteY9" fmla="*/ 613293 h 923906"/>
                  <a:gd name="connsiteX10" fmla="*/ 0 w 916461"/>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2063 w 918524"/>
                  <a:gd name="connsiteY0" fmla="*/ 349269 h 923906"/>
                  <a:gd name="connsiteX1" fmla="*/ 264202 w 918524"/>
                  <a:gd name="connsiteY1" fmla="*/ 223173 h 923906"/>
                  <a:gd name="connsiteX2" fmla="*/ 459262 w 918524"/>
                  <a:gd name="connsiteY2" fmla="*/ 0 h 923906"/>
                  <a:gd name="connsiteX3" fmla="*/ 654322 w 918524"/>
                  <a:gd name="connsiteY3" fmla="*/ 223173 h 923906"/>
                  <a:gd name="connsiteX4" fmla="*/ 916461 w 918524"/>
                  <a:gd name="connsiteY4" fmla="*/ 349269 h 923906"/>
                  <a:gd name="connsiteX5" fmla="*/ 774876 w 918524"/>
                  <a:gd name="connsiteY5" fmla="*/ 613293 h 923906"/>
                  <a:gd name="connsiteX6" fmla="*/ 741827 w 918524"/>
                  <a:gd name="connsiteY6" fmla="*/ 914398 h 923906"/>
                  <a:gd name="connsiteX7" fmla="*/ 459262 w 918524"/>
                  <a:gd name="connsiteY7" fmla="*/ 854400 h 923906"/>
                  <a:gd name="connsiteX8" fmla="*/ 176697 w 918524"/>
                  <a:gd name="connsiteY8" fmla="*/ 914398 h 923906"/>
                  <a:gd name="connsiteX9" fmla="*/ 143648 w 918524"/>
                  <a:gd name="connsiteY9" fmla="*/ 613293 h 923906"/>
                  <a:gd name="connsiteX10" fmla="*/ 2063 w 918524"/>
                  <a:gd name="connsiteY10" fmla="*/ 349269 h 923906"/>
                  <a:gd name="connsiteX0" fmla="*/ 654322 w 918524"/>
                  <a:gd name="connsiteY0" fmla="*/ 223173 h 923906"/>
                  <a:gd name="connsiteX1" fmla="*/ 916461 w 918524"/>
                  <a:gd name="connsiteY1" fmla="*/ 349269 h 923906"/>
                  <a:gd name="connsiteX2" fmla="*/ 774876 w 918524"/>
                  <a:gd name="connsiteY2" fmla="*/ 613293 h 923906"/>
                  <a:gd name="connsiteX3" fmla="*/ 741827 w 918524"/>
                  <a:gd name="connsiteY3" fmla="*/ 914398 h 923906"/>
                  <a:gd name="connsiteX4" fmla="*/ 459262 w 918524"/>
                  <a:gd name="connsiteY4" fmla="*/ 854400 h 923906"/>
                  <a:gd name="connsiteX5" fmla="*/ 176697 w 918524"/>
                  <a:gd name="connsiteY5" fmla="*/ 914398 h 923906"/>
                  <a:gd name="connsiteX6" fmla="*/ 143648 w 918524"/>
                  <a:gd name="connsiteY6" fmla="*/ 613293 h 923906"/>
                  <a:gd name="connsiteX7" fmla="*/ 2063 w 918524"/>
                  <a:gd name="connsiteY7" fmla="*/ 349269 h 923906"/>
                  <a:gd name="connsiteX8" fmla="*/ 264202 w 918524"/>
                  <a:gd name="connsiteY8" fmla="*/ 223173 h 923906"/>
                  <a:gd name="connsiteX9" fmla="*/ 459262 w 918524"/>
                  <a:gd name="connsiteY9" fmla="*/ 0 h 923906"/>
                  <a:gd name="connsiteX10" fmla="*/ 715845 w 918524"/>
                  <a:gd name="connsiteY10" fmla="*/ 284696 h 923906"/>
                  <a:gd name="connsiteX0" fmla="*/ 916461 w 918524"/>
                  <a:gd name="connsiteY0" fmla="*/ 349269 h 923906"/>
                  <a:gd name="connsiteX1" fmla="*/ 774876 w 918524"/>
                  <a:gd name="connsiteY1" fmla="*/ 613293 h 923906"/>
                  <a:gd name="connsiteX2" fmla="*/ 741827 w 918524"/>
                  <a:gd name="connsiteY2" fmla="*/ 914398 h 923906"/>
                  <a:gd name="connsiteX3" fmla="*/ 459262 w 918524"/>
                  <a:gd name="connsiteY3" fmla="*/ 854400 h 923906"/>
                  <a:gd name="connsiteX4" fmla="*/ 176697 w 918524"/>
                  <a:gd name="connsiteY4" fmla="*/ 914398 h 923906"/>
                  <a:gd name="connsiteX5" fmla="*/ 143648 w 918524"/>
                  <a:gd name="connsiteY5" fmla="*/ 613293 h 923906"/>
                  <a:gd name="connsiteX6" fmla="*/ 2063 w 918524"/>
                  <a:gd name="connsiteY6" fmla="*/ 349269 h 923906"/>
                  <a:gd name="connsiteX7" fmla="*/ 264202 w 918524"/>
                  <a:gd name="connsiteY7" fmla="*/ 223173 h 923906"/>
                  <a:gd name="connsiteX8" fmla="*/ 459262 w 918524"/>
                  <a:gd name="connsiteY8" fmla="*/ 0 h 923906"/>
                  <a:gd name="connsiteX9" fmla="*/ 715845 w 918524"/>
                  <a:gd name="connsiteY9" fmla="*/ 284696 h 923906"/>
                  <a:gd name="connsiteX0" fmla="*/ 774876 w 774876"/>
                  <a:gd name="connsiteY0" fmla="*/ 613293 h 923906"/>
                  <a:gd name="connsiteX1" fmla="*/ 741827 w 774876"/>
                  <a:gd name="connsiteY1" fmla="*/ 914398 h 923906"/>
                  <a:gd name="connsiteX2" fmla="*/ 459262 w 774876"/>
                  <a:gd name="connsiteY2" fmla="*/ 854400 h 923906"/>
                  <a:gd name="connsiteX3" fmla="*/ 176697 w 774876"/>
                  <a:gd name="connsiteY3" fmla="*/ 914398 h 923906"/>
                  <a:gd name="connsiteX4" fmla="*/ 143648 w 774876"/>
                  <a:gd name="connsiteY4" fmla="*/ 613293 h 923906"/>
                  <a:gd name="connsiteX5" fmla="*/ 2063 w 774876"/>
                  <a:gd name="connsiteY5" fmla="*/ 349269 h 923906"/>
                  <a:gd name="connsiteX6" fmla="*/ 264202 w 774876"/>
                  <a:gd name="connsiteY6" fmla="*/ 223173 h 923906"/>
                  <a:gd name="connsiteX7" fmla="*/ 459262 w 774876"/>
                  <a:gd name="connsiteY7" fmla="*/ 0 h 923906"/>
                  <a:gd name="connsiteX8" fmla="*/ 715845 w 774876"/>
                  <a:gd name="connsiteY8" fmla="*/ 284696 h 923906"/>
                  <a:gd name="connsiteX0" fmla="*/ 741827 w 741827"/>
                  <a:gd name="connsiteY0" fmla="*/ 914398 h 923906"/>
                  <a:gd name="connsiteX1" fmla="*/ 459262 w 741827"/>
                  <a:gd name="connsiteY1" fmla="*/ 854400 h 923906"/>
                  <a:gd name="connsiteX2" fmla="*/ 176697 w 741827"/>
                  <a:gd name="connsiteY2" fmla="*/ 914398 h 923906"/>
                  <a:gd name="connsiteX3" fmla="*/ 143648 w 741827"/>
                  <a:gd name="connsiteY3" fmla="*/ 613293 h 923906"/>
                  <a:gd name="connsiteX4" fmla="*/ 2063 w 741827"/>
                  <a:gd name="connsiteY4" fmla="*/ 349269 h 923906"/>
                  <a:gd name="connsiteX5" fmla="*/ 264202 w 741827"/>
                  <a:gd name="connsiteY5" fmla="*/ 223173 h 923906"/>
                  <a:gd name="connsiteX6" fmla="*/ 459262 w 741827"/>
                  <a:gd name="connsiteY6" fmla="*/ 0 h 923906"/>
                  <a:gd name="connsiteX7" fmla="*/ 715845 w 741827"/>
                  <a:gd name="connsiteY7" fmla="*/ 284696 h 923906"/>
                  <a:gd name="connsiteX0" fmla="*/ 459262 w 715845"/>
                  <a:gd name="connsiteY0" fmla="*/ 854400 h 916632"/>
                  <a:gd name="connsiteX1" fmla="*/ 176697 w 715845"/>
                  <a:gd name="connsiteY1" fmla="*/ 914398 h 916632"/>
                  <a:gd name="connsiteX2" fmla="*/ 143648 w 715845"/>
                  <a:gd name="connsiteY2" fmla="*/ 613293 h 916632"/>
                  <a:gd name="connsiteX3" fmla="*/ 2063 w 715845"/>
                  <a:gd name="connsiteY3" fmla="*/ 349269 h 916632"/>
                  <a:gd name="connsiteX4" fmla="*/ 264202 w 715845"/>
                  <a:gd name="connsiteY4" fmla="*/ 223173 h 916632"/>
                  <a:gd name="connsiteX5" fmla="*/ 459262 w 715845"/>
                  <a:gd name="connsiteY5" fmla="*/ 0 h 916632"/>
                  <a:gd name="connsiteX6" fmla="*/ 715845 w 715845"/>
                  <a:gd name="connsiteY6" fmla="*/ 284696 h 916632"/>
                  <a:gd name="connsiteX0" fmla="*/ 176697 w 715845"/>
                  <a:gd name="connsiteY0" fmla="*/ 914398 h 914398"/>
                  <a:gd name="connsiteX1" fmla="*/ 143648 w 715845"/>
                  <a:gd name="connsiteY1" fmla="*/ 613293 h 914398"/>
                  <a:gd name="connsiteX2" fmla="*/ 2063 w 715845"/>
                  <a:gd name="connsiteY2" fmla="*/ 349269 h 914398"/>
                  <a:gd name="connsiteX3" fmla="*/ 264202 w 715845"/>
                  <a:gd name="connsiteY3" fmla="*/ 223173 h 914398"/>
                  <a:gd name="connsiteX4" fmla="*/ 459262 w 715845"/>
                  <a:gd name="connsiteY4" fmla="*/ 0 h 914398"/>
                  <a:gd name="connsiteX5" fmla="*/ 715845 w 715845"/>
                  <a:gd name="connsiteY5" fmla="*/ 284696 h 914398"/>
                  <a:gd name="connsiteX0" fmla="*/ 143648 w 715845"/>
                  <a:gd name="connsiteY0" fmla="*/ 613293 h 613293"/>
                  <a:gd name="connsiteX1" fmla="*/ 2063 w 715845"/>
                  <a:gd name="connsiteY1" fmla="*/ 349269 h 613293"/>
                  <a:gd name="connsiteX2" fmla="*/ 264202 w 715845"/>
                  <a:gd name="connsiteY2" fmla="*/ 223173 h 613293"/>
                  <a:gd name="connsiteX3" fmla="*/ 459262 w 715845"/>
                  <a:gd name="connsiteY3" fmla="*/ 0 h 613293"/>
                  <a:gd name="connsiteX4" fmla="*/ 715845 w 715845"/>
                  <a:gd name="connsiteY4" fmla="*/ 284696 h 613293"/>
                  <a:gd name="connsiteX0" fmla="*/ 0 w 713782"/>
                  <a:gd name="connsiteY0" fmla="*/ 349269 h 349269"/>
                  <a:gd name="connsiteX1" fmla="*/ 262139 w 713782"/>
                  <a:gd name="connsiteY1" fmla="*/ 223173 h 349269"/>
                  <a:gd name="connsiteX2" fmla="*/ 457199 w 713782"/>
                  <a:gd name="connsiteY2" fmla="*/ 0 h 349269"/>
                  <a:gd name="connsiteX3" fmla="*/ 713782 w 713782"/>
                  <a:gd name="connsiteY3" fmla="*/ 284696 h 349269"/>
                  <a:gd name="connsiteX0" fmla="*/ 0 w 457199"/>
                  <a:gd name="connsiteY0" fmla="*/ 349269 h 349269"/>
                  <a:gd name="connsiteX1" fmla="*/ 262139 w 457199"/>
                  <a:gd name="connsiteY1" fmla="*/ 223173 h 349269"/>
                  <a:gd name="connsiteX2" fmla="*/ 457199 w 457199"/>
                  <a:gd name="connsiteY2" fmla="*/ 0 h 349269"/>
                  <a:gd name="connsiteX0" fmla="*/ 0 w 195060"/>
                  <a:gd name="connsiteY0" fmla="*/ 223173 h 223173"/>
                  <a:gd name="connsiteX1" fmla="*/ 195060 w 195060"/>
                  <a:gd name="connsiteY1" fmla="*/ 0 h 223173"/>
                </a:gdLst>
                <a:ahLst/>
                <a:cxnLst>
                  <a:cxn ang="0">
                    <a:pos x="connsiteX0" y="connsiteY0"/>
                  </a:cxn>
                  <a:cxn ang="0">
                    <a:pos x="connsiteX1" y="connsiteY1"/>
                  </a:cxn>
                </a:cxnLst>
                <a:rect l="l" t="t" r="r" b="b"/>
                <a:pathLst>
                  <a:path w="195060" h="223173">
                    <a:moveTo>
                      <a:pt x="0" y="223173"/>
                    </a:moveTo>
                    <a:cubicBezTo>
                      <a:pt x="76200" y="164962"/>
                      <a:pt x="130040" y="0"/>
                      <a:pt x="195060" y="0"/>
                    </a:cubicBezTo>
                  </a:path>
                </a:pathLst>
              </a:custGeom>
              <a:noFill/>
              <a:ln w="28575" cap="rnd">
                <a:solidFill>
                  <a:schemeClr val="bg1">
                    <a:alpha val="69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inpin heiti" panose="00000500000000000000" pitchFamily="2" charset="-122"/>
                  <a:ea typeface="inpin heiti" panose="00000500000000000000" pitchFamily="2" charset="-122"/>
                  <a:sym typeface="inpin heiti" panose="00000500000000000000" pitchFamily="2" charset="-122"/>
                </a:endParaRPr>
              </a:p>
            </p:txBody>
          </p:sp>
        </p:grpSp>
      </p:grpSp>
      <p:pic>
        <p:nvPicPr>
          <p:cNvPr id="9" name="Picture 8">
            <a:extLst>
              <a:ext uri="{FF2B5EF4-FFF2-40B4-BE49-F238E27FC236}">
                <a16:creationId xmlns:a16="http://schemas.microsoft.com/office/drawing/2014/main" id="{ABDC5145-7AFB-4F11-AA8B-EDF7371D804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22800" b="43200" l="56300" r="99950"/>
                    </a14:imgEffect>
                  </a14:imgLayer>
                </a14:imgProps>
              </a:ext>
              <a:ext uri="{28A0092B-C50C-407E-A947-70E740481C1C}">
                <a14:useLocalDpi xmlns:a14="http://schemas.microsoft.com/office/drawing/2010/main" val="0"/>
              </a:ext>
            </a:extLst>
          </a:blip>
          <a:srcRect l="51478" t="20275" b="54230"/>
          <a:stretch/>
        </p:blipFill>
        <p:spPr>
          <a:xfrm>
            <a:off x="0" y="367757"/>
            <a:ext cx="2184880" cy="1147969"/>
          </a:xfrm>
          <a:prstGeom prst="rect">
            <a:avLst/>
          </a:prstGeom>
        </p:spPr>
      </p:pic>
      <p:sp>
        <p:nvSpPr>
          <p:cNvPr id="10" name="TextBox 9"/>
          <p:cNvSpPr txBox="1"/>
          <p:nvPr/>
        </p:nvSpPr>
        <p:spPr>
          <a:xfrm>
            <a:off x="1283367" y="924209"/>
            <a:ext cx="7331243" cy="2554545"/>
          </a:xfrm>
          <a:prstGeom prst="rect">
            <a:avLst/>
          </a:prstGeom>
          <a:noFill/>
        </p:spPr>
        <p:txBody>
          <a:bodyPr wrap="square" rtlCol="0">
            <a:spAutoFit/>
          </a:bodyPr>
          <a:lstStyle/>
          <a:p>
            <a:pPr algn="just"/>
            <a:r>
              <a:rPr lang="en-US" sz="4000" b="1">
                <a:solidFill>
                  <a:schemeClr val="accent6">
                    <a:lumMod val="75000"/>
                  </a:schemeClr>
                </a:solidFill>
                <a:latin typeface="UTM Avo" panose="02040603050506020204" pitchFamily="18" charset="0"/>
              </a:rPr>
              <a:t>   Viết hoặc vẽ sơ đồ sự trao đổi chất giữa cơ thể người với môi trường theo trí tưởng tượng của bạn.</a:t>
            </a:r>
          </a:p>
        </p:txBody>
      </p:sp>
      <p:pic>
        <p:nvPicPr>
          <p:cNvPr id="11" name="Picture 10"/>
          <p:cNvPicPr>
            <a:picLocks noChangeAspect="1"/>
          </p:cNvPicPr>
          <p:nvPr/>
        </p:nvPicPr>
        <p:blipFill>
          <a:blip r:embed="rId6" cstate="print">
            <a:extLst>
              <a:ext uri="{BEBA8EAE-BF5A-486C-A8C5-ECC9F3942E4B}">
                <a14:imgProps xmlns:a14="http://schemas.microsoft.com/office/drawing/2010/main">
                  <a14:imgLayer r:embed="rId7">
                    <a14:imgEffect>
                      <a14:backgroundRemoval t="6974" b="95634" l="9942" r="89913">
                        <a14:foregroundMark x1="33075" y1="63129" x2="34578" y2="66889"/>
                        <a14:foregroundMark x1="45781" y1="79988" x2="58341" y2="86295"/>
                        <a14:foregroundMark x1="57759" y1="77623" x2="62997" y2="89569"/>
                        <a14:foregroundMark x1="49176" y1="78351" x2="56062" y2="77865"/>
                        <a14:foregroundMark x1="37924" y1="90479" x2="59457" y2="89569"/>
                        <a14:foregroundMark x1="39622" y1="88660" x2="44665" y2="88842"/>
                        <a14:foregroundMark x1="57226" y1="89812" x2="58535" y2="79018"/>
                        <a14:foregroundMark x1="50485" y1="90964" x2="63191" y2="89812"/>
                      </a14:backgroundRemoval>
                    </a14:imgEffect>
                  </a14:imgLayer>
                </a14:imgProps>
              </a:ext>
              <a:ext uri="{28A0092B-C50C-407E-A947-70E740481C1C}">
                <a14:useLocalDpi xmlns:a14="http://schemas.microsoft.com/office/drawing/2010/main" val="0"/>
              </a:ext>
            </a:extLst>
          </a:blip>
          <a:stretch>
            <a:fillRect/>
          </a:stretch>
        </p:blipFill>
        <p:spPr>
          <a:xfrm>
            <a:off x="-733831" y="3209093"/>
            <a:ext cx="5019319" cy="4015455"/>
          </a:xfrm>
          <a:prstGeom prst="rect">
            <a:avLst/>
          </a:prstGeom>
        </p:spPr>
      </p:pic>
    </p:spTree>
    <p:extLst>
      <p:ext uri="{BB962C8B-B14F-4D97-AF65-F5344CB8AC3E}">
        <p14:creationId xmlns:p14="http://schemas.microsoft.com/office/powerpoint/2010/main" val="21758375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6"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290">
                                          <p:stCondLst>
                                            <p:cond delay="0"/>
                                          </p:stCondLst>
                                        </p:cTn>
                                        <p:tgtEl>
                                          <p:spTgt spid="3"/>
                                        </p:tgtEl>
                                      </p:cBhvr>
                                    </p:animEffect>
                                    <p:anim calcmode="lin" valueType="num">
                                      <p:cBhvr>
                                        <p:cTn id="14" dur="911"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5" dur="332"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6" dur="332" tmFilter="0, 0; 0.125,0.2665; 0.25,0.4; 0.375,0.465; 0.5,0.5;  0.625,0.535; 0.75,0.6; 0.875,0.7335; 1,1">
                                          <p:stCondLst>
                                            <p:cond delay="332"/>
                                          </p:stCondLst>
                                        </p:cTn>
                                        <p:tgtEl>
                                          <p:spTgt spid="3"/>
                                        </p:tgtEl>
                                        <p:attrNameLst>
                                          <p:attrName>ppt_y</p:attrName>
                                        </p:attrNameLst>
                                      </p:cBhvr>
                                      <p:tavLst>
                                        <p:tav tm="0" fmla="#ppt_y-sin(pi*$)/9">
                                          <p:val>
                                            <p:fltVal val="0"/>
                                          </p:val>
                                        </p:tav>
                                        <p:tav tm="100000">
                                          <p:val>
                                            <p:fltVal val="1"/>
                                          </p:val>
                                        </p:tav>
                                      </p:tavLst>
                                    </p:anim>
                                    <p:anim calcmode="lin" valueType="num">
                                      <p:cBhvr>
                                        <p:cTn id="17" dur="166" tmFilter="0, 0; 0.125,0.2665; 0.25,0.4; 0.375,0.465; 0.5,0.5;  0.625,0.535; 0.75,0.6; 0.875,0.7335; 1,1">
                                          <p:stCondLst>
                                            <p:cond delay="662"/>
                                          </p:stCondLst>
                                        </p:cTn>
                                        <p:tgtEl>
                                          <p:spTgt spid="3"/>
                                        </p:tgtEl>
                                        <p:attrNameLst>
                                          <p:attrName>ppt_y</p:attrName>
                                        </p:attrNameLst>
                                      </p:cBhvr>
                                      <p:tavLst>
                                        <p:tav tm="0" fmla="#ppt_y-sin(pi*$)/27">
                                          <p:val>
                                            <p:fltVal val="0"/>
                                          </p:val>
                                        </p:tav>
                                        <p:tav tm="100000">
                                          <p:val>
                                            <p:fltVal val="1"/>
                                          </p:val>
                                        </p:tav>
                                      </p:tavLst>
                                    </p:anim>
                                    <p:anim calcmode="lin" valueType="num">
                                      <p:cBhvr>
                                        <p:cTn id="18" dur="82" tmFilter="0, 0; 0.125,0.2665; 0.25,0.4; 0.375,0.465; 0.5,0.5;  0.625,0.535; 0.75,0.6; 0.875,0.7335; 1,1">
                                          <p:stCondLst>
                                            <p:cond delay="828"/>
                                          </p:stCondLst>
                                        </p:cTn>
                                        <p:tgtEl>
                                          <p:spTgt spid="3"/>
                                        </p:tgtEl>
                                        <p:attrNameLst>
                                          <p:attrName>ppt_y</p:attrName>
                                        </p:attrNameLst>
                                      </p:cBhvr>
                                      <p:tavLst>
                                        <p:tav tm="0" fmla="#ppt_y-sin(pi*$)/81">
                                          <p:val>
                                            <p:fltVal val="0"/>
                                          </p:val>
                                        </p:tav>
                                        <p:tav tm="100000">
                                          <p:val>
                                            <p:fltVal val="1"/>
                                          </p:val>
                                        </p:tav>
                                      </p:tavLst>
                                    </p:anim>
                                    <p:animScale>
                                      <p:cBhvr>
                                        <p:cTn id="19" dur="13">
                                          <p:stCondLst>
                                            <p:cond delay="325"/>
                                          </p:stCondLst>
                                        </p:cTn>
                                        <p:tgtEl>
                                          <p:spTgt spid="3"/>
                                        </p:tgtEl>
                                      </p:cBhvr>
                                      <p:to x="100000" y="60000"/>
                                    </p:animScale>
                                    <p:animScale>
                                      <p:cBhvr>
                                        <p:cTn id="20" dur="83" decel="50000">
                                          <p:stCondLst>
                                            <p:cond delay="338"/>
                                          </p:stCondLst>
                                        </p:cTn>
                                        <p:tgtEl>
                                          <p:spTgt spid="3"/>
                                        </p:tgtEl>
                                      </p:cBhvr>
                                      <p:to x="100000" y="100000"/>
                                    </p:animScale>
                                    <p:animScale>
                                      <p:cBhvr>
                                        <p:cTn id="21" dur="13">
                                          <p:stCondLst>
                                            <p:cond delay="656"/>
                                          </p:stCondLst>
                                        </p:cTn>
                                        <p:tgtEl>
                                          <p:spTgt spid="3"/>
                                        </p:tgtEl>
                                      </p:cBhvr>
                                      <p:to x="100000" y="80000"/>
                                    </p:animScale>
                                    <p:animScale>
                                      <p:cBhvr>
                                        <p:cTn id="22" dur="83" decel="50000">
                                          <p:stCondLst>
                                            <p:cond delay="669"/>
                                          </p:stCondLst>
                                        </p:cTn>
                                        <p:tgtEl>
                                          <p:spTgt spid="3"/>
                                        </p:tgtEl>
                                      </p:cBhvr>
                                      <p:to x="100000" y="100000"/>
                                    </p:animScale>
                                    <p:animScale>
                                      <p:cBhvr>
                                        <p:cTn id="23" dur="13">
                                          <p:stCondLst>
                                            <p:cond delay="821"/>
                                          </p:stCondLst>
                                        </p:cTn>
                                        <p:tgtEl>
                                          <p:spTgt spid="3"/>
                                        </p:tgtEl>
                                      </p:cBhvr>
                                      <p:to x="100000" y="90000"/>
                                    </p:animScale>
                                    <p:animScale>
                                      <p:cBhvr>
                                        <p:cTn id="24" dur="83" decel="50000">
                                          <p:stCondLst>
                                            <p:cond delay="834"/>
                                          </p:stCondLst>
                                        </p:cTn>
                                        <p:tgtEl>
                                          <p:spTgt spid="3"/>
                                        </p:tgtEl>
                                      </p:cBhvr>
                                      <p:to x="100000" y="100000"/>
                                    </p:animScale>
                                    <p:animScale>
                                      <p:cBhvr>
                                        <p:cTn id="25" dur="13">
                                          <p:stCondLst>
                                            <p:cond delay="904"/>
                                          </p:stCondLst>
                                        </p:cTn>
                                        <p:tgtEl>
                                          <p:spTgt spid="3"/>
                                        </p:tgtEl>
                                      </p:cBhvr>
                                      <p:to x="100000" y="95000"/>
                                    </p:animScale>
                                    <p:animScale>
                                      <p:cBhvr>
                                        <p:cTn id="26" dur="83" decel="50000">
                                          <p:stCondLst>
                                            <p:cond delay="917"/>
                                          </p:stCondLst>
                                        </p:cTn>
                                        <p:tgtEl>
                                          <p:spTgt spid="3"/>
                                        </p:tgtEl>
                                      </p:cBhvr>
                                      <p:to x="100000" y="100000"/>
                                    </p:animScale>
                                  </p:childTnLst>
                                </p:cTn>
                              </p:par>
                            </p:childTnLst>
                          </p:cTn>
                        </p:par>
                        <p:par>
                          <p:cTn id="27" fill="hold">
                            <p:stCondLst>
                              <p:cond delay="2000"/>
                            </p:stCondLst>
                            <p:childTnLst>
                              <p:par>
                                <p:cTn id="28" presetID="53" presetClass="entr" presetSubtype="16" fill="hold" nodeType="afterEffect">
                                  <p:stCondLst>
                                    <p:cond delay="0"/>
                                  </p:stCondLst>
                                  <p:childTnLst>
                                    <p:set>
                                      <p:cBhvr>
                                        <p:cTn id="29" dur="1" fill="hold">
                                          <p:stCondLst>
                                            <p:cond delay="0"/>
                                          </p:stCondLst>
                                        </p:cTn>
                                        <p:tgtEl>
                                          <p:spTgt spid="4"/>
                                        </p:tgtEl>
                                        <p:attrNameLst>
                                          <p:attrName>style.visibility</p:attrName>
                                        </p:attrNameLst>
                                      </p:cBhvr>
                                      <p:to>
                                        <p:strVal val="visible"/>
                                      </p:to>
                                    </p:set>
                                    <p:anim calcmode="lin" valueType="num">
                                      <p:cBhvr>
                                        <p:cTn id="30" dur="1000" fill="hold"/>
                                        <p:tgtEl>
                                          <p:spTgt spid="4"/>
                                        </p:tgtEl>
                                        <p:attrNameLst>
                                          <p:attrName>ppt_w</p:attrName>
                                        </p:attrNameLst>
                                      </p:cBhvr>
                                      <p:tavLst>
                                        <p:tav tm="0">
                                          <p:val>
                                            <p:fltVal val="0"/>
                                          </p:val>
                                        </p:tav>
                                        <p:tav tm="100000">
                                          <p:val>
                                            <p:strVal val="#ppt_w"/>
                                          </p:val>
                                        </p:tav>
                                      </p:tavLst>
                                    </p:anim>
                                    <p:anim calcmode="lin" valueType="num">
                                      <p:cBhvr>
                                        <p:cTn id="31" dur="1000" fill="hold"/>
                                        <p:tgtEl>
                                          <p:spTgt spid="4"/>
                                        </p:tgtEl>
                                        <p:attrNameLst>
                                          <p:attrName>ppt_h</p:attrName>
                                        </p:attrNameLst>
                                      </p:cBhvr>
                                      <p:tavLst>
                                        <p:tav tm="0">
                                          <p:val>
                                            <p:fltVal val="0"/>
                                          </p:val>
                                        </p:tav>
                                        <p:tav tm="100000">
                                          <p:val>
                                            <p:strVal val="#ppt_h"/>
                                          </p:val>
                                        </p:tav>
                                      </p:tavLst>
                                    </p:anim>
                                    <p:animEffect transition="in" filter="fade">
                                      <p:cBhvr>
                                        <p:cTn id="32" dur="1000"/>
                                        <p:tgtEl>
                                          <p:spTgt spid="4"/>
                                        </p:tgtEl>
                                      </p:cBhvr>
                                    </p:animEffect>
                                  </p:childTnLst>
                                </p:cTn>
                              </p:par>
                            </p:childTnLst>
                          </p:cTn>
                        </p:par>
                        <p:par>
                          <p:cTn id="33" fill="hold">
                            <p:stCondLst>
                              <p:cond delay="3000"/>
                            </p:stCondLst>
                            <p:childTnLst>
                              <p:par>
                                <p:cTn id="34" presetID="2" presetClass="entr" presetSubtype="8" fill="hold" nodeType="after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additive="base">
                                        <p:cTn id="36" dur="1000" fill="hold"/>
                                        <p:tgtEl>
                                          <p:spTgt spid="9"/>
                                        </p:tgtEl>
                                        <p:attrNameLst>
                                          <p:attrName>ppt_x</p:attrName>
                                        </p:attrNameLst>
                                      </p:cBhvr>
                                      <p:tavLst>
                                        <p:tav tm="0">
                                          <p:val>
                                            <p:strVal val="0-#ppt_w/2"/>
                                          </p:val>
                                        </p:tav>
                                        <p:tav tm="100000">
                                          <p:val>
                                            <p:strVal val="#ppt_x"/>
                                          </p:val>
                                        </p:tav>
                                      </p:tavLst>
                                    </p:anim>
                                    <p:anim calcmode="lin" valueType="num">
                                      <p:cBhvr additive="base">
                                        <p:cTn id="37" dur="1000" fill="hold"/>
                                        <p:tgtEl>
                                          <p:spTgt spid="9"/>
                                        </p:tgtEl>
                                        <p:attrNameLst>
                                          <p:attrName>ppt_y</p:attrName>
                                        </p:attrNameLst>
                                      </p:cBhvr>
                                      <p:tavLst>
                                        <p:tav tm="0">
                                          <p:val>
                                            <p:strVal val="#ppt_y"/>
                                          </p:val>
                                        </p:tav>
                                        <p:tav tm="100000">
                                          <p:val>
                                            <p:strVal val="#ppt_y"/>
                                          </p:val>
                                        </p:tav>
                                      </p:tavLst>
                                    </p:anim>
                                  </p:childTnLst>
                                </p:cTn>
                              </p:par>
                            </p:childTnLst>
                          </p:cTn>
                        </p:par>
                        <p:par>
                          <p:cTn id="38" fill="hold">
                            <p:stCondLst>
                              <p:cond delay="4000"/>
                            </p:stCondLst>
                            <p:childTnLst>
                              <p:par>
                                <p:cTn id="39" presetID="16" presetClass="entr" presetSubtype="21" fill="hold" grpId="0" nodeType="after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barn(inVertical)">
                                      <p:cBhvr>
                                        <p:cTn id="4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2" name="Straight Arrow Connector 31"/>
          <p:cNvCxnSpPr/>
          <p:nvPr/>
        </p:nvCxnSpPr>
        <p:spPr>
          <a:xfrm>
            <a:off x="3834121" y="3735292"/>
            <a:ext cx="1074763" cy="49641"/>
          </a:xfrm>
          <a:prstGeom prst="straightConnector1">
            <a:avLst/>
          </a:prstGeom>
          <a:ln w="57150">
            <a:solidFill>
              <a:srgbClr val="C00000"/>
            </a:solidFill>
            <a:tailEnd type="triangle"/>
          </a:ln>
        </p:spPr>
        <p:style>
          <a:lnRef idx="1">
            <a:schemeClr val="dk1"/>
          </a:lnRef>
          <a:fillRef idx="0">
            <a:schemeClr val="dk1"/>
          </a:fillRef>
          <a:effectRef idx="0">
            <a:schemeClr val="dk1"/>
          </a:effectRef>
          <a:fontRef idx="minor">
            <a:schemeClr val="tx1"/>
          </a:fontRef>
        </p:style>
      </p:cxnSp>
      <p:pic>
        <p:nvPicPr>
          <p:cNvPr id="2" name="Picture 1"/>
          <p:cNvPicPr>
            <a:picLocks noChangeAspect="1"/>
          </p:cNvPicPr>
          <p:nvPr/>
        </p:nvPicPr>
        <p:blipFill>
          <a:blip r:embed="rId2" cstate="print">
            <a:extLst>
              <a:ext uri="{BEBA8EAE-BF5A-486C-A8C5-ECC9F3942E4B}">
                <a14:imgProps xmlns:a14="http://schemas.microsoft.com/office/drawing/2010/main">
                  <a14:imgLayer r:embed="rId3">
                    <a14:imgEffect>
                      <a14:backgroundRemoval t="6853" b="91389" l="9932" r="89917"/>
                    </a14:imgEffect>
                  </a14:imgLayer>
                </a14:imgProps>
              </a:ext>
              <a:ext uri="{28A0092B-C50C-407E-A947-70E740481C1C}">
                <a14:useLocalDpi xmlns:a14="http://schemas.microsoft.com/office/drawing/2010/main" val="0"/>
              </a:ext>
            </a:extLst>
          </a:blip>
          <a:stretch>
            <a:fillRect/>
          </a:stretch>
        </p:blipFill>
        <p:spPr>
          <a:xfrm>
            <a:off x="4074974" y="2353107"/>
            <a:ext cx="3591488" cy="4489360"/>
          </a:xfrm>
          <a:prstGeom prst="rect">
            <a:avLst/>
          </a:prstGeom>
        </p:spPr>
      </p:pic>
      <p:grpSp>
        <p:nvGrpSpPr>
          <p:cNvPr id="5" name="Group 4"/>
          <p:cNvGrpSpPr/>
          <p:nvPr/>
        </p:nvGrpSpPr>
        <p:grpSpPr>
          <a:xfrm>
            <a:off x="1856926" y="337047"/>
            <a:ext cx="8259064" cy="1125346"/>
            <a:chOff x="1856926" y="337047"/>
            <a:chExt cx="8259064" cy="1125346"/>
          </a:xfrm>
        </p:grpSpPr>
        <p:sp>
          <p:nvSpPr>
            <p:cNvPr id="3" name="Google Shape;117;p2"/>
            <p:cNvSpPr/>
            <p:nvPr/>
          </p:nvSpPr>
          <p:spPr>
            <a:xfrm>
              <a:off x="1856926" y="337047"/>
              <a:ext cx="8259064" cy="1090700"/>
            </a:xfrm>
            <a:prstGeom prst="roundRect">
              <a:avLst>
                <a:gd name="adj" fmla="val 16667"/>
              </a:avLst>
            </a:prstGeom>
            <a:solidFill>
              <a:schemeClr val="bg1"/>
            </a:solidFill>
            <a:ln w="38100" cap="flat" cmpd="sng">
              <a:solidFill>
                <a:srgbClr val="FF0066"/>
              </a:solidFill>
              <a:prstDash val="dash"/>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3600" b="0" i="0" u="none" strike="noStrike" cap="none" dirty="0">
                <a:solidFill>
                  <a:schemeClr val="accent1"/>
                </a:solidFill>
                <a:latin typeface="Tahoma"/>
                <a:ea typeface="Tahoma"/>
                <a:cs typeface="Tahoma"/>
                <a:sym typeface="Tahoma"/>
              </a:endParaRPr>
            </a:p>
          </p:txBody>
        </p:sp>
        <p:sp>
          <p:nvSpPr>
            <p:cNvPr id="4" name="TextBox 3"/>
            <p:cNvSpPr txBox="1"/>
            <p:nvPr/>
          </p:nvSpPr>
          <p:spPr>
            <a:xfrm>
              <a:off x="2020566" y="385175"/>
              <a:ext cx="8015213" cy="1077218"/>
            </a:xfrm>
            <a:prstGeom prst="rect">
              <a:avLst/>
            </a:prstGeom>
            <a:noFill/>
          </p:spPr>
          <p:txBody>
            <a:bodyPr wrap="square" rtlCol="0">
              <a:spAutoFit/>
            </a:bodyPr>
            <a:lstStyle/>
            <a:p>
              <a:pPr algn="ctr"/>
              <a:r>
                <a:rPr lang="en-US" sz="3200" b="1">
                  <a:ln w="0"/>
                  <a:solidFill>
                    <a:srgbClr val="002060"/>
                  </a:solidFill>
                  <a:latin typeface="UTM Avo" panose="02040603050506020204" pitchFamily="18" charset="0"/>
                  <a:ea typeface="SimSun" panose="02010600030101010101" pitchFamily="2" charset="-122"/>
                  <a:cs typeface="Times New Roman" panose="02020603050405020304" charset="0"/>
                </a:rPr>
                <a:t>SƠ ĐỒ SỰ TRAO ĐỔI CHẤT GIỮA CƠ THỂ NGƯỜI VÀ MÔI TRƯỜNG</a:t>
              </a:r>
            </a:p>
          </p:txBody>
        </p:sp>
      </p:grpSp>
      <p:grpSp>
        <p:nvGrpSpPr>
          <p:cNvPr id="8" name="Group 7"/>
          <p:cNvGrpSpPr/>
          <p:nvPr/>
        </p:nvGrpSpPr>
        <p:grpSpPr>
          <a:xfrm>
            <a:off x="1285018" y="1778114"/>
            <a:ext cx="2729232" cy="817981"/>
            <a:chOff x="1285018" y="1778114"/>
            <a:chExt cx="2729232" cy="817981"/>
          </a:xfrm>
        </p:grpSpPr>
        <p:sp>
          <p:nvSpPr>
            <p:cNvPr id="6" name="Freeform: Shape 49">
              <a:extLst>
                <a:ext uri="{FF2B5EF4-FFF2-40B4-BE49-F238E27FC236}">
                  <a16:creationId xmlns:a16="http://schemas.microsoft.com/office/drawing/2014/main" id="{8876CCDB-58AA-4536-9D38-D0E6638F0CA5}"/>
                </a:ext>
              </a:extLst>
            </p:cNvPr>
            <p:cNvSpPr/>
            <p:nvPr/>
          </p:nvSpPr>
          <p:spPr>
            <a:xfrm>
              <a:off x="1285018" y="1778114"/>
              <a:ext cx="2729232" cy="817981"/>
            </a:xfrm>
            <a:custGeom>
              <a:avLst/>
              <a:gdLst>
                <a:gd name="connsiteX0" fmla="*/ 943429 w 10653486"/>
                <a:gd name="connsiteY0" fmla="*/ 0 h 2888343"/>
                <a:gd name="connsiteX1" fmla="*/ 725714 w 10653486"/>
                <a:gd name="connsiteY1" fmla="*/ 174171 h 2888343"/>
                <a:gd name="connsiteX2" fmla="*/ 551543 w 10653486"/>
                <a:gd name="connsiteY2" fmla="*/ 261257 h 2888343"/>
                <a:gd name="connsiteX3" fmla="*/ 377372 w 10653486"/>
                <a:gd name="connsiteY3" fmla="*/ 275771 h 2888343"/>
                <a:gd name="connsiteX4" fmla="*/ 72572 w 10653486"/>
                <a:gd name="connsiteY4" fmla="*/ 304800 h 2888343"/>
                <a:gd name="connsiteX5" fmla="*/ 0 w 10653486"/>
                <a:gd name="connsiteY5" fmla="*/ 304800 h 2888343"/>
                <a:gd name="connsiteX6" fmla="*/ 43543 w 10653486"/>
                <a:gd name="connsiteY6" fmla="*/ 2569028 h 2888343"/>
                <a:gd name="connsiteX7" fmla="*/ 319314 w 10653486"/>
                <a:gd name="connsiteY7" fmla="*/ 2583543 h 2888343"/>
                <a:gd name="connsiteX8" fmla="*/ 638629 w 10653486"/>
                <a:gd name="connsiteY8" fmla="*/ 2670628 h 2888343"/>
                <a:gd name="connsiteX9" fmla="*/ 841829 w 10653486"/>
                <a:gd name="connsiteY9" fmla="*/ 2801257 h 2888343"/>
                <a:gd name="connsiteX10" fmla="*/ 928914 w 10653486"/>
                <a:gd name="connsiteY10" fmla="*/ 2888343 h 2888343"/>
                <a:gd name="connsiteX11" fmla="*/ 9739086 w 10653486"/>
                <a:gd name="connsiteY11" fmla="*/ 2830286 h 2888343"/>
                <a:gd name="connsiteX12" fmla="*/ 10145486 w 10653486"/>
                <a:gd name="connsiteY12" fmla="*/ 2583543 h 2888343"/>
                <a:gd name="connsiteX13" fmla="*/ 10653486 w 10653486"/>
                <a:gd name="connsiteY13" fmla="*/ 2525486 h 2888343"/>
                <a:gd name="connsiteX14" fmla="*/ 10609943 w 10653486"/>
                <a:gd name="connsiteY14" fmla="*/ 290286 h 2888343"/>
                <a:gd name="connsiteX15" fmla="*/ 10087429 w 10653486"/>
                <a:gd name="connsiteY15" fmla="*/ 203200 h 2888343"/>
                <a:gd name="connsiteX16" fmla="*/ 9811657 w 10653486"/>
                <a:gd name="connsiteY16" fmla="*/ 14514 h 2888343"/>
                <a:gd name="connsiteX17" fmla="*/ 943429 w 10653486"/>
                <a:gd name="connsiteY17" fmla="*/ 0 h 288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653486" h="2888343">
                  <a:moveTo>
                    <a:pt x="943429" y="0"/>
                  </a:moveTo>
                  <a:lnTo>
                    <a:pt x="725714" y="174171"/>
                  </a:lnTo>
                  <a:lnTo>
                    <a:pt x="551543" y="261257"/>
                  </a:lnTo>
                  <a:lnTo>
                    <a:pt x="377372" y="275771"/>
                  </a:lnTo>
                  <a:lnTo>
                    <a:pt x="72572" y="304800"/>
                  </a:lnTo>
                  <a:lnTo>
                    <a:pt x="0" y="304800"/>
                  </a:lnTo>
                  <a:lnTo>
                    <a:pt x="43543" y="2569028"/>
                  </a:lnTo>
                  <a:lnTo>
                    <a:pt x="319314" y="2583543"/>
                  </a:lnTo>
                  <a:lnTo>
                    <a:pt x="638629" y="2670628"/>
                  </a:lnTo>
                  <a:lnTo>
                    <a:pt x="841829" y="2801257"/>
                  </a:lnTo>
                  <a:lnTo>
                    <a:pt x="928914" y="2888343"/>
                  </a:lnTo>
                  <a:lnTo>
                    <a:pt x="9739086" y="2830286"/>
                  </a:lnTo>
                  <a:lnTo>
                    <a:pt x="10145486" y="2583543"/>
                  </a:lnTo>
                  <a:lnTo>
                    <a:pt x="10653486" y="2525486"/>
                  </a:lnTo>
                  <a:lnTo>
                    <a:pt x="10609943" y="290286"/>
                  </a:lnTo>
                  <a:lnTo>
                    <a:pt x="10087429" y="203200"/>
                  </a:lnTo>
                  <a:lnTo>
                    <a:pt x="9811657" y="14514"/>
                  </a:lnTo>
                  <a:lnTo>
                    <a:pt x="943429" y="0"/>
                  </a:lnTo>
                  <a:close/>
                </a:path>
              </a:pathLst>
            </a:custGeom>
            <a:ln w="63500" cmpd="thinThick">
              <a:solidFill>
                <a:srgbClr val="16858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TextBox 6"/>
            <p:cNvSpPr txBox="1"/>
            <p:nvPr/>
          </p:nvSpPr>
          <p:spPr>
            <a:xfrm>
              <a:off x="1347575" y="1802383"/>
              <a:ext cx="2666675" cy="769441"/>
            </a:xfrm>
            <a:prstGeom prst="rect">
              <a:avLst/>
            </a:prstGeom>
            <a:noFill/>
          </p:spPr>
          <p:txBody>
            <a:bodyPr wrap="square" rtlCol="0">
              <a:spAutoFit/>
            </a:bodyPr>
            <a:lstStyle/>
            <a:p>
              <a:pPr algn="ctr"/>
              <a:r>
                <a:rPr lang="en-US" sz="4400" b="1">
                  <a:solidFill>
                    <a:schemeClr val="accent1">
                      <a:lumMod val="75000"/>
                    </a:schemeClr>
                  </a:solidFill>
                  <a:latin typeface="UTM Avo" panose="02040603050506020204" pitchFamily="18" charset="0"/>
                </a:rPr>
                <a:t>Lấy vào</a:t>
              </a:r>
            </a:p>
          </p:txBody>
        </p:sp>
      </p:grpSp>
      <p:grpSp>
        <p:nvGrpSpPr>
          <p:cNvPr id="9" name="Group 8"/>
          <p:cNvGrpSpPr/>
          <p:nvPr/>
        </p:nvGrpSpPr>
        <p:grpSpPr>
          <a:xfrm>
            <a:off x="7774050" y="1743303"/>
            <a:ext cx="2729232" cy="817981"/>
            <a:chOff x="1285018" y="1778114"/>
            <a:chExt cx="2729232" cy="817981"/>
          </a:xfrm>
        </p:grpSpPr>
        <p:sp>
          <p:nvSpPr>
            <p:cNvPr id="10" name="Freeform: Shape 49">
              <a:extLst>
                <a:ext uri="{FF2B5EF4-FFF2-40B4-BE49-F238E27FC236}">
                  <a16:creationId xmlns:a16="http://schemas.microsoft.com/office/drawing/2014/main" id="{8876CCDB-58AA-4536-9D38-D0E6638F0CA5}"/>
                </a:ext>
              </a:extLst>
            </p:cNvPr>
            <p:cNvSpPr/>
            <p:nvPr/>
          </p:nvSpPr>
          <p:spPr>
            <a:xfrm>
              <a:off x="1285018" y="1778114"/>
              <a:ext cx="2729232" cy="817981"/>
            </a:xfrm>
            <a:custGeom>
              <a:avLst/>
              <a:gdLst>
                <a:gd name="connsiteX0" fmla="*/ 943429 w 10653486"/>
                <a:gd name="connsiteY0" fmla="*/ 0 h 2888343"/>
                <a:gd name="connsiteX1" fmla="*/ 725714 w 10653486"/>
                <a:gd name="connsiteY1" fmla="*/ 174171 h 2888343"/>
                <a:gd name="connsiteX2" fmla="*/ 551543 w 10653486"/>
                <a:gd name="connsiteY2" fmla="*/ 261257 h 2888343"/>
                <a:gd name="connsiteX3" fmla="*/ 377372 w 10653486"/>
                <a:gd name="connsiteY3" fmla="*/ 275771 h 2888343"/>
                <a:gd name="connsiteX4" fmla="*/ 72572 w 10653486"/>
                <a:gd name="connsiteY4" fmla="*/ 304800 h 2888343"/>
                <a:gd name="connsiteX5" fmla="*/ 0 w 10653486"/>
                <a:gd name="connsiteY5" fmla="*/ 304800 h 2888343"/>
                <a:gd name="connsiteX6" fmla="*/ 43543 w 10653486"/>
                <a:gd name="connsiteY6" fmla="*/ 2569028 h 2888343"/>
                <a:gd name="connsiteX7" fmla="*/ 319314 w 10653486"/>
                <a:gd name="connsiteY7" fmla="*/ 2583543 h 2888343"/>
                <a:gd name="connsiteX8" fmla="*/ 638629 w 10653486"/>
                <a:gd name="connsiteY8" fmla="*/ 2670628 h 2888343"/>
                <a:gd name="connsiteX9" fmla="*/ 841829 w 10653486"/>
                <a:gd name="connsiteY9" fmla="*/ 2801257 h 2888343"/>
                <a:gd name="connsiteX10" fmla="*/ 928914 w 10653486"/>
                <a:gd name="connsiteY10" fmla="*/ 2888343 h 2888343"/>
                <a:gd name="connsiteX11" fmla="*/ 9739086 w 10653486"/>
                <a:gd name="connsiteY11" fmla="*/ 2830286 h 2888343"/>
                <a:gd name="connsiteX12" fmla="*/ 10145486 w 10653486"/>
                <a:gd name="connsiteY12" fmla="*/ 2583543 h 2888343"/>
                <a:gd name="connsiteX13" fmla="*/ 10653486 w 10653486"/>
                <a:gd name="connsiteY13" fmla="*/ 2525486 h 2888343"/>
                <a:gd name="connsiteX14" fmla="*/ 10609943 w 10653486"/>
                <a:gd name="connsiteY14" fmla="*/ 290286 h 2888343"/>
                <a:gd name="connsiteX15" fmla="*/ 10087429 w 10653486"/>
                <a:gd name="connsiteY15" fmla="*/ 203200 h 2888343"/>
                <a:gd name="connsiteX16" fmla="*/ 9811657 w 10653486"/>
                <a:gd name="connsiteY16" fmla="*/ 14514 h 2888343"/>
                <a:gd name="connsiteX17" fmla="*/ 943429 w 10653486"/>
                <a:gd name="connsiteY17" fmla="*/ 0 h 28883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653486" h="2888343">
                  <a:moveTo>
                    <a:pt x="943429" y="0"/>
                  </a:moveTo>
                  <a:lnTo>
                    <a:pt x="725714" y="174171"/>
                  </a:lnTo>
                  <a:lnTo>
                    <a:pt x="551543" y="261257"/>
                  </a:lnTo>
                  <a:lnTo>
                    <a:pt x="377372" y="275771"/>
                  </a:lnTo>
                  <a:lnTo>
                    <a:pt x="72572" y="304800"/>
                  </a:lnTo>
                  <a:lnTo>
                    <a:pt x="0" y="304800"/>
                  </a:lnTo>
                  <a:lnTo>
                    <a:pt x="43543" y="2569028"/>
                  </a:lnTo>
                  <a:lnTo>
                    <a:pt x="319314" y="2583543"/>
                  </a:lnTo>
                  <a:lnTo>
                    <a:pt x="638629" y="2670628"/>
                  </a:lnTo>
                  <a:lnTo>
                    <a:pt x="841829" y="2801257"/>
                  </a:lnTo>
                  <a:lnTo>
                    <a:pt x="928914" y="2888343"/>
                  </a:lnTo>
                  <a:lnTo>
                    <a:pt x="9739086" y="2830286"/>
                  </a:lnTo>
                  <a:lnTo>
                    <a:pt x="10145486" y="2583543"/>
                  </a:lnTo>
                  <a:lnTo>
                    <a:pt x="10653486" y="2525486"/>
                  </a:lnTo>
                  <a:lnTo>
                    <a:pt x="10609943" y="290286"/>
                  </a:lnTo>
                  <a:lnTo>
                    <a:pt x="10087429" y="203200"/>
                  </a:lnTo>
                  <a:lnTo>
                    <a:pt x="9811657" y="14514"/>
                  </a:lnTo>
                  <a:lnTo>
                    <a:pt x="943429" y="0"/>
                  </a:lnTo>
                  <a:close/>
                </a:path>
              </a:pathLst>
            </a:custGeom>
            <a:ln w="63500" cmpd="thinThick">
              <a:solidFill>
                <a:srgbClr val="168588"/>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1" name="TextBox 10"/>
            <p:cNvSpPr txBox="1"/>
            <p:nvPr/>
          </p:nvSpPr>
          <p:spPr>
            <a:xfrm>
              <a:off x="1347575" y="1802383"/>
              <a:ext cx="2666675" cy="769441"/>
            </a:xfrm>
            <a:prstGeom prst="rect">
              <a:avLst/>
            </a:prstGeom>
            <a:noFill/>
          </p:spPr>
          <p:txBody>
            <a:bodyPr wrap="square" rtlCol="0">
              <a:spAutoFit/>
            </a:bodyPr>
            <a:lstStyle/>
            <a:p>
              <a:pPr algn="ctr"/>
              <a:r>
                <a:rPr lang="en-US" sz="4400" b="1">
                  <a:solidFill>
                    <a:schemeClr val="accent1">
                      <a:lumMod val="75000"/>
                    </a:schemeClr>
                  </a:solidFill>
                  <a:latin typeface="UTM Avo" panose="02040603050506020204" pitchFamily="18" charset="0"/>
                </a:rPr>
                <a:t>Thải ra</a:t>
              </a:r>
            </a:p>
          </p:txBody>
        </p:sp>
      </p:grpSp>
      <p:grpSp>
        <p:nvGrpSpPr>
          <p:cNvPr id="15" name="Group 14"/>
          <p:cNvGrpSpPr/>
          <p:nvPr/>
        </p:nvGrpSpPr>
        <p:grpSpPr>
          <a:xfrm>
            <a:off x="802106" y="3256554"/>
            <a:ext cx="3083808" cy="882316"/>
            <a:chOff x="930442" y="3064042"/>
            <a:chExt cx="3083808" cy="882316"/>
          </a:xfrm>
        </p:grpSpPr>
        <p:sp>
          <p:nvSpPr>
            <p:cNvPr id="13" name="Rounded Rectangle 12"/>
            <p:cNvSpPr/>
            <p:nvPr/>
          </p:nvSpPr>
          <p:spPr>
            <a:xfrm>
              <a:off x="930442" y="3064042"/>
              <a:ext cx="3083808" cy="882316"/>
            </a:xfrm>
            <a:prstGeom prst="roundRect">
              <a:avLst/>
            </a:prstGeom>
            <a:solidFill>
              <a:schemeClr val="accent2">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139008" y="3120479"/>
              <a:ext cx="2666675" cy="769441"/>
            </a:xfrm>
            <a:prstGeom prst="rect">
              <a:avLst/>
            </a:prstGeom>
            <a:noFill/>
          </p:spPr>
          <p:txBody>
            <a:bodyPr wrap="square" rtlCol="0">
              <a:spAutoFit/>
            </a:bodyPr>
            <a:lstStyle/>
            <a:p>
              <a:pPr algn="ctr"/>
              <a:r>
                <a:rPr lang="en-US" sz="4400" b="1">
                  <a:solidFill>
                    <a:schemeClr val="accent1">
                      <a:lumMod val="75000"/>
                    </a:schemeClr>
                  </a:solidFill>
                  <a:latin typeface="UTM Avo" panose="02040603050506020204" pitchFamily="18" charset="0"/>
                </a:rPr>
                <a:t>Khí ô - xi</a:t>
              </a:r>
            </a:p>
          </p:txBody>
        </p:sp>
      </p:grpSp>
      <p:grpSp>
        <p:nvGrpSpPr>
          <p:cNvPr id="16" name="Group 15"/>
          <p:cNvGrpSpPr/>
          <p:nvPr/>
        </p:nvGrpSpPr>
        <p:grpSpPr>
          <a:xfrm>
            <a:off x="778674" y="4349142"/>
            <a:ext cx="3083808" cy="882316"/>
            <a:chOff x="930442" y="3064042"/>
            <a:chExt cx="3083808" cy="882316"/>
          </a:xfrm>
        </p:grpSpPr>
        <p:sp>
          <p:nvSpPr>
            <p:cNvPr id="17" name="Rounded Rectangle 16"/>
            <p:cNvSpPr/>
            <p:nvPr/>
          </p:nvSpPr>
          <p:spPr>
            <a:xfrm>
              <a:off x="930442" y="3064042"/>
              <a:ext cx="3083808" cy="882316"/>
            </a:xfrm>
            <a:prstGeom prst="roundRect">
              <a:avLst/>
            </a:prstGeom>
            <a:solidFill>
              <a:schemeClr val="accent2">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139008" y="3120479"/>
              <a:ext cx="2666675" cy="769441"/>
            </a:xfrm>
            <a:prstGeom prst="rect">
              <a:avLst/>
            </a:prstGeom>
            <a:noFill/>
          </p:spPr>
          <p:txBody>
            <a:bodyPr wrap="square" rtlCol="0">
              <a:spAutoFit/>
            </a:bodyPr>
            <a:lstStyle/>
            <a:p>
              <a:pPr algn="ctr"/>
              <a:r>
                <a:rPr lang="en-US" sz="4400" b="1">
                  <a:solidFill>
                    <a:schemeClr val="accent1">
                      <a:lumMod val="75000"/>
                    </a:schemeClr>
                  </a:solidFill>
                  <a:latin typeface="UTM Avo" panose="02040603050506020204" pitchFamily="18" charset="0"/>
                </a:rPr>
                <a:t>Thức ăn</a:t>
              </a:r>
            </a:p>
          </p:txBody>
        </p:sp>
      </p:grpSp>
      <p:grpSp>
        <p:nvGrpSpPr>
          <p:cNvPr id="19" name="Group 18"/>
          <p:cNvGrpSpPr/>
          <p:nvPr/>
        </p:nvGrpSpPr>
        <p:grpSpPr>
          <a:xfrm>
            <a:off x="750313" y="5441730"/>
            <a:ext cx="3083808" cy="882316"/>
            <a:chOff x="930442" y="3064042"/>
            <a:chExt cx="3083808" cy="882316"/>
          </a:xfrm>
        </p:grpSpPr>
        <p:sp>
          <p:nvSpPr>
            <p:cNvPr id="20" name="Rounded Rectangle 19"/>
            <p:cNvSpPr/>
            <p:nvPr/>
          </p:nvSpPr>
          <p:spPr>
            <a:xfrm>
              <a:off x="930442" y="3064042"/>
              <a:ext cx="3083808" cy="882316"/>
            </a:xfrm>
            <a:prstGeom prst="roundRect">
              <a:avLst/>
            </a:prstGeom>
            <a:solidFill>
              <a:schemeClr val="accent2">
                <a:lumMod val="20000"/>
                <a:lumOff val="80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1139008" y="3120479"/>
              <a:ext cx="2666675" cy="769441"/>
            </a:xfrm>
            <a:prstGeom prst="rect">
              <a:avLst/>
            </a:prstGeom>
            <a:noFill/>
          </p:spPr>
          <p:txBody>
            <a:bodyPr wrap="square" rtlCol="0">
              <a:spAutoFit/>
            </a:bodyPr>
            <a:lstStyle/>
            <a:p>
              <a:pPr algn="ctr"/>
              <a:r>
                <a:rPr lang="en-US" sz="4400" b="1">
                  <a:solidFill>
                    <a:schemeClr val="accent1">
                      <a:lumMod val="75000"/>
                    </a:schemeClr>
                  </a:solidFill>
                  <a:latin typeface="UTM Avo" panose="02040603050506020204" pitchFamily="18" charset="0"/>
                </a:rPr>
                <a:t>Nước </a:t>
              </a:r>
            </a:p>
          </p:txBody>
        </p:sp>
      </p:grpSp>
      <p:grpSp>
        <p:nvGrpSpPr>
          <p:cNvPr id="22" name="Group 21"/>
          <p:cNvGrpSpPr/>
          <p:nvPr/>
        </p:nvGrpSpPr>
        <p:grpSpPr>
          <a:xfrm>
            <a:off x="7510774" y="2903909"/>
            <a:ext cx="4071626" cy="1256766"/>
            <a:chOff x="721127" y="3064042"/>
            <a:chExt cx="3478068" cy="1256766"/>
          </a:xfrm>
          <a:solidFill>
            <a:schemeClr val="accent6">
              <a:lumMod val="20000"/>
              <a:lumOff val="80000"/>
            </a:schemeClr>
          </a:solidFill>
        </p:grpSpPr>
        <p:sp>
          <p:nvSpPr>
            <p:cNvPr id="23" name="Rounded Rectangle 22"/>
            <p:cNvSpPr/>
            <p:nvPr/>
          </p:nvSpPr>
          <p:spPr>
            <a:xfrm>
              <a:off x="930442" y="3064042"/>
              <a:ext cx="3083808" cy="1256766"/>
            </a:xfrm>
            <a:prstGeom prst="roundRect">
              <a:avLst/>
            </a:prstGeom>
            <a:gr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24" name="TextBox 23"/>
            <p:cNvSpPr txBox="1"/>
            <p:nvPr/>
          </p:nvSpPr>
          <p:spPr>
            <a:xfrm>
              <a:off x="721127" y="3072353"/>
              <a:ext cx="3478068" cy="1200329"/>
            </a:xfrm>
            <a:prstGeom prst="rect">
              <a:avLst/>
            </a:prstGeom>
            <a:noFill/>
          </p:spPr>
          <p:txBody>
            <a:bodyPr wrap="square" rtlCol="0">
              <a:spAutoFit/>
            </a:bodyPr>
            <a:lstStyle/>
            <a:p>
              <a:pPr algn="ctr"/>
              <a:r>
                <a:rPr lang="en-US" sz="3600" b="1">
                  <a:solidFill>
                    <a:srgbClr val="002060"/>
                  </a:solidFill>
                  <a:latin typeface="UTM Avo" panose="02040603050506020204" pitchFamily="18" charset="0"/>
                </a:rPr>
                <a:t>Khí </a:t>
              </a:r>
            </a:p>
            <a:p>
              <a:pPr algn="ctr"/>
              <a:r>
                <a:rPr lang="en-US" sz="3600" b="1">
                  <a:solidFill>
                    <a:srgbClr val="002060"/>
                  </a:solidFill>
                  <a:latin typeface="UTM Avo" panose="02040603050506020204" pitchFamily="18" charset="0"/>
                </a:rPr>
                <a:t>Các - bô - níc</a:t>
              </a:r>
            </a:p>
          </p:txBody>
        </p:sp>
      </p:grpSp>
      <p:grpSp>
        <p:nvGrpSpPr>
          <p:cNvPr id="25" name="Group 24"/>
          <p:cNvGrpSpPr/>
          <p:nvPr/>
        </p:nvGrpSpPr>
        <p:grpSpPr>
          <a:xfrm>
            <a:off x="7510774" y="4381217"/>
            <a:ext cx="4071626" cy="707868"/>
            <a:chOff x="721127" y="3064042"/>
            <a:chExt cx="3478068" cy="707868"/>
          </a:xfrm>
          <a:solidFill>
            <a:schemeClr val="accent6">
              <a:lumMod val="20000"/>
              <a:lumOff val="80000"/>
            </a:schemeClr>
          </a:solidFill>
        </p:grpSpPr>
        <p:sp>
          <p:nvSpPr>
            <p:cNvPr id="26" name="Rounded Rectangle 25"/>
            <p:cNvSpPr/>
            <p:nvPr/>
          </p:nvSpPr>
          <p:spPr>
            <a:xfrm>
              <a:off x="930442" y="3064042"/>
              <a:ext cx="3083808" cy="707868"/>
            </a:xfrm>
            <a:prstGeom prst="roundRect">
              <a:avLst/>
            </a:prstGeom>
            <a:gr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27" name="TextBox 26"/>
            <p:cNvSpPr txBox="1"/>
            <p:nvPr/>
          </p:nvSpPr>
          <p:spPr>
            <a:xfrm>
              <a:off x="721127" y="3072353"/>
              <a:ext cx="3478068" cy="646331"/>
            </a:xfrm>
            <a:prstGeom prst="rect">
              <a:avLst/>
            </a:prstGeom>
            <a:noFill/>
          </p:spPr>
          <p:txBody>
            <a:bodyPr wrap="square" rtlCol="0">
              <a:spAutoFit/>
            </a:bodyPr>
            <a:lstStyle/>
            <a:p>
              <a:pPr algn="ctr"/>
              <a:r>
                <a:rPr lang="en-US" sz="3600" b="1">
                  <a:solidFill>
                    <a:srgbClr val="002060"/>
                  </a:solidFill>
                  <a:latin typeface="UTM Avo" panose="02040603050506020204" pitchFamily="18" charset="0"/>
                </a:rPr>
                <a:t>Chất cặn bã</a:t>
              </a:r>
            </a:p>
          </p:txBody>
        </p:sp>
      </p:grpSp>
      <p:grpSp>
        <p:nvGrpSpPr>
          <p:cNvPr id="28" name="Group 27"/>
          <p:cNvGrpSpPr/>
          <p:nvPr/>
        </p:nvGrpSpPr>
        <p:grpSpPr>
          <a:xfrm>
            <a:off x="7553470" y="5272842"/>
            <a:ext cx="4071626" cy="1256766"/>
            <a:chOff x="721127" y="3064042"/>
            <a:chExt cx="3478068" cy="1256766"/>
          </a:xfrm>
          <a:solidFill>
            <a:schemeClr val="accent6">
              <a:lumMod val="20000"/>
              <a:lumOff val="80000"/>
            </a:schemeClr>
          </a:solidFill>
        </p:grpSpPr>
        <p:sp>
          <p:nvSpPr>
            <p:cNvPr id="29" name="Rounded Rectangle 28"/>
            <p:cNvSpPr/>
            <p:nvPr/>
          </p:nvSpPr>
          <p:spPr>
            <a:xfrm>
              <a:off x="930442" y="3064042"/>
              <a:ext cx="3083808" cy="1256766"/>
            </a:xfrm>
            <a:prstGeom prst="roundRect">
              <a:avLst/>
            </a:prstGeom>
            <a:grp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2060"/>
                </a:solidFill>
              </a:endParaRPr>
            </a:p>
          </p:txBody>
        </p:sp>
        <p:sp>
          <p:nvSpPr>
            <p:cNvPr id="30" name="TextBox 29"/>
            <p:cNvSpPr txBox="1"/>
            <p:nvPr/>
          </p:nvSpPr>
          <p:spPr>
            <a:xfrm>
              <a:off x="721127" y="3072353"/>
              <a:ext cx="3478068" cy="1200329"/>
            </a:xfrm>
            <a:prstGeom prst="rect">
              <a:avLst/>
            </a:prstGeom>
            <a:noFill/>
          </p:spPr>
          <p:txBody>
            <a:bodyPr wrap="square" rtlCol="0">
              <a:spAutoFit/>
            </a:bodyPr>
            <a:lstStyle/>
            <a:p>
              <a:pPr algn="ctr"/>
              <a:r>
                <a:rPr lang="en-US" sz="3600" b="1">
                  <a:solidFill>
                    <a:srgbClr val="002060"/>
                  </a:solidFill>
                  <a:latin typeface="UTM Avo" panose="02040603050506020204" pitchFamily="18" charset="0"/>
                </a:rPr>
                <a:t>Nước tiểu, </a:t>
              </a:r>
            </a:p>
            <a:p>
              <a:pPr algn="ctr"/>
              <a:r>
                <a:rPr lang="en-US" sz="3600" b="1">
                  <a:solidFill>
                    <a:srgbClr val="002060"/>
                  </a:solidFill>
                  <a:latin typeface="UTM Avo" panose="02040603050506020204" pitchFamily="18" charset="0"/>
                </a:rPr>
                <a:t>mồ hôi</a:t>
              </a:r>
            </a:p>
          </p:txBody>
        </p:sp>
      </p:grpSp>
      <p:cxnSp>
        <p:nvCxnSpPr>
          <p:cNvPr id="34" name="Straight Arrow Connector 33"/>
          <p:cNvCxnSpPr/>
          <p:nvPr/>
        </p:nvCxnSpPr>
        <p:spPr>
          <a:xfrm flipV="1">
            <a:off x="3837788" y="5937311"/>
            <a:ext cx="1071096" cy="41898"/>
          </a:xfrm>
          <a:prstGeom prst="straightConnector1">
            <a:avLst/>
          </a:prstGeom>
          <a:ln w="57150">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35" name="Straight Arrow Connector 34"/>
          <p:cNvCxnSpPr/>
          <p:nvPr/>
        </p:nvCxnSpPr>
        <p:spPr>
          <a:xfrm flipV="1">
            <a:off x="3869901" y="4844723"/>
            <a:ext cx="1038984" cy="11513"/>
          </a:xfrm>
          <a:prstGeom prst="straightConnector1">
            <a:avLst/>
          </a:prstGeom>
          <a:ln w="57150">
            <a:solidFill>
              <a:srgbClr val="C00000"/>
            </a:solidFill>
            <a:tailEnd type="triangle"/>
          </a:ln>
        </p:spPr>
        <p:style>
          <a:lnRef idx="1">
            <a:schemeClr val="dk1"/>
          </a:lnRef>
          <a:fillRef idx="0">
            <a:schemeClr val="dk1"/>
          </a:fillRef>
          <a:effectRef idx="0">
            <a:schemeClr val="dk1"/>
          </a:effectRef>
          <a:fontRef idx="minor">
            <a:schemeClr val="tx1"/>
          </a:fontRef>
        </p:style>
      </p:cxnSp>
      <p:cxnSp>
        <p:nvCxnSpPr>
          <p:cNvPr id="39" name="Straight Arrow Connector 38"/>
          <p:cNvCxnSpPr/>
          <p:nvPr/>
        </p:nvCxnSpPr>
        <p:spPr>
          <a:xfrm>
            <a:off x="6645508" y="3695180"/>
            <a:ext cx="1074763" cy="49641"/>
          </a:xfrm>
          <a:prstGeom prst="straightConnector1">
            <a:avLst/>
          </a:prstGeom>
          <a:ln w="57150">
            <a:solidFill>
              <a:srgbClr val="FFC000"/>
            </a:solidFill>
            <a:tailEnd type="triangle"/>
          </a:ln>
        </p:spPr>
        <p:style>
          <a:lnRef idx="1">
            <a:schemeClr val="dk1"/>
          </a:lnRef>
          <a:fillRef idx="0">
            <a:schemeClr val="dk1"/>
          </a:fillRef>
          <a:effectRef idx="0">
            <a:schemeClr val="dk1"/>
          </a:effectRef>
          <a:fontRef idx="minor">
            <a:schemeClr val="tx1"/>
          </a:fontRef>
        </p:style>
      </p:cxnSp>
      <p:cxnSp>
        <p:nvCxnSpPr>
          <p:cNvPr id="40" name="Straight Arrow Connector 39"/>
          <p:cNvCxnSpPr/>
          <p:nvPr/>
        </p:nvCxnSpPr>
        <p:spPr>
          <a:xfrm flipV="1">
            <a:off x="6649175" y="5897199"/>
            <a:ext cx="1071096" cy="41898"/>
          </a:xfrm>
          <a:prstGeom prst="straightConnector1">
            <a:avLst/>
          </a:prstGeom>
          <a:ln w="57150">
            <a:solidFill>
              <a:srgbClr val="FFC000"/>
            </a:solidFill>
            <a:tailEnd type="triangle"/>
          </a:ln>
        </p:spPr>
        <p:style>
          <a:lnRef idx="1">
            <a:schemeClr val="dk1"/>
          </a:lnRef>
          <a:fillRef idx="0">
            <a:schemeClr val="dk1"/>
          </a:fillRef>
          <a:effectRef idx="0">
            <a:schemeClr val="dk1"/>
          </a:effectRef>
          <a:fontRef idx="minor">
            <a:schemeClr val="tx1"/>
          </a:fontRef>
        </p:style>
      </p:cxnSp>
      <p:cxnSp>
        <p:nvCxnSpPr>
          <p:cNvPr id="41" name="Straight Arrow Connector 40"/>
          <p:cNvCxnSpPr/>
          <p:nvPr/>
        </p:nvCxnSpPr>
        <p:spPr>
          <a:xfrm flipV="1">
            <a:off x="6681288" y="4804611"/>
            <a:ext cx="1038984" cy="11513"/>
          </a:xfrm>
          <a:prstGeom prst="straightConnector1">
            <a:avLst/>
          </a:prstGeom>
          <a:ln w="57150">
            <a:solidFill>
              <a:srgbClr val="FFC000"/>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624896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fade">
                                      <p:cBhvr>
                                        <p:cTn id="15" dur="1000"/>
                                        <p:tgtEl>
                                          <p:spTgt spid="15"/>
                                        </p:tgtEl>
                                      </p:cBhvr>
                                    </p:animEffect>
                                    <p:anim calcmode="lin" valueType="num">
                                      <p:cBhvr>
                                        <p:cTn id="16" dur="1000" fill="hold"/>
                                        <p:tgtEl>
                                          <p:spTgt spid="15"/>
                                        </p:tgtEl>
                                        <p:attrNameLst>
                                          <p:attrName>ppt_x</p:attrName>
                                        </p:attrNameLst>
                                      </p:cBhvr>
                                      <p:tavLst>
                                        <p:tav tm="0">
                                          <p:val>
                                            <p:strVal val="#ppt_x"/>
                                          </p:val>
                                        </p:tav>
                                        <p:tav tm="100000">
                                          <p:val>
                                            <p:strVal val="#ppt_x"/>
                                          </p:val>
                                        </p:tav>
                                      </p:tavLst>
                                    </p:anim>
                                    <p:anim calcmode="lin" valueType="num">
                                      <p:cBhvr>
                                        <p:cTn id="17"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1000"/>
                                        <p:tgtEl>
                                          <p:spTgt spid="16"/>
                                        </p:tgtEl>
                                      </p:cBhvr>
                                    </p:animEffect>
                                    <p:anim calcmode="lin" valueType="num">
                                      <p:cBhvr>
                                        <p:cTn id="23" dur="1000" fill="hold"/>
                                        <p:tgtEl>
                                          <p:spTgt spid="16"/>
                                        </p:tgtEl>
                                        <p:attrNameLst>
                                          <p:attrName>ppt_x</p:attrName>
                                        </p:attrNameLst>
                                      </p:cBhvr>
                                      <p:tavLst>
                                        <p:tav tm="0">
                                          <p:val>
                                            <p:strVal val="#ppt_x"/>
                                          </p:val>
                                        </p:tav>
                                        <p:tav tm="100000">
                                          <p:val>
                                            <p:strVal val="#ppt_x"/>
                                          </p:val>
                                        </p:tav>
                                      </p:tavLst>
                                    </p:anim>
                                    <p:anim calcmode="lin" valueType="num">
                                      <p:cBhvr>
                                        <p:cTn id="2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nodeType="clickEffect">
                                  <p:stCondLst>
                                    <p:cond delay="0"/>
                                  </p:stCondLst>
                                  <p:childTnLst>
                                    <p:set>
                                      <p:cBhvr>
                                        <p:cTn id="28" dur="1" fill="hold">
                                          <p:stCondLst>
                                            <p:cond delay="0"/>
                                          </p:stCondLst>
                                        </p:cTn>
                                        <p:tgtEl>
                                          <p:spTgt spid="19"/>
                                        </p:tgtEl>
                                        <p:attrNameLst>
                                          <p:attrName>style.visibility</p:attrName>
                                        </p:attrNameLst>
                                      </p:cBhvr>
                                      <p:to>
                                        <p:strVal val="visible"/>
                                      </p:to>
                                    </p:set>
                                    <p:animEffect transition="in" filter="fade">
                                      <p:cBhvr>
                                        <p:cTn id="29" dur="1000"/>
                                        <p:tgtEl>
                                          <p:spTgt spid="19"/>
                                        </p:tgtEl>
                                      </p:cBhvr>
                                    </p:animEffect>
                                    <p:anim calcmode="lin" valueType="num">
                                      <p:cBhvr>
                                        <p:cTn id="30" dur="1000" fill="hold"/>
                                        <p:tgtEl>
                                          <p:spTgt spid="19"/>
                                        </p:tgtEl>
                                        <p:attrNameLst>
                                          <p:attrName>ppt_x</p:attrName>
                                        </p:attrNameLst>
                                      </p:cBhvr>
                                      <p:tavLst>
                                        <p:tav tm="0">
                                          <p:val>
                                            <p:strVal val="#ppt_x"/>
                                          </p:val>
                                        </p:tav>
                                        <p:tav tm="100000">
                                          <p:val>
                                            <p:strVal val="#ppt_x"/>
                                          </p:val>
                                        </p:tav>
                                      </p:tavLst>
                                    </p:anim>
                                    <p:anim calcmode="lin" valueType="num">
                                      <p:cBhvr>
                                        <p:cTn id="31" dur="1000" fill="hold"/>
                                        <p:tgtEl>
                                          <p:spTgt spid="19"/>
                                        </p:tgtEl>
                                        <p:attrNameLst>
                                          <p:attrName>ppt_y</p:attrName>
                                        </p:attrNameLst>
                                      </p:cBhvr>
                                      <p:tavLst>
                                        <p:tav tm="0">
                                          <p:val>
                                            <p:strVal val="#ppt_y+.1"/>
                                          </p:val>
                                        </p:tav>
                                        <p:tav tm="100000">
                                          <p:val>
                                            <p:strVal val="#ppt_y"/>
                                          </p:val>
                                        </p:tav>
                                      </p:tavLst>
                                    </p:anim>
                                  </p:childTnLst>
                                </p:cTn>
                              </p:par>
                            </p:childTnLst>
                          </p:cTn>
                        </p:par>
                        <p:par>
                          <p:cTn id="32" fill="hold">
                            <p:stCondLst>
                              <p:cond delay="1000"/>
                            </p:stCondLst>
                            <p:childTnLst>
                              <p:par>
                                <p:cTn id="33" presetID="22" presetClass="entr" presetSubtype="8" fill="hold" nodeType="after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wipe(left)">
                                      <p:cBhvr>
                                        <p:cTn id="35" dur="500"/>
                                        <p:tgtEl>
                                          <p:spTgt spid="32"/>
                                        </p:tgtEl>
                                      </p:cBhvr>
                                    </p:animEffect>
                                  </p:childTnLst>
                                </p:cTn>
                              </p:par>
                            </p:childTnLst>
                          </p:cTn>
                        </p:par>
                        <p:par>
                          <p:cTn id="36" fill="hold">
                            <p:stCondLst>
                              <p:cond delay="1500"/>
                            </p:stCondLst>
                            <p:childTnLst>
                              <p:par>
                                <p:cTn id="37" presetID="22" presetClass="entr" presetSubtype="8" fill="hold"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500"/>
                                        <p:tgtEl>
                                          <p:spTgt spid="35"/>
                                        </p:tgtEl>
                                      </p:cBhvr>
                                    </p:animEffect>
                                  </p:childTnLst>
                                </p:cTn>
                              </p:par>
                            </p:childTnLst>
                          </p:cTn>
                        </p:par>
                        <p:par>
                          <p:cTn id="40" fill="hold">
                            <p:stCondLst>
                              <p:cond delay="2000"/>
                            </p:stCondLst>
                            <p:childTnLst>
                              <p:par>
                                <p:cTn id="41" presetID="22" presetClass="entr" presetSubtype="8" fill="hold" nodeType="afterEffect">
                                  <p:stCondLst>
                                    <p:cond delay="0"/>
                                  </p:stCondLst>
                                  <p:childTnLst>
                                    <p:set>
                                      <p:cBhvr>
                                        <p:cTn id="42" dur="1" fill="hold">
                                          <p:stCondLst>
                                            <p:cond delay="0"/>
                                          </p:stCondLst>
                                        </p:cTn>
                                        <p:tgtEl>
                                          <p:spTgt spid="34"/>
                                        </p:tgtEl>
                                        <p:attrNameLst>
                                          <p:attrName>style.visibility</p:attrName>
                                        </p:attrNameLst>
                                      </p:cBhvr>
                                      <p:to>
                                        <p:strVal val="visible"/>
                                      </p:to>
                                    </p:set>
                                    <p:animEffect transition="in" filter="wipe(left)">
                                      <p:cBhvr>
                                        <p:cTn id="43" dur="500"/>
                                        <p:tgtEl>
                                          <p:spTgt spid="34"/>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nodeType="clickEffect">
                                  <p:stCondLst>
                                    <p:cond delay="0"/>
                                  </p:stCondLst>
                                  <p:childTnLst>
                                    <p:set>
                                      <p:cBhvr>
                                        <p:cTn id="47" dur="1" fill="hold">
                                          <p:stCondLst>
                                            <p:cond delay="0"/>
                                          </p:stCondLst>
                                        </p:cTn>
                                        <p:tgtEl>
                                          <p:spTgt spid="39"/>
                                        </p:tgtEl>
                                        <p:attrNameLst>
                                          <p:attrName>style.visibility</p:attrName>
                                        </p:attrNameLst>
                                      </p:cBhvr>
                                      <p:to>
                                        <p:strVal val="visible"/>
                                      </p:to>
                                    </p:set>
                                    <p:animEffect transition="in" filter="wipe(left)">
                                      <p:cBhvr>
                                        <p:cTn id="48" dur="500"/>
                                        <p:tgtEl>
                                          <p:spTgt spid="39"/>
                                        </p:tgtEl>
                                      </p:cBhvr>
                                    </p:animEffect>
                                  </p:childTnLst>
                                </p:cTn>
                              </p:par>
                              <p:par>
                                <p:cTn id="49" presetID="22" presetClass="entr" presetSubtype="8" fill="hold" nodeType="withEffect">
                                  <p:stCondLst>
                                    <p:cond delay="0"/>
                                  </p:stCondLst>
                                  <p:childTnLst>
                                    <p:set>
                                      <p:cBhvr>
                                        <p:cTn id="50" dur="1" fill="hold">
                                          <p:stCondLst>
                                            <p:cond delay="0"/>
                                          </p:stCondLst>
                                        </p:cTn>
                                        <p:tgtEl>
                                          <p:spTgt spid="41"/>
                                        </p:tgtEl>
                                        <p:attrNameLst>
                                          <p:attrName>style.visibility</p:attrName>
                                        </p:attrNameLst>
                                      </p:cBhvr>
                                      <p:to>
                                        <p:strVal val="visible"/>
                                      </p:to>
                                    </p:set>
                                    <p:animEffect transition="in" filter="wipe(left)">
                                      <p:cBhvr>
                                        <p:cTn id="51" dur="500"/>
                                        <p:tgtEl>
                                          <p:spTgt spid="41"/>
                                        </p:tgtEl>
                                      </p:cBhvr>
                                    </p:animEffect>
                                  </p:childTnLst>
                                </p:cTn>
                              </p:par>
                              <p:par>
                                <p:cTn id="52" presetID="22" presetClass="entr" presetSubtype="8" fill="hold" nodeType="with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wipe(left)">
                                      <p:cBhvr>
                                        <p:cTn id="54" dur="500"/>
                                        <p:tgtEl>
                                          <p:spTgt spid="40"/>
                                        </p:tgtEl>
                                      </p:cBhvr>
                                    </p:animEffect>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22"/>
                                        </p:tgtEl>
                                        <p:attrNameLst>
                                          <p:attrName>style.visibility</p:attrName>
                                        </p:attrNameLst>
                                      </p:cBhvr>
                                      <p:to>
                                        <p:strVal val="visible"/>
                                      </p:to>
                                    </p:set>
                                    <p:animEffect transition="in" filter="fade">
                                      <p:cBhvr>
                                        <p:cTn id="59" dur="1000"/>
                                        <p:tgtEl>
                                          <p:spTgt spid="22"/>
                                        </p:tgtEl>
                                      </p:cBhvr>
                                    </p:animEffect>
                                    <p:anim calcmode="lin" valueType="num">
                                      <p:cBhvr>
                                        <p:cTn id="60" dur="1000" fill="hold"/>
                                        <p:tgtEl>
                                          <p:spTgt spid="22"/>
                                        </p:tgtEl>
                                        <p:attrNameLst>
                                          <p:attrName>ppt_x</p:attrName>
                                        </p:attrNameLst>
                                      </p:cBhvr>
                                      <p:tavLst>
                                        <p:tav tm="0">
                                          <p:val>
                                            <p:strVal val="#ppt_x"/>
                                          </p:val>
                                        </p:tav>
                                        <p:tav tm="100000">
                                          <p:val>
                                            <p:strVal val="#ppt_x"/>
                                          </p:val>
                                        </p:tav>
                                      </p:tavLst>
                                    </p:anim>
                                    <p:anim calcmode="lin" valueType="num">
                                      <p:cBhvr>
                                        <p:cTn id="61"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nodeType="clickEffect">
                                  <p:stCondLst>
                                    <p:cond delay="0"/>
                                  </p:stCondLst>
                                  <p:childTnLst>
                                    <p:set>
                                      <p:cBhvr>
                                        <p:cTn id="65" dur="1" fill="hold">
                                          <p:stCondLst>
                                            <p:cond delay="0"/>
                                          </p:stCondLst>
                                        </p:cTn>
                                        <p:tgtEl>
                                          <p:spTgt spid="25"/>
                                        </p:tgtEl>
                                        <p:attrNameLst>
                                          <p:attrName>style.visibility</p:attrName>
                                        </p:attrNameLst>
                                      </p:cBhvr>
                                      <p:to>
                                        <p:strVal val="visible"/>
                                      </p:to>
                                    </p:set>
                                    <p:animEffect transition="in" filter="fade">
                                      <p:cBhvr>
                                        <p:cTn id="66" dur="1000"/>
                                        <p:tgtEl>
                                          <p:spTgt spid="25"/>
                                        </p:tgtEl>
                                      </p:cBhvr>
                                    </p:animEffect>
                                    <p:anim calcmode="lin" valueType="num">
                                      <p:cBhvr>
                                        <p:cTn id="67" dur="1000" fill="hold"/>
                                        <p:tgtEl>
                                          <p:spTgt spid="25"/>
                                        </p:tgtEl>
                                        <p:attrNameLst>
                                          <p:attrName>ppt_x</p:attrName>
                                        </p:attrNameLst>
                                      </p:cBhvr>
                                      <p:tavLst>
                                        <p:tav tm="0">
                                          <p:val>
                                            <p:strVal val="#ppt_x"/>
                                          </p:val>
                                        </p:tav>
                                        <p:tav tm="100000">
                                          <p:val>
                                            <p:strVal val="#ppt_x"/>
                                          </p:val>
                                        </p:tav>
                                      </p:tavLst>
                                    </p:anim>
                                    <p:anim calcmode="lin" valueType="num">
                                      <p:cBhvr>
                                        <p:cTn id="68"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42" presetClass="entr" presetSubtype="0" fill="hold" nodeType="clickEffect">
                                  <p:stCondLst>
                                    <p:cond delay="0"/>
                                  </p:stCondLst>
                                  <p:childTnLst>
                                    <p:set>
                                      <p:cBhvr>
                                        <p:cTn id="72" dur="1" fill="hold">
                                          <p:stCondLst>
                                            <p:cond delay="0"/>
                                          </p:stCondLst>
                                        </p:cTn>
                                        <p:tgtEl>
                                          <p:spTgt spid="28"/>
                                        </p:tgtEl>
                                        <p:attrNameLst>
                                          <p:attrName>style.visibility</p:attrName>
                                        </p:attrNameLst>
                                      </p:cBhvr>
                                      <p:to>
                                        <p:strVal val="visible"/>
                                      </p:to>
                                    </p:set>
                                    <p:animEffect transition="in" filter="fade">
                                      <p:cBhvr>
                                        <p:cTn id="73" dur="1000"/>
                                        <p:tgtEl>
                                          <p:spTgt spid="28"/>
                                        </p:tgtEl>
                                      </p:cBhvr>
                                    </p:animEffect>
                                    <p:anim calcmode="lin" valueType="num">
                                      <p:cBhvr>
                                        <p:cTn id="74" dur="1000" fill="hold"/>
                                        <p:tgtEl>
                                          <p:spTgt spid="28"/>
                                        </p:tgtEl>
                                        <p:attrNameLst>
                                          <p:attrName>ppt_x</p:attrName>
                                        </p:attrNameLst>
                                      </p:cBhvr>
                                      <p:tavLst>
                                        <p:tav tm="0">
                                          <p:val>
                                            <p:strVal val="#ppt_x"/>
                                          </p:val>
                                        </p:tav>
                                        <p:tav tm="100000">
                                          <p:val>
                                            <p:strVal val="#ppt_x"/>
                                          </p:val>
                                        </p:tav>
                                      </p:tavLst>
                                    </p:anim>
                                    <p:anim calcmode="lin" valueType="num">
                                      <p:cBhvr>
                                        <p:cTn id="75"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Môi trường xanh, sạch đẹp (convert-video-online.co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90422524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mediacall" presetSubtype="0" fill="hold" nodeType="withEffect">
                                  <p:stCondLst>
                                    <p:cond delay="0"/>
                                  </p:stCondLst>
                                  <p:childTnLst>
                                    <p:cmd type="call" cmd="togglePause">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036082" y="1808791"/>
            <a:ext cx="7052879" cy="4581107"/>
          </a:xfrm>
          <a:prstGeom prst="rect">
            <a:avLst/>
          </a:prstGeom>
        </p:spPr>
      </p:pic>
      <p:pic>
        <p:nvPicPr>
          <p:cNvPr id="3" name="图片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00584" y="735504"/>
            <a:ext cx="2380260" cy="2536110"/>
          </a:xfrm>
          <a:prstGeom prst="rect">
            <a:avLst/>
          </a:prstGeom>
        </p:spPr>
      </p:pic>
      <p:pic>
        <p:nvPicPr>
          <p:cNvPr id="4" name="图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9360" y="1567800"/>
            <a:ext cx="1911195" cy="2036333"/>
          </a:xfrm>
          <a:prstGeom prst="rect">
            <a:avLst/>
          </a:prstGeom>
        </p:spPr>
      </p:pic>
      <p:pic>
        <p:nvPicPr>
          <p:cNvPr id="5" name="Bandari - 绿野仙踪">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776348" y="-112840"/>
            <a:ext cx="603455" cy="603455"/>
          </a:xfrm>
          <a:prstGeom prst="rect">
            <a:avLst/>
          </a:prstGeom>
        </p:spPr>
      </p:pic>
      <p:sp>
        <p:nvSpPr>
          <p:cNvPr id="6" name="!!文本框 6">
            <a:extLst>
              <a:ext uri="{FF2B5EF4-FFF2-40B4-BE49-F238E27FC236}">
                <a16:creationId xmlns:a16="http://schemas.microsoft.com/office/drawing/2014/main" id="{D30BD5E7-DA0E-4C5B-9A02-DF1DB0F9DBD0}"/>
              </a:ext>
            </a:extLst>
          </p:cNvPr>
          <p:cNvSpPr txBox="1"/>
          <p:nvPr/>
        </p:nvSpPr>
        <p:spPr>
          <a:xfrm>
            <a:off x="2812160" y="1480475"/>
            <a:ext cx="7212718" cy="1446550"/>
          </a:xfrm>
          <a:prstGeom prst="rect">
            <a:avLst/>
          </a:prstGeom>
          <a:noFill/>
          <a:ln w="19050">
            <a:noFill/>
            <a:prstDash val="dash"/>
          </a:ln>
        </p:spPr>
        <p:txBody>
          <a:bodyPr wrap="square" rtlCol="0">
            <a:spAutoFit/>
            <a:scene3d>
              <a:camera prst="perspectiveRight"/>
              <a:lightRig rig="threePt" dir="t"/>
            </a:scene3d>
          </a:bodyPr>
          <a:lstStyle/>
          <a:p>
            <a:pPr algn="ctr"/>
            <a:r>
              <a:rPr lang="en-US" altLang="zh-CN" sz="8800" b="1">
                <a:solidFill>
                  <a:srgbClr val="FFFF00"/>
                </a:solidFill>
                <a:effectLst>
                  <a:outerShdw blurRad="38100" dist="38100" dir="2700000" algn="tl">
                    <a:srgbClr val="000000">
                      <a:alpha val="43137"/>
                    </a:srgbClr>
                  </a:outerShdw>
                  <a:reflection blurRad="6350" stA="55000" endA="300" endPos="45500" dir="5400000" sy="-100000" algn="bl" rotWithShape="0"/>
                </a:effectLst>
                <a:latin typeface="UTM Showcard" panose="02040603050506020204" pitchFamily="18" charset="0"/>
                <a:ea typeface="Tahoma" panose="020B0604030504040204" pitchFamily="34" charset="0"/>
                <a:cs typeface="+mn-ea"/>
                <a:sym typeface="+mn-lt"/>
              </a:rPr>
              <a:t>KHỞI ĐỘNG</a:t>
            </a:r>
            <a:endParaRPr lang="zh-CN" altLang="en-US" sz="8800" b="1" dirty="0">
              <a:solidFill>
                <a:srgbClr val="FFFF00"/>
              </a:solidFill>
              <a:effectLst>
                <a:outerShdw blurRad="38100" dist="38100" dir="2700000" algn="tl">
                  <a:srgbClr val="000000">
                    <a:alpha val="43137"/>
                  </a:srgbClr>
                </a:outerShdw>
                <a:reflection blurRad="6350" stA="55000" endA="300" endPos="45500" dir="5400000" sy="-100000" algn="bl" rotWithShape="0"/>
              </a:effectLst>
              <a:latin typeface="UTM Showcard" panose="02040603050506020204" pitchFamily="18" charset="0"/>
              <a:ea typeface="方正稚艺简体" panose="03000509000000000000" pitchFamily="65" charset="-122"/>
              <a:cs typeface="+mn-ea"/>
              <a:sym typeface="+mn-lt"/>
            </a:endParaRPr>
          </a:p>
        </p:txBody>
      </p:sp>
      <p:pic>
        <p:nvPicPr>
          <p:cNvPr id="7" name="Picture 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148087" y="-112840"/>
            <a:ext cx="2359622" cy="2365748"/>
          </a:xfrm>
          <a:prstGeom prst="rect">
            <a:avLst/>
          </a:prstGeom>
        </p:spPr>
      </p:pic>
      <p:pic>
        <p:nvPicPr>
          <p:cNvPr id="8" name="Picture 2" descr="Hình ảnh Vector Png Công Ty Tuyển Dụng Tay Cầm Sừng áp Phích Tuyển Dụng,  Kèn, Công, Ty miễn phí tải tập tin PNG PSDComment và Vecto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1250" b="90000" l="4063" r="90000">
                        <a14:foregroundMark x1="28281" y1="22813" x2="27187" y2="29844"/>
                        <a14:foregroundMark x1="31094" y1="16875" x2="35000" y2="22500"/>
                        <a14:foregroundMark x1="21250" y1="35313" x2="23281" y2="38906"/>
                        <a14:foregroundMark x1="21563" y1="34063" x2="22188" y2="38438"/>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050528" y="1808790"/>
            <a:ext cx="5941087" cy="5718539"/>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6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665196" y="4155410"/>
            <a:ext cx="7743094" cy="2436493"/>
          </a:xfrm>
          <a:prstGeom prst="rect">
            <a:avLst/>
          </a:prstGeom>
        </p:spPr>
      </p:pic>
    </p:spTree>
    <p:extLst>
      <p:ext uri="{BB962C8B-B14F-4D97-AF65-F5344CB8AC3E}">
        <p14:creationId xmlns:p14="http://schemas.microsoft.com/office/powerpoint/2010/main" val="40591549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2250" fill="hold"/>
                                        <p:tgtEl>
                                          <p:spTgt spid="4"/>
                                        </p:tgtEl>
                                        <p:attrNameLst>
                                          <p:attrName>ppt_x</p:attrName>
                                        </p:attrNameLst>
                                      </p:cBhvr>
                                      <p:tavLst>
                                        <p:tav tm="0">
                                          <p:val>
                                            <p:strVal val="1+#ppt_w/2"/>
                                          </p:val>
                                        </p:tav>
                                        <p:tav tm="100000">
                                          <p:val>
                                            <p:strVal val="#ppt_x"/>
                                          </p:val>
                                        </p:tav>
                                      </p:tavLst>
                                    </p:anim>
                                    <p:anim calcmode="lin" valueType="num">
                                      <p:cBhvr additive="base">
                                        <p:cTn id="8" dur="225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2" fill="hold" nodeType="withEffect">
                                  <p:stCondLst>
                                    <p:cond delay="25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750" fill="hold"/>
                                        <p:tgtEl>
                                          <p:spTgt spid="3"/>
                                        </p:tgtEl>
                                        <p:attrNameLst>
                                          <p:attrName>ppt_x</p:attrName>
                                        </p:attrNameLst>
                                      </p:cBhvr>
                                      <p:tavLst>
                                        <p:tav tm="0">
                                          <p:val>
                                            <p:strVal val="1+#ppt_w/2"/>
                                          </p:val>
                                        </p:tav>
                                        <p:tav tm="100000">
                                          <p:val>
                                            <p:strVal val="#ppt_x"/>
                                          </p:val>
                                        </p:tav>
                                      </p:tavLst>
                                    </p:anim>
                                    <p:anim calcmode="lin" valueType="num">
                                      <p:cBhvr additive="base">
                                        <p:cTn id="12" dur="1750" fill="hold"/>
                                        <p:tgtEl>
                                          <p:spTgt spid="3"/>
                                        </p:tgtEl>
                                        <p:attrNameLst>
                                          <p:attrName>ppt_y</p:attrName>
                                        </p:attrNameLst>
                                      </p:cBhvr>
                                      <p:tavLst>
                                        <p:tav tm="0">
                                          <p:val>
                                            <p:strVal val="#ppt_y"/>
                                          </p:val>
                                        </p:tav>
                                        <p:tav tm="100000">
                                          <p:val>
                                            <p:strVal val="#ppt_y"/>
                                          </p:val>
                                        </p:tav>
                                      </p:tavLst>
                                    </p:anim>
                                  </p:childTnLst>
                                </p:cTn>
                              </p:par>
                            </p:childTnLst>
                          </p:cTn>
                        </p:par>
                        <p:par>
                          <p:cTn id="13" fill="hold">
                            <p:stCondLst>
                              <p:cond delay="2250"/>
                            </p:stCondLst>
                            <p:childTnLst>
                              <p:par>
                                <p:cTn id="14" presetID="16" presetClass="entr" presetSubtype="21"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inVertical)">
                                      <p:cBhvr>
                                        <p:cTn id="16" dur="1000"/>
                                        <p:tgtEl>
                                          <p:spTgt spid="6"/>
                                        </p:tgtEl>
                                      </p:cBhvr>
                                    </p:animEffect>
                                  </p:childTnLst>
                                  <p:subTnLst>
                                    <p:audio>
                                      <p:cMediaNode>
                                        <p:cTn display="0" masterRel="sameClick">
                                          <p:stCondLst>
                                            <p:cond evt="begin" delay="0">
                                              <p:tn val="14"/>
                                            </p:cond>
                                          </p:stCondLst>
                                          <p:endCondLst>
                                            <p:cond evt="onStopAudio" delay="0">
                                              <p:tgtEl>
                                                <p:sldTgt/>
                                              </p:tgtEl>
                                            </p:cond>
                                          </p:endCondLst>
                                        </p:cTn>
                                        <p:tgtEl>
                                          <p:sndTgt r:embed="rId4" name="chimes.wav"/>
                                        </p:tgtEl>
                                      </p:cMediaNode>
                                    </p:audio>
                                  </p:subTnLst>
                                </p:cTn>
                              </p:par>
                              <p:par>
                                <p:cTn id="17" presetID="12" presetClass="entr" presetSubtype="2" fill="hold" nodeType="withEffect">
                                  <p:stCondLst>
                                    <p:cond delay="50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3000"/>
                                        <p:tgtEl>
                                          <p:spTgt spid="9"/>
                                        </p:tgtEl>
                                        <p:attrNameLst>
                                          <p:attrName>ppt_x</p:attrName>
                                        </p:attrNameLst>
                                      </p:cBhvr>
                                      <p:tavLst>
                                        <p:tav tm="0">
                                          <p:val>
                                            <p:strVal val="#ppt_x+#ppt_w*1.125000"/>
                                          </p:val>
                                        </p:tav>
                                        <p:tav tm="100000">
                                          <p:val>
                                            <p:strVal val="#ppt_x"/>
                                          </p:val>
                                        </p:tav>
                                      </p:tavLst>
                                    </p:anim>
                                    <p:animEffect transition="in" filter="wipe(left)">
                                      <p:cBhvr>
                                        <p:cTn id="20" dur="3000"/>
                                        <p:tgtEl>
                                          <p:spTgt spid="9"/>
                                        </p:tgtEl>
                                      </p:cBhvr>
                                    </p:animEffect>
                                  </p:childTnLst>
                                </p:cTn>
                              </p:par>
                              <p:par>
                                <p:cTn id="21" presetID="22" presetClass="entr" presetSubtype="2" fill="hold"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right)">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4" repeatCount="indefinite" fill="hold" display="0">
                  <p:stCondLst>
                    <p:cond delay="indefinite"/>
                  </p:stCondLst>
                  <p:endCondLst>
                    <p:cond evt="onStopAudio" delay="0">
                      <p:tgtEl>
                        <p:sldTgt/>
                      </p:tgtEl>
                    </p:cond>
                  </p:endCondLst>
                </p:cTn>
                <p:tgtEl>
                  <p:spTgt spid="5"/>
                </p:tgtEl>
              </p:cMediaNode>
            </p:audio>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62206" y="655093"/>
            <a:ext cx="4694725" cy="6202907"/>
          </a:xfrm>
          <a:prstGeom prst="rect">
            <a:avLst/>
          </a:prstGeom>
        </p:spPr>
      </p:pic>
      <p:pic>
        <p:nvPicPr>
          <p:cNvPr id="3" name="Picture 2">
            <a:extLst>
              <a:ext uri="{FF2B5EF4-FFF2-40B4-BE49-F238E27FC236}">
                <a16:creationId xmlns:a16="http://schemas.microsoft.com/office/drawing/2014/main" id="{DB90483A-975D-49ED-B802-489EA84CBF4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78129" y="4047883"/>
            <a:ext cx="3203960" cy="3203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ABDC5145-7AFB-4F11-AA8B-EDF7371D804F}"/>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22800" b="43200" l="56300" r="99950"/>
                    </a14:imgEffect>
                  </a14:imgLayer>
                </a14:imgProps>
              </a:ext>
              <a:ext uri="{28A0092B-C50C-407E-A947-70E740481C1C}">
                <a14:useLocalDpi xmlns:a14="http://schemas.microsoft.com/office/drawing/2010/main" val="0"/>
              </a:ext>
            </a:extLst>
          </a:blip>
          <a:srcRect l="51478" t="20275" b="54230"/>
          <a:stretch/>
        </p:blipFill>
        <p:spPr>
          <a:xfrm>
            <a:off x="0" y="367757"/>
            <a:ext cx="2184880" cy="1147969"/>
          </a:xfrm>
          <a:prstGeom prst="rect">
            <a:avLst/>
          </a:prstGeom>
        </p:spPr>
      </p:pic>
      <p:pic>
        <p:nvPicPr>
          <p:cNvPr id="12" name="图片 3075" descr="5"/>
          <p:cNvPicPr>
            <a:picLocks noChangeAspect="1"/>
          </p:cNvPicPr>
          <p:nvPr/>
        </p:nvPicPr>
        <p:blipFill>
          <a:blip r:embed="rId6"/>
          <a:stretch>
            <a:fillRect/>
          </a:stretch>
        </p:blipFill>
        <p:spPr>
          <a:xfrm>
            <a:off x="246278" y="2471794"/>
            <a:ext cx="8195219" cy="4183634"/>
          </a:xfrm>
          <a:prstGeom prst="rect">
            <a:avLst/>
          </a:prstGeom>
          <a:noFill/>
          <a:ln w="9525">
            <a:noFill/>
          </a:ln>
        </p:spPr>
      </p:pic>
      <p:sp>
        <p:nvSpPr>
          <p:cNvPr id="13" name="TextBox 12"/>
          <p:cNvSpPr txBox="1"/>
          <p:nvPr/>
        </p:nvSpPr>
        <p:spPr>
          <a:xfrm>
            <a:off x="2552131" y="1161226"/>
            <a:ext cx="4462818" cy="1107996"/>
          </a:xfrm>
          <a:prstGeom prst="rect">
            <a:avLst/>
          </a:prstGeom>
          <a:noFill/>
        </p:spPr>
        <p:txBody>
          <a:bodyPr wrap="square" rtlCol="0">
            <a:spAutoFit/>
            <a:scene3d>
              <a:camera prst="orthographicFront"/>
              <a:lightRig rig="threePt" dir="t"/>
            </a:scene3d>
            <a:sp3d extrusionH="57150">
              <a:bevelT h="25400" prst="softRound"/>
            </a:sp3d>
          </a:bodyPr>
          <a:lstStyle/>
          <a:p>
            <a:r>
              <a:rPr lang="en-US" sz="6600">
                <a:solidFill>
                  <a:srgbClr val="FF6600"/>
                </a:solidFill>
                <a:effectLst>
                  <a:outerShdw blurRad="63500" sx="102000" sy="102000" algn="ctr" rotWithShape="0">
                    <a:prstClr val="black">
                      <a:alpha val="40000"/>
                    </a:prstClr>
                  </a:outerShdw>
                </a:effectLst>
                <a:latin typeface="UTM Guanine" panose="02040603050506020204" pitchFamily="18" charset="0"/>
              </a:rPr>
              <a:t>DẶN DÒ</a:t>
            </a:r>
          </a:p>
        </p:txBody>
      </p:sp>
      <p:sp>
        <p:nvSpPr>
          <p:cNvPr id="14" name="TextBox 13"/>
          <p:cNvSpPr txBox="1"/>
          <p:nvPr/>
        </p:nvSpPr>
        <p:spPr>
          <a:xfrm>
            <a:off x="1092440" y="3091815"/>
            <a:ext cx="7001302" cy="2862322"/>
          </a:xfrm>
          <a:prstGeom prst="rect">
            <a:avLst/>
          </a:prstGeom>
          <a:noFill/>
        </p:spPr>
        <p:txBody>
          <a:bodyPr wrap="square" rtlCol="0">
            <a:spAutoFit/>
          </a:bodyPr>
          <a:lstStyle/>
          <a:p>
            <a:pPr marL="214313" indent="-214313">
              <a:buFontTx/>
              <a:buChar char="-"/>
            </a:pPr>
            <a:r>
              <a:rPr lang="en-US" altLang="zh-CN" sz="3600" b="1">
                <a:solidFill>
                  <a:srgbClr val="002060"/>
                </a:solidFill>
                <a:latin typeface="UTM Avo" panose="02040603050506020204" pitchFamily="18" charset="0"/>
                <a:ea typeface="inpin heiti" panose="00000500000000000000" pitchFamily="2" charset="-122"/>
                <a:cs typeface="Times New Roman" panose="02020603050405020304" charset="0"/>
                <a:sym typeface="inpin heiti" panose="00000500000000000000" pitchFamily="2" charset="-122"/>
              </a:rPr>
              <a:t>Học ghi nhớ bài 2. Vẽ lại sơ đồ trao đổi chất giữa cơ thể người với môi trường.</a:t>
            </a:r>
          </a:p>
          <a:p>
            <a:pPr marL="214313" indent="-214313">
              <a:buFontTx/>
              <a:buChar char="-"/>
            </a:pPr>
            <a:r>
              <a:rPr lang="en-US" altLang="zh-CN" sz="3600" b="1">
                <a:solidFill>
                  <a:srgbClr val="002060"/>
                </a:solidFill>
                <a:latin typeface="UTM Avo" panose="02040603050506020204" pitchFamily="18" charset="0"/>
                <a:ea typeface="inpin heiti" panose="00000500000000000000" pitchFamily="2" charset="-122"/>
                <a:cs typeface="Times New Roman" panose="02020603050405020304" charset="0"/>
                <a:sym typeface="inpin heiti" panose="00000500000000000000" pitchFamily="2" charset="-122"/>
              </a:rPr>
              <a:t>Chuẩn bị bài 3: Trao đổi chất ở người (tt)</a:t>
            </a:r>
            <a:endParaRPr lang="zh-CN" altLang="en-US" sz="3600" b="1">
              <a:solidFill>
                <a:srgbClr val="002060"/>
              </a:solidFill>
              <a:latin typeface="UTM Avo" panose="02040603050506020204" pitchFamily="18" charset="0"/>
              <a:ea typeface="inpin heiti" panose="00000500000000000000" pitchFamily="2" charset="-122"/>
              <a:cs typeface="Times New Roman" panose="02020603050405020304" charset="0"/>
              <a:sym typeface="inpin heiti" panose="00000500000000000000" pitchFamily="2" charset="-122"/>
            </a:endParaRPr>
          </a:p>
        </p:txBody>
      </p:sp>
    </p:spTree>
    <p:extLst>
      <p:ext uri="{BB962C8B-B14F-4D97-AF65-F5344CB8AC3E}">
        <p14:creationId xmlns:p14="http://schemas.microsoft.com/office/powerpoint/2010/main" val="42276376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6" presetClass="entr" presetSubtype="0"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ipe(down)">
                                      <p:cBhvr>
                                        <p:cTn id="13" dur="290">
                                          <p:stCondLst>
                                            <p:cond delay="0"/>
                                          </p:stCondLst>
                                        </p:cTn>
                                        <p:tgtEl>
                                          <p:spTgt spid="3"/>
                                        </p:tgtEl>
                                      </p:cBhvr>
                                    </p:animEffect>
                                    <p:anim calcmode="lin" valueType="num">
                                      <p:cBhvr>
                                        <p:cTn id="14" dur="911"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15" dur="332"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6" dur="332" tmFilter="0, 0; 0.125,0.2665; 0.25,0.4; 0.375,0.465; 0.5,0.5;  0.625,0.535; 0.75,0.6; 0.875,0.7335; 1,1">
                                          <p:stCondLst>
                                            <p:cond delay="332"/>
                                          </p:stCondLst>
                                        </p:cTn>
                                        <p:tgtEl>
                                          <p:spTgt spid="3"/>
                                        </p:tgtEl>
                                        <p:attrNameLst>
                                          <p:attrName>ppt_y</p:attrName>
                                        </p:attrNameLst>
                                      </p:cBhvr>
                                      <p:tavLst>
                                        <p:tav tm="0" fmla="#ppt_y-sin(pi*$)/9">
                                          <p:val>
                                            <p:fltVal val="0"/>
                                          </p:val>
                                        </p:tav>
                                        <p:tav tm="100000">
                                          <p:val>
                                            <p:fltVal val="1"/>
                                          </p:val>
                                        </p:tav>
                                      </p:tavLst>
                                    </p:anim>
                                    <p:anim calcmode="lin" valueType="num">
                                      <p:cBhvr>
                                        <p:cTn id="17" dur="166" tmFilter="0, 0; 0.125,0.2665; 0.25,0.4; 0.375,0.465; 0.5,0.5;  0.625,0.535; 0.75,0.6; 0.875,0.7335; 1,1">
                                          <p:stCondLst>
                                            <p:cond delay="662"/>
                                          </p:stCondLst>
                                        </p:cTn>
                                        <p:tgtEl>
                                          <p:spTgt spid="3"/>
                                        </p:tgtEl>
                                        <p:attrNameLst>
                                          <p:attrName>ppt_y</p:attrName>
                                        </p:attrNameLst>
                                      </p:cBhvr>
                                      <p:tavLst>
                                        <p:tav tm="0" fmla="#ppt_y-sin(pi*$)/27">
                                          <p:val>
                                            <p:fltVal val="0"/>
                                          </p:val>
                                        </p:tav>
                                        <p:tav tm="100000">
                                          <p:val>
                                            <p:fltVal val="1"/>
                                          </p:val>
                                        </p:tav>
                                      </p:tavLst>
                                    </p:anim>
                                    <p:anim calcmode="lin" valueType="num">
                                      <p:cBhvr>
                                        <p:cTn id="18" dur="82" tmFilter="0, 0; 0.125,0.2665; 0.25,0.4; 0.375,0.465; 0.5,0.5;  0.625,0.535; 0.75,0.6; 0.875,0.7335; 1,1">
                                          <p:stCondLst>
                                            <p:cond delay="828"/>
                                          </p:stCondLst>
                                        </p:cTn>
                                        <p:tgtEl>
                                          <p:spTgt spid="3"/>
                                        </p:tgtEl>
                                        <p:attrNameLst>
                                          <p:attrName>ppt_y</p:attrName>
                                        </p:attrNameLst>
                                      </p:cBhvr>
                                      <p:tavLst>
                                        <p:tav tm="0" fmla="#ppt_y-sin(pi*$)/81">
                                          <p:val>
                                            <p:fltVal val="0"/>
                                          </p:val>
                                        </p:tav>
                                        <p:tav tm="100000">
                                          <p:val>
                                            <p:fltVal val="1"/>
                                          </p:val>
                                        </p:tav>
                                      </p:tavLst>
                                    </p:anim>
                                    <p:animScale>
                                      <p:cBhvr>
                                        <p:cTn id="19" dur="13">
                                          <p:stCondLst>
                                            <p:cond delay="325"/>
                                          </p:stCondLst>
                                        </p:cTn>
                                        <p:tgtEl>
                                          <p:spTgt spid="3"/>
                                        </p:tgtEl>
                                      </p:cBhvr>
                                      <p:to x="100000" y="60000"/>
                                    </p:animScale>
                                    <p:animScale>
                                      <p:cBhvr>
                                        <p:cTn id="20" dur="83" decel="50000">
                                          <p:stCondLst>
                                            <p:cond delay="338"/>
                                          </p:stCondLst>
                                        </p:cTn>
                                        <p:tgtEl>
                                          <p:spTgt spid="3"/>
                                        </p:tgtEl>
                                      </p:cBhvr>
                                      <p:to x="100000" y="100000"/>
                                    </p:animScale>
                                    <p:animScale>
                                      <p:cBhvr>
                                        <p:cTn id="21" dur="13">
                                          <p:stCondLst>
                                            <p:cond delay="656"/>
                                          </p:stCondLst>
                                        </p:cTn>
                                        <p:tgtEl>
                                          <p:spTgt spid="3"/>
                                        </p:tgtEl>
                                      </p:cBhvr>
                                      <p:to x="100000" y="80000"/>
                                    </p:animScale>
                                    <p:animScale>
                                      <p:cBhvr>
                                        <p:cTn id="22" dur="83" decel="50000">
                                          <p:stCondLst>
                                            <p:cond delay="669"/>
                                          </p:stCondLst>
                                        </p:cTn>
                                        <p:tgtEl>
                                          <p:spTgt spid="3"/>
                                        </p:tgtEl>
                                      </p:cBhvr>
                                      <p:to x="100000" y="100000"/>
                                    </p:animScale>
                                    <p:animScale>
                                      <p:cBhvr>
                                        <p:cTn id="23" dur="13">
                                          <p:stCondLst>
                                            <p:cond delay="821"/>
                                          </p:stCondLst>
                                        </p:cTn>
                                        <p:tgtEl>
                                          <p:spTgt spid="3"/>
                                        </p:tgtEl>
                                      </p:cBhvr>
                                      <p:to x="100000" y="90000"/>
                                    </p:animScale>
                                    <p:animScale>
                                      <p:cBhvr>
                                        <p:cTn id="24" dur="83" decel="50000">
                                          <p:stCondLst>
                                            <p:cond delay="834"/>
                                          </p:stCondLst>
                                        </p:cTn>
                                        <p:tgtEl>
                                          <p:spTgt spid="3"/>
                                        </p:tgtEl>
                                      </p:cBhvr>
                                      <p:to x="100000" y="100000"/>
                                    </p:animScale>
                                    <p:animScale>
                                      <p:cBhvr>
                                        <p:cTn id="25" dur="13">
                                          <p:stCondLst>
                                            <p:cond delay="904"/>
                                          </p:stCondLst>
                                        </p:cTn>
                                        <p:tgtEl>
                                          <p:spTgt spid="3"/>
                                        </p:tgtEl>
                                      </p:cBhvr>
                                      <p:to x="100000" y="95000"/>
                                    </p:animScale>
                                    <p:animScale>
                                      <p:cBhvr>
                                        <p:cTn id="26" dur="83" decel="50000">
                                          <p:stCondLst>
                                            <p:cond delay="917"/>
                                          </p:stCondLst>
                                        </p:cTn>
                                        <p:tgtEl>
                                          <p:spTgt spid="3"/>
                                        </p:tgtEl>
                                      </p:cBhvr>
                                      <p:to x="100000" y="100000"/>
                                    </p:animScale>
                                  </p:childTnLst>
                                </p:cTn>
                              </p:par>
                            </p:childTnLst>
                          </p:cTn>
                        </p:par>
                        <p:par>
                          <p:cTn id="27" fill="hold">
                            <p:stCondLst>
                              <p:cond delay="2000"/>
                            </p:stCondLst>
                            <p:childTnLst>
                              <p:par>
                                <p:cTn id="28" presetID="2" presetClass="entr" presetSubtype="8" fill="hold" nodeType="after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1000" fill="hold"/>
                                        <p:tgtEl>
                                          <p:spTgt spid="9"/>
                                        </p:tgtEl>
                                        <p:attrNameLst>
                                          <p:attrName>ppt_x</p:attrName>
                                        </p:attrNameLst>
                                      </p:cBhvr>
                                      <p:tavLst>
                                        <p:tav tm="0">
                                          <p:val>
                                            <p:strVal val="0-#ppt_w/2"/>
                                          </p:val>
                                        </p:tav>
                                        <p:tav tm="100000">
                                          <p:val>
                                            <p:strVal val="#ppt_x"/>
                                          </p:val>
                                        </p:tav>
                                      </p:tavLst>
                                    </p:anim>
                                    <p:anim calcmode="lin" valueType="num">
                                      <p:cBhvr additive="base">
                                        <p:cTn id="31" dur="1000" fill="hold"/>
                                        <p:tgtEl>
                                          <p:spTgt spid="9"/>
                                        </p:tgtEl>
                                        <p:attrNameLst>
                                          <p:attrName>ppt_y</p:attrName>
                                        </p:attrNameLst>
                                      </p:cBhvr>
                                      <p:tavLst>
                                        <p:tav tm="0">
                                          <p:val>
                                            <p:strVal val="#ppt_y"/>
                                          </p:val>
                                        </p:tav>
                                        <p:tav tm="100000">
                                          <p:val>
                                            <p:strVal val="#ppt_y"/>
                                          </p:val>
                                        </p:tav>
                                      </p:tavLst>
                                    </p:anim>
                                  </p:childTnLst>
                                </p:cTn>
                              </p:par>
                            </p:childTnLst>
                          </p:cTn>
                        </p:par>
                        <p:par>
                          <p:cTn id="32" fill="hold">
                            <p:stCondLst>
                              <p:cond delay="3000"/>
                            </p:stCondLst>
                            <p:childTnLst>
                              <p:par>
                                <p:cTn id="33" presetID="2" presetClass="entr" presetSubtype="8"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0-#ppt_w/2"/>
                                          </p:val>
                                        </p:tav>
                                        <p:tav tm="100000">
                                          <p:val>
                                            <p:strVal val="#ppt_x"/>
                                          </p:val>
                                        </p:tav>
                                      </p:tavLst>
                                    </p:anim>
                                    <p:anim calcmode="lin" valueType="num">
                                      <p:cBhvr additive="base">
                                        <p:cTn id="36" dur="500" fill="hold"/>
                                        <p:tgtEl>
                                          <p:spTgt spid="12"/>
                                        </p:tgtEl>
                                        <p:attrNameLst>
                                          <p:attrName>ppt_y</p:attrName>
                                        </p:attrNameLst>
                                      </p:cBhvr>
                                      <p:tavLst>
                                        <p:tav tm="0">
                                          <p:val>
                                            <p:strVal val="#ppt_y"/>
                                          </p:val>
                                        </p:tav>
                                        <p:tav tm="100000">
                                          <p:val>
                                            <p:strVal val="#ppt_y"/>
                                          </p:val>
                                        </p:tav>
                                      </p:tavLst>
                                    </p:anim>
                                  </p:childTnLst>
                                </p:cTn>
                              </p:par>
                            </p:childTnLst>
                          </p:cTn>
                        </p:par>
                        <p:par>
                          <p:cTn id="37" fill="hold">
                            <p:stCondLst>
                              <p:cond delay="3500"/>
                            </p:stCondLst>
                            <p:childTnLst>
                              <p:par>
                                <p:cTn id="38" presetID="16" presetClass="entr" presetSubtype="21" fill="hold" grpId="0" nodeType="after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barn(inVertical)">
                                      <p:cBhvr>
                                        <p:cTn id="40" dur="500"/>
                                        <p:tgtEl>
                                          <p:spTgt spid="13"/>
                                        </p:tgtEl>
                                      </p:cBhvr>
                                    </p:animEffect>
                                  </p:childTnLst>
                                </p:cTn>
                              </p:par>
                            </p:childTnLst>
                          </p:cTn>
                        </p:par>
                        <p:par>
                          <p:cTn id="41" fill="hold">
                            <p:stCondLst>
                              <p:cond delay="4000"/>
                            </p:stCondLst>
                            <p:childTnLst>
                              <p:par>
                                <p:cTn id="42" presetID="14" presetClass="entr" presetSubtype="10" fill="hold" grpId="0" nodeType="after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randombar(horizontal)">
                                      <p:cBhvr>
                                        <p:cTn id="4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0"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2" y="2825557"/>
            <a:ext cx="9268607" cy="4056577"/>
          </a:xfrm>
          <a:prstGeom prst="rect">
            <a:avLst/>
          </a:prstGeom>
        </p:spPr>
      </p:pic>
      <p:pic>
        <p:nvPicPr>
          <p:cNvPr id="44" name="Picture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50329" y="797208"/>
            <a:ext cx="1681686" cy="896602"/>
          </a:xfrm>
          <a:prstGeom prst="rect">
            <a:avLst/>
          </a:prstGeom>
        </p:spPr>
      </p:pic>
      <p:pic>
        <p:nvPicPr>
          <p:cNvPr id="45" name="Picture 4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57107" y="214324"/>
            <a:ext cx="1196321" cy="637827"/>
          </a:xfrm>
          <a:prstGeom prst="rect">
            <a:avLst/>
          </a:prstGeom>
        </p:spPr>
      </p:pic>
      <p:pic>
        <p:nvPicPr>
          <p:cNvPr id="46" name="Picture 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66026" y="390722"/>
            <a:ext cx="1318214" cy="751383"/>
          </a:xfrm>
          <a:prstGeom prst="rect">
            <a:avLst/>
          </a:prstGeom>
        </p:spPr>
      </p:pic>
      <p:pic>
        <p:nvPicPr>
          <p:cNvPr id="48" name="Picture 4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3894" y="558654"/>
            <a:ext cx="2047195" cy="1166901"/>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06658" y="0"/>
            <a:ext cx="2283461" cy="2389101"/>
          </a:xfrm>
          <a:prstGeom prst="rect">
            <a:avLst/>
          </a:prstGeom>
        </p:spPr>
      </p:pic>
      <p:pic>
        <p:nvPicPr>
          <p:cNvPr id="18" name="图片 7">
            <a:extLst>
              <a:ext uri="{FF2B5EF4-FFF2-40B4-BE49-F238E27FC236}">
                <a16:creationId xmlns:a16="http://schemas.microsoft.com/office/drawing/2014/main" id="{CE37FD0E-B961-4CED-A1B4-95FD39B28A9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3476102"/>
            <a:ext cx="12188238" cy="3381898"/>
          </a:xfrm>
          <a:prstGeom prst="rect">
            <a:avLst/>
          </a:prstGeom>
        </p:spPr>
      </p:pic>
      <p:pic>
        <p:nvPicPr>
          <p:cNvPr id="42" name="Picture 4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164233" y="875487"/>
            <a:ext cx="1169166" cy="1057374"/>
          </a:xfrm>
          <a:prstGeom prst="rect">
            <a:avLst/>
          </a:prstGeom>
        </p:spPr>
      </p:pic>
      <p:pic>
        <p:nvPicPr>
          <p:cNvPr id="43" name="Picture 4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776342">
            <a:off x="1316974" y="3047601"/>
            <a:ext cx="1418032" cy="1104077"/>
          </a:xfrm>
          <a:prstGeom prst="rect">
            <a:avLst/>
          </a:prstGeom>
        </p:spPr>
      </p:pic>
      <p:pic>
        <p:nvPicPr>
          <p:cNvPr id="15" name="图片 6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925553" y="5225692"/>
            <a:ext cx="4959861" cy="1560702"/>
          </a:xfrm>
          <a:prstGeom prst="rect">
            <a:avLst/>
          </a:prstGeom>
        </p:spPr>
      </p:pic>
      <p:sp>
        <p:nvSpPr>
          <p:cNvPr id="3" name="TextBox 2"/>
          <p:cNvSpPr txBox="1"/>
          <p:nvPr/>
        </p:nvSpPr>
        <p:spPr>
          <a:xfrm rot="372534">
            <a:off x="4325602" y="5351760"/>
            <a:ext cx="1704110" cy="369332"/>
          </a:xfrm>
          <a:prstGeom prst="rect">
            <a:avLst/>
          </a:prstGeom>
          <a:noFill/>
        </p:spPr>
        <p:txBody>
          <a:bodyPr wrap="square" rtlCol="0">
            <a:spAutoFit/>
          </a:bodyPr>
          <a:lstStyle/>
          <a:p>
            <a:r>
              <a:rPr lang="en-US">
                <a:solidFill>
                  <a:schemeClr val="accent4">
                    <a:lumMod val="40000"/>
                    <a:lumOff val="60000"/>
                  </a:schemeClr>
                </a:solidFill>
              </a:rPr>
              <a:t>Măng non</a:t>
            </a:r>
          </a:p>
        </p:txBody>
      </p:sp>
      <p:sp>
        <p:nvSpPr>
          <p:cNvPr id="4" name="TextBox 3"/>
          <p:cNvSpPr txBox="1"/>
          <p:nvPr/>
        </p:nvSpPr>
        <p:spPr>
          <a:xfrm>
            <a:off x="1298380" y="1853432"/>
            <a:ext cx="7758554" cy="3046988"/>
          </a:xfrm>
          <a:prstGeom prst="rect">
            <a:avLst/>
          </a:prstGeom>
          <a:noFill/>
        </p:spPr>
        <p:txBody>
          <a:bodyPr wrap="square" rtlCol="0">
            <a:spAutoFit/>
            <a:scene3d>
              <a:camera prst="orthographicFront"/>
              <a:lightRig rig="threePt" dir="t"/>
            </a:scene3d>
            <a:sp3d extrusionH="57150">
              <a:bevelT h="25400" prst="softRound"/>
            </a:sp3d>
          </a:bodyPr>
          <a:lstStyle/>
          <a:p>
            <a:pPr algn="ctr"/>
            <a:r>
              <a:rPr lang="en-US" sz="9600">
                <a:solidFill>
                  <a:schemeClr val="accent1">
                    <a:lumMod val="75000"/>
                  </a:schemeClr>
                </a:solidFill>
                <a:effectLst>
                  <a:outerShdw blurRad="50800" dist="38100" algn="l" rotWithShape="0">
                    <a:prstClr val="black">
                      <a:alpha val="40000"/>
                    </a:prstClr>
                  </a:outerShdw>
                </a:effectLst>
                <a:latin typeface="UVF Slim Tony" panose="02000000000000000000" pitchFamily="2" charset="0"/>
              </a:rPr>
              <a:t>Chúc các em học tốt</a:t>
            </a:r>
          </a:p>
        </p:txBody>
      </p:sp>
    </p:spTree>
    <p:extLst>
      <p:ext uri="{BB962C8B-B14F-4D97-AF65-F5344CB8AC3E}">
        <p14:creationId xmlns:p14="http://schemas.microsoft.com/office/powerpoint/2010/main" val="20973098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31" presetClass="entr" presetSubtype="0" fill="hold" nodeType="withEffect">
                                  <p:stCondLst>
                                    <p:cond delay="0"/>
                                  </p:stCondLst>
                                  <p:childTnLst>
                                    <p:set>
                                      <p:cBhvr>
                                        <p:cTn id="10" dur="1" fill="hold">
                                          <p:stCondLst>
                                            <p:cond delay="0"/>
                                          </p:stCondLst>
                                        </p:cTn>
                                        <p:tgtEl>
                                          <p:spTgt spid="48"/>
                                        </p:tgtEl>
                                        <p:attrNameLst>
                                          <p:attrName>style.visibility</p:attrName>
                                        </p:attrNameLst>
                                      </p:cBhvr>
                                      <p:to>
                                        <p:strVal val="visible"/>
                                      </p:to>
                                    </p:set>
                                    <p:anim calcmode="lin" valueType="num">
                                      <p:cBhvr>
                                        <p:cTn id="11" dur="1000" fill="hold"/>
                                        <p:tgtEl>
                                          <p:spTgt spid="48"/>
                                        </p:tgtEl>
                                        <p:attrNameLst>
                                          <p:attrName>ppt_w</p:attrName>
                                        </p:attrNameLst>
                                      </p:cBhvr>
                                      <p:tavLst>
                                        <p:tav tm="0">
                                          <p:val>
                                            <p:fltVal val="0"/>
                                          </p:val>
                                        </p:tav>
                                        <p:tav tm="100000">
                                          <p:val>
                                            <p:strVal val="#ppt_w"/>
                                          </p:val>
                                        </p:tav>
                                      </p:tavLst>
                                    </p:anim>
                                    <p:anim calcmode="lin" valueType="num">
                                      <p:cBhvr>
                                        <p:cTn id="12" dur="1000" fill="hold"/>
                                        <p:tgtEl>
                                          <p:spTgt spid="48"/>
                                        </p:tgtEl>
                                        <p:attrNameLst>
                                          <p:attrName>ppt_h</p:attrName>
                                        </p:attrNameLst>
                                      </p:cBhvr>
                                      <p:tavLst>
                                        <p:tav tm="0">
                                          <p:val>
                                            <p:fltVal val="0"/>
                                          </p:val>
                                        </p:tav>
                                        <p:tav tm="100000">
                                          <p:val>
                                            <p:strVal val="#ppt_h"/>
                                          </p:val>
                                        </p:tav>
                                      </p:tavLst>
                                    </p:anim>
                                    <p:anim calcmode="lin" valueType="num">
                                      <p:cBhvr>
                                        <p:cTn id="13" dur="1000" fill="hold"/>
                                        <p:tgtEl>
                                          <p:spTgt spid="48"/>
                                        </p:tgtEl>
                                        <p:attrNameLst>
                                          <p:attrName>style.rotation</p:attrName>
                                        </p:attrNameLst>
                                      </p:cBhvr>
                                      <p:tavLst>
                                        <p:tav tm="0">
                                          <p:val>
                                            <p:fltVal val="90"/>
                                          </p:val>
                                        </p:tav>
                                        <p:tav tm="100000">
                                          <p:val>
                                            <p:fltVal val="0"/>
                                          </p:val>
                                        </p:tav>
                                      </p:tavLst>
                                    </p:anim>
                                    <p:animEffect transition="in" filter="fade">
                                      <p:cBhvr>
                                        <p:cTn id="14" dur="1000"/>
                                        <p:tgtEl>
                                          <p:spTgt spid="48"/>
                                        </p:tgtEl>
                                      </p:cBhvr>
                                    </p:animEffect>
                                  </p:childTnLst>
                                </p:cTn>
                              </p:par>
                              <p:par>
                                <p:cTn id="15" presetID="31" presetClass="entr" presetSubtype="0" fill="hold" nodeType="withEffect">
                                  <p:stCondLst>
                                    <p:cond delay="0"/>
                                  </p:stCondLst>
                                  <p:childTnLst>
                                    <p:set>
                                      <p:cBhvr>
                                        <p:cTn id="16" dur="1" fill="hold">
                                          <p:stCondLst>
                                            <p:cond delay="0"/>
                                          </p:stCondLst>
                                        </p:cTn>
                                        <p:tgtEl>
                                          <p:spTgt spid="46"/>
                                        </p:tgtEl>
                                        <p:attrNameLst>
                                          <p:attrName>style.visibility</p:attrName>
                                        </p:attrNameLst>
                                      </p:cBhvr>
                                      <p:to>
                                        <p:strVal val="visible"/>
                                      </p:to>
                                    </p:set>
                                    <p:anim calcmode="lin" valueType="num">
                                      <p:cBhvr>
                                        <p:cTn id="17" dur="1000" fill="hold"/>
                                        <p:tgtEl>
                                          <p:spTgt spid="46"/>
                                        </p:tgtEl>
                                        <p:attrNameLst>
                                          <p:attrName>ppt_w</p:attrName>
                                        </p:attrNameLst>
                                      </p:cBhvr>
                                      <p:tavLst>
                                        <p:tav tm="0">
                                          <p:val>
                                            <p:fltVal val="0"/>
                                          </p:val>
                                        </p:tav>
                                        <p:tav tm="100000">
                                          <p:val>
                                            <p:strVal val="#ppt_w"/>
                                          </p:val>
                                        </p:tav>
                                      </p:tavLst>
                                    </p:anim>
                                    <p:anim calcmode="lin" valueType="num">
                                      <p:cBhvr>
                                        <p:cTn id="18" dur="1000" fill="hold"/>
                                        <p:tgtEl>
                                          <p:spTgt spid="46"/>
                                        </p:tgtEl>
                                        <p:attrNameLst>
                                          <p:attrName>ppt_h</p:attrName>
                                        </p:attrNameLst>
                                      </p:cBhvr>
                                      <p:tavLst>
                                        <p:tav tm="0">
                                          <p:val>
                                            <p:fltVal val="0"/>
                                          </p:val>
                                        </p:tav>
                                        <p:tav tm="100000">
                                          <p:val>
                                            <p:strVal val="#ppt_h"/>
                                          </p:val>
                                        </p:tav>
                                      </p:tavLst>
                                    </p:anim>
                                    <p:anim calcmode="lin" valueType="num">
                                      <p:cBhvr>
                                        <p:cTn id="19" dur="1000" fill="hold"/>
                                        <p:tgtEl>
                                          <p:spTgt spid="46"/>
                                        </p:tgtEl>
                                        <p:attrNameLst>
                                          <p:attrName>style.rotation</p:attrName>
                                        </p:attrNameLst>
                                      </p:cBhvr>
                                      <p:tavLst>
                                        <p:tav tm="0">
                                          <p:val>
                                            <p:fltVal val="90"/>
                                          </p:val>
                                        </p:tav>
                                        <p:tav tm="100000">
                                          <p:val>
                                            <p:fltVal val="0"/>
                                          </p:val>
                                        </p:tav>
                                      </p:tavLst>
                                    </p:anim>
                                    <p:animEffect transition="in" filter="fade">
                                      <p:cBhvr>
                                        <p:cTn id="20" dur="1000"/>
                                        <p:tgtEl>
                                          <p:spTgt spid="46"/>
                                        </p:tgtEl>
                                      </p:cBhvr>
                                    </p:animEffect>
                                  </p:childTnLst>
                                </p:cTn>
                              </p:par>
                              <p:par>
                                <p:cTn id="21" presetID="31" presetClass="entr" presetSubtype="0" fill="hold" nodeType="withEffect">
                                  <p:stCondLst>
                                    <p:cond delay="0"/>
                                  </p:stCondLst>
                                  <p:childTnLst>
                                    <p:set>
                                      <p:cBhvr>
                                        <p:cTn id="22" dur="1" fill="hold">
                                          <p:stCondLst>
                                            <p:cond delay="0"/>
                                          </p:stCondLst>
                                        </p:cTn>
                                        <p:tgtEl>
                                          <p:spTgt spid="45"/>
                                        </p:tgtEl>
                                        <p:attrNameLst>
                                          <p:attrName>style.visibility</p:attrName>
                                        </p:attrNameLst>
                                      </p:cBhvr>
                                      <p:to>
                                        <p:strVal val="visible"/>
                                      </p:to>
                                    </p:set>
                                    <p:anim calcmode="lin" valueType="num">
                                      <p:cBhvr>
                                        <p:cTn id="23" dur="1000" fill="hold"/>
                                        <p:tgtEl>
                                          <p:spTgt spid="45"/>
                                        </p:tgtEl>
                                        <p:attrNameLst>
                                          <p:attrName>ppt_w</p:attrName>
                                        </p:attrNameLst>
                                      </p:cBhvr>
                                      <p:tavLst>
                                        <p:tav tm="0">
                                          <p:val>
                                            <p:fltVal val="0"/>
                                          </p:val>
                                        </p:tav>
                                        <p:tav tm="100000">
                                          <p:val>
                                            <p:strVal val="#ppt_w"/>
                                          </p:val>
                                        </p:tav>
                                      </p:tavLst>
                                    </p:anim>
                                    <p:anim calcmode="lin" valueType="num">
                                      <p:cBhvr>
                                        <p:cTn id="24" dur="1000" fill="hold"/>
                                        <p:tgtEl>
                                          <p:spTgt spid="45"/>
                                        </p:tgtEl>
                                        <p:attrNameLst>
                                          <p:attrName>ppt_h</p:attrName>
                                        </p:attrNameLst>
                                      </p:cBhvr>
                                      <p:tavLst>
                                        <p:tav tm="0">
                                          <p:val>
                                            <p:fltVal val="0"/>
                                          </p:val>
                                        </p:tav>
                                        <p:tav tm="100000">
                                          <p:val>
                                            <p:strVal val="#ppt_h"/>
                                          </p:val>
                                        </p:tav>
                                      </p:tavLst>
                                    </p:anim>
                                    <p:anim calcmode="lin" valueType="num">
                                      <p:cBhvr>
                                        <p:cTn id="25" dur="1000" fill="hold"/>
                                        <p:tgtEl>
                                          <p:spTgt spid="45"/>
                                        </p:tgtEl>
                                        <p:attrNameLst>
                                          <p:attrName>style.rotation</p:attrName>
                                        </p:attrNameLst>
                                      </p:cBhvr>
                                      <p:tavLst>
                                        <p:tav tm="0">
                                          <p:val>
                                            <p:fltVal val="90"/>
                                          </p:val>
                                        </p:tav>
                                        <p:tav tm="100000">
                                          <p:val>
                                            <p:fltVal val="0"/>
                                          </p:val>
                                        </p:tav>
                                      </p:tavLst>
                                    </p:anim>
                                    <p:animEffect transition="in" filter="fade">
                                      <p:cBhvr>
                                        <p:cTn id="26" dur="1000"/>
                                        <p:tgtEl>
                                          <p:spTgt spid="45"/>
                                        </p:tgtEl>
                                      </p:cBhvr>
                                    </p:animEffect>
                                  </p:childTnLst>
                                </p:cTn>
                              </p:par>
                              <p:par>
                                <p:cTn id="27" presetID="31" presetClass="entr" presetSubtype="0" fill="hold" nodeType="withEffect">
                                  <p:stCondLst>
                                    <p:cond delay="0"/>
                                  </p:stCondLst>
                                  <p:childTnLst>
                                    <p:set>
                                      <p:cBhvr>
                                        <p:cTn id="28" dur="1" fill="hold">
                                          <p:stCondLst>
                                            <p:cond delay="0"/>
                                          </p:stCondLst>
                                        </p:cTn>
                                        <p:tgtEl>
                                          <p:spTgt spid="44"/>
                                        </p:tgtEl>
                                        <p:attrNameLst>
                                          <p:attrName>style.visibility</p:attrName>
                                        </p:attrNameLst>
                                      </p:cBhvr>
                                      <p:to>
                                        <p:strVal val="visible"/>
                                      </p:to>
                                    </p:set>
                                    <p:anim calcmode="lin" valueType="num">
                                      <p:cBhvr>
                                        <p:cTn id="29" dur="1000" fill="hold"/>
                                        <p:tgtEl>
                                          <p:spTgt spid="44"/>
                                        </p:tgtEl>
                                        <p:attrNameLst>
                                          <p:attrName>ppt_w</p:attrName>
                                        </p:attrNameLst>
                                      </p:cBhvr>
                                      <p:tavLst>
                                        <p:tav tm="0">
                                          <p:val>
                                            <p:fltVal val="0"/>
                                          </p:val>
                                        </p:tav>
                                        <p:tav tm="100000">
                                          <p:val>
                                            <p:strVal val="#ppt_w"/>
                                          </p:val>
                                        </p:tav>
                                      </p:tavLst>
                                    </p:anim>
                                    <p:anim calcmode="lin" valueType="num">
                                      <p:cBhvr>
                                        <p:cTn id="30" dur="1000" fill="hold"/>
                                        <p:tgtEl>
                                          <p:spTgt spid="44"/>
                                        </p:tgtEl>
                                        <p:attrNameLst>
                                          <p:attrName>ppt_h</p:attrName>
                                        </p:attrNameLst>
                                      </p:cBhvr>
                                      <p:tavLst>
                                        <p:tav tm="0">
                                          <p:val>
                                            <p:fltVal val="0"/>
                                          </p:val>
                                        </p:tav>
                                        <p:tav tm="100000">
                                          <p:val>
                                            <p:strVal val="#ppt_h"/>
                                          </p:val>
                                        </p:tav>
                                      </p:tavLst>
                                    </p:anim>
                                    <p:anim calcmode="lin" valueType="num">
                                      <p:cBhvr>
                                        <p:cTn id="31" dur="1000" fill="hold"/>
                                        <p:tgtEl>
                                          <p:spTgt spid="44"/>
                                        </p:tgtEl>
                                        <p:attrNameLst>
                                          <p:attrName>style.rotation</p:attrName>
                                        </p:attrNameLst>
                                      </p:cBhvr>
                                      <p:tavLst>
                                        <p:tav tm="0">
                                          <p:val>
                                            <p:fltVal val="90"/>
                                          </p:val>
                                        </p:tav>
                                        <p:tav tm="100000">
                                          <p:val>
                                            <p:fltVal val="0"/>
                                          </p:val>
                                        </p:tav>
                                      </p:tavLst>
                                    </p:anim>
                                    <p:animEffect transition="in" filter="fade">
                                      <p:cBhvr>
                                        <p:cTn id="32" dur="1000"/>
                                        <p:tgtEl>
                                          <p:spTgt spid="44"/>
                                        </p:tgtEl>
                                      </p:cBhvr>
                                    </p:animEffect>
                                  </p:childTnLst>
                                </p:cTn>
                              </p:par>
                              <p:par>
                                <p:cTn id="33" presetID="31" presetClass="entr" presetSubtype="0" fill="hold" nodeType="withEffect">
                                  <p:stCondLst>
                                    <p:cond delay="1000"/>
                                  </p:stCondLst>
                                  <p:childTnLst>
                                    <p:set>
                                      <p:cBhvr>
                                        <p:cTn id="34" dur="1" fill="hold">
                                          <p:stCondLst>
                                            <p:cond delay="0"/>
                                          </p:stCondLst>
                                        </p:cTn>
                                        <p:tgtEl>
                                          <p:spTgt spid="42"/>
                                        </p:tgtEl>
                                        <p:attrNameLst>
                                          <p:attrName>style.visibility</p:attrName>
                                        </p:attrNameLst>
                                      </p:cBhvr>
                                      <p:to>
                                        <p:strVal val="visible"/>
                                      </p:to>
                                    </p:set>
                                    <p:anim calcmode="lin" valueType="num">
                                      <p:cBhvr>
                                        <p:cTn id="35" dur="1000" fill="hold"/>
                                        <p:tgtEl>
                                          <p:spTgt spid="42"/>
                                        </p:tgtEl>
                                        <p:attrNameLst>
                                          <p:attrName>ppt_w</p:attrName>
                                        </p:attrNameLst>
                                      </p:cBhvr>
                                      <p:tavLst>
                                        <p:tav tm="0">
                                          <p:val>
                                            <p:fltVal val="0"/>
                                          </p:val>
                                        </p:tav>
                                        <p:tav tm="100000">
                                          <p:val>
                                            <p:strVal val="#ppt_w"/>
                                          </p:val>
                                        </p:tav>
                                      </p:tavLst>
                                    </p:anim>
                                    <p:anim calcmode="lin" valueType="num">
                                      <p:cBhvr>
                                        <p:cTn id="36" dur="1000" fill="hold"/>
                                        <p:tgtEl>
                                          <p:spTgt spid="42"/>
                                        </p:tgtEl>
                                        <p:attrNameLst>
                                          <p:attrName>ppt_h</p:attrName>
                                        </p:attrNameLst>
                                      </p:cBhvr>
                                      <p:tavLst>
                                        <p:tav tm="0">
                                          <p:val>
                                            <p:fltVal val="0"/>
                                          </p:val>
                                        </p:tav>
                                        <p:tav tm="100000">
                                          <p:val>
                                            <p:strVal val="#ppt_h"/>
                                          </p:val>
                                        </p:tav>
                                      </p:tavLst>
                                    </p:anim>
                                    <p:anim calcmode="lin" valueType="num">
                                      <p:cBhvr>
                                        <p:cTn id="37" dur="1000" fill="hold"/>
                                        <p:tgtEl>
                                          <p:spTgt spid="42"/>
                                        </p:tgtEl>
                                        <p:attrNameLst>
                                          <p:attrName>style.rotation</p:attrName>
                                        </p:attrNameLst>
                                      </p:cBhvr>
                                      <p:tavLst>
                                        <p:tav tm="0">
                                          <p:val>
                                            <p:fltVal val="90"/>
                                          </p:val>
                                        </p:tav>
                                        <p:tav tm="100000">
                                          <p:val>
                                            <p:fltVal val="0"/>
                                          </p:val>
                                        </p:tav>
                                      </p:tavLst>
                                    </p:anim>
                                    <p:animEffect transition="in" filter="fade">
                                      <p:cBhvr>
                                        <p:cTn id="38" dur="1000"/>
                                        <p:tgtEl>
                                          <p:spTgt spid="42"/>
                                        </p:tgtEl>
                                      </p:cBhvr>
                                    </p:animEffect>
                                  </p:childTnLst>
                                </p:cTn>
                              </p:par>
                              <p:par>
                                <p:cTn id="39" presetID="31" presetClass="entr" presetSubtype="0" fill="hold" nodeType="withEffect">
                                  <p:stCondLst>
                                    <p:cond delay="2000"/>
                                  </p:stCondLst>
                                  <p:childTnLst>
                                    <p:set>
                                      <p:cBhvr>
                                        <p:cTn id="40" dur="1" fill="hold">
                                          <p:stCondLst>
                                            <p:cond delay="0"/>
                                          </p:stCondLst>
                                        </p:cTn>
                                        <p:tgtEl>
                                          <p:spTgt spid="43"/>
                                        </p:tgtEl>
                                        <p:attrNameLst>
                                          <p:attrName>style.visibility</p:attrName>
                                        </p:attrNameLst>
                                      </p:cBhvr>
                                      <p:to>
                                        <p:strVal val="visible"/>
                                      </p:to>
                                    </p:set>
                                    <p:anim calcmode="lin" valueType="num">
                                      <p:cBhvr>
                                        <p:cTn id="41" dur="1000" fill="hold"/>
                                        <p:tgtEl>
                                          <p:spTgt spid="43"/>
                                        </p:tgtEl>
                                        <p:attrNameLst>
                                          <p:attrName>ppt_w</p:attrName>
                                        </p:attrNameLst>
                                      </p:cBhvr>
                                      <p:tavLst>
                                        <p:tav tm="0">
                                          <p:val>
                                            <p:fltVal val="0"/>
                                          </p:val>
                                        </p:tav>
                                        <p:tav tm="100000">
                                          <p:val>
                                            <p:strVal val="#ppt_w"/>
                                          </p:val>
                                        </p:tav>
                                      </p:tavLst>
                                    </p:anim>
                                    <p:anim calcmode="lin" valueType="num">
                                      <p:cBhvr>
                                        <p:cTn id="42" dur="1000" fill="hold"/>
                                        <p:tgtEl>
                                          <p:spTgt spid="43"/>
                                        </p:tgtEl>
                                        <p:attrNameLst>
                                          <p:attrName>ppt_h</p:attrName>
                                        </p:attrNameLst>
                                      </p:cBhvr>
                                      <p:tavLst>
                                        <p:tav tm="0">
                                          <p:val>
                                            <p:fltVal val="0"/>
                                          </p:val>
                                        </p:tav>
                                        <p:tav tm="100000">
                                          <p:val>
                                            <p:strVal val="#ppt_h"/>
                                          </p:val>
                                        </p:tav>
                                      </p:tavLst>
                                    </p:anim>
                                    <p:anim calcmode="lin" valueType="num">
                                      <p:cBhvr>
                                        <p:cTn id="43" dur="1000" fill="hold"/>
                                        <p:tgtEl>
                                          <p:spTgt spid="43"/>
                                        </p:tgtEl>
                                        <p:attrNameLst>
                                          <p:attrName>style.rotation</p:attrName>
                                        </p:attrNameLst>
                                      </p:cBhvr>
                                      <p:tavLst>
                                        <p:tav tm="0">
                                          <p:val>
                                            <p:fltVal val="90"/>
                                          </p:val>
                                        </p:tav>
                                        <p:tav tm="100000">
                                          <p:val>
                                            <p:fltVal val="0"/>
                                          </p:val>
                                        </p:tav>
                                      </p:tavLst>
                                    </p:anim>
                                    <p:animEffect transition="in" filter="fade">
                                      <p:cBhvr>
                                        <p:cTn id="44" dur="1000"/>
                                        <p:tgtEl>
                                          <p:spTgt spid="43"/>
                                        </p:tgtEl>
                                      </p:cBhvr>
                                    </p:animEffect>
                                  </p:childTnLst>
                                </p:cTn>
                              </p:par>
                              <p:par>
                                <p:cTn id="45" presetID="22" presetClass="entr" presetSubtype="8" fill="hold" nodeType="withEffect">
                                  <p:stCondLst>
                                    <p:cond delay="3000"/>
                                  </p:stCondLst>
                                  <p:childTnLst>
                                    <p:set>
                                      <p:cBhvr>
                                        <p:cTn id="46" dur="1" fill="hold">
                                          <p:stCondLst>
                                            <p:cond delay="0"/>
                                          </p:stCondLst>
                                        </p:cTn>
                                        <p:tgtEl>
                                          <p:spTgt spid="50"/>
                                        </p:tgtEl>
                                        <p:attrNameLst>
                                          <p:attrName>style.visibility</p:attrName>
                                        </p:attrNameLst>
                                      </p:cBhvr>
                                      <p:to>
                                        <p:strVal val="visible"/>
                                      </p:to>
                                    </p:set>
                                    <p:animEffect transition="in" filter="wipe(left)">
                                      <p:cBhvr>
                                        <p:cTn id="47" dur="500"/>
                                        <p:tgtEl>
                                          <p:spTgt spid="50"/>
                                        </p:tgtEl>
                                      </p:cBhvr>
                                    </p:animEffect>
                                  </p:childTnLst>
                                </p:cTn>
                              </p:par>
                              <p:par>
                                <p:cTn id="48" presetID="12" presetClass="entr" presetSubtype="2" fill="hold" nodeType="withEffect">
                                  <p:stCondLst>
                                    <p:cond delay="3500"/>
                                  </p:stCondLst>
                                  <p:childTnLst>
                                    <p:set>
                                      <p:cBhvr>
                                        <p:cTn id="49" dur="1" fill="hold">
                                          <p:stCondLst>
                                            <p:cond delay="0"/>
                                          </p:stCondLst>
                                        </p:cTn>
                                        <p:tgtEl>
                                          <p:spTgt spid="15"/>
                                        </p:tgtEl>
                                        <p:attrNameLst>
                                          <p:attrName>style.visibility</p:attrName>
                                        </p:attrNameLst>
                                      </p:cBhvr>
                                      <p:to>
                                        <p:strVal val="visible"/>
                                      </p:to>
                                    </p:set>
                                    <p:anim calcmode="lin" valueType="num">
                                      <p:cBhvr additive="base">
                                        <p:cTn id="50" dur="3000"/>
                                        <p:tgtEl>
                                          <p:spTgt spid="15"/>
                                        </p:tgtEl>
                                        <p:attrNameLst>
                                          <p:attrName>ppt_x</p:attrName>
                                        </p:attrNameLst>
                                      </p:cBhvr>
                                      <p:tavLst>
                                        <p:tav tm="0">
                                          <p:val>
                                            <p:strVal val="#ppt_x+#ppt_w*1.125000"/>
                                          </p:val>
                                        </p:tav>
                                        <p:tav tm="100000">
                                          <p:val>
                                            <p:strVal val="#ppt_x"/>
                                          </p:val>
                                        </p:tav>
                                      </p:tavLst>
                                    </p:anim>
                                    <p:animEffect transition="in" filter="wipe(left)">
                                      <p:cBhvr>
                                        <p:cTn id="51" dur="3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63"/>
        <p:cNvGrpSpPr/>
        <p:nvPr/>
      </p:nvGrpSpPr>
      <p:grpSpPr>
        <a:xfrm>
          <a:off x="0" y="0"/>
          <a:ext cx="0" cy="0"/>
          <a:chOff x="0" y="0"/>
          <a:chExt cx="0" cy="0"/>
        </a:xfrm>
      </p:grpSpPr>
      <p:grpSp>
        <p:nvGrpSpPr>
          <p:cNvPr id="7539" name="Google Shape;7539;p59"/>
          <p:cNvGrpSpPr/>
          <p:nvPr/>
        </p:nvGrpSpPr>
        <p:grpSpPr>
          <a:xfrm>
            <a:off x="5858122" y="1582727"/>
            <a:ext cx="779428" cy="582667"/>
            <a:chOff x="-522075" y="3957700"/>
            <a:chExt cx="429800" cy="321300"/>
          </a:xfrm>
        </p:grpSpPr>
        <p:sp>
          <p:nvSpPr>
            <p:cNvPr id="7540" name="Google Shape;7540;p59"/>
            <p:cNvSpPr/>
            <p:nvPr/>
          </p:nvSpPr>
          <p:spPr>
            <a:xfrm>
              <a:off x="-492700" y="3957700"/>
              <a:ext cx="362050" cy="228425"/>
            </a:xfrm>
            <a:custGeom>
              <a:avLst/>
              <a:gdLst/>
              <a:ahLst/>
              <a:cxnLst/>
              <a:rect l="l" t="t" r="r" b="b"/>
              <a:pathLst>
                <a:path w="14482" h="9137" extrusionOk="0">
                  <a:moveTo>
                    <a:pt x="7468" y="1"/>
                  </a:moveTo>
                  <a:lnTo>
                    <a:pt x="7165" y="20"/>
                  </a:lnTo>
                  <a:lnTo>
                    <a:pt x="6862" y="58"/>
                  </a:lnTo>
                  <a:lnTo>
                    <a:pt x="6559" y="96"/>
                  </a:lnTo>
                  <a:lnTo>
                    <a:pt x="6255" y="153"/>
                  </a:lnTo>
                  <a:lnTo>
                    <a:pt x="5952" y="228"/>
                  </a:lnTo>
                  <a:lnTo>
                    <a:pt x="5668" y="304"/>
                  </a:lnTo>
                  <a:lnTo>
                    <a:pt x="5365" y="399"/>
                  </a:lnTo>
                  <a:lnTo>
                    <a:pt x="5080" y="513"/>
                  </a:lnTo>
                  <a:lnTo>
                    <a:pt x="4796" y="626"/>
                  </a:lnTo>
                  <a:lnTo>
                    <a:pt x="4531" y="759"/>
                  </a:lnTo>
                  <a:lnTo>
                    <a:pt x="4265" y="892"/>
                  </a:lnTo>
                  <a:lnTo>
                    <a:pt x="4000" y="1043"/>
                  </a:lnTo>
                  <a:lnTo>
                    <a:pt x="3735" y="1195"/>
                  </a:lnTo>
                  <a:lnTo>
                    <a:pt x="3488" y="1366"/>
                  </a:lnTo>
                  <a:lnTo>
                    <a:pt x="3242" y="1555"/>
                  </a:lnTo>
                  <a:lnTo>
                    <a:pt x="3014" y="1745"/>
                  </a:lnTo>
                  <a:lnTo>
                    <a:pt x="2787" y="1953"/>
                  </a:lnTo>
                  <a:lnTo>
                    <a:pt x="2578" y="2162"/>
                  </a:lnTo>
                  <a:lnTo>
                    <a:pt x="2389" y="2370"/>
                  </a:lnTo>
                  <a:lnTo>
                    <a:pt x="2199" y="2598"/>
                  </a:lnTo>
                  <a:lnTo>
                    <a:pt x="2010" y="2844"/>
                  </a:lnTo>
                  <a:lnTo>
                    <a:pt x="1839" y="3090"/>
                  </a:lnTo>
                  <a:lnTo>
                    <a:pt x="1688" y="3337"/>
                  </a:lnTo>
                  <a:lnTo>
                    <a:pt x="1555" y="3602"/>
                  </a:lnTo>
                  <a:lnTo>
                    <a:pt x="1441" y="3886"/>
                  </a:lnTo>
                  <a:lnTo>
                    <a:pt x="1328" y="4171"/>
                  </a:lnTo>
                  <a:lnTo>
                    <a:pt x="1233" y="4455"/>
                  </a:lnTo>
                  <a:lnTo>
                    <a:pt x="1157" y="4739"/>
                  </a:lnTo>
                  <a:lnTo>
                    <a:pt x="1081" y="5043"/>
                  </a:lnTo>
                  <a:lnTo>
                    <a:pt x="1043" y="5365"/>
                  </a:lnTo>
                  <a:lnTo>
                    <a:pt x="1024" y="5687"/>
                  </a:lnTo>
                  <a:lnTo>
                    <a:pt x="911" y="5687"/>
                  </a:lnTo>
                  <a:lnTo>
                    <a:pt x="854" y="5706"/>
                  </a:lnTo>
                  <a:lnTo>
                    <a:pt x="816" y="5725"/>
                  </a:lnTo>
                  <a:lnTo>
                    <a:pt x="797" y="5763"/>
                  </a:lnTo>
                  <a:lnTo>
                    <a:pt x="778" y="5801"/>
                  </a:lnTo>
                  <a:lnTo>
                    <a:pt x="607" y="5839"/>
                  </a:lnTo>
                  <a:lnTo>
                    <a:pt x="437" y="5914"/>
                  </a:lnTo>
                  <a:lnTo>
                    <a:pt x="304" y="5990"/>
                  </a:lnTo>
                  <a:lnTo>
                    <a:pt x="209" y="6104"/>
                  </a:lnTo>
                  <a:lnTo>
                    <a:pt x="115" y="6237"/>
                  </a:lnTo>
                  <a:lnTo>
                    <a:pt x="58" y="6369"/>
                  </a:lnTo>
                  <a:lnTo>
                    <a:pt x="20" y="6521"/>
                  </a:lnTo>
                  <a:lnTo>
                    <a:pt x="1" y="6692"/>
                  </a:lnTo>
                  <a:lnTo>
                    <a:pt x="20" y="6862"/>
                  </a:lnTo>
                  <a:lnTo>
                    <a:pt x="39" y="7033"/>
                  </a:lnTo>
                  <a:lnTo>
                    <a:pt x="77" y="7184"/>
                  </a:lnTo>
                  <a:lnTo>
                    <a:pt x="152" y="7355"/>
                  </a:lnTo>
                  <a:lnTo>
                    <a:pt x="228" y="7507"/>
                  </a:lnTo>
                  <a:lnTo>
                    <a:pt x="304" y="7658"/>
                  </a:lnTo>
                  <a:lnTo>
                    <a:pt x="418" y="7791"/>
                  </a:lnTo>
                  <a:lnTo>
                    <a:pt x="532" y="7924"/>
                  </a:lnTo>
                  <a:lnTo>
                    <a:pt x="664" y="8018"/>
                  </a:lnTo>
                  <a:lnTo>
                    <a:pt x="797" y="8113"/>
                  </a:lnTo>
                  <a:lnTo>
                    <a:pt x="1081" y="8284"/>
                  </a:lnTo>
                  <a:lnTo>
                    <a:pt x="1403" y="8416"/>
                  </a:lnTo>
                  <a:lnTo>
                    <a:pt x="1726" y="8530"/>
                  </a:lnTo>
                  <a:lnTo>
                    <a:pt x="2067" y="8625"/>
                  </a:lnTo>
                  <a:lnTo>
                    <a:pt x="2408" y="8701"/>
                  </a:lnTo>
                  <a:lnTo>
                    <a:pt x="3033" y="8852"/>
                  </a:lnTo>
                  <a:lnTo>
                    <a:pt x="3431" y="8928"/>
                  </a:lnTo>
                  <a:lnTo>
                    <a:pt x="3829" y="8985"/>
                  </a:lnTo>
                  <a:lnTo>
                    <a:pt x="4227" y="9042"/>
                  </a:lnTo>
                  <a:lnTo>
                    <a:pt x="4607" y="9080"/>
                  </a:lnTo>
                  <a:lnTo>
                    <a:pt x="5403" y="9137"/>
                  </a:lnTo>
                  <a:lnTo>
                    <a:pt x="7014" y="9137"/>
                  </a:lnTo>
                  <a:lnTo>
                    <a:pt x="7810" y="9080"/>
                  </a:lnTo>
                  <a:lnTo>
                    <a:pt x="8587" y="9023"/>
                  </a:lnTo>
                  <a:lnTo>
                    <a:pt x="9364" y="8928"/>
                  </a:lnTo>
                  <a:lnTo>
                    <a:pt x="10160" y="8795"/>
                  </a:lnTo>
                  <a:lnTo>
                    <a:pt x="10918" y="8644"/>
                  </a:lnTo>
                  <a:lnTo>
                    <a:pt x="11695" y="8473"/>
                  </a:lnTo>
                  <a:lnTo>
                    <a:pt x="12434" y="8265"/>
                  </a:lnTo>
                  <a:lnTo>
                    <a:pt x="12984" y="8094"/>
                  </a:lnTo>
                  <a:lnTo>
                    <a:pt x="13249" y="7980"/>
                  </a:lnTo>
                  <a:lnTo>
                    <a:pt x="13515" y="7867"/>
                  </a:lnTo>
                  <a:lnTo>
                    <a:pt x="13780" y="7715"/>
                  </a:lnTo>
                  <a:lnTo>
                    <a:pt x="14007" y="7544"/>
                  </a:lnTo>
                  <a:lnTo>
                    <a:pt x="14216" y="7355"/>
                  </a:lnTo>
                  <a:lnTo>
                    <a:pt x="14311" y="7241"/>
                  </a:lnTo>
                  <a:lnTo>
                    <a:pt x="14386" y="7127"/>
                  </a:lnTo>
                  <a:lnTo>
                    <a:pt x="14443" y="6976"/>
                  </a:lnTo>
                  <a:lnTo>
                    <a:pt x="14481" y="6824"/>
                  </a:lnTo>
                  <a:lnTo>
                    <a:pt x="14462" y="6673"/>
                  </a:lnTo>
                  <a:lnTo>
                    <a:pt x="14424" y="6540"/>
                  </a:lnTo>
                  <a:lnTo>
                    <a:pt x="14349" y="6407"/>
                  </a:lnTo>
                  <a:lnTo>
                    <a:pt x="14254" y="6275"/>
                  </a:lnTo>
                  <a:lnTo>
                    <a:pt x="14140" y="6180"/>
                  </a:lnTo>
                  <a:lnTo>
                    <a:pt x="14007" y="6104"/>
                  </a:lnTo>
                  <a:lnTo>
                    <a:pt x="13932" y="6085"/>
                  </a:lnTo>
                  <a:lnTo>
                    <a:pt x="13875" y="6104"/>
                  </a:lnTo>
                  <a:lnTo>
                    <a:pt x="13818" y="6123"/>
                  </a:lnTo>
                  <a:lnTo>
                    <a:pt x="13780" y="6161"/>
                  </a:lnTo>
                  <a:lnTo>
                    <a:pt x="13761" y="6218"/>
                  </a:lnTo>
                  <a:lnTo>
                    <a:pt x="13742" y="6275"/>
                  </a:lnTo>
                  <a:lnTo>
                    <a:pt x="13761" y="6312"/>
                  </a:lnTo>
                  <a:lnTo>
                    <a:pt x="13780" y="6369"/>
                  </a:lnTo>
                  <a:lnTo>
                    <a:pt x="13837" y="6407"/>
                  </a:lnTo>
                  <a:lnTo>
                    <a:pt x="13875" y="6616"/>
                  </a:lnTo>
                  <a:lnTo>
                    <a:pt x="13894" y="6805"/>
                  </a:lnTo>
                  <a:lnTo>
                    <a:pt x="13894" y="6957"/>
                  </a:lnTo>
                  <a:lnTo>
                    <a:pt x="13856" y="7109"/>
                  </a:lnTo>
                  <a:lnTo>
                    <a:pt x="13780" y="7241"/>
                  </a:lnTo>
                  <a:lnTo>
                    <a:pt x="13704" y="7336"/>
                  </a:lnTo>
                  <a:lnTo>
                    <a:pt x="13571" y="7431"/>
                  </a:lnTo>
                  <a:lnTo>
                    <a:pt x="13439" y="7488"/>
                  </a:lnTo>
                  <a:lnTo>
                    <a:pt x="13173" y="7620"/>
                  </a:lnTo>
                  <a:lnTo>
                    <a:pt x="12889" y="7734"/>
                  </a:lnTo>
                  <a:lnTo>
                    <a:pt x="12340" y="7924"/>
                  </a:lnTo>
                  <a:lnTo>
                    <a:pt x="11979" y="8037"/>
                  </a:lnTo>
                  <a:lnTo>
                    <a:pt x="11600" y="8132"/>
                  </a:lnTo>
                  <a:lnTo>
                    <a:pt x="10842" y="8284"/>
                  </a:lnTo>
                  <a:lnTo>
                    <a:pt x="9932" y="8454"/>
                  </a:lnTo>
                  <a:lnTo>
                    <a:pt x="9004" y="8587"/>
                  </a:lnTo>
                  <a:lnTo>
                    <a:pt x="8075" y="8701"/>
                  </a:lnTo>
                  <a:lnTo>
                    <a:pt x="7146" y="8757"/>
                  </a:lnTo>
                  <a:lnTo>
                    <a:pt x="6635" y="8795"/>
                  </a:lnTo>
                  <a:lnTo>
                    <a:pt x="6123" y="8795"/>
                  </a:lnTo>
                  <a:lnTo>
                    <a:pt x="5459" y="8776"/>
                  </a:lnTo>
                  <a:lnTo>
                    <a:pt x="4777" y="8739"/>
                  </a:lnTo>
                  <a:lnTo>
                    <a:pt x="4114" y="8663"/>
                  </a:lnTo>
                  <a:lnTo>
                    <a:pt x="3450" y="8568"/>
                  </a:lnTo>
                  <a:lnTo>
                    <a:pt x="3052" y="8492"/>
                  </a:lnTo>
                  <a:lnTo>
                    <a:pt x="2673" y="8397"/>
                  </a:lnTo>
                  <a:lnTo>
                    <a:pt x="1934" y="8189"/>
                  </a:lnTo>
                  <a:lnTo>
                    <a:pt x="1669" y="8113"/>
                  </a:lnTo>
                  <a:lnTo>
                    <a:pt x="1441" y="8018"/>
                  </a:lnTo>
                  <a:lnTo>
                    <a:pt x="1195" y="7905"/>
                  </a:lnTo>
                  <a:lnTo>
                    <a:pt x="967" y="7791"/>
                  </a:lnTo>
                  <a:lnTo>
                    <a:pt x="873" y="7734"/>
                  </a:lnTo>
                  <a:lnTo>
                    <a:pt x="778" y="7639"/>
                  </a:lnTo>
                  <a:lnTo>
                    <a:pt x="683" y="7544"/>
                  </a:lnTo>
                  <a:lnTo>
                    <a:pt x="588" y="7412"/>
                  </a:lnTo>
                  <a:lnTo>
                    <a:pt x="513" y="7298"/>
                  </a:lnTo>
                  <a:lnTo>
                    <a:pt x="437" y="7146"/>
                  </a:lnTo>
                  <a:lnTo>
                    <a:pt x="380" y="7014"/>
                  </a:lnTo>
                  <a:lnTo>
                    <a:pt x="342" y="6862"/>
                  </a:lnTo>
                  <a:lnTo>
                    <a:pt x="323" y="6729"/>
                  </a:lnTo>
                  <a:lnTo>
                    <a:pt x="323" y="6597"/>
                  </a:lnTo>
                  <a:lnTo>
                    <a:pt x="342" y="6483"/>
                  </a:lnTo>
                  <a:lnTo>
                    <a:pt x="399" y="6369"/>
                  </a:lnTo>
                  <a:lnTo>
                    <a:pt x="475" y="6275"/>
                  </a:lnTo>
                  <a:lnTo>
                    <a:pt x="588" y="6199"/>
                  </a:lnTo>
                  <a:lnTo>
                    <a:pt x="740" y="6161"/>
                  </a:lnTo>
                  <a:lnTo>
                    <a:pt x="948" y="6142"/>
                  </a:lnTo>
                  <a:lnTo>
                    <a:pt x="1024" y="6142"/>
                  </a:lnTo>
                  <a:lnTo>
                    <a:pt x="1062" y="6104"/>
                  </a:lnTo>
                  <a:lnTo>
                    <a:pt x="1100" y="6066"/>
                  </a:lnTo>
                  <a:lnTo>
                    <a:pt x="1119" y="6028"/>
                  </a:lnTo>
                  <a:lnTo>
                    <a:pt x="1290" y="6047"/>
                  </a:lnTo>
                  <a:lnTo>
                    <a:pt x="1460" y="6085"/>
                  </a:lnTo>
                  <a:lnTo>
                    <a:pt x="1631" y="6142"/>
                  </a:lnTo>
                  <a:lnTo>
                    <a:pt x="1801" y="6218"/>
                  </a:lnTo>
                  <a:lnTo>
                    <a:pt x="2143" y="6388"/>
                  </a:lnTo>
                  <a:lnTo>
                    <a:pt x="2446" y="6540"/>
                  </a:lnTo>
                  <a:lnTo>
                    <a:pt x="3128" y="6805"/>
                  </a:lnTo>
                  <a:lnTo>
                    <a:pt x="3829" y="7033"/>
                  </a:lnTo>
                  <a:lnTo>
                    <a:pt x="4190" y="7146"/>
                  </a:lnTo>
                  <a:lnTo>
                    <a:pt x="4550" y="7241"/>
                  </a:lnTo>
                  <a:lnTo>
                    <a:pt x="5289" y="7393"/>
                  </a:lnTo>
                  <a:lnTo>
                    <a:pt x="6028" y="7507"/>
                  </a:lnTo>
                  <a:lnTo>
                    <a:pt x="6767" y="7601"/>
                  </a:lnTo>
                  <a:lnTo>
                    <a:pt x="7374" y="7639"/>
                  </a:lnTo>
                  <a:lnTo>
                    <a:pt x="7999" y="7658"/>
                  </a:lnTo>
                  <a:lnTo>
                    <a:pt x="8587" y="7639"/>
                  </a:lnTo>
                  <a:lnTo>
                    <a:pt x="9174" y="7601"/>
                  </a:lnTo>
                  <a:lnTo>
                    <a:pt x="9762" y="7544"/>
                  </a:lnTo>
                  <a:lnTo>
                    <a:pt x="10349" y="7450"/>
                  </a:lnTo>
                  <a:lnTo>
                    <a:pt x="10937" y="7336"/>
                  </a:lnTo>
                  <a:lnTo>
                    <a:pt x="11506" y="7203"/>
                  </a:lnTo>
                  <a:lnTo>
                    <a:pt x="12074" y="7052"/>
                  </a:lnTo>
                  <a:lnTo>
                    <a:pt x="12643" y="6862"/>
                  </a:lnTo>
                  <a:lnTo>
                    <a:pt x="12700" y="6824"/>
                  </a:lnTo>
                  <a:lnTo>
                    <a:pt x="12738" y="6786"/>
                  </a:lnTo>
                  <a:lnTo>
                    <a:pt x="12756" y="6729"/>
                  </a:lnTo>
                  <a:lnTo>
                    <a:pt x="12756" y="6673"/>
                  </a:lnTo>
                  <a:lnTo>
                    <a:pt x="12738" y="6616"/>
                  </a:lnTo>
                  <a:lnTo>
                    <a:pt x="12700" y="6559"/>
                  </a:lnTo>
                  <a:lnTo>
                    <a:pt x="12662" y="6540"/>
                  </a:lnTo>
                  <a:lnTo>
                    <a:pt x="12605" y="6521"/>
                  </a:lnTo>
                  <a:lnTo>
                    <a:pt x="12548" y="6521"/>
                  </a:lnTo>
                  <a:lnTo>
                    <a:pt x="11979" y="6710"/>
                  </a:lnTo>
                  <a:lnTo>
                    <a:pt x="11411" y="6862"/>
                  </a:lnTo>
                  <a:lnTo>
                    <a:pt x="10842" y="6995"/>
                  </a:lnTo>
                  <a:lnTo>
                    <a:pt x="10255" y="7109"/>
                  </a:lnTo>
                  <a:lnTo>
                    <a:pt x="9667" y="7184"/>
                  </a:lnTo>
                  <a:lnTo>
                    <a:pt x="9098" y="7241"/>
                  </a:lnTo>
                  <a:lnTo>
                    <a:pt x="8511" y="7279"/>
                  </a:lnTo>
                  <a:lnTo>
                    <a:pt x="7923" y="7298"/>
                  </a:lnTo>
                  <a:lnTo>
                    <a:pt x="7203" y="7279"/>
                  </a:lnTo>
                  <a:lnTo>
                    <a:pt x="6483" y="7222"/>
                  </a:lnTo>
                  <a:lnTo>
                    <a:pt x="6085" y="7184"/>
                  </a:lnTo>
                  <a:lnTo>
                    <a:pt x="5687" y="7109"/>
                  </a:lnTo>
                  <a:lnTo>
                    <a:pt x="5289" y="7052"/>
                  </a:lnTo>
                  <a:lnTo>
                    <a:pt x="4910" y="6957"/>
                  </a:lnTo>
                  <a:lnTo>
                    <a:pt x="4133" y="6767"/>
                  </a:lnTo>
                  <a:lnTo>
                    <a:pt x="3356" y="6521"/>
                  </a:lnTo>
                  <a:lnTo>
                    <a:pt x="3128" y="6426"/>
                  </a:lnTo>
                  <a:lnTo>
                    <a:pt x="2882" y="6312"/>
                  </a:lnTo>
                  <a:lnTo>
                    <a:pt x="2389" y="6066"/>
                  </a:lnTo>
                  <a:lnTo>
                    <a:pt x="2124" y="5952"/>
                  </a:lnTo>
                  <a:lnTo>
                    <a:pt x="1877" y="5839"/>
                  </a:lnTo>
                  <a:lnTo>
                    <a:pt x="1631" y="5763"/>
                  </a:lnTo>
                  <a:lnTo>
                    <a:pt x="1365" y="5706"/>
                  </a:lnTo>
                  <a:lnTo>
                    <a:pt x="1384" y="5403"/>
                  </a:lnTo>
                  <a:lnTo>
                    <a:pt x="1422" y="5118"/>
                  </a:lnTo>
                  <a:lnTo>
                    <a:pt x="1479" y="4834"/>
                  </a:lnTo>
                  <a:lnTo>
                    <a:pt x="1555" y="4569"/>
                  </a:lnTo>
                  <a:lnTo>
                    <a:pt x="1631" y="4303"/>
                  </a:lnTo>
                  <a:lnTo>
                    <a:pt x="1726" y="4038"/>
                  </a:lnTo>
                  <a:lnTo>
                    <a:pt x="1839" y="3792"/>
                  </a:lnTo>
                  <a:lnTo>
                    <a:pt x="1972" y="3564"/>
                  </a:lnTo>
                  <a:lnTo>
                    <a:pt x="2105" y="3318"/>
                  </a:lnTo>
                  <a:lnTo>
                    <a:pt x="2237" y="3109"/>
                  </a:lnTo>
                  <a:lnTo>
                    <a:pt x="2408" y="2882"/>
                  </a:lnTo>
                  <a:lnTo>
                    <a:pt x="2578" y="2673"/>
                  </a:lnTo>
                  <a:lnTo>
                    <a:pt x="2749" y="2484"/>
                  </a:lnTo>
                  <a:lnTo>
                    <a:pt x="2939" y="2294"/>
                  </a:lnTo>
                  <a:lnTo>
                    <a:pt x="3128" y="2105"/>
                  </a:lnTo>
                  <a:lnTo>
                    <a:pt x="3337" y="1934"/>
                  </a:lnTo>
                  <a:lnTo>
                    <a:pt x="3545" y="1764"/>
                  </a:lnTo>
                  <a:lnTo>
                    <a:pt x="3773" y="1612"/>
                  </a:lnTo>
                  <a:lnTo>
                    <a:pt x="4227" y="1328"/>
                  </a:lnTo>
                  <a:lnTo>
                    <a:pt x="4720" y="1081"/>
                  </a:lnTo>
                  <a:lnTo>
                    <a:pt x="5232" y="873"/>
                  </a:lnTo>
                  <a:lnTo>
                    <a:pt x="5763" y="683"/>
                  </a:lnTo>
                  <a:lnTo>
                    <a:pt x="6293" y="532"/>
                  </a:lnTo>
                  <a:lnTo>
                    <a:pt x="6843" y="437"/>
                  </a:lnTo>
                  <a:lnTo>
                    <a:pt x="7393" y="361"/>
                  </a:lnTo>
                  <a:lnTo>
                    <a:pt x="7658" y="342"/>
                  </a:lnTo>
                  <a:lnTo>
                    <a:pt x="8208" y="342"/>
                  </a:lnTo>
                  <a:lnTo>
                    <a:pt x="8454" y="361"/>
                  </a:lnTo>
                  <a:lnTo>
                    <a:pt x="8719" y="399"/>
                  </a:lnTo>
                  <a:lnTo>
                    <a:pt x="8966" y="437"/>
                  </a:lnTo>
                  <a:lnTo>
                    <a:pt x="9231" y="494"/>
                  </a:lnTo>
                  <a:lnTo>
                    <a:pt x="9459" y="570"/>
                  </a:lnTo>
                  <a:lnTo>
                    <a:pt x="9705" y="645"/>
                  </a:lnTo>
                  <a:lnTo>
                    <a:pt x="9932" y="740"/>
                  </a:lnTo>
                  <a:lnTo>
                    <a:pt x="10179" y="854"/>
                  </a:lnTo>
                  <a:lnTo>
                    <a:pt x="10387" y="968"/>
                  </a:lnTo>
                  <a:lnTo>
                    <a:pt x="10615" y="1100"/>
                  </a:lnTo>
                  <a:lnTo>
                    <a:pt x="10823" y="1233"/>
                  </a:lnTo>
                  <a:lnTo>
                    <a:pt x="11032" y="1403"/>
                  </a:lnTo>
                  <a:lnTo>
                    <a:pt x="11240" y="1574"/>
                  </a:lnTo>
                  <a:lnTo>
                    <a:pt x="11430" y="1745"/>
                  </a:lnTo>
                  <a:lnTo>
                    <a:pt x="11619" y="1953"/>
                  </a:lnTo>
                  <a:lnTo>
                    <a:pt x="11979" y="2370"/>
                  </a:lnTo>
                  <a:lnTo>
                    <a:pt x="12150" y="2617"/>
                  </a:lnTo>
                  <a:lnTo>
                    <a:pt x="12321" y="2863"/>
                  </a:lnTo>
                  <a:lnTo>
                    <a:pt x="12491" y="3109"/>
                  </a:lnTo>
                  <a:lnTo>
                    <a:pt x="12643" y="3394"/>
                  </a:lnTo>
                  <a:lnTo>
                    <a:pt x="12775" y="3659"/>
                  </a:lnTo>
                  <a:lnTo>
                    <a:pt x="12908" y="3943"/>
                  </a:lnTo>
                  <a:lnTo>
                    <a:pt x="13003" y="4228"/>
                  </a:lnTo>
                  <a:lnTo>
                    <a:pt x="13098" y="4512"/>
                  </a:lnTo>
                  <a:lnTo>
                    <a:pt x="13154" y="4796"/>
                  </a:lnTo>
                  <a:lnTo>
                    <a:pt x="13192" y="5099"/>
                  </a:lnTo>
                  <a:lnTo>
                    <a:pt x="13211" y="5384"/>
                  </a:lnTo>
                  <a:lnTo>
                    <a:pt x="13192" y="5668"/>
                  </a:lnTo>
                  <a:lnTo>
                    <a:pt x="13154" y="5933"/>
                  </a:lnTo>
                  <a:lnTo>
                    <a:pt x="13060" y="6218"/>
                  </a:lnTo>
                  <a:lnTo>
                    <a:pt x="13060" y="6256"/>
                  </a:lnTo>
                  <a:lnTo>
                    <a:pt x="13060" y="6294"/>
                  </a:lnTo>
                  <a:lnTo>
                    <a:pt x="13098" y="6369"/>
                  </a:lnTo>
                  <a:lnTo>
                    <a:pt x="13154" y="6407"/>
                  </a:lnTo>
                  <a:lnTo>
                    <a:pt x="13230" y="6426"/>
                  </a:lnTo>
                  <a:lnTo>
                    <a:pt x="13287" y="6426"/>
                  </a:lnTo>
                  <a:lnTo>
                    <a:pt x="13325" y="6407"/>
                  </a:lnTo>
                  <a:lnTo>
                    <a:pt x="13363" y="6369"/>
                  </a:lnTo>
                  <a:lnTo>
                    <a:pt x="13401" y="6312"/>
                  </a:lnTo>
                  <a:lnTo>
                    <a:pt x="13496" y="6028"/>
                  </a:lnTo>
                  <a:lnTo>
                    <a:pt x="13553" y="5725"/>
                  </a:lnTo>
                  <a:lnTo>
                    <a:pt x="13571" y="5441"/>
                  </a:lnTo>
                  <a:lnTo>
                    <a:pt x="13553" y="5137"/>
                  </a:lnTo>
                  <a:lnTo>
                    <a:pt x="13534" y="4853"/>
                  </a:lnTo>
                  <a:lnTo>
                    <a:pt x="13477" y="4569"/>
                  </a:lnTo>
                  <a:lnTo>
                    <a:pt x="13382" y="4284"/>
                  </a:lnTo>
                  <a:lnTo>
                    <a:pt x="13287" y="4000"/>
                  </a:lnTo>
                  <a:lnTo>
                    <a:pt x="13173" y="3716"/>
                  </a:lnTo>
                  <a:lnTo>
                    <a:pt x="13041" y="3450"/>
                  </a:lnTo>
                  <a:lnTo>
                    <a:pt x="12889" y="3166"/>
                  </a:lnTo>
                  <a:lnTo>
                    <a:pt x="12738" y="2901"/>
                  </a:lnTo>
                  <a:lnTo>
                    <a:pt x="12396" y="2408"/>
                  </a:lnTo>
                  <a:lnTo>
                    <a:pt x="12055" y="1934"/>
                  </a:lnTo>
                  <a:lnTo>
                    <a:pt x="11866" y="1707"/>
                  </a:lnTo>
                  <a:lnTo>
                    <a:pt x="11657" y="1479"/>
                  </a:lnTo>
                  <a:lnTo>
                    <a:pt x="11449" y="1271"/>
                  </a:lnTo>
                  <a:lnTo>
                    <a:pt x="11221" y="1081"/>
                  </a:lnTo>
                  <a:lnTo>
                    <a:pt x="10994" y="911"/>
                  </a:lnTo>
                  <a:lnTo>
                    <a:pt x="10766" y="759"/>
                  </a:lnTo>
                  <a:lnTo>
                    <a:pt x="10520" y="626"/>
                  </a:lnTo>
                  <a:lnTo>
                    <a:pt x="10255" y="494"/>
                  </a:lnTo>
                  <a:lnTo>
                    <a:pt x="9989" y="380"/>
                  </a:lnTo>
                  <a:lnTo>
                    <a:pt x="9724" y="285"/>
                  </a:lnTo>
                  <a:lnTo>
                    <a:pt x="9459" y="209"/>
                  </a:lnTo>
                  <a:lnTo>
                    <a:pt x="9174" y="134"/>
                  </a:lnTo>
                  <a:lnTo>
                    <a:pt x="8890" y="77"/>
                  </a:lnTo>
                  <a:lnTo>
                    <a:pt x="8587" y="39"/>
                  </a:lnTo>
                  <a:lnTo>
                    <a:pt x="8283" y="20"/>
                  </a:lnTo>
                  <a:lnTo>
                    <a:pt x="7980" y="1"/>
                  </a:lnTo>
                  <a:close/>
                </a:path>
              </a:pathLst>
            </a:custGeom>
            <a:solidFill>
              <a:srgbClr val="F1C4B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41" name="Google Shape;7541;p59"/>
            <p:cNvSpPr/>
            <p:nvPr/>
          </p:nvSpPr>
          <p:spPr>
            <a:xfrm>
              <a:off x="-492700" y="3957700"/>
              <a:ext cx="362050" cy="228425"/>
            </a:xfrm>
            <a:custGeom>
              <a:avLst/>
              <a:gdLst/>
              <a:ahLst/>
              <a:cxnLst/>
              <a:rect l="l" t="t" r="r" b="b"/>
              <a:pathLst>
                <a:path w="14482" h="9137" fill="none" extrusionOk="0">
                  <a:moveTo>
                    <a:pt x="7791" y="1"/>
                  </a:moveTo>
                  <a:lnTo>
                    <a:pt x="7791" y="1"/>
                  </a:lnTo>
                  <a:lnTo>
                    <a:pt x="7468" y="1"/>
                  </a:lnTo>
                  <a:lnTo>
                    <a:pt x="7165" y="20"/>
                  </a:lnTo>
                  <a:lnTo>
                    <a:pt x="6862" y="58"/>
                  </a:lnTo>
                  <a:lnTo>
                    <a:pt x="6559" y="96"/>
                  </a:lnTo>
                  <a:lnTo>
                    <a:pt x="6255" y="153"/>
                  </a:lnTo>
                  <a:lnTo>
                    <a:pt x="5952" y="228"/>
                  </a:lnTo>
                  <a:lnTo>
                    <a:pt x="5668" y="304"/>
                  </a:lnTo>
                  <a:lnTo>
                    <a:pt x="5365" y="399"/>
                  </a:lnTo>
                  <a:lnTo>
                    <a:pt x="5080" y="513"/>
                  </a:lnTo>
                  <a:lnTo>
                    <a:pt x="4796" y="626"/>
                  </a:lnTo>
                  <a:lnTo>
                    <a:pt x="4531" y="759"/>
                  </a:lnTo>
                  <a:lnTo>
                    <a:pt x="4265" y="892"/>
                  </a:lnTo>
                  <a:lnTo>
                    <a:pt x="4000" y="1043"/>
                  </a:lnTo>
                  <a:lnTo>
                    <a:pt x="3735" y="1195"/>
                  </a:lnTo>
                  <a:lnTo>
                    <a:pt x="3488" y="1366"/>
                  </a:lnTo>
                  <a:lnTo>
                    <a:pt x="3242" y="1555"/>
                  </a:lnTo>
                  <a:lnTo>
                    <a:pt x="3014" y="1745"/>
                  </a:lnTo>
                  <a:lnTo>
                    <a:pt x="2787" y="1953"/>
                  </a:lnTo>
                  <a:lnTo>
                    <a:pt x="2578" y="2162"/>
                  </a:lnTo>
                  <a:lnTo>
                    <a:pt x="2389" y="2370"/>
                  </a:lnTo>
                  <a:lnTo>
                    <a:pt x="2199" y="2598"/>
                  </a:lnTo>
                  <a:lnTo>
                    <a:pt x="2010" y="2844"/>
                  </a:lnTo>
                  <a:lnTo>
                    <a:pt x="1839" y="3090"/>
                  </a:lnTo>
                  <a:lnTo>
                    <a:pt x="1688" y="3337"/>
                  </a:lnTo>
                  <a:lnTo>
                    <a:pt x="1555" y="3602"/>
                  </a:lnTo>
                  <a:lnTo>
                    <a:pt x="1441" y="3886"/>
                  </a:lnTo>
                  <a:lnTo>
                    <a:pt x="1328" y="4171"/>
                  </a:lnTo>
                  <a:lnTo>
                    <a:pt x="1233" y="4455"/>
                  </a:lnTo>
                  <a:lnTo>
                    <a:pt x="1157" y="4739"/>
                  </a:lnTo>
                  <a:lnTo>
                    <a:pt x="1081" y="5043"/>
                  </a:lnTo>
                  <a:lnTo>
                    <a:pt x="1043" y="5365"/>
                  </a:lnTo>
                  <a:lnTo>
                    <a:pt x="1024" y="5687"/>
                  </a:lnTo>
                  <a:lnTo>
                    <a:pt x="1024" y="5687"/>
                  </a:lnTo>
                  <a:lnTo>
                    <a:pt x="911" y="5687"/>
                  </a:lnTo>
                  <a:lnTo>
                    <a:pt x="911" y="5687"/>
                  </a:lnTo>
                  <a:lnTo>
                    <a:pt x="854" y="5706"/>
                  </a:lnTo>
                  <a:lnTo>
                    <a:pt x="816" y="5725"/>
                  </a:lnTo>
                  <a:lnTo>
                    <a:pt x="797" y="5763"/>
                  </a:lnTo>
                  <a:lnTo>
                    <a:pt x="778" y="5801"/>
                  </a:lnTo>
                  <a:lnTo>
                    <a:pt x="778" y="5801"/>
                  </a:lnTo>
                  <a:lnTo>
                    <a:pt x="607" y="5839"/>
                  </a:lnTo>
                  <a:lnTo>
                    <a:pt x="437" y="5914"/>
                  </a:lnTo>
                  <a:lnTo>
                    <a:pt x="304" y="5990"/>
                  </a:lnTo>
                  <a:lnTo>
                    <a:pt x="209" y="6104"/>
                  </a:lnTo>
                  <a:lnTo>
                    <a:pt x="115" y="6237"/>
                  </a:lnTo>
                  <a:lnTo>
                    <a:pt x="58" y="6369"/>
                  </a:lnTo>
                  <a:lnTo>
                    <a:pt x="20" y="6521"/>
                  </a:lnTo>
                  <a:lnTo>
                    <a:pt x="1" y="6692"/>
                  </a:lnTo>
                  <a:lnTo>
                    <a:pt x="20" y="6862"/>
                  </a:lnTo>
                  <a:lnTo>
                    <a:pt x="39" y="7033"/>
                  </a:lnTo>
                  <a:lnTo>
                    <a:pt x="77" y="7184"/>
                  </a:lnTo>
                  <a:lnTo>
                    <a:pt x="152" y="7355"/>
                  </a:lnTo>
                  <a:lnTo>
                    <a:pt x="228" y="7507"/>
                  </a:lnTo>
                  <a:lnTo>
                    <a:pt x="304" y="7658"/>
                  </a:lnTo>
                  <a:lnTo>
                    <a:pt x="418" y="7791"/>
                  </a:lnTo>
                  <a:lnTo>
                    <a:pt x="532" y="7924"/>
                  </a:lnTo>
                  <a:lnTo>
                    <a:pt x="532" y="7924"/>
                  </a:lnTo>
                  <a:lnTo>
                    <a:pt x="664" y="8018"/>
                  </a:lnTo>
                  <a:lnTo>
                    <a:pt x="797" y="8113"/>
                  </a:lnTo>
                  <a:lnTo>
                    <a:pt x="1081" y="8284"/>
                  </a:lnTo>
                  <a:lnTo>
                    <a:pt x="1403" y="8416"/>
                  </a:lnTo>
                  <a:lnTo>
                    <a:pt x="1726" y="8530"/>
                  </a:lnTo>
                  <a:lnTo>
                    <a:pt x="2067" y="8625"/>
                  </a:lnTo>
                  <a:lnTo>
                    <a:pt x="2408" y="8701"/>
                  </a:lnTo>
                  <a:lnTo>
                    <a:pt x="3033" y="8852"/>
                  </a:lnTo>
                  <a:lnTo>
                    <a:pt x="3033" y="8852"/>
                  </a:lnTo>
                  <a:lnTo>
                    <a:pt x="3431" y="8928"/>
                  </a:lnTo>
                  <a:lnTo>
                    <a:pt x="3829" y="8985"/>
                  </a:lnTo>
                  <a:lnTo>
                    <a:pt x="4227" y="9042"/>
                  </a:lnTo>
                  <a:lnTo>
                    <a:pt x="4607" y="9080"/>
                  </a:lnTo>
                  <a:lnTo>
                    <a:pt x="5403" y="9137"/>
                  </a:lnTo>
                  <a:lnTo>
                    <a:pt x="6199" y="9137"/>
                  </a:lnTo>
                  <a:lnTo>
                    <a:pt x="6199" y="9137"/>
                  </a:lnTo>
                  <a:lnTo>
                    <a:pt x="6255" y="9137"/>
                  </a:lnTo>
                  <a:lnTo>
                    <a:pt x="6255" y="9137"/>
                  </a:lnTo>
                  <a:lnTo>
                    <a:pt x="7014" y="9137"/>
                  </a:lnTo>
                  <a:lnTo>
                    <a:pt x="7810" y="9080"/>
                  </a:lnTo>
                  <a:lnTo>
                    <a:pt x="8587" y="9023"/>
                  </a:lnTo>
                  <a:lnTo>
                    <a:pt x="9364" y="8928"/>
                  </a:lnTo>
                  <a:lnTo>
                    <a:pt x="10160" y="8795"/>
                  </a:lnTo>
                  <a:lnTo>
                    <a:pt x="10918" y="8644"/>
                  </a:lnTo>
                  <a:lnTo>
                    <a:pt x="11695" y="8473"/>
                  </a:lnTo>
                  <a:lnTo>
                    <a:pt x="12434" y="8265"/>
                  </a:lnTo>
                  <a:lnTo>
                    <a:pt x="12434" y="8265"/>
                  </a:lnTo>
                  <a:lnTo>
                    <a:pt x="12984" y="8094"/>
                  </a:lnTo>
                  <a:lnTo>
                    <a:pt x="13249" y="7980"/>
                  </a:lnTo>
                  <a:lnTo>
                    <a:pt x="13515" y="7867"/>
                  </a:lnTo>
                  <a:lnTo>
                    <a:pt x="13780" y="7715"/>
                  </a:lnTo>
                  <a:lnTo>
                    <a:pt x="14007" y="7544"/>
                  </a:lnTo>
                  <a:lnTo>
                    <a:pt x="14216" y="7355"/>
                  </a:lnTo>
                  <a:lnTo>
                    <a:pt x="14311" y="7241"/>
                  </a:lnTo>
                  <a:lnTo>
                    <a:pt x="14386" y="7127"/>
                  </a:lnTo>
                  <a:lnTo>
                    <a:pt x="14386" y="7127"/>
                  </a:lnTo>
                  <a:lnTo>
                    <a:pt x="14443" y="6976"/>
                  </a:lnTo>
                  <a:lnTo>
                    <a:pt x="14481" y="6824"/>
                  </a:lnTo>
                  <a:lnTo>
                    <a:pt x="14462" y="6673"/>
                  </a:lnTo>
                  <a:lnTo>
                    <a:pt x="14424" y="6540"/>
                  </a:lnTo>
                  <a:lnTo>
                    <a:pt x="14349" y="6407"/>
                  </a:lnTo>
                  <a:lnTo>
                    <a:pt x="14254" y="6275"/>
                  </a:lnTo>
                  <a:lnTo>
                    <a:pt x="14140" y="6180"/>
                  </a:lnTo>
                  <a:lnTo>
                    <a:pt x="14007" y="6104"/>
                  </a:lnTo>
                  <a:lnTo>
                    <a:pt x="14007" y="6104"/>
                  </a:lnTo>
                  <a:lnTo>
                    <a:pt x="13932" y="6085"/>
                  </a:lnTo>
                  <a:lnTo>
                    <a:pt x="13932" y="6085"/>
                  </a:lnTo>
                  <a:lnTo>
                    <a:pt x="13875" y="6104"/>
                  </a:lnTo>
                  <a:lnTo>
                    <a:pt x="13818" y="6123"/>
                  </a:lnTo>
                  <a:lnTo>
                    <a:pt x="13780" y="6161"/>
                  </a:lnTo>
                  <a:lnTo>
                    <a:pt x="13761" y="6218"/>
                  </a:lnTo>
                  <a:lnTo>
                    <a:pt x="13742" y="6275"/>
                  </a:lnTo>
                  <a:lnTo>
                    <a:pt x="13761" y="6312"/>
                  </a:lnTo>
                  <a:lnTo>
                    <a:pt x="13780" y="6369"/>
                  </a:lnTo>
                  <a:lnTo>
                    <a:pt x="13837" y="6407"/>
                  </a:lnTo>
                  <a:lnTo>
                    <a:pt x="13837" y="6407"/>
                  </a:lnTo>
                  <a:lnTo>
                    <a:pt x="13875" y="6616"/>
                  </a:lnTo>
                  <a:lnTo>
                    <a:pt x="13894" y="6805"/>
                  </a:lnTo>
                  <a:lnTo>
                    <a:pt x="13894" y="6957"/>
                  </a:lnTo>
                  <a:lnTo>
                    <a:pt x="13856" y="7109"/>
                  </a:lnTo>
                  <a:lnTo>
                    <a:pt x="13780" y="7241"/>
                  </a:lnTo>
                  <a:lnTo>
                    <a:pt x="13704" y="7336"/>
                  </a:lnTo>
                  <a:lnTo>
                    <a:pt x="13571" y="7431"/>
                  </a:lnTo>
                  <a:lnTo>
                    <a:pt x="13439" y="7488"/>
                  </a:lnTo>
                  <a:lnTo>
                    <a:pt x="13439" y="7488"/>
                  </a:lnTo>
                  <a:lnTo>
                    <a:pt x="13173" y="7620"/>
                  </a:lnTo>
                  <a:lnTo>
                    <a:pt x="12889" y="7734"/>
                  </a:lnTo>
                  <a:lnTo>
                    <a:pt x="12340" y="7924"/>
                  </a:lnTo>
                  <a:lnTo>
                    <a:pt x="12340" y="7924"/>
                  </a:lnTo>
                  <a:lnTo>
                    <a:pt x="11979" y="8037"/>
                  </a:lnTo>
                  <a:lnTo>
                    <a:pt x="11600" y="8132"/>
                  </a:lnTo>
                  <a:lnTo>
                    <a:pt x="10842" y="8284"/>
                  </a:lnTo>
                  <a:lnTo>
                    <a:pt x="10842" y="8284"/>
                  </a:lnTo>
                  <a:lnTo>
                    <a:pt x="9932" y="8454"/>
                  </a:lnTo>
                  <a:lnTo>
                    <a:pt x="9004" y="8587"/>
                  </a:lnTo>
                  <a:lnTo>
                    <a:pt x="8075" y="8701"/>
                  </a:lnTo>
                  <a:lnTo>
                    <a:pt x="7146" y="8757"/>
                  </a:lnTo>
                  <a:lnTo>
                    <a:pt x="7146" y="8757"/>
                  </a:lnTo>
                  <a:lnTo>
                    <a:pt x="6635" y="8795"/>
                  </a:lnTo>
                  <a:lnTo>
                    <a:pt x="6123" y="8795"/>
                  </a:lnTo>
                  <a:lnTo>
                    <a:pt x="6123" y="8795"/>
                  </a:lnTo>
                  <a:lnTo>
                    <a:pt x="5459" y="8776"/>
                  </a:lnTo>
                  <a:lnTo>
                    <a:pt x="4777" y="8739"/>
                  </a:lnTo>
                  <a:lnTo>
                    <a:pt x="4114" y="8663"/>
                  </a:lnTo>
                  <a:lnTo>
                    <a:pt x="3450" y="8568"/>
                  </a:lnTo>
                  <a:lnTo>
                    <a:pt x="3450" y="8568"/>
                  </a:lnTo>
                  <a:lnTo>
                    <a:pt x="3052" y="8492"/>
                  </a:lnTo>
                  <a:lnTo>
                    <a:pt x="2673" y="8397"/>
                  </a:lnTo>
                  <a:lnTo>
                    <a:pt x="1934" y="8189"/>
                  </a:lnTo>
                  <a:lnTo>
                    <a:pt x="1934" y="8189"/>
                  </a:lnTo>
                  <a:lnTo>
                    <a:pt x="1669" y="8113"/>
                  </a:lnTo>
                  <a:lnTo>
                    <a:pt x="1441" y="8018"/>
                  </a:lnTo>
                  <a:lnTo>
                    <a:pt x="1195" y="7905"/>
                  </a:lnTo>
                  <a:lnTo>
                    <a:pt x="967" y="7791"/>
                  </a:lnTo>
                  <a:lnTo>
                    <a:pt x="967" y="7791"/>
                  </a:lnTo>
                  <a:lnTo>
                    <a:pt x="873" y="7734"/>
                  </a:lnTo>
                  <a:lnTo>
                    <a:pt x="778" y="7639"/>
                  </a:lnTo>
                  <a:lnTo>
                    <a:pt x="683" y="7544"/>
                  </a:lnTo>
                  <a:lnTo>
                    <a:pt x="588" y="7412"/>
                  </a:lnTo>
                  <a:lnTo>
                    <a:pt x="513" y="7298"/>
                  </a:lnTo>
                  <a:lnTo>
                    <a:pt x="437" y="7146"/>
                  </a:lnTo>
                  <a:lnTo>
                    <a:pt x="380" y="7014"/>
                  </a:lnTo>
                  <a:lnTo>
                    <a:pt x="342" y="6862"/>
                  </a:lnTo>
                  <a:lnTo>
                    <a:pt x="323" y="6729"/>
                  </a:lnTo>
                  <a:lnTo>
                    <a:pt x="323" y="6597"/>
                  </a:lnTo>
                  <a:lnTo>
                    <a:pt x="342" y="6483"/>
                  </a:lnTo>
                  <a:lnTo>
                    <a:pt x="399" y="6369"/>
                  </a:lnTo>
                  <a:lnTo>
                    <a:pt x="475" y="6275"/>
                  </a:lnTo>
                  <a:lnTo>
                    <a:pt x="588" y="6199"/>
                  </a:lnTo>
                  <a:lnTo>
                    <a:pt x="740" y="6161"/>
                  </a:lnTo>
                  <a:lnTo>
                    <a:pt x="948" y="6142"/>
                  </a:lnTo>
                  <a:lnTo>
                    <a:pt x="948" y="6142"/>
                  </a:lnTo>
                  <a:lnTo>
                    <a:pt x="967" y="6142"/>
                  </a:lnTo>
                  <a:lnTo>
                    <a:pt x="967" y="6142"/>
                  </a:lnTo>
                  <a:lnTo>
                    <a:pt x="967" y="6142"/>
                  </a:lnTo>
                  <a:lnTo>
                    <a:pt x="967" y="6142"/>
                  </a:lnTo>
                  <a:lnTo>
                    <a:pt x="1024" y="6142"/>
                  </a:lnTo>
                  <a:lnTo>
                    <a:pt x="1062" y="6104"/>
                  </a:lnTo>
                  <a:lnTo>
                    <a:pt x="1100" y="6066"/>
                  </a:lnTo>
                  <a:lnTo>
                    <a:pt x="1119" y="6028"/>
                  </a:lnTo>
                  <a:lnTo>
                    <a:pt x="1119" y="6028"/>
                  </a:lnTo>
                  <a:lnTo>
                    <a:pt x="1290" y="6047"/>
                  </a:lnTo>
                  <a:lnTo>
                    <a:pt x="1460" y="6085"/>
                  </a:lnTo>
                  <a:lnTo>
                    <a:pt x="1631" y="6142"/>
                  </a:lnTo>
                  <a:lnTo>
                    <a:pt x="1801" y="6218"/>
                  </a:lnTo>
                  <a:lnTo>
                    <a:pt x="2143" y="6388"/>
                  </a:lnTo>
                  <a:lnTo>
                    <a:pt x="2446" y="6540"/>
                  </a:lnTo>
                  <a:lnTo>
                    <a:pt x="2446" y="6540"/>
                  </a:lnTo>
                  <a:lnTo>
                    <a:pt x="3128" y="6805"/>
                  </a:lnTo>
                  <a:lnTo>
                    <a:pt x="3829" y="7033"/>
                  </a:lnTo>
                  <a:lnTo>
                    <a:pt x="3829" y="7033"/>
                  </a:lnTo>
                  <a:lnTo>
                    <a:pt x="4190" y="7146"/>
                  </a:lnTo>
                  <a:lnTo>
                    <a:pt x="4550" y="7241"/>
                  </a:lnTo>
                  <a:lnTo>
                    <a:pt x="5289" y="7393"/>
                  </a:lnTo>
                  <a:lnTo>
                    <a:pt x="6028" y="7507"/>
                  </a:lnTo>
                  <a:lnTo>
                    <a:pt x="6767" y="7601"/>
                  </a:lnTo>
                  <a:lnTo>
                    <a:pt x="6767" y="7601"/>
                  </a:lnTo>
                  <a:lnTo>
                    <a:pt x="7374" y="7639"/>
                  </a:lnTo>
                  <a:lnTo>
                    <a:pt x="7999" y="7658"/>
                  </a:lnTo>
                  <a:lnTo>
                    <a:pt x="7999" y="7658"/>
                  </a:lnTo>
                  <a:lnTo>
                    <a:pt x="8587" y="7639"/>
                  </a:lnTo>
                  <a:lnTo>
                    <a:pt x="9174" y="7601"/>
                  </a:lnTo>
                  <a:lnTo>
                    <a:pt x="9762" y="7544"/>
                  </a:lnTo>
                  <a:lnTo>
                    <a:pt x="10349" y="7450"/>
                  </a:lnTo>
                  <a:lnTo>
                    <a:pt x="10937" y="7336"/>
                  </a:lnTo>
                  <a:lnTo>
                    <a:pt x="11506" y="7203"/>
                  </a:lnTo>
                  <a:lnTo>
                    <a:pt x="12074" y="7052"/>
                  </a:lnTo>
                  <a:lnTo>
                    <a:pt x="12643" y="6862"/>
                  </a:lnTo>
                  <a:lnTo>
                    <a:pt x="12643" y="6862"/>
                  </a:lnTo>
                  <a:lnTo>
                    <a:pt x="12700" y="6824"/>
                  </a:lnTo>
                  <a:lnTo>
                    <a:pt x="12738" y="6786"/>
                  </a:lnTo>
                  <a:lnTo>
                    <a:pt x="12756" y="6729"/>
                  </a:lnTo>
                  <a:lnTo>
                    <a:pt x="12756" y="6673"/>
                  </a:lnTo>
                  <a:lnTo>
                    <a:pt x="12738" y="6616"/>
                  </a:lnTo>
                  <a:lnTo>
                    <a:pt x="12700" y="6559"/>
                  </a:lnTo>
                  <a:lnTo>
                    <a:pt x="12662" y="6540"/>
                  </a:lnTo>
                  <a:lnTo>
                    <a:pt x="12605" y="6521"/>
                  </a:lnTo>
                  <a:lnTo>
                    <a:pt x="12605" y="6521"/>
                  </a:lnTo>
                  <a:lnTo>
                    <a:pt x="12548" y="6521"/>
                  </a:lnTo>
                  <a:lnTo>
                    <a:pt x="12548" y="6521"/>
                  </a:lnTo>
                  <a:lnTo>
                    <a:pt x="11979" y="6710"/>
                  </a:lnTo>
                  <a:lnTo>
                    <a:pt x="11411" y="6862"/>
                  </a:lnTo>
                  <a:lnTo>
                    <a:pt x="10842" y="6995"/>
                  </a:lnTo>
                  <a:lnTo>
                    <a:pt x="10255" y="7109"/>
                  </a:lnTo>
                  <a:lnTo>
                    <a:pt x="9667" y="7184"/>
                  </a:lnTo>
                  <a:lnTo>
                    <a:pt x="9098" y="7241"/>
                  </a:lnTo>
                  <a:lnTo>
                    <a:pt x="8511" y="7279"/>
                  </a:lnTo>
                  <a:lnTo>
                    <a:pt x="7923" y="7298"/>
                  </a:lnTo>
                  <a:lnTo>
                    <a:pt x="7923" y="7298"/>
                  </a:lnTo>
                  <a:lnTo>
                    <a:pt x="7203" y="7279"/>
                  </a:lnTo>
                  <a:lnTo>
                    <a:pt x="6483" y="7222"/>
                  </a:lnTo>
                  <a:lnTo>
                    <a:pt x="6483" y="7222"/>
                  </a:lnTo>
                  <a:lnTo>
                    <a:pt x="6085" y="7184"/>
                  </a:lnTo>
                  <a:lnTo>
                    <a:pt x="5687" y="7109"/>
                  </a:lnTo>
                  <a:lnTo>
                    <a:pt x="5289" y="7052"/>
                  </a:lnTo>
                  <a:lnTo>
                    <a:pt x="4910" y="6957"/>
                  </a:lnTo>
                  <a:lnTo>
                    <a:pt x="4133" y="6767"/>
                  </a:lnTo>
                  <a:lnTo>
                    <a:pt x="3356" y="6521"/>
                  </a:lnTo>
                  <a:lnTo>
                    <a:pt x="3356" y="6521"/>
                  </a:lnTo>
                  <a:lnTo>
                    <a:pt x="3128" y="6426"/>
                  </a:lnTo>
                  <a:lnTo>
                    <a:pt x="2882" y="6312"/>
                  </a:lnTo>
                  <a:lnTo>
                    <a:pt x="2389" y="6066"/>
                  </a:lnTo>
                  <a:lnTo>
                    <a:pt x="2124" y="5952"/>
                  </a:lnTo>
                  <a:lnTo>
                    <a:pt x="1877" y="5839"/>
                  </a:lnTo>
                  <a:lnTo>
                    <a:pt x="1631" y="5763"/>
                  </a:lnTo>
                  <a:lnTo>
                    <a:pt x="1365" y="5706"/>
                  </a:lnTo>
                  <a:lnTo>
                    <a:pt x="1365" y="5706"/>
                  </a:lnTo>
                  <a:lnTo>
                    <a:pt x="1384" y="5403"/>
                  </a:lnTo>
                  <a:lnTo>
                    <a:pt x="1422" y="5118"/>
                  </a:lnTo>
                  <a:lnTo>
                    <a:pt x="1479" y="4834"/>
                  </a:lnTo>
                  <a:lnTo>
                    <a:pt x="1555" y="4569"/>
                  </a:lnTo>
                  <a:lnTo>
                    <a:pt x="1631" y="4303"/>
                  </a:lnTo>
                  <a:lnTo>
                    <a:pt x="1726" y="4038"/>
                  </a:lnTo>
                  <a:lnTo>
                    <a:pt x="1839" y="3792"/>
                  </a:lnTo>
                  <a:lnTo>
                    <a:pt x="1972" y="3564"/>
                  </a:lnTo>
                  <a:lnTo>
                    <a:pt x="2105" y="3318"/>
                  </a:lnTo>
                  <a:lnTo>
                    <a:pt x="2237" y="3109"/>
                  </a:lnTo>
                  <a:lnTo>
                    <a:pt x="2408" y="2882"/>
                  </a:lnTo>
                  <a:lnTo>
                    <a:pt x="2578" y="2673"/>
                  </a:lnTo>
                  <a:lnTo>
                    <a:pt x="2749" y="2484"/>
                  </a:lnTo>
                  <a:lnTo>
                    <a:pt x="2939" y="2294"/>
                  </a:lnTo>
                  <a:lnTo>
                    <a:pt x="3128" y="2105"/>
                  </a:lnTo>
                  <a:lnTo>
                    <a:pt x="3337" y="1934"/>
                  </a:lnTo>
                  <a:lnTo>
                    <a:pt x="3545" y="1764"/>
                  </a:lnTo>
                  <a:lnTo>
                    <a:pt x="3773" y="1612"/>
                  </a:lnTo>
                  <a:lnTo>
                    <a:pt x="4227" y="1328"/>
                  </a:lnTo>
                  <a:lnTo>
                    <a:pt x="4720" y="1081"/>
                  </a:lnTo>
                  <a:lnTo>
                    <a:pt x="5232" y="873"/>
                  </a:lnTo>
                  <a:lnTo>
                    <a:pt x="5763" y="683"/>
                  </a:lnTo>
                  <a:lnTo>
                    <a:pt x="6293" y="532"/>
                  </a:lnTo>
                  <a:lnTo>
                    <a:pt x="6843" y="437"/>
                  </a:lnTo>
                  <a:lnTo>
                    <a:pt x="7393" y="361"/>
                  </a:lnTo>
                  <a:lnTo>
                    <a:pt x="7393" y="361"/>
                  </a:lnTo>
                  <a:lnTo>
                    <a:pt x="7658" y="342"/>
                  </a:lnTo>
                  <a:lnTo>
                    <a:pt x="7942" y="342"/>
                  </a:lnTo>
                  <a:lnTo>
                    <a:pt x="7942" y="342"/>
                  </a:lnTo>
                  <a:lnTo>
                    <a:pt x="8208" y="342"/>
                  </a:lnTo>
                  <a:lnTo>
                    <a:pt x="8454" y="361"/>
                  </a:lnTo>
                  <a:lnTo>
                    <a:pt x="8719" y="399"/>
                  </a:lnTo>
                  <a:lnTo>
                    <a:pt x="8966" y="437"/>
                  </a:lnTo>
                  <a:lnTo>
                    <a:pt x="9231" y="494"/>
                  </a:lnTo>
                  <a:lnTo>
                    <a:pt x="9459" y="570"/>
                  </a:lnTo>
                  <a:lnTo>
                    <a:pt x="9705" y="645"/>
                  </a:lnTo>
                  <a:lnTo>
                    <a:pt x="9932" y="740"/>
                  </a:lnTo>
                  <a:lnTo>
                    <a:pt x="10179" y="854"/>
                  </a:lnTo>
                  <a:lnTo>
                    <a:pt x="10387" y="968"/>
                  </a:lnTo>
                  <a:lnTo>
                    <a:pt x="10615" y="1100"/>
                  </a:lnTo>
                  <a:lnTo>
                    <a:pt x="10823" y="1233"/>
                  </a:lnTo>
                  <a:lnTo>
                    <a:pt x="11032" y="1403"/>
                  </a:lnTo>
                  <a:lnTo>
                    <a:pt x="11240" y="1574"/>
                  </a:lnTo>
                  <a:lnTo>
                    <a:pt x="11430" y="1745"/>
                  </a:lnTo>
                  <a:lnTo>
                    <a:pt x="11619" y="1953"/>
                  </a:lnTo>
                  <a:lnTo>
                    <a:pt x="11619" y="1953"/>
                  </a:lnTo>
                  <a:lnTo>
                    <a:pt x="11979" y="2370"/>
                  </a:lnTo>
                  <a:lnTo>
                    <a:pt x="12150" y="2617"/>
                  </a:lnTo>
                  <a:lnTo>
                    <a:pt x="12321" y="2863"/>
                  </a:lnTo>
                  <a:lnTo>
                    <a:pt x="12491" y="3109"/>
                  </a:lnTo>
                  <a:lnTo>
                    <a:pt x="12643" y="3394"/>
                  </a:lnTo>
                  <a:lnTo>
                    <a:pt x="12775" y="3659"/>
                  </a:lnTo>
                  <a:lnTo>
                    <a:pt x="12908" y="3943"/>
                  </a:lnTo>
                  <a:lnTo>
                    <a:pt x="13003" y="4228"/>
                  </a:lnTo>
                  <a:lnTo>
                    <a:pt x="13098" y="4512"/>
                  </a:lnTo>
                  <a:lnTo>
                    <a:pt x="13154" y="4796"/>
                  </a:lnTo>
                  <a:lnTo>
                    <a:pt x="13192" y="5099"/>
                  </a:lnTo>
                  <a:lnTo>
                    <a:pt x="13211" y="5384"/>
                  </a:lnTo>
                  <a:lnTo>
                    <a:pt x="13192" y="5668"/>
                  </a:lnTo>
                  <a:lnTo>
                    <a:pt x="13154" y="5933"/>
                  </a:lnTo>
                  <a:lnTo>
                    <a:pt x="13060" y="6218"/>
                  </a:lnTo>
                  <a:lnTo>
                    <a:pt x="13060" y="6218"/>
                  </a:lnTo>
                  <a:lnTo>
                    <a:pt x="13060" y="6256"/>
                  </a:lnTo>
                  <a:lnTo>
                    <a:pt x="13060" y="6294"/>
                  </a:lnTo>
                  <a:lnTo>
                    <a:pt x="13098" y="6369"/>
                  </a:lnTo>
                  <a:lnTo>
                    <a:pt x="13154" y="6407"/>
                  </a:lnTo>
                  <a:lnTo>
                    <a:pt x="13230" y="6426"/>
                  </a:lnTo>
                  <a:lnTo>
                    <a:pt x="13230" y="6426"/>
                  </a:lnTo>
                  <a:lnTo>
                    <a:pt x="13287" y="6426"/>
                  </a:lnTo>
                  <a:lnTo>
                    <a:pt x="13325" y="6407"/>
                  </a:lnTo>
                  <a:lnTo>
                    <a:pt x="13363" y="6369"/>
                  </a:lnTo>
                  <a:lnTo>
                    <a:pt x="13401" y="6312"/>
                  </a:lnTo>
                  <a:lnTo>
                    <a:pt x="13401" y="6312"/>
                  </a:lnTo>
                  <a:lnTo>
                    <a:pt x="13496" y="6028"/>
                  </a:lnTo>
                  <a:lnTo>
                    <a:pt x="13553" y="5725"/>
                  </a:lnTo>
                  <a:lnTo>
                    <a:pt x="13571" y="5441"/>
                  </a:lnTo>
                  <a:lnTo>
                    <a:pt x="13553" y="5137"/>
                  </a:lnTo>
                  <a:lnTo>
                    <a:pt x="13534" y="4853"/>
                  </a:lnTo>
                  <a:lnTo>
                    <a:pt x="13477" y="4569"/>
                  </a:lnTo>
                  <a:lnTo>
                    <a:pt x="13382" y="4284"/>
                  </a:lnTo>
                  <a:lnTo>
                    <a:pt x="13287" y="4000"/>
                  </a:lnTo>
                  <a:lnTo>
                    <a:pt x="13173" y="3716"/>
                  </a:lnTo>
                  <a:lnTo>
                    <a:pt x="13041" y="3450"/>
                  </a:lnTo>
                  <a:lnTo>
                    <a:pt x="12889" y="3166"/>
                  </a:lnTo>
                  <a:lnTo>
                    <a:pt x="12738" y="2901"/>
                  </a:lnTo>
                  <a:lnTo>
                    <a:pt x="12396" y="2408"/>
                  </a:lnTo>
                  <a:lnTo>
                    <a:pt x="12055" y="1934"/>
                  </a:lnTo>
                  <a:lnTo>
                    <a:pt x="12055" y="1934"/>
                  </a:lnTo>
                  <a:lnTo>
                    <a:pt x="11866" y="1707"/>
                  </a:lnTo>
                  <a:lnTo>
                    <a:pt x="11657" y="1479"/>
                  </a:lnTo>
                  <a:lnTo>
                    <a:pt x="11449" y="1271"/>
                  </a:lnTo>
                  <a:lnTo>
                    <a:pt x="11221" y="1081"/>
                  </a:lnTo>
                  <a:lnTo>
                    <a:pt x="10994" y="911"/>
                  </a:lnTo>
                  <a:lnTo>
                    <a:pt x="10766" y="759"/>
                  </a:lnTo>
                  <a:lnTo>
                    <a:pt x="10520" y="626"/>
                  </a:lnTo>
                  <a:lnTo>
                    <a:pt x="10255" y="494"/>
                  </a:lnTo>
                  <a:lnTo>
                    <a:pt x="9989" y="380"/>
                  </a:lnTo>
                  <a:lnTo>
                    <a:pt x="9724" y="285"/>
                  </a:lnTo>
                  <a:lnTo>
                    <a:pt x="9459" y="209"/>
                  </a:lnTo>
                  <a:lnTo>
                    <a:pt x="9174" y="134"/>
                  </a:lnTo>
                  <a:lnTo>
                    <a:pt x="8890" y="77"/>
                  </a:lnTo>
                  <a:lnTo>
                    <a:pt x="8587" y="39"/>
                  </a:lnTo>
                  <a:lnTo>
                    <a:pt x="8283" y="20"/>
                  </a:lnTo>
                  <a:lnTo>
                    <a:pt x="7980" y="1"/>
                  </a:lnTo>
                  <a:lnTo>
                    <a:pt x="7980" y="1"/>
                  </a:lnTo>
                  <a:lnTo>
                    <a:pt x="7791" y="1"/>
                  </a:lnTo>
                </a:path>
              </a:pathLst>
            </a:custGeom>
            <a:solidFill>
              <a:srgbClr val="F1C4B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42" name="Google Shape;7542;p59"/>
            <p:cNvSpPr/>
            <p:nvPr/>
          </p:nvSpPr>
          <p:spPr>
            <a:xfrm>
              <a:off x="-522075" y="4131125"/>
              <a:ext cx="429800" cy="96700"/>
            </a:xfrm>
            <a:custGeom>
              <a:avLst/>
              <a:gdLst/>
              <a:ahLst/>
              <a:cxnLst/>
              <a:rect l="l" t="t" r="r" b="b"/>
              <a:pathLst>
                <a:path w="17192" h="3868" extrusionOk="0">
                  <a:moveTo>
                    <a:pt x="16016" y="1"/>
                  </a:moveTo>
                  <a:lnTo>
                    <a:pt x="15959" y="20"/>
                  </a:lnTo>
                  <a:lnTo>
                    <a:pt x="15903" y="58"/>
                  </a:lnTo>
                  <a:lnTo>
                    <a:pt x="15865" y="96"/>
                  </a:lnTo>
                  <a:lnTo>
                    <a:pt x="15846" y="153"/>
                  </a:lnTo>
                  <a:lnTo>
                    <a:pt x="15846" y="209"/>
                  </a:lnTo>
                  <a:lnTo>
                    <a:pt x="15865" y="266"/>
                  </a:lnTo>
                  <a:lnTo>
                    <a:pt x="15903" y="323"/>
                  </a:lnTo>
                  <a:lnTo>
                    <a:pt x="15978" y="342"/>
                  </a:lnTo>
                  <a:lnTo>
                    <a:pt x="16130" y="399"/>
                  </a:lnTo>
                  <a:lnTo>
                    <a:pt x="16282" y="475"/>
                  </a:lnTo>
                  <a:lnTo>
                    <a:pt x="16395" y="570"/>
                  </a:lnTo>
                  <a:lnTo>
                    <a:pt x="16509" y="664"/>
                  </a:lnTo>
                  <a:lnTo>
                    <a:pt x="16604" y="778"/>
                  </a:lnTo>
                  <a:lnTo>
                    <a:pt x="16680" y="892"/>
                  </a:lnTo>
                  <a:lnTo>
                    <a:pt x="16737" y="1005"/>
                  </a:lnTo>
                  <a:lnTo>
                    <a:pt x="16756" y="1138"/>
                  </a:lnTo>
                  <a:lnTo>
                    <a:pt x="16774" y="1252"/>
                  </a:lnTo>
                  <a:lnTo>
                    <a:pt x="16756" y="1366"/>
                  </a:lnTo>
                  <a:lnTo>
                    <a:pt x="16718" y="1498"/>
                  </a:lnTo>
                  <a:lnTo>
                    <a:pt x="16661" y="1593"/>
                  </a:lnTo>
                  <a:lnTo>
                    <a:pt x="16566" y="1688"/>
                  </a:lnTo>
                  <a:lnTo>
                    <a:pt x="16433" y="1783"/>
                  </a:lnTo>
                  <a:lnTo>
                    <a:pt x="16282" y="1858"/>
                  </a:lnTo>
                  <a:lnTo>
                    <a:pt x="16092" y="1896"/>
                  </a:lnTo>
                  <a:lnTo>
                    <a:pt x="15713" y="1991"/>
                  </a:lnTo>
                  <a:lnTo>
                    <a:pt x="15315" y="2105"/>
                  </a:lnTo>
                  <a:lnTo>
                    <a:pt x="14557" y="2351"/>
                  </a:lnTo>
                  <a:lnTo>
                    <a:pt x="14083" y="2522"/>
                  </a:lnTo>
                  <a:lnTo>
                    <a:pt x="13628" y="2730"/>
                  </a:lnTo>
                  <a:lnTo>
                    <a:pt x="13477" y="2787"/>
                  </a:lnTo>
                  <a:lnTo>
                    <a:pt x="13363" y="2825"/>
                  </a:lnTo>
                  <a:lnTo>
                    <a:pt x="13230" y="2844"/>
                  </a:lnTo>
                  <a:lnTo>
                    <a:pt x="13116" y="2844"/>
                  </a:lnTo>
                  <a:lnTo>
                    <a:pt x="12908" y="2825"/>
                  </a:lnTo>
                  <a:lnTo>
                    <a:pt x="12718" y="2787"/>
                  </a:lnTo>
                  <a:lnTo>
                    <a:pt x="12301" y="2673"/>
                  </a:lnTo>
                  <a:lnTo>
                    <a:pt x="12112" y="2635"/>
                  </a:lnTo>
                  <a:lnTo>
                    <a:pt x="11771" y="2635"/>
                  </a:lnTo>
                  <a:lnTo>
                    <a:pt x="11619" y="2654"/>
                  </a:lnTo>
                  <a:lnTo>
                    <a:pt x="11449" y="2692"/>
                  </a:lnTo>
                  <a:lnTo>
                    <a:pt x="11297" y="2730"/>
                  </a:lnTo>
                  <a:lnTo>
                    <a:pt x="11013" y="2863"/>
                  </a:lnTo>
                  <a:lnTo>
                    <a:pt x="10728" y="2996"/>
                  </a:lnTo>
                  <a:lnTo>
                    <a:pt x="10425" y="3166"/>
                  </a:lnTo>
                  <a:lnTo>
                    <a:pt x="10122" y="3280"/>
                  </a:lnTo>
                  <a:lnTo>
                    <a:pt x="9970" y="3318"/>
                  </a:lnTo>
                  <a:lnTo>
                    <a:pt x="9838" y="3356"/>
                  </a:lnTo>
                  <a:lnTo>
                    <a:pt x="9686" y="3375"/>
                  </a:lnTo>
                  <a:lnTo>
                    <a:pt x="9288" y="3375"/>
                  </a:lnTo>
                  <a:lnTo>
                    <a:pt x="9023" y="3337"/>
                  </a:lnTo>
                  <a:lnTo>
                    <a:pt x="8492" y="3242"/>
                  </a:lnTo>
                  <a:lnTo>
                    <a:pt x="8226" y="3204"/>
                  </a:lnTo>
                  <a:lnTo>
                    <a:pt x="7961" y="3185"/>
                  </a:lnTo>
                  <a:lnTo>
                    <a:pt x="7923" y="3185"/>
                  </a:lnTo>
                  <a:lnTo>
                    <a:pt x="7734" y="3204"/>
                  </a:lnTo>
                  <a:lnTo>
                    <a:pt x="7563" y="3242"/>
                  </a:lnTo>
                  <a:lnTo>
                    <a:pt x="7393" y="3299"/>
                  </a:lnTo>
                  <a:lnTo>
                    <a:pt x="7222" y="3356"/>
                  </a:lnTo>
                  <a:lnTo>
                    <a:pt x="6957" y="3450"/>
                  </a:lnTo>
                  <a:lnTo>
                    <a:pt x="6843" y="3469"/>
                  </a:lnTo>
                  <a:lnTo>
                    <a:pt x="6748" y="3488"/>
                  </a:lnTo>
                  <a:lnTo>
                    <a:pt x="6672" y="3469"/>
                  </a:lnTo>
                  <a:lnTo>
                    <a:pt x="6578" y="3450"/>
                  </a:lnTo>
                  <a:lnTo>
                    <a:pt x="6502" y="3432"/>
                  </a:lnTo>
                  <a:lnTo>
                    <a:pt x="6445" y="3375"/>
                  </a:lnTo>
                  <a:lnTo>
                    <a:pt x="6293" y="3261"/>
                  </a:lnTo>
                  <a:lnTo>
                    <a:pt x="6142" y="3128"/>
                  </a:lnTo>
                  <a:lnTo>
                    <a:pt x="5990" y="3052"/>
                  </a:lnTo>
                  <a:lnTo>
                    <a:pt x="5857" y="2996"/>
                  </a:lnTo>
                  <a:lnTo>
                    <a:pt x="5687" y="2958"/>
                  </a:lnTo>
                  <a:lnTo>
                    <a:pt x="5383" y="2958"/>
                  </a:lnTo>
                  <a:lnTo>
                    <a:pt x="5232" y="2977"/>
                  </a:lnTo>
                  <a:lnTo>
                    <a:pt x="4948" y="3033"/>
                  </a:lnTo>
                  <a:lnTo>
                    <a:pt x="4682" y="3109"/>
                  </a:lnTo>
                  <a:lnTo>
                    <a:pt x="4436" y="3185"/>
                  </a:lnTo>
                  <a:lnTo>
                    <a:pt x="4133" y="3261"/>
                  </a:lnTo>
                  <a:lnTo>
                    <a:pt x="4000" y="3280"/>
                  </a:lnTo>
                  <a:lnTo>
                    <a:pt x="3753" y="3280"/>
                  </a:lnTo>
                  <a:lnTo>
                    <a:pt x="3640" y="3261"/>
                  </a:lnTo>
                  <a:lnTo>
                    <a:pt x="3526" y="3223"/>
                  </a:lnTo>
                  <a:lnTo>
                    <a:pt x="3431" y="3185"/>
                  </a:lnTo>
                  <a:lnTo>
                    <a:pt x="3337" y="3109"/>
                  </a:lnTo>
                  <a:lnTo>
                    <a:pt x="3261" y="3015"/>
                  </a:lnTo>
                  <a:lnTo>
                    <a:pt x="3185" y="2920"/>
                  </a:lnTo>
                  <a:lnTo>
                    <a:pt x="3109" y="2787"/>
                  </a:lnTo>
                  <a:lnTo>
                    <a:pt x="3014" y="2635"/>
                  </a:lnTo>
                  <a:lnTo>
                    <a:pt x="2901" y="2522"/>
                  </a:lnTo>
                  <a:lnTo>
                    <a:pt x="2749" y="2408"/>
                  </a:lnTo>
                  <a:lnTo>
                    <a:pt x="2597" y="2313"/>
                  </a:lnTo>
                  <a:lnTo>
                    <a:pt x="2503" y="2256"/>
                  </a:lnTo>
                  <a:lnTo>
                    <a:pt x="2408" y="2218"/>
                  </a:lnTo>
                  <a:lnTo>
                    <a:pt x="2180" y="2143"/>
                  </a:lnTo>
                  <a:lnTo>
                    <a:pt x="1953" y="2105"/>
                  </a:lnTo>
                  <a:lnTo>
                    <a:pt x="1725" y="2067"/>
                  </a:lnTo>
                  <a:lnTo>
                    <a:pt x="1460" y="2048"/>
                  </a:lnTo>
                  <a:lnTo>
                    <a:pt x="1290" y="2010"/>
                  </a:lnTo>
                  <a:lnTo>
                    <a:pt x="1138" y="1972"/>
                  </a:lnTo>
                  <a:lnTo>
                    <a:pt x="1005" y="1915"/>
                  </a:lnTo>
                  <a:lnTo>
                    <a:pt x="873" y="1839"/>
                  </a:lnTo>
                  <a:lnTo>
                    <a:pt x="759" y="1764"/>
                  </a:lnTo>
                  <a:lnTo>
                    <a:pt x="683" y="1669"/>
                  </a:lnTo>
                  <a:lnTo>
                    <a:pt x="607" y="1574"/>
                  </a:lnTo>
                  <a:lnTo>
                    <a:pt x="550" y="1479"/>
                  </a:lnTo>
                  <a:lnTo>
                    <a:pt x="531" y="1366"/>
                  </a:lnTo>
                  <a:lnTo>
                    <a:pt x="531" y="1252"/>
                  </a:lnTo>
                  <a:lnTo>
                    <a:pt x="550" y="1157"/>
                  </a:lnTo>
                  <a:lnTo>
                    <a:pt x="588" y="1043"/>
                  </a:lnTo>
                  <a:lnTo>
                    <a:pt x="683" y="949"/>
                  </a:lnTo>
                  <a:lnTo>
                    <a:pt x="778" y="835"/>
                  </a:lnTo>
                  <a:lnTo>
                    <a:pt x="929" y="740"/>
                  </a:lnTo>
                  <a:lnTo>
                    <a:pt x="1100" y="664"/>
                  </a:lnTo>
                  <a:lnTo>
                    <a:pt x="1157" y="645"/>
                  </a:lnTo>
                  <a:lnTo>
                    <a:pt x="1176" y="607"/>
                  </a:lnTo>
                  <a:lnTo>
                    <a:pt x="1214" y="570"/>
                  </a:lnTo>
                  <a:lnTo>
                    <a:pt x="1233" y="513"/>
                  </a:lnTo>
                  <a:lnTo>
                    <a:pt x="1233" y="475"/>
                  </a:lnTo>
                  <a:lnTo>
                    <a:pt x="1214" y="418"/>
                  </a:lnTo>
                  <a:lnTo>
                    <a:pt x="1195" y="380"/>
                  </a:lnTo>
                  <a:lnTo>
                    <a:pt x="1138" y="342"/>
                  </a:lnTo>
                  <a:lnTo>
                    <a:pt x="854" y="190"/>
                  </a:lnTo>
                  <a:lnTo>
                    <a:pt x="816" y="172"/>
                  </a:lnTo>
                  <a:lnTo>
                    <a:pt x="759" y="153"/>
                  </a:lnTo>
                  <a:lnTo>
                    <a:pt x="721" y="172"/>
                  </a:lnTo>
                  <a:lnTo>
                    <a:pt x="664" y="190"/>
                  </a:lnTo>
                  <a:lnTo>
                    <a:pt x="626" y="228"/>
                  </a:lnTo>
                  <a:lnTo>
                    <a:pt x="607" y="285"/>
                  </a:lnTo>
                  <a:lnTo>
                    <a:pt x="588" y="342"/>
                  </a:lnTo>
                  <a:lnTo>
                    <a:pt x="607" y="399"/>
                  </a:lnTo>
                  <a:lnTo>
                    <a:pt x="626" y="437"/>
                  </a:lnTo>
                  <a:lnTo>
                    <a:pt x="683" y="475"/>
                  </a:lnTo>
                  <a:lnTo>
                    <a:pt x="702" y="494"/>
                  </a:lnTo>
                  <a:lnTo>
                    <a:pt x="531" y="607"/>
                  </a:lnTo>
                  <a:lnTo>
                    <a:pt x="380" y="740"/>
                  </a:lnTo>
                  <a:lnTo>
                    <a:pt x="247" y="892"/>
                  </a:lnTo>
                  <a:lnTo>
                    <a:pt x="133" y="1043"/>
                  </a:lnTo>
                  <a:lnTo>
                    <a:pt x="58" y="1214"/>
                  </a:lnTo>
                  <a:lnTo>
                    <a:pt x="20" y="1290"/>
                  </a:lnTo>
                  <a:lnTo>
                    <a:pt x="1" y="1385"/>
                  </a:lnTo>
                  <a:lnTo>
                    <a:pt x="1" y="1479"/>
                  </a:lnTo>
                  <a:lnTo>
                    <a:pt x="20" y="1574"/>
                  </a:lnTo>
                  <a:lnTo>
                    <a:pt x="39" y="1669"/>
                  </a:lnTo>
                  <a:lnTo>
                    <a:pt x="77" y="1745"/>
                  </a:lnTo>
                  <a:lnTo>
                    <a:pt x="190" y="1934"/>
                  </a:lnTo>
                  <a:lnTo>
                    <a:pt x="323" y="2067"/>
                  </a:lnTo>
                  <a:lnTo>
                    <a:pt x="475" y="2181"/>
                  </a:lnTo>
                  <a:lnTo>
                    <a:pt x="645" y="2256"/>
                  </a:lnTo>
                  <a:lnTo>
                    <a:pt x="816" y="2313"/>
                  </a:lnTo>
                  <a:lnTo>
                    <a:pt x="1005" y="2351"/>
                  </a:lnTo>
                  <a:lnTo>
                    <a:pt x="1403" y="2408"/>
                  </a:lnTo>
                  <a:lnTo>
                    <a:pt x="1801" y="2446"/>
                  </a:lnTo>
                  <a:lnTo>
                    <a:pt x="1991" y="2484"/>
                  </a:lnTo>
                  <a:lnTo>
                    <a:pt x="2180" y="2522"/>
                  </a:lnTo>
                  <a:lnTo>
                    <a:pt x="2351" y="2598"/>
                  </a:lnTo>
                  <a:lnTo>
                    <a:pt x="2522" y="2692"/>
                  </a:lnTo>
                  <a:lnTo>
                    <a:pt x="2673" y="2806"/>
                  </a:lnTo>
                  <a:lnTo>
                    <a:pt x="2806" y="2958"/>
                  </a:lnTo>
                  <a:lnTo>
                    <a:pt x="2957" y="3185"/>
                  </a:lnTo>
                  <a:lnTo>
                    <a:pt x="3071" y="3375"/>
                  </a:lnTo>
                  <a:lnTo>
                    <a:pt x="3147" y="3450"/>
                  </a:lnTo>
                  <a:lnTo>
                    <a:pt x="3223" y="3507"/>
                  </a:lnTo>
                  <a:lnTo>
                    <a:pt x="3337" y="3564"/>
                  </a:lnTo>
                  <a:lnTo>
                    <a:pt x="3469" y="3621"/>
                  </a:lnTo>
                  <a:lnTo>
                    <a:pt x="3621" y="3659"/>
                  </a:lnTo>
                  <a:lnTo>
                    <a:pt x="3772" y="3678"/>
                  </a:lnTo>
                  <a:lnTo>
                    <a:pt x="3905" y="3678"/>
                  </a:lnTo>
                  <a:lnTo>
                    <a:pt x="4038" y="3659"/>
                  </a:lnTo>
                  <a:lnTo>
                    <a:pt x="4284" y="3602"/>
                  </a:lnTo>
                  <a:lnTo>
                    <a:pt x="4777" y="3450"/>
                  </a:lnTo>
                  <a:lnTo>
                    <a:pt x="5099" y="3356"/>
                  </a:lnTo>
                  <a:lnTo>
                    <a:pt x="5270" y="3337"/>
                  </a:lnTo>
                  <a:lnTo>
                    <a:pt x="5573" y="3337"/>
                  </a:lnTo>
                  <a:lnTo>
                    <a:pt x="5687" y="3356"/>
                  </a:lnTo>
                  <a:lnTo>
                    <a:pt x="5819" y="3394"/>
                  </a:lnTo>
                  <a:lnTo>
                    <a:pt x="5952" y="3432"/>
                  </a:lnTo>
                  <a:lnTo>
                    <a:pt x="6009" y="3469"/>
                  </a:lnTo>
                  <a:lnTo>
                    <a:pt x="6066" y="3507"/>
                  </a:lnTo>
                  <a:lnTo>
                    <a:pt x="6161" y="3621"/>
                  </a:lnTo>
                  <a:lnTo>
                    <a:pt x="6274" y="3735"/>
                  </a:lnTo>
                  <a:lnTo>
                    <a:pt x="6331" y="3773"/>
                  </a:lnTo>
                  <a:lnTo>
                    <a:pt x="6388" y="3811"/>
                  </a:lnTo>
                  <a:lnTo>
                    <a:pt x="6540" y="3848"/>
                  </a:lnTo>
                  <a:lnTo>
                    <a:pt x="6710" y="3867"/>
                  </a:lnTo>
                  <a:lnTo>
                    <a:pt x="6862" y="3848"/>
                  </a:lnTo>
                  <a:lnTo>
                    <a:pt x="7013" y="3811"/>
                  </a:lnTo>
                  <a:lnTo>
                    <a:pt x="7317" y="3716"/>
                  </a:lnTo>
                  <a:lnTo>
                    <a:pt x="7639" y="3602"/>
                  </a:lnTo>
                  <a:lnTo>
                    <a:pt x="7791" y="3564"/>
                  </a:lnTo>
                  <a:lnTo>
                    <a:pt x="7961" y="3526"/>
                  </a:lnTo>
                  <a:lnTo>
                    <a:pt x="8113" y="3526"/>
                  </a:lnTo>
                  <a:lnTo>
                    <a:pt x="8321" y="3545"/>
                  </a:lnTo>
                  <a:lnTo>
                    <a:pt x="8511" y="3564"/>
                  </a:lnTo>
                  <a:lnTo>
                    <a:pt x="8928" y="3640"/>
                  </a:lnTo>
                  <a:lnTo>
                    <a:pt x="9326" y="3716"/>
                  </a:lnTo>
                  <a:lnTo>
                    <a:pt x="9534" y="3754"/>
                  </a:lnTo>
                  <a:lnTo>
                    <a:pt x="9932" y="3754"/>
                  </a:lnTo>
                  <a:lnTo>
                    <a:pt x="10084" y="3716"/>
                  </a:lnTo>
                  <a:lnTo>
                    <a:pt x="10236" y="3678"/>
                  </a:lnTo>
                  <a:lnTo>
                    <a:pt x="10368" y="3621"/>
                  </a:lnTo>
                  <a:lnTo>
                    <a:pt x="10653" y="3469"/>
                  </a:lnTo>
                  <a:lnTo>
                    <a:pt x="10918" y="3299"/>
                  </a:lnTo>
                  <a:lnTo>
                    <a:pt x="11145" y="3166"/>
                  </a:lnTo>
                  <a:lnTo>
                    <a:pt x="11354" y="3090"/>
                  </a:lnTo>
                  <a:lnTo>
                    <a:pt x="11581" y="3052"/>
                  </a:lnTo>
                  <a:lnTo>
                    <a:pt x="11790" y="3033"/>
                  </a:lnTo>
                  <a:lnTo>
                    <a:pt x="11922" y="3033"/>
                  </a:lnTo>
                  <a:lnTo>
                    <a:pt x="12074" y="3052"/>
                  </a:lnTo>
                  <a:lnTo>
                    <a:pt x="12377" y="3109"/>
                  </a:lnTo>
                  <a:lnTo>
                    <a:pt x="13022" y="3280"/>
                  </a:lnTo>
                  <a:lnTo>
                    <a:pt x="13135" y="3299"/>
                  </a:lnTo>
                  <a:lnTo>
                    <a:pt x="13287" y="3280"/>
                  </a:lnTo>
                  <a:lnTo>
                    <a:pt x="13439" y="3242"/>
                  </a:lnTo>
                  <a:lnTo>
                    <a:pt x="13609" y="3166"/>
                  </a:lnTo>
                  <a:lnTo>
                    <a:pt x="13799" y="3090"/>
                  </a:lnTo>
                  <a:lnTo>
                    <a:pt x="14102" y="2920"/>
                  </a:lnTo>
                  <a:lnTo>
                    <a:pt x="14348" y="2806"/>
                  </a:lnTo>
                  <a:lnTo>
                    <a:pt x="14879" y="2598"/>
                  </a:lnTo>
                  <a:lnTo>
                    <a:pt x="15410" y="2446"/>
                  </a:lnTo>
                  <a:lnTo>
                    <a:pt x="15959" y="2294"/>
                  </a:lnTo>
                  <a:lnTo>
                    <a:pt x="16509" y="2181"/>
                  </a:lnTo>
                  <a:lnTo>
                    <a:pt x="16699" y="2124"/>
                  </a:lnTo>
                  <a:lnTo>
                    <a:pt x="16812" y="2086"/>
                  </a:lnTo>
                  <a:lnTo>
                    <a:pt x="16907" y="2029"/>
                  </a:lnTo>
                  <a:lnTo>
                    <a:pt x="16983" y="1972"/>
                  </a:lnTo>
                  <a:lnTo>
                    <a:pt x="17059" y="1896"/>
                  </a:lnTo>
                  <a:lnTo>
                    <a:pt x="17116" y="1820"/>
                  </a:lnTo>
                  <a:lnTo>
                    <a:pt x="17154" y="1707"/>
                  </a:lnTo>
                  <a:lnTo>
                    <a:pt x="17191" y="1555"/>
                  </a:lnTo>
                  <a:lnTo>
                    <a:pt x="17191" y="1422"/>
                  </a:lnTo>
                  <a:lnTo>
                    <a:pt x="17191" y="1271"/>
                  </a:lnTo>
                  <a:lnTo>
                    <a:pt x="17173" y="1138"/>
                  </a:lnTo>
                  <a:lnTo>
                    <a:pt x="17135" y="1005"/>
                  </a:lnTo>
                  <a:lnTo>
                    <a:pt x="17097" y="873"/>
                  </a:lnTo>
                  <a:lnTo>
                    <a:pt x="17040" y="759"/>
                  </a:lnTo>
                  <a:lnTo>
                    <a:pt x="16964" y="645"/>
                  </a:lnTo>
                  <a:lnTo>
                    <a:pt x="16888" y="532"/>
                  </a:lnTo>
                  <a:lnTo>
                    <a:pt x="16793" y="437"/>
                  </a:lnTo>
                  <a:lnTo>
                    <a:pt x="16699" y="342"/>
                  </a:lnTo>
                  <a:lnTo>
                    <a:pt x="16585" y="247"/>
                  </a:lnTo>
                  <a:lnTo>
                    <a:pt x="16471" y="172"/>
                  </a:lnTo>
                  <a:lnTo>
                    <a:pt x="16339" y="115"/>
                  </a:lnTo>
                  <a:lnTo>
                    <a:pt x="16206" y="58"/>
                  </a:lnTo>
                  <a:lnTo>
                    <a:pt x="16073" y="20"/>
                  </a:lnTo>
                  <a:lnTo>
                    <a:pt x="16016" y="1"/>
                  </a:lnTo>
                  <a:close/>
                </a:path>
              </a:pathLst>
            </a:custGeom>
            <a:solidFill>
              <a:srgbClr val="F1C4B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43" name="Google Shape;7543;p59"/>
            <p:cNvSpPr/>
            <p:nvPr/>
          </p:nvSpPr>
          <p:spPr>
            <a:xfrm>
              <a:off x="-522075" y="4131125"/>
              <a:ext cx="429800" cy="96700"/>
            </a:xfrm>
            <a:custGeom>
              <a:avLst/>
              <a:gdLst/>
              <a:ahLst/>
              <a:cxnLst/>
              <a:rect l="l" t="t" r="r" b="b"/>
              <a:pathLst>
                <a:path w="17192" h="3868" fill="none" extrusionOk="0">
                  <a:moveTo>
                    <a:pt x="16016" y="1"/>
                  </a:moveTo>
                  <a:lnTo>
                    <a:pt x="16016" y="1"/>
                  </a:lnTo>
                  <a:lnTo>
                    <a:pt x="15959" y="20"/>
                  </a:lnTo>
                  <a:lnTo>
                    <a:pt x="15903" y="58"/>
                  </a:lnTo>
                  <a:lnTo>
                    <a:pt x="15865" y="96"/>
                  </a:lnTo>
                  <a:lnTo>
                    <a:pt x="15846" y="153"/>
                  </a:lnTo>
                  <a:lnTo>
                    <a:pt x="15846" y="209"/>
                  </a:lnTo>
                  <a:lnTo>
                    <a:pt x="15865" y="266"/>
                  </a:lnTo>
                  <a:lnTo>
                    <a:pt x="15903" y="323"/>
                  </a:lnTo>
                  <a:lnTo>
                    <a:pt x="15978" y="342"/>
                  </a:lnTo>
                  <a:lnTo>
                    <a:pt x="15978" y="342"/>
                  </a:lnTo>
                  <a:lnTo>
                    <a:pt x="16130" y="399"/>
                  </a:lnTo>
                  <a:lnTo>
                    <a:pt x="16282" y="475"/>
                  </a:lnTo>
                  <a:lnTo>
                    <a:pt x="16395" y="570"/>
                  </a:lnTo>
                  <a:lnTo>
                    <a:pt x="16509" y="664"/>
                  </a:lnTo>
                  <a:lnTo>
                    <a:pt x="16604" y="778"/>
                  </a:lnTo>
                  <a:lnTo>
                    <a:pt x="16680" y="892"/>
                  </a:lnTo>
                  <a:lnTo>
                    <a:pt x="16737" y="1005"/>
                  </a:lnTo>
                  <a:lnTo>
                    <a:pt x="16756" y="1138"/>
                  </a:lnTo>
                  <a:lnTo>
                    <a:pt x="16774" y="1252"/>
                  </a:lnTo>
                  <a:lnTo>
                    <a:pt x="16756" y="1366"/>
                  </a:lnTo>
                  <a:lnTo>
                    <a:pt x="16718" y="1498"/>
                  </a:lnTo>
                  <a:lnTo>
                    <a:pt x="16661" y="1593"/>
                  </a:lnTo>
                  <a:lnTo>
                    <a:pt x="16566" y="1688"/>
                  </a:lnTo>
                  <a:lnTo>
                    <a:pt x="16433" y="1783"/>
                  </a:lnTo>
                  <a:lnTo>
                    <a:pt x="16282" y="1858"/>
                  </a:lnTo>
                  <a:lnTo>
                    <a:pt x="16092" y="1896"/>
                  </a:lnTo>
                  <a:lnTo>
                    <a:pt x="16092" y="1896"/>
                  </a:lnTo>
                  <a:lnTo>
                    <a:pt x="15713" y="1991"/>
                  </a:lnTo>
                  <a:lnTo>
                    <a:pt x="15315" y="2105"/>
                  </a:lnTo>
                  <a:lnTo>
                    <a:pt x="14557" y="2351"/>
                  </a:lnTo>
                  <a:lnTo>
                    <a:pt x="14557" y="2351"/>
                  </a:lnTo>
                  <a:lnTo>
                    <a:pt x="14083" y="2522"/>
                  </a:lnTo>
                  <a:lnTo>
                    <a:pt x="13628" y="2730"/>
                  </a:lnTo>
                  <a:lnTo>
                    <a:pt x="13628" y="2730"/>
                  </a:lnTo>
                  <a:lnTo>
                    <a:pt x="13477" y="2787"/>
                  </a:lnTo>
                  <a:lnTo>
                    <a:pt x="13363" y="2825"/>
                  </a:lnTo>
                  <a:lnTo>
                    <a:pt x="13230" y="2844"/>
                  </a:lnTo>
                  <a:lnTo>
                    <a:pt x="13116" y="2844"/>
                  </a:lnTo>
                  <a:lnTo>
                    <a:pt x="13116" y="2844"/>
                  </a:lnTo>
                  <a:lnTo>
                    <a:pt x="12908" y="2825"/>
                  </a:lnTo>
                  <a:lnTo>
                    <a:pt x="12718" y="2787"/>
                  </a:lnTo>
                  <a:lnTo>
                    <a:pt x="12301" y="2673"/>
                  </a:lnTo>
                  <a:lnTo>
                    <a:pt x="12301" y="2673"/>
                  </a:lnTo>
                  <a:lnTo>
                    <a:pt x="12112" y="2635"/>
                  </a:lnTo>
                  <a:lnTo>
                    <a:pt x="11922" y="2635"/>
                  </a:lnTo>
                  <a:lnTo>
                    <a:pt x="11922" y="2635"/>
                  </a:lnTo>
                  <a:lnTo>
                    <a:pt x="11771" y="2635"/>
                  </a:lnTo>
                  <a:lnTo>
                    <a:pt x="11619" y="2654"/>
                  </a:lnTo>
                  <a:lnTo>
                    <a:pt x="11449" y="2692"/>
                  </a:lnTo>
                  <a:lnTo>
                    <a:pt x="11297" y="2730"/>
                  </a:lnTo>
                  <a:lnTo>
                    <a:pt x="11013" y="2863"/>
                  </a:lnTo>
                  <a:lnTo>
                    <a:pt x="10728" y="2996"/>
                  </a:lnTo>
                  <a:lnTo>
                    <a:pt x="10728" y="2996"/>
                  </a:lnTo>
                  <a:lnTo>
                    <a:pt x="10425" y="3166"/>
                  </a:lnTo>
                  <a:lnTo>
                    <a:pt x="10122" y="3280"/>
                  </a:lnTo>
                  <a:lnTo>
                    <a:pt x="9970" y="3318"/>
                  </a:lnTo>
                  <a:lnTo>
                    <a:pt x="9838" y="3356"/>
                  </a:lnTo>
                  <a:lnTo>
                    <a:pt x="9686" y="3375"/>
                  </a:lnTo>
                  <a:lnTo>
                    <a:pt x="9515" y="3375"/>
                  </a:lnTo>
                  <a:lnTo>
                    <a:pt x="9515" y="3375"/>
                  </a:lnTo>
                  <a:lnTo>
                    <a:pt x="9288" y="3375"/>
                  </a:lnTo>
                  <a:lnTo>
                    <a:pt x="9023" y="3337"/>
                  </a:lnTo>
                  <a:lnTo>
                    <a:pt x="9023" y="3337"/>
                  </a:lnTo>
                  <a:lnTo>
                    <a:pt x="8492" y="3242"/>
                  </a:lnTo>
                  <a:lnTo>
                    <a:pt x="8226" y="3204"/>
                  </a:lnTo>
                  <a:lnTo>
                    <a:pt x="7961" y="3185"/>
                  </a:lnTo>
                  <a:lnTo>
                    <a:pt x="7961" y="3185"/>
                  </a:lnTo>
                  <a:lnTo>
                    <a:pt x="7923" y="3185"/>
                  </a:lnTo>
                  <a:lnTo>
                    <a:pt x="7923" y="3185"/>
                  </a:lnTo>
                  <a:lnTo>
                    <a:pt x="7734" y="3204"/>
                  </a:lnTo>
                  <a:lnTo>
                    <a:pt x="7563" y="3242"/>
                  </a:lnTo>
                  <a:lnTo>
                    <a:pt x="7393" y="3299"/>
                  </a:lnTo>
                  <a:lnTo>
                    <a:pt x="7222" y="3356"/>
                  </a:lnTo>
                  <a:lnTo>
                    <a:pt x="7222" y="3356"/>
                  </a:lnTo>
                  <a:lnTo>
                    <a:pt x="6957" y="3450"/>
                  </a:lnTo>
                  <a:lnTo>
                    <a:pt x="6843" y="3469"/>
                  </a:lnTo>
                  <a:lnTo>
                    <a:pt x="6748" y="3488"/>
                  </a:lnTo>
                  <a:lnTo>
                    <a:pt x="6748" y="3488"/>
                  </a:lnTo>
                  <a:lnTo>
                    <a:pt x="6672" y="3469"/>
                  </a:lnTo>
                  <a:lnTo>
                    <a:pt x="6578" y="3450"/>
                  </a:lnTo>
                  <a:lnTo>
                    <a:pt x="6502" y="3432"/>
                  </a:lnTo>
                  <a:lnTo>
                    <a:pt x="6445" y="3375"/>
                  </a:lnTo>
                  <a:lnTo>
                    <a:pt x="6293" y="3261"/>
                  </a:lnTo>
                  <a:lnTo>
                    <a:pt x="6142" y="3128"/>
                  </a:lnTo>
                  <a:lnTo>
                    <a:pt x="6142" y="3128"/>
                  </a:lnTo>
                  <a:lnTo>
                    <a:pt x="5990" y="3052"/>
                  </a:lnTo>
                  <a:lnTo>
                    <a:pt x="5857" y="2996"/>
                  </a:lnTo>
                  <a:lnTo>
                    <a:pt x="5687" y="2958"/>
                  </a:lnTo>
                  <a:lnTo>
                    <a:pt x="5535" y="2958"/>
                  </a:lnTo>
                  <a:lnTo>
                    <a:pt x="5535" y="2958"/>
                  </a:lnTo>
                  <a:lnTo>
                    <a:pt x="5383" y="2958"/>
                  </a:lnTo>
                  <a:lnTo>
                    <a:pt x="5232" y="2977"/>
                  </a:lnTo>
                  <a:lnTo>
                    <a:pt x="4948" y="3033"/>
                  </a:lnTo>
                  <a:lnTo>
                    <a:pt x="4682" y="3109"/>
                  </a:lnTo>
                  <a:lnTo>
                    <a:pt x="4436" y="3185"/>
                  </a:lnTo>
                  <a:lnTo>
                    <a:pt x="4436" y="3185"/>
                  </a:lnTo>
                  <a:lnTo>
                    <a:pt x="4133" y="3261"/>
                  </a:lnTo>
                  <a:lnTo>
                    <a:pt x="4000" y="3280"/>
                  </a:lnTo>
                  <a:lnTo>
                    <a:pt x="3867" y="3280"/>
                  </a:lnTo>
                  <a:lnTo>
                    <a:pt x="3867" y="3280"/>
                  </a:lnTo>
                  <a:lnTo>
                    <a:pt x="3753" y="3280"/>
                  </a:lnTo>
                  <a:lnTo>
                    <a:pt x="3640" y="3261"/>
                  </a:lnTo>
                  <a:lnTo>
                    <a:pt x="3526" y="3223"/>
                  </a:lnTo>
                  <a:lnTo>
                    <a:pt x="3431" y="3185"/>
                  </a:lnTo>
                  <a:lnTo>
                    <a:pt x="3337" y="3109"/>
                  </a:lnTo>
                  <a:lnTo>
                    <a:pt x="3261" y="3015"/>
                  </a:lnTo>
                  <a:lnTo>
                    <a:pt x="3185" y="2920"/>
                  </a:lnTo>
                  <a:lnTo>
                    <a:pt x="3109" y="2787"/>
                  </a:lnTo>
                  <a:lnTo>
                    <a:pt x="3109" y="2787"/>
                  </a:lnTo>
                  <a:lnTo>
                    <a:pt x="3014" y="2635"/>
                  </a:lnTo>
                  <a:lnTo>
                    <a:pt x="2901" y="2522"/>
                  </a:lnTo>
                  <a:lnTo>
                    <a:pt x="2749" y="2408"/>
                  </a:lnTo>
                  <a:lnTo>
                    <a:pt x="2597" y="2313"/>
                  </a:lnTo>
                  <a:lnTo>
                    <a:pt x="2597" y="2313"/>
                  </a:lnTo>
                  <a:lnTo>
                    <a:pt x="2503" y="2256"/>
                  </a:lnTo>
                  <a:lnTo>
                    <a:pt x="2408" y="2218"/>
                  </a:lnTo>
                  <a:lnTo>
                    <a:pt x="2180" y="2143"/>
                  </a:lnTo>
                  <a:lnTo>
                    <a:pt x="1953" y="2105"/>
                  </a:lnTo>
                  <a:lnTo>
                    <a:pt x="1725" y="2067"/>
                  </a:lnTo>
                  <a:lnTo>
                    <a:pt x="1725" y="2067"/>
                  </a:lnTo>
                  <a:lnTo>
                    <a:pt x="1460" y="2048"/>
                  </a:lnTo>
                  <a:lnTo>
                    <a:pt x="1460" y="2048"/>
                  </a:lnTo>
                  <a:lnTo>
                    <a:pt x="1290" y="2010"/>
                  </a:lnTo>
                  <a:lnTo>
                    <a:pt x="1138" y="1972"/>
                  </a:lnTo>
                  <a:lnTo>
                    <a:pt x="1005" y="1915"/>
                  </a:lnTo>
                  <a:lnTo>
                    <a:pt x="873" y="1839"/>
                  </a:lnTo>
                  <a:lnTo>
                    <a:pt x="759" y="1764"/>
                  </a:lnTo>
                  <a:lnTo>
                    <a:pt x="683" y="1669"/>
                  </a:lnTo>
                  <a:lnTo>
                    <a:pt x="607" y="1574"/>
                  </a:lnTo>
                  <a:lnTo>
                    <a:pt x="550" y="1479"/>
                  </a:lnTo>
                  <a:lnTo>
                    <a:pt x="531" y="1366"/>
                  </a:lnTo>
                  <a:lnTo>
                    <a:pt x="531" y="1252"/>
                  </a:lnTo>
                  <a:lnTo>
                    <a:pt x="550" y="1157"/>
                  </a:lnTo>
                  <a:lnTo>
                    <a:pt x="588" y="1043"/>
                  </a:lnTo>
                  <a:lnTo>
                    <a:pt x="683" y="949"/>
                  </a:lnTo>
                  <a:lnTo>
                    <a:pt x="778" y="835"/>
                  </a:lnTo>
                  <a:lnTo>
                    <a:pt x="929" y="740"/>
                  </a:lnTo>
                  <a:lnTo>
                    <a:pt x="1100" y="664"/>
                  </a:lnTo>
                  <a:lnTo>
                    <a:pt x="1100" y="664"/>
                  </a:lnTo>
                  <a:lnTo>
                    <a:pt x="1157" y="645"/>
                  </a:lnTo>
                  <a:lnTo>
                    <a:pt x="1176" y="607"/>
                  </a:lnTo>
                  <a:lnTo>
                    <a:pt x="1214" y="570"/>
                  </a:lnTo>
                  <a:lnTo>
                    <a:pt x="1233" y="513"/>
                  </a:lnTo>
                  <a:lnTo>
                    <a:pt x="1233" y="475"/>
                  </a:lnTo>
                  <a:lnTo>
                    <a:pt x="1214" y="418"/>
                  </a:lnTo>
                  <a:lnTo>
                    <a:pt x="1195" y="380"/>
                  </a:lnTo>
                  <a:lnTo>
                    <a:pt x="1138" y="342"/>
                  </a:lnTo>
                  <a:lnTo>
                    <a:pt x="1138" y="342"/>
                  </a:lnTo>
                  <a:lnTo>
                    <a:pt x="854" y="190"/>
                  </a:lnTo>
                  <a:lnTo>
                    <a:pt x="854" y="190"/>
                  </a:lnTo>
                  <a:lnTo>
                    <a:pt x="816" y="172"/>
                  </a:lnTo>
                  <a:lnTo>
                    <a:pt x="759" y="153"/>
                  </a:lnTo>
                  <a:lnTo>
                    <a:pt x="759" y="153"/>
                  </a:lnTo>
                  <a:lnTo>
                    <a:pt x="721" y="172"/>
                  </a:lnTo>
                  <a:lnTo>
                    <a:pt x="664" y="190"/>
                  </a:lnTo>
                  <a:lnTo>
                    <a:pt x="626" y="228"/>
                  </a:lnTo>
                  <a:lnTo>
                    <a:pt x="607" y="285"/>
                  </a:lnTo>
                  <a:lnTo>
                    <a:pt x="588" y="342"/>
                  </a:lnTo>
                  <a:lnTo>
                    <a:pt x="607" y="399"/>
                  </a:lnTo>
                  <a:lnTo>
                    <a:pt x="626" y="437"/>
                  </a:lnTo>
                  <a:lnTo>
                    <a:pt x="683" y="475"/>
                  </a:lnTo>
                  <a:lnTo>
                    <a:pt x="702" y="494"/>
                  </a:lnTo>
                  <a:lnTo>
                    <a:pt x="702" y="494"/>
                  </a:lnTo>
                  <a:lnTo>
                    <a:pt x="531" y="607"/>
                  </a:lnTo>
                  <a:lnTo>
                    <a:pt x="380" y="740"/>
                  </a:lnTo>
                  <a:lnTo>
                    <a:pt x="247" y="892"/>
                  </a:lnTo>
                  <a:lnTo>
                    <a:pt x="133" y="1043"/>
                  </a:lnTo>
                  <a:lnTo>
                    <a:pt x="58" y="1214"/>
                  </a:lnTo>
                  <a:lnTo>
                    <a:pt x="20" y="1290"/>
                  </a:lnTo>
                  <a:lnTo>
                    <a:pt x="1" y="1385"/>
                  </a:lnTo>
                  <a:lnTo>
                    <a:pt x="1" y="1479"/>
                  </a:lnTo>
                  <a:lnTo>
                    <a:pt x="20" y="1574"/>
                  </a:lnTo>
                  <a:lnTo>
                    <a:pt x="39" y="1669"/>
                  </a:lnTo>
                  <a:lnTo>
                    <a:pt x="77" y="1745"/>
                  </a:lnTo>
                  <a:lnTo>
                    <a:pt x="77" y="1745"/>
                  </a:lnTo>
                  <a:lnTo>
                    <a:pt x="190" y="1934"/>
                  </a:lnTo>
                  <a:lnTo>
                    <a:pt x="323" y="2067"/>
                  </a:lnTo>
                  <a:lnTo>
                    <a:pt x="475" y="2181"/>
                  </a:lnTo>
                  <a:lnTo>
                    <a:pt x="645" y="2256"/>
                  </a:lnTo>
                  <a:lnTo>
                    <a:pt x="816" y="2313"/>
                  </a:lnTo>
                  <a:lnTo>
                    <a:pt x="1005" y="2351"/>
                  </a:lnTo>
                  <a:lnTo>
                    <a:pt x="1403" y="2408"/>
                  </a:lnTo>
                  <a:lnTo>
                    <a:pt x="1801" y="2446"/>
                  </a:lnTo>
                  <a:lnTo>
                    <a:pt x="1991" y="2484"/>
                  </a:lnTo>
                  <a:lnTo>
                    <a:pt x="2180" y="2522"/>
                  </a:lnTo>
                  <a:lnTo>
                    <a:pt x="2351" y="2598"/>
                  </a:lnTo>
                  <a:lnTo>
                    <a:pt x="2522" y="2692"/>
                  </a:lnTo>
                  <a:lnTo>
                    <a:pt x="2673" y="2806"/>
                  </a:lnTo>
                  <a:lnTo>
                    <a:pt x="2806" y="2958"/>
                  </a:lnTo>
                  <a:lnTo>
                    <a:pt x="2806" y="2958"/>
                  </a:lnTo>
                  <a:lnTo>
                    <a:pt x="2957" y="3185"/>
                  </a:lnTo>
                  <a:lnTo>
                    <a:pt x="3071" y="3375"/>
                  </a:lnTo>
                  <a:lnTo>
                    <a:pt x="3147" y="3450"/>
                  </a:lnTo>
                  <a:lnTo>
                    <a:pt x="3223" y="3507"/>
                  </a:lnTo>
                  <a:lnTo>
                    <a:pt x="3337" y="3564"/>
                  </a:lnTo>
                  <a:lnTo>
                    <a:pt x="3469" y="3621"/>
                  </a:lnTo>
                  <a:lnTo>
                    <a:pt x="3469" y="3621"/>
                  </a:lnTo>
                  <a:lnTo>
                    <a:pt x="3621" y="3659"/>
                  </a:lnTo>
                  <a:lnTo>
                    <a:pt x="3772" y="3678"/>
                  </a:lnTo>
                  <a:lnTo>
                    <a:pt x="3772" y="3678"/>
                  </a:lnTo>
                  <a:lnTo>
                    <a:pt x="3905" y="3678"/>
                  </a:lnTo>
                  <a:lnTo>
                    <a:pt x="4038" y="3659"/>
                  </a:lnTo>
                  <a:lnTo>
                    <a:pt x="4284" y="3602"/>
                  </a:lnTo>
                  <a:lnTo>
                    <a:pt x="4777" y="3450"/>
                  </a:lnTo>
                  <a:lnTo>
                    <a:pt x="4777" y="3450"/>
                  </a:lnTo>
                  <a:lnTo>
                    <a:pt x="5099" y="3356"/>
                  </a:lnTo>
                  <a:lnTo>
                    <a:pt x="5270" y="3337"/>
                  </a:lnTo>
                  <a:lnTo>
                    <a:pt x="5440" y="3337"/>
                  </a:lnTo>
                  <a:lnTo>
                    <a:pt x="5440" y="3337"/>
                  </a:lnTo>
                  <a:lnTo>
                    <a:pt x="5573" y="3337"/>
                  </a:lnTo>
                  <a:lnTo>
                    <a:pt x="5687" y="3356"/>
                  </a:lnTo>
                  <a:lnTo>
                    <a:pt x="5819" y="3394"/>
                  </a:lnTo>
                  <a:lnTo>
                    <a:pt x="5952" y="3432"/>
                  </a:lnTo>
                  <a:lnTo>
                    <a:pt x="5952" y="3432"/>
                  </a:lnTo>
                  <a:lnTo>
                    <a:pt x="6009" y="3469"/>
                  </a:lnTo>
                  <a:lnTo>
                    <a:pt x="6066" y="3507"/>
                  </a:lnTo>
                  <a:lnTo>
                    <a:pt x="6161" y="3621"/>
                  </a:lnTo>
                  <a:lnTo>
                    <a:pt x="6274" y="3735"/>
                  </a:lnTo>
                  <a:lnTo>
                    <a:pt x="6331" y="3773"/>
                  </a:lnTo>
                  <a:lnTo>
                    <a:pt x="6388" y="3811"/>
                  </a:lnTo>
                  <a:lnTo>
                    <a:pt x="6388" y="3811"/>
                  </a:lnTo>
                  <a:lnTo>
                    <a:pt x="6540" y="3848"/>
                  </a:lnTo>
                  <a:lnTo>
                    <a:pt x="6710" y="3867"/>
                  </a:lnTo>
                  <a:lnTo>
                    <a:pt x="6710" y="3867"/>
                  </a:lnTo>
                  <a:lnTo>
                    <a:pt x="6862" y="3848"/>
                  </a:lnTo>
                  <a:lnTo>
                    <a:pt x="7013" y="3811"/>
                  </a:lnTo>
                  <a:lnTo>
                    <a:pt x="7317" y="3716"/>
                  </a:lnTo>
                  <a:lnTo>
                    <a:pt x="7639" y="3602"/>
                  </a:lnTo>
                  <a:lnTo>
                    <a:pt x="7791" y="3564"/>
                  </a:lnTo>
                  <a:lnTo>
                    <a:pt x="7961" y="3526"/>
                  </a:lnTo>
                  <a:lnTo>
                    <a:pt x="7961" y="3526"/>
                  </a:lnTo>
                  <a:lnTo>
                    <a:pt x="8113" y="3526"/>
                  </a:lnTo>
                  <a:lnTo>
                    <a:pt x="8113" y="3526"/>
                  </a:lnTo>
                  <a:lnTo>
                    <a:pt x="8321" y="3545"/>
                  </a:lnTo>
                  <a:lnTo>
                    <a:pt x="8511" y="3564"/>
                  </a:lnTo>
                  <a:lnTo>
                    <a:pt x="8928" y="3640"/>
                  </a:lnTo>
                  <a:lnTo>
                    <a:pt x="9326" y="3716"/>
                  </a:lnTo>
                  <a:lnTo>
                    <a:pt x="9534" y="3754"/>
                  </a:lnTo>
                  <a:lnTo>
                    <a:pt x="9724" y="3754"/>
                  </a:lnTo>
                  <a:lnTo>
                    <a:pt x="9724" y="3754"/>
                  </a:lnTo>
                  <a:lnTo>
                    <a:pt x="9781" y="3754"/>
                  </a:lnTo>
                  <a:lnTo>
                    <a:pt x="9781" y="3754"/>
                  </a:lnTo>
                  <a:lnTo>
                    <a:pt x="9932" y="3754"/>
                  </a:lnTo>
                  <a:lnTo>
                    <a:pt x="10084" y="3716"/>
                  </a:lnTo>
                  <a:lnTo>
                    <a:pt x="10236" y="3678"/>
                  </a:lnTo>
                  <a:lnTo>
                    <a:pt x="10368" y="3621"/>
                  </a:lnTo>
                  <a:lnTo>
                    <a:pt x="10653" y="3469"/>
                  </a:lnTo>
                  <a:lnTo>
                    <a:pt x="10918" y="3299"/>
                  </a:lnTo>
                  <a:lnTo>
                    <a:pt x="10918" y="3299"/>
                  </a:lnTo>
                  <a:lnTo>
                    <a:pt x="11145" y="3166"/>
                  </a:lnTo>
                  <a:lnTo>
                    <a:pt x="11354" y="3090"/>
                  </a:lnTo>
                  <a:lnTo>
                    <a:pt x="11581" y="3052"/>
                  </a:lnTo>
                  <a:lnTo>
                    <a:pt x="11790" y="3033"/>
                  </a:lnTo>
                  <a:lnTo>
                    <a:pt x="11790" y="3033"/>
                  </a:lnTo>
                  <a:lnTo>
                    <a:pt x="11922" y="3033"/>
                  </a:lnTo>
                  <a:lnTo>
                    <a:pt x="12074" y="3052"/>
                  </a:lnTo>
                  <a:lnTo>
                    <a:pt x="12377" y="3109"/>
                  </a:lnTo>
                  <a:lnTo>
                    <a:pt x="13022" y="3280"/>
                  </a:lnTo>
                  <a:lnTo>
                    <a:pt x="13022" y="3280"/>
                  </a:lnTo>
                  <a:lnTo>
                    <a:pt x="13135" y="3299"/>
                  </a:lnTo>
                  <a:lnTo>
                    <a:pt x="13135" y="3299"/>
                  </a:lnTo>
                  <a:lnTo>
                    <a:pt x="13287" y="3280"/>
                  </a:lnTo>
                  <a:lnTo>
                    <a:pt x="13439" y="3242"/>
                  </a:lnTo>
                  <a:lnTo>
                    <a:pt x="13609" y="3166"/>
                  </a:lnTo>
                  <a:lnTo>
                    <a:pt x="13799" y="3090"/>
                  </a:lnTo>
                  <a:lnTo>
                    <a:pt x="14102" y="2920"/>
                  </a:lnTo>
                  <a:lnTo>
                    <a:pt x="14348" y="2806"/>
                  </a:lnTo>
                  <a:lnTo>
                    <a:pt x="14348" y="2806"/>
                  </a:lnTo>
                  <a:lnTo>
                    <a:pt x="14879" y="2598"/>
                  </a:lnTo>
                  <a:lnTo>
                    <a:pt x="15410" y="2446"/>
                  </a:lnTo>
                  <a:lnTo>
                    <a:pt x="15959" y="2294"/>
                  </a:lnTo>
                  <a:lnTo>
                    <a:pt x="16509" y="2181"/>
                  </a:lnTo>
                  <a:lnTo>
                    <a:pt x="16509" y="2181"/>
                  </a:lnTo>
                  <a:lnTo>
                    <a:pt x="16699" y="2124"/>
                  </a:lnTo>
                  <a:lnTo>
                    <a:pt x="16812" y="2086"/>
                  </a:lnTo>
                  <a:lnTo>
                    <a:pt x="16907" y="2029"/>
                  </a:lnTo>
                  <a:lnTo>
                    <a:pt x="16983" y="1972"/>
                  </a:lnTo>
                  <a:lnTo>
                    <a:pt x="17059" y="1896"/>
                  </a:lnTo>
                  <a:lnTo>
                    <a:pt x="17116" y="1820"/>
                  </a:lnTo>
                  <a:lnTo>
                    <a:pt x="17154" y="1707"/>
                  </a:lnTo>
                  <a:lnTo>
                    <a:pt x="17154" y="1707"/>
                  </a:lnTo>
                  <a:lnTo>
                    <a:pt x="17191" y="1555"/>
                  </a:lnTo>
                  <a:lnTo>
                    <a:pt x="17191" y="1422"/>
                  </a:lnTo>
                  <a:lnTo>
                    <a:pt x="17191" y="1271"/>
                  </a:lnTo>
                  <a:lnTo>
                    <a:pt x="17173" y="1138"/>
                  </a:lnTo>
                  <a:lnTo>
                    <a:pt x="17135" y="1005"/>
                  </a:lnTo>
                  <a:lnTo>
                    <a:pt x="17097" y="873"/>
                  </a:lnTo>
                  <a:lnTo>
                    <a:pt x="17040" y="759"/>
                  </a:lnTo>
                  <a:lnTo>
                    <a:pt x="16964" y="645"/>
                  </a:lnTo>
                  <a:lnTo>
                    <a:pt x="16888" y="532"/>
                  </a:lnTo>
                  <a:lnTo>
                    <a:pt x="16793" y="437"/>
                  </a:lnTo>
                  <a:lnTo>
                    <a:pt x="16699" y="342"/>
                  </a:lnTo>
                  <a:lnTo>
                    <a:pt x="16585" y="247"/>
                  </a:lnTo>
                  <a:lnTo>
                    <a:pt x="16471" y="172"/>
                  </a:lnTo>
                  <a:lnTo>
                    <a:pt x="16339" y="115"/>
                  </a:lnTo>
                  <a:lnTo>
                    <a:pt x="16206" y="58"/>
                  </a:lnTo>
                  <a:lnTo>
                    <a:pt x="16073" y="20"/>
                  </a:lnTo>
                  <a:lnTo>
                    <a:pt x="16073" y="20"/>
                  </a:lnTo>
                  <a:lnTo>
                    <a:pt x="16016" y="1"/>
                  </a:lnTo>
                </a:path>
              </a:pathLst>
            </a:custGeom>
            <a:solidFill>
              <a:srgbClr val="F1C4B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44" name="Google Shape;7544;p59"/>
            <p:cNvSpPr/>
            <p:nvPr/>
          </p:nvSpPr>
          <p:spPr>
            <a:xfrm>
              <a:off x="-475625" y="4193675"/>
              <a:ext cx="327900" cy="85325"/>
            </a:xfrm>
            <a:custGeom>
              <a:avLst/>
              <a:gdLst/>
              <a:ahLst/>
              <a:cxnLst/>
              <a:rect l="l" t="t" r="r" b="b"/>
              <a:pathLst>
                <a:path w="13116" h="3413" extrusionOk="0">
                  <a:moveTo>
                    <a:pt x="171" y="1"/>
                  </a:moveTo>
                  <a:lnTo>
                    <a:pt x="114" y="20"/>
                  </a:lnTo>
                  <a:lnTo>
                    <a:pt x="76" y="39"/>
                  </a:lnTo>
                  <a:lnTo>
                    <a:pt x="38" y="77"/>
                  </a:lnTo>
                  <a:lnTo>
                    <a:pt x="19" y="133"/>
                  </a:lnTo>
                  <a:lnTo>
                    <a:pt x="0" y="399"/>
                  </a:lnTo>
                  <a:lnTo>
                    <a:pt x="0" y="645"/>
                  </a:lnTo>
                  <a:lnTo>
                    <a:pt x="19" y="892"/>
                  </a:lnTo>
                  <a:lnTo>
                    <a:pt x="76" y="1119"/>
                  </a:lnTo>
                  <a:lnTo>
                    <a:pt x="152" y="1328"/>
                  </a:lnTo>
                  <a:lnTo>
                    <a:pt x="265" y="1517"/>
                  </a:lnTo>
                  <a:lnTo>
                    <a:pt x="379" y="1707"/>
                  </a:lnTo>
                  <a:lnTo>
                    <a:pt x="512" y="1877"/>
                  </a:lnTo>
                  <a:lnTo>
                    <a:pt x="682" y="2029"/>
                  </a:lnTo>
                  <a:lnTo>
                    <a:pt x="853" y="2180"/>
                  </a:lnTo>
                  <a:lnTo>
                    <a:pt x="1062" y="2313"/>
                  </a:lnTo>
                  <a:lnTo>
                    <a:pt x="1270" y="2427"/>
                  </a:lnTo>
                  <a:lnTo>
                    <a:pt x="1479" y="2560"/>
                  </a:lnTo>
                  <a:lnTo>
                    <a:pt x="1725" y="2654"/>
                  </a:lnTo>
                  <a:lnTo>
                    <a:pt x="1952" y="2749"/>
                  </a:lnTo>
                  <a:lnTo>
                    <a:pt x="2218" y="2844"/>
                  </a:lnTo>
                  <a:lnTo>
                    <a:pt x="2729" y="2995"/>
                  </a:lnTo>
                  <a:lnTo>
                    <a:pt x="3260" y="3109"/>
                  </a:lnTo>
                  <a:lnTo>
                    <a:pt x="3810" y="3204"/>
                  </a:lnTo>
                  <a:lnTo>
                    <a:pt x="4340" y="3280"/>
                  </a:lnTo>
                  <a:lnTo>
                    <a:pt x="4852" y="3337"/>
                  </a:lnTo>
                  <a:lnTo>
                    <a:pt x="5345" y="3375"/>
                  </a:lnTo>
                  <a:lnTo>
                    <a:pt x="6179" y="3412"/>
                  </a:lnTo>
                  <a:lnTo>
                    <a:pt x="6558" y="3412"/>
                  </a:lnTo>
                  <a:lnTo>
                    <a:pt x="7108" y="3393"/>
                  </a:lnTo>
                  <a:lnTo>
                    <a:pt x="7657" y="3356"/>
                  </a:lnTo>
                  <a:lnTo>
                    <a:pt x="8207" y="3299"/>
                  </a:lnTo>
                  <a:lnTo>
                    <a:pt x="8738" y="3223"/>
                  </a:lnTo>
                  <a:lnTo>
                    <a:pt x="9287" y="3109"/>
                  </a:lnTo>
                  <a:lnTo>
                    <a:pt x="9818" y="2976"/>
                  </a:lnTo>
                  <a:lnTo>
                    <a:pt x="10349" y="2825"/>
                  </a:lnTo>
                  <a:lnTo>
                    <a:pt x="10860" y="2654"/>
                  </a:lnTo>
                  <a:lnTo>
                    <a:pt x="11258" y="2503"/>
                  </a:lnTo>
                  <a:lnTo>
                    <a:pt x="11675" y="2332"/>
                  </a:lnTo>
                  <a:lnTo>
                    <a:pt x="12073" y="2124"/>
                  </a:lnTo>
                  <a:lnTo>
                    <a:pt x="12263" y="2010"/>
                  </a:lnTo>
                  <a:lnTo>
                    <a:pt x="12434" y="1877"/>
                  </a:lnTo>
                  <a:lnTo>
                    <a:pt x="12585" y="1745"/>
                  </a:lnTo>
                  <a:lnTo>
                    <a:pt x="12737" y="1593"/>
                  </a:lnTo>
                  <a:lnTo>
                    <a:pt x="12870" y="1422"/>
                  </a:lnTo>
                  <a:lnTo>
                    <a:pt x="12964" y="1252"/>
                  </a:lnTo>
                  <a:lnTo>
                    <a:pt x="13059" y="1062"/>
                  </a:lnTo>
                  <a:lnTo>
                    <a:pt x="13097" y="854"/>
                  </a:lnTo>
                  <a:lnTo>
                    <a:pt x="13116" y="626"/>
                  </a:lnTo>
                  <a:lnTo>
                    <a:pt x="13116" y="399"/>
                  </a:lnTo>
                  <a:lnTo>
                    <a:pt x="13078" y="323"/>
                  </a:lnTo>
                  <a:lnTo>
                    <a:pt x="13040" y="266"/>
                  </a:lnTo>
                  <a:lnTo>
                    <a:pt x="12983" y="228"/>
                  </a:lnTo>
                  <a:lnTo>
                    <a:pt x="12851" y="228"/>
                  </a:lnTo>
                  <a:lnTo>
                    <a:pt x="12794" y="266"/>
                  </a:lnTo>
                  <a:lnTo>
                    <a:pt x="12756" y="323"/>
                  </a:lnTo>
                  <a:lnTo>
                    <a:pt x="12756" y="399"/>
                  </a:lnTo>
                  <a:lnTo>
                    <a:pt x="12775" y="513"/>
                  </a:lnTo>
                  <a:lnTo>
                    <a:pt x="12775" y="645"/>
                  </a:lnTo>
                  <a:lnTo>
                    <a:pt x="12756" y="759"/>
                  </a:lnTo>
                  <a:lnTo>
                    <a:pt x="12737" y="873"/>
                  </a:lnTo>
                  <a:lnTo>
                    <a:pt x="12661" y="1081"/>
                  </a:lnTo>
                  <a:lnTo>
                    <a:pt x="12528" y="1271"/>
                  </a:lnTo>
                  <a:lnTo>
                    <a:pt x="12396" y="1460"/>
                  </a:lnTo>
                  <a:lnTo>
                    <a:pt x="12206" y="1612"/>
                  </a:lnTo>
                  <a:lnTo>
                    <a:pt x="12017" y="1763"/>
                  </a:lnTo>
                  <a:lnTo>
                    <a:pt x="11789" y="1896"/>
                  </a:lnTo>
                  <a:lnTo>
                    <a:pt x="11562" y="2010"/>
                  </a:lnTo>
                  <a:lnTo>
                    <a:pt x="11315" y="2124"/>
                  </a:lnTo>
                  <a:lnTo>
                    <a:pt x="10823" y="2313"/>
                  </a:lnTo>
                  <a:lnTo>
                    <a:pt x="10349" y="2465"/>
                  </a:lnTo>
                  <a:lnTo>
                    <a:pt x="9932" y="2597"/>
                  </a:lnTo>
                  <a:lnTo>
                    <a:pt x="9515" y="2711"/>
                  </a:lnTo>
                  <a:lnTo>
                    <a:pt x="9079" y="2806"/>
                  </a:lnTo>
                  <a:lnTo>
                    <a:pt x="8643" y="2882"/>
                  </a:lnTo>
                  <a:lnTo>
                    <a:pt x="8226" y="2939"/>
                  </a:lnTo>
                  <a:lnTo>
                    <a:pt x="7790" y="2995"/>
                  </a:lnTo>
                  <a:lnTo>
                    <a:pt x="7354" y="3033"/>
                  </a:lnTo>
                  <a:lnTo>
                    <a:pt x="6918" y="3052"/>
                  </a:lnTo>
                  <a:lnTo>
                    <a:pt x="6331" y="3052"/>
                  </a:lnTo>
                  <a:lnTo>
                    <a:pt x="5553" y="3033"/>
                  </a:lnTo>
                  <a:lnTo>
                    <a:pt x="5099" y="3014"/>
                  </a:lnTo>
                  <a:lnTo>
                    <a:pt x="4606" y="2976"/>
                  </a:lnTo>
                  <a:lnTo>
                    <a:pt x="4075" y="2901"/>
                  </a:lnTo>
                  <a:lnTo>
                    <a:pt x="3563" y="2825"/>
                  </a:lnTo>
                  <a:lnTo>
                    <a:pt x="3033" y="2711"/>
                  </a:lnTo>
                  <a:lnTo>
                    <a:pt x="2540" y="2578"/>
                  </a:lnTo>
                  <a:lnTo>
                    <a:pt x="2047" y="2427"/>
                  </a:lnTo>
                  <a:lnTo>
                    <a:pt x="1820" y="2332"/>
                  </a:lnTo>
                  <a:lnTo>
                    <a:pt x="1611" y="2218"/>
                  </a:lnTo>
                  <a:lnTo>
                    <a:pt x="1403" y="2124"/>
                  </a:lnTo>
                  <a:lnTo>
                    <a:pt x="1213" y="1991"/>
                  </a:lnTo>
                  <a:lnTo>
                    <a:pt x="1043" y="1877"/>
                  </a:lnTo>
                  <a:lnTo>
                    <a:pt x="872" y="1726"/>
                  </a:lnTo>
                  <a:lnTo>
                    <a:pt x="739" y="1574"/>
                  </a:lnTo>
                  <a:lnTo>
                    <a:pt x="607" y="1422"/>
                  </a:lnTo>
                  <a:lnTo>
                    <a:pt x="512" y="1252"/>
                  </a:lnTo>
                  <a:lnTo>
                    <a:pt x="436" y="1062"/>
                  </a:lnTo>
                  <a:lnTo>
                    <a:pt x="379" y="873"/>
                  </a:lnTo>
                  <a:lnTo>
                    <a:pt x="341" y="664"/>
                  </a:lnTo>
                  <a:lnTo>
                    <a:pt x="341" y="456"/>
                  </a:lnTo>
                  <a:lnTo>
                    <a:pt x="360" y="228"/>
                  </a:lnTo>
                  <a:lnTo>
                    <a:pt x="360" y="171"/>
                  </a:lnTo>
                  <a:lnTo>
                    <a:pt x="360" y="133"/>
                  </a:lnTo>
                  <a:lnTo>
                    <a:pt x="303" y="58"/>
                  </a:lnTo>
                  <a:lnTo>
                    <a:pt x="247" y="20"/>
                  </a:lnTo>
                  <a:lnTo>
                    <a:pt x="171" y="1"/>
                  </a:lnTo>
                  <a:close/>
                </a:path>
              </a:pathLst>
            </a:custGeom>
            <a:solidFill>
              <a:srgbClr val="F1C4B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45" name="Google Shape;7545;p59"/>
            <p:cNvSpPr/>
            <p:nvPr/>
          </p:nvSpPr>
          <p:spPr>
            <a:xfrm>
              <a:off x="-475625" y="4193675"/>
              <a:ext cx="327900" cy="85325"/>
            </a:xfrm>
            <a:custGeom>
              <a:avLst/>
              <a:gdLst/>
              <a:ahLst/>
              <a:cxnLst/>
              <a:rect l="l" t="t" r="r" b="b"/>
              <a:pathLst>
                <a:path w="13116" h="3413" fill="none" extrusionOk="0">
                  <a:moveTo>
                    <a:pt x="171" y="1"/>
                  </a:moveTo>
                  <a:lnTo>
                    <a:pt x="171" y="1"/>
                  </a:lnTo>
                  <a:lnTo>
                    <a:pt x="114" y="20"/>
                  </a:lnTo>
                  <a:lnTo>
                    <a:pt x="76" y="39"/>
                  </a:lnTo>
                  <a:lnTo>
                    <a:pt x="38" y="77"/>
                  </a:lnTo>
                  <a:lnTo>
                    <a:pt x="19" y="133"/>
                  </a:lnTo>
                  <a:lnTo>
                    <a:pt x="19" y="133"/>
                  </a:lnTo>
                  <a:lnTo>
                    <a:pt x="0" y="399"/>
                  </a:lnTo>
                  <a:lnTo>
                    <a:pt x="0" y="645"/>
                  </a:lnTo>
                  <a:lnTo>
                    <a:pt x="19" y="892"/>
                  </a:lnTo>
                  <a:lnTo>
                    <a:pt x="76" y="1119"/>
                  </a:lnTo>
                  <a:lnTo>
                    <a:pt x="152" y="1328"/>
                  </a:lnTo>
                  <a:lnTo>
                    <a:pt x="265" y="1517"/>
                  </a:lnTo>
                  <a:lnTo>
                    <a:pt x="379" y="1707"/>
                  </a:lnTo>
                  <a:lnTo>
                    <a:pt x="512" y="1877"/>
                  </a:lnTo>
                  <a:lnTo>
                    <a:pt x="682" y="2029"/>
                  </a:lnTo>
                  <a:lnTo>
                    <a:pt x="853" y="2180"/>
                  </a:lnTo>
                  <a:lnTo>
                    <a:pt x="1062" y="2313"/>
                  </a:lnTo>
                  <a:lnTo>
                    <a:pt x="1270" y="2427"/>
                  </a:lnTo>
                  <a:lnTo>
                    <a:pt x="1479" y="2560"/>
                  </a:lnTo>
                  <a:lnTo>
                    <a:pt x="1725" y="2654"/>
                  </a:lnTo>
                  <a:lnTo>
                    <a:pt x="1952" y="2749"/>
                  </a:lnTo>
                  <a:lnTo>
                    <a:pt x="2218" y="2844"/>
                  </a:lnTo>
                  <a:lnTo>
                    <a:pt x="2729" y="2995"/>
                  </a:lnTo>
                  <a:lnTo>
                    <a:pt x="3260" y="3109"/>
                  </a:lnTo>
                  <a:lnTo>
                    <a:pt x="3810" y="3204"/>
                  </a:lnTo>
                  <a:lnTo>
                    <a:pt x="4340" y="3280"/>
                  </a:lnTo>
                  <a:lnTo>
                    <a:pt x="4852" y="3337"/>
                  </a:lnTo>
                  <a:lnTo>
                    <a:pt x="5345" y="3375"/>
                  </a:lnTo>
                  <a:lnTo>
                    <a:pt x="6179" y="3412"/>
                  </a:lnTo>
                  <a:lnTo>
                    <a:pt x="6179" y="3412"/>
                  </a:lnTo>
                  <a:lnTo>
                    <a:pt x="6558" y="3412"/>
                  </a:lnTo>
                  <a:lnTo>
                    <a:pt x="6558" y="3412"/>
                  </a:lnTo>
                  <a:lnTo>
                    <a:pt x="7108" y="3393"/>
                  </a:lnTo>
                  <a:lnTo>
                    <a:pt x="7657" y="3356"/>
                  </a:lnTo>
                  <a:lnTo>
                    <a:pt x="8207" y="3299"/>
                  </a:lnTo>
                  <a:lnTo>
                    <a:pt x="8738" y="3223"/>
                  </a:lnTo>
                  <a:lnTo>
                    <a:pt x="9287" y="3109"/>
                  </a:lnTo>
                  <a:lnTo>
                    <a:pt x="9818" y="2976"/>
                  </a:lnTo>
                  <a:lnTo>
                    <a:pt x="10349" y="2825"/>
                  </a:lnTo>
                  <a:lnTo>
                    <a:pt x="10860" y="2654"/>
                  </a:lnTo>
                  <a:lnTo>
                    <a:pt x="10860" y="2654"/>
                  </a:lnTo>
                  <a:lnTo>
                    <a:pt x="11258" y="2503"/>
                  </a:lnTo>
                  <a:lnTo>
                    <a:pt x="11675" y="2332"/>
                  </a:lnTo>
                  <a:lnTo>
                    <a:pt x="12073" y="2124"/>
                  </a:lnTo>
                  <a:lnTo>
                    <a:pt x="12263" y="2010"/>
                  </a:lnTo>
                  <a:lnTo>
                    <a:pt x="12434" y="1877"/>
                  </a:lnTo>
                  <a:lnTo>
                    <a:pt x="12585" y="1745"/>
                  </a:lnTo>
                  <a:lnTo>
                    <a:pt x="12737" y="1593"/>
                  </a:lnTo>
                  <a:lnTo>
                    <a:pt x="12870" y="1422"/>
                  </a:lnTo>
                  <a:lnTo>
                    <a:pt x="12964" y="1252"/>
                  </a:lnTo>
                  <a:lnTo>
                    <a:pt x="13059" y="1062"/>
                  </a:lnTo>
                  <a:lnTo>
                    <a:pt x="13097" y="854"/>
                  </a:lnTo>
                  <a:lnTo>
                    <a:pt x="13116" y="626"/>
                  </a:lnTo>
                  <a:lnTo>
                    <a:pt x="13116" y="399"/>
                  </a:lnTo>
                  <a:lnTo>
                    <a:pt x="13116" y="399"/>
                  </a:lnTo>
                  <a:lnTo>
                    <a:pt x="13078" y="323"/>
                  </a:lnTo>
                  <a:lnTo>
                    <a:pt x="13040" y="266"/>
                  </a:lnTo>
                  <a:lnTo>
                    <a:pt x="12983" y="228"/>
                  </a:lnTo>
                  <a:lnTo>
                    <a:pt x="12907" y="228"/>
                  </a:lnTo>
                  <a:lnTo>
                    <a:pt x="12907" y="228"/>
                  </a:lnTo>
                  <a:lnTo>
                    <a:pt x="12851" y="228"/>
                  </a:lnTo>
                  <a:lnTo>
                    <a:pt x="12794" y="266"/>
                  </a:lnTo>
                  <a:lnTo>
                    <a:pt x="12756" y="323"/>
                  </a:lnTo>
                  <a:lnTo>
                    <a:pt x="12756" y="399"/>
                  </a:lnTo>
                  <a:lnTo>
                    <a:pt x="12756" y="399"/>
                  </a:lnTo>
                  <a:lnTo>
                    <a:pt x="12775" y="513"/>
                  </a:lnTo>
                  <a:lnTo>
                    <a:pt x="12775" y="645"/>
                  </a:lnTo>
                  <a:lnTo>
                    <a:pt x="12756" y="759"/>
                  </a:lnTo>
                  <a:lnTo>
                    <a:pt x="12737" y="873"/>
                  </a:lnTo>
                  <a:lnTo>
                    <a:pt x="12661" y="1081"/>
                  </a:lnTo>
                  <a:lnTo>
                    <a:pt x="12528" y="1271"/>
                  </a:lnTo>
                  <a:lnTo>
                    <a:pt x="12396" y="1460"/>
                  </a:lnTo>
                  <a:lnTo>
                    <a:pt x="12206" y="1612"/>
                  </a:lnTo>
                  <a:lnTo>
                    <a:pt x="12017" y="1763"/>
                  </a:lnTo>
                  <a:lnTo>
                    <a:pt x="11789" y="1896"/>
                  </a:lnTo>
                  <a:lnTo>
                    <a:pt x="11562" y="2010"/>
                  </a:lnTo>
                  <a:lnTo>
                    <a:pt x="11315" y="2124"/>
                  </a:lnTo>
                  <a:lnTo>
                    <a:pt x="10823" y="2313"/>
                  </a:lnTo>
                  <a:lnTo>
                    <a:pt x="10349" y="2465"/>
                  </a:lnTo>
                  <a:lnTo>
                    <a:pt x="9932" y="2597"/>
                  </a:lnTo>
                  <a:lnTo>
                    <a:pt x="9932" y="2597"/>
                  </a:lnTo>
                  <a:lnTo>
                    <a:pt x="9515" y="2711"/>
                  </a:lnTo>
                  <a:lnTo>
                    <a:pt x="9079" y="2806"/>
                  </a:lnTo>
                  <a:lnTo>
                    <a:pt x="8643" y="2882"/>
                  </a:lnTo>
                  <a:lnTo>
                    <a:pt x="8226" y="2939"/>
                  </a:lnTo>
                  <a:lnTo>
                    <a:pt x="7790" y="2995"/>
                  </a:lnTo>
                  <a:lnTo>
                    <a:pt x="7354" y="3033"/>
                  </a:lnTo>
                  <a:lnTo>
                    <a:pt x="6918" y="3052"/>
                  </a:lnTo>
                  <a:lnTo>
                    <a:pt x="6482" y="3052"/>
                  </a:lnTo>
                  <a:lnTo>
                    <a:pt x="6482" y="3052"/>
                  </a:lnTo>
                  <a:lnTo>
                    <a:pt x="6331" y="3052"/>
                  </a:lnTo>
                  <a:lnTo>
                    <a:pt x="6331" y="3052"/>
                  </a:lnTo>
                  <a:lnTo>
                    <a:pt x="5553" y="3033"/>
                  </a:lnTo>
                  <a:lnTo>
                    <a:pt x="5099" y="3014"/>
                  </a:lnTo>
                  <a:lnTo>
                    <a:pt x="4606" y="2976"/>
                  </a:lnTo>
                  <a:lnTo>
                    <a:pt x="4075" y="2901"/>
                  </a:lnTo>
                  <a:lnTo>
                    <a:pt x="3563" y="2825"/>
                  </a:lnTo>
                  <a:lnTo>
                    <a:pt x="3033" y="2711"/>
                  </a:lnTo>
                  <a:lnTo>
                    <a:pt x="2540" y="2578"/>
                  </a:lnTo>
                  <a:lnTo>
                    <a:pt x="2047" y="2427"/>
                  </a:lnTo>
                  <a:lnTo>
                    <a:pt x="1820" y="2332"/>
                  </a:lnTo>
                  <a:lnTo>
                    <a:pt x="1611" y="2218"/>
                  </a:lnTo>
                  <a:lnTo>
                    <a:pt x="1403" y="2124"/>
                  </a:lnTo>
                  <a:lnTo>
                    <a:pt x="1213" y="1991"/>
                  </a:lnTo>
                  <a:lnTo>
                    <a:pt x="1043" y="1877"/>
                  </a:lnTo>
                  <a:lnTo>
                    <a:pt x="872" y="1726"/>
                  </a:lnTo>
                  <a:lnTo>
                    <a:pt x="739" y="1574"/>
                  </a:lnTo>
                  <a:lnTo>
                    <a:pt x="607" y="1422"/>
                  </a:lnTo>
                  <a:lnTo>
                    <a:pt x="512" y="1252"/>
                  </a:lnTo>
                  <a:lnTo>
                    <a:pt x="436" y="1062"/>
                  </a:lnTo>
                  <a:lnTo>
                    <a:pt x="379" y="873"/>
                  </a:lnTo>
                  <a:lnTo>
                    <a:pt x="341" y="664"/>
                  </a:lnTo>
                  <a:lnTo>
                    <a:pt x="341" y="456"/>
                  </a:lnTo>
                  <a:lnTo>
                    <a:pt x="360" y="228"/>
                  </a:lnTo>
                  <a:lnTo>
                    <a:pt x="360" y="228"/>
                  </a:lnTo>
                  <a:lnTo>
                    <a:pt x="360" y="171"/>
                  </a:lnTo>
                  <a:lnTo>
                    <a:pt x="360" y="133"/>
                  </a:lnTo>
                  <a:lnTo>
                    <a:pt x="303" y="58"/>
                  </a:lnTo>
                  <a:lnTo>
                    <a:pt x="247" y="20"/>
                  </a:lnTo>
                  <a:lnTo>
                    <a:pt x="171" y="1"/>
                  </a:lnTo>
                </a:path>
              </a:pathLst>
            </a:custGeom>
            <a:solidFill>
              <a:srgbClr val="F1C4B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46" name="Google Shape;7546;p59"/>
            <p:cNvSpPr/>
            <p:nvPr/>
          </p:nvSpPr>
          <p:spPr>
            <a:xfrm>
              <a:off x="-277575" y="3989450"/>
              <a:ext cx="17550" cy="13300"/>
            </a:xfrm>
            <a:custGeom>
              <a:avLst/>
              <a:gdLst/>
              <a:ahLst/>
              <a:cxnLst/>
              <a:rect l="l" t="t" r="r" b="b"/>
              <a:pathLst>
                <a:path w="702" h="532" extrusionOk="0">
                  <a:moveTo>
                    <a:pt x="171" y="1"/>
                  </a:moveTo>
                  <a:lnTo>
                    <a:pt x="114" y="20"/>
                  </a:lnTo>
                  <a:lnTo>
                    <a:pt x="58" y="58"/>
                  </a:lnTo>
                  <a:lnTo>
                    <a:pt x="20" y="115"/>
                  </a:lnTo>
                  <a:lnTo>
                    <a:pt x="1" y="171"/>
                  </a:lnTo>
                  <a:lnTo>
                    <a:pt x="20" y="247"/>
                  </a:lnTo>
                  <a:lnTo>
                    <a:pt x="58" y="304"/>
                  </a:lnTo>
                  <a:lnTo>
                    <a:pt x="114" y="342"/>
                  </a:lnTo>
                  <a:lnTo>
                    <a:pt x="190" y="361"/>
                  </a:lnTo>
                  <a:lnTo>
                    <a:pt x="247" y="361"/>
                  </a:lnTo>
                  <a:lnTo>
                    <a:pt x="304" y="399"/>
                  </a:lnTo>
                  <a:lnTo>
                    <a:pt x="418" y="475"/>
                  </a:lnTo>
                  <a:lnTo>
                    <a:pt x="475" y="513"/>
                  </a:lnTo>
                  <a:lnTo>
                    <a:pt x="531" y="532"/>
                  </a:lnTo>
                  <a:lnTo>
                    <a:pt x="569" y="513"/>
                  </a:lnTo>
                  <a:lnTo>
                    <a:pt x="626" y="494"/>
                  </a:lnTo>
                  <a:lnTo>
                    <a:pt x="664" y="456"/>
                  </a:lnTo>
                  <a:lnTo>
                    <a:pt x="683" y="418"/>
                  </a:lnTo>
                  <a:lnTo>
                    <a:pt x="702" y="380"/>
                  </a:lnTo>
                  <a:lnTo>
                    <a:pt x="702" y="323"/>
                  </a:lnTo>
                  <a:lnTo>
                    <a:pt x="683" y="266"/>
                  </a:lnTo>
                  <a:lnTo>
                    <a:pt x="664" y="228"/>
                  </a:lnTo>
                  <a:lnTo>
                    <a:pt x="550" y="133"/>
                  </a:lnTo>
                  <a:lnTo>
                    <a:pt x="437" y="77"/>
                  </a:lnTo>
                  <a:lnTo>
                    <a:pt x="323" y="20"/>
                  </a:lnTo>
                  <a:lnTo>
                    <a:pt x="190" y="1"/>
                  </a:lnTo>
                  <a:close/>
                </a:path>
              </a:pathLst>
            </a:custGeom>
            <a:solidFill>
              <a:srgbClr val="F1C4B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47" name="Google Shape;7547;p59"/>
            <p:cNvSpPr/>
            <p:nvPr/>
          </p:nvSpPr>
          <p:spPr>
            <a:xfrm>
              <a:off x="-277575" y="3989450"/>
              <a:ext cx="17550" cy="13300"/>
            </a:xfrm>
            <a:custGeom>
              <a:avLst/>
              <a:gdLst/>
              <a:ahLst/>
              <a:cxnLst/>
              <a:rect l="l" t="t" r="r" b="b"/>
              <a:pathLst>
                <a:path w="702" h="532" fill="none" extrusionOk="0">
                  <a:moveTo>
                    <a:pt x="171" y="1"/>
                  </a:moveTo>
                  <a:lnTo>
                    <a:pt x="171" y="1"/>
                  </a:lnTo>
                  <a:lnTo>
                    <a:pt x="114" y="20"/>
                  </a:lnTo>
                  <a:lnTo>
                    <a:pt x="58" y="58"/>
                  </a:lnTo>
                  <a:lnTo>
                    <a:pt x="20" y="115"/>
                  </a:lnTo>
                  <a:lnTo>
                    <a:pt x="1" y="171"/>
                  </a:lnTo>
                  <a:lnTo>
                    <a:pt x="1" y="171"/>
                  </a:lnTo>
                  <a:lnTo>
                    <a:pt x="20" y="247"/>
                  </a:lnTo>
                  <a:lnTo>
                    <a:pt x="58" y="304"/>
                  </a:lnTo>
                  <a:lnTo>
                    <a:pt x="114" y="342"/>
                  </a:lnTo>
                  <a:lnTo>
                    <a:pt x="190" y="361"/>
                  </a:lnTo>
                  <a:lnTo>
                    <a:pt x="190" y="361"/>
                  </a:lnTo>
                  <a:lnTo>
                    <a:pt x="247" y="361"/>
                  </a:lnTo>
                  <a:lnTo>
                    <a:pt x="304" y="399"/>
                  </a:lnTo>
                  <a:lnTo>
                    <a:pt x="418" y="475"/>
                  </a:lnTo>
                  <a:lnTo>
                    <a:pt x="418" y="475"/>
                  </a:lnTo>
                  <a:lnTo>
                    <a:pt x="475" y="513"/>
                  </a:lnTo>
                  <a:lnTo>
                    <a:pt x="531" y="532"/>
                  </a:lnTo>
                  <a:lnTo>
                    <a:pt x="531" y="532"/>
                  </a:lnTo>
                  <a:lnTo>
                    <a:pt x="569" y="513"/>
                  </a:lnTo>
                  <a:lnTo>
                    <a:pt x="626" y="494"/>
                  </a:lnTo>
                  <a:lnTo>
                    <a:pt x="664" y="456"/>
                  </a:lnTo>
                  <a:lnTo>
                    <a:pt x="683" y="418"/>
                  </a:lnTo>
                  <a:lnTo>
                    <a:pt x="702" y="380"/>
                  </a:lnTo>
                  <a:lnTo>
                    <a:pt x="702" y="323"/>
                  </a:lnTo>
                  <a:lnTo>
                    <a:pt x="683" y="266"/>
                  </a:lnTo>
                  <a:lnTo>
                    <a:pt x="664" y="228"/>
                  </a:lnTo>
                  <a:lnTo>
                    <a:pt x="664" y="228"/>
                  </a:lnTo>
                  <a:lnTo>
                    <a:pt x="550" y="133"/>
                  </a:lnTo>
                  <a:lnTo>
                    <a:pt x="437" y="77"/>
                  </a:lnTo>
                  <a:lnTo>
                    <a:pt x="323" y="20"/>
                  </a:lnTo>
                  <a:lnTo>
                    <a:pt x="190" y="1"/>
                  </a:lnTo>
                  <a:lnTo>
                    <a:pt x="190" y="1"/>
                  </a:lnTo>
                  <a:lnTo>
                    <a:pt x="171" y="1"/>
                  </a:lnTo>
                </a:path>
              </a:pathLst>
            </a:custGeom>
            <a:solidFill>
              <a:srgbClr val="F1C4B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48" name="Google Shape;7548;p59"/>
            <p:cNvSpPr/>
            <p:nvPr/>
          </p:nvSpPr>
          <p:spPr>
            <a:xfrm>
              <a:off x="-255300" y="4043000"/>
              <a:ext cx="19925" cy="10450"/>
            </a:xfrm>
            <a:custGeom>
              <a:avLst/>
              <a:gdLst/>
              <a:ahLst/>
              <a:cxnLst/>
              <a:rect l="l" t="t" r="r" b="b"/>
              <a:pathLst>
                <a:path w="797" h="418" extrusionOk="0">
                  <a:moveTo>
                    <a:pt x="171" y="1"/>
                  </a:moveTo>
                  <a:lnTo>
                    <a:pt x="114" y="20"/>
                  </a:lnTo>
                  <a:lnTo>
                    <a:pt x="57" y="38"/>
                  </a:lnTo>
                  <a:lnTo>
                    <a:pt x="19" y="76"/>
                  </a:lnTo>
                  <a:lnTo>
                    <a:pt x="0" y="133"/>
                  </a:lnTo>
                  <a:lnTo>
                    <a:pt x="0" y="190"/>
                  </a:lnTo>
                  <a:lnTo>
                    <a:pt x="19" y="266"/>
                  </a:lnTo>
                  <a:lnTo>
                    <a:pt x="57" y="323"/>
                  </a:lnTo>
                  <a:lnTo>
                    <a:pt x="114" y="342"/>
                  </a:lnTo>
                  <a:lnTo>
                    <a:pt x="588" y="418"/>
                  </a:lnTo>
                  <a:lnTo>
                    <a:pt x="683" y="418"/>
                  </a:lnTo>
                  <a:lnTo>
                    <a:pt x="740" y="399"/>
                  </a:lnTo>
                  <a:lnTo>
                    <a:pt x="778" y="361"/>
                  </a:lnTo>
                  <a:lnTo>
                    <a:pt x="797" y="304"/>
                  </a:lnTo>
                  <a:lnTo>
                    <a:pt x="797" y="228"/>
                  </a:lnTo>
                  <a:lnTo>
                    <a:pt x="778" y="171"/>
                  </a:lnTo>
                  <a:lnTo>
                    <a:pt x="740" y="114"/>
                  </a:lnTo>
                  <a:lnTo>
                    <a:pt x="683" y="76"/>
                  </a:lnTo>
                  <a:lnTo>
                    <a:pt x="209" y="1"/>
                  </a:lnTo>
                  <a:close/>
                </a:path>
              </a:pathLst>
            </a:custGeom>
            <a:solidFill>
              <a:srgbClr val="F1C4B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49" name="Google Shape;7549;p59"/>
            <p:cNvSpPr/>
            <p:nvPr/>
          </p:nvSpPr>
          <p:spPr>
            <a:xfrm>
              <a:off x="-255300" y="4043000"/>
              <a:ext cx="19925" cy="10450"/>
            </a:xfrm>
            <a:custGeom>
              <a:avLst/>
              <a:gdLst/>
              <a:ahLst/>
              <a:cxnLst/>
              <a:rect l="l" t="t" r="r" b="b"/>
              <a:pathLst>
                <a:path w="797" h="418" fill="none" extrusionOk="0">
                  <a:moveTo>
                    <a:pt x="171" y="1"/>
                  </a:moveTo>
                  <a:lnTo>
                    <a:pt x="171" y="1"/>
                  </a:lnTo>
                  <a:lnTo>
                    <a:pt x="114" y="20"/>
                  </a:lnTo>
                  <a:lnTo>
                    <a:pt x="57" y="38"/>
                  </a:lnTo>
                  <a:lnTo>
                    <a:pt x="19" y="76"/>
                  </a:lnTo>
                  <a:lnTo>
                    <a:pt x="0" y="133"/>
                  </a:lnTo>
                  <a:lnTo>
                    <a:pt x="0" y="133"/>
                  </a:lnTo>
                  <a:lnTo>
                    <a:pt x="0" y="190"/>
                  </a:lnTo>
                  <a:lnTo>
                    <a:pt x="19" y="266"/>
                  </a:lnTo>
                  <a:lnTo>
                    <a:pt x="57" y="323"/>
                  </a:lnTo>
                  <a:lnTo>
                    <a:pt x="114" y="342"/>
                  </a:lnTo>
                  <a:lnTo>
                    <a:pt x="114" y="342"/>
                  </a:lnTo>
                  <a:lnTo>
                    <a:pt x="588" y="418"/>
                  </a:lnTo>
                  <a:lnTo>
                    <a:pt x="588" y="418"/>
                  </a:lnTo>
                  <a:lnTo>
                    <a:pt x="626" y="418"/>
                  </a:lnTo>
                  <a:lnTo>
                    <a:pt x="626" y="418"/>
                  </a:lnTo>
                  <a:lnTo>
                    <a:pt x="683" y="418"/>
                  </a:lnTo>
                  <a:lnTo>
                    <a:pt x="740" y="399"/>
                  </a:lnTo>
                  <a:lnTo>
                    <a:pt x="778" y="361"/>
                  </a:lnTo>
                  <a:lnTo>
                    <a:pt x="797" y="304"/>
                  </a:lnTo>
                  <a:lnTo>
                    <a:pt x="797" y="304"/>
                  </a:lnTo>
                  <a:lnTo>
                    <a:pt x="797" y="228"/>
                  </a:lnTo>
                  <a:lnTo>
                    <a:pt x="778" y="171"/>
                  </a:lnTo>
                  <a:lnTo>
                    <a:pt x="740" y="114"/>
                  </a:lnTo>
                  <a:lnTo>
                    <a:pt x="683" y="76"/>
                  </a:lnTo>
                  <a:lnTo>
                    <a:pt x="683" y="76"/>
                  </a:lnTo>
                  <a:lnTo>
                    <a:pt x="209" y="1"/>
                  </a:lnTo>
                  <a:lnTo>
                    <a:pt x="209" y="1"/>
                  </a:lnTo>
                  <a:lnTo>
                    <a:pt x="171" y="1"/>
                  </a:lnTo>
                </a:path>
              </a:pathLst>
            </a:custGeom>
            <a:solidFill>
              <a:srgbClr val="F1C4B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50" name="Google Shape;7550;p59"/>
            <p:cNvSpPr/>
            <p:nvPr/>
          </p:nvSpPr>
          <p:spPr>
            <a:xfrm>
              <a:off x="-223550" y="4008400"/>
              <a:ext cx="11875" cy="11400"/>
            </a:xfrm>
            <a:custGeom>
              <a:avLst/>
              <a:gdLst/>
              <a:ahLst/>
              <a:cxnLst/>
              <a:rect l="l" t="t" r="r" b="b"/>
              <a:pathLst>
                <a:path w="475" h="456" extrusionOk="0">
                  <a:moveTo>
                    <a:pt x="133" y="1"/>
                  </a:moveTo>
                  <a:lnTo>
                    <a:pt x="95" y="20"/>
                  </a:lnTo>
                  <a:lnTo>
                    <a:pt x="57" y="58"/>
                  </a:lnTo>
                  <a:lnTo>
                    <a:pt x="19" y="96"/>
                  </a:lnTo>
                  <a:lnTo>
                    <a:pt x="0" y="153"/>
                  </a:lnTo>
                  <a:lnTo>
                    <a:pt x="0" y="190"/>
                  </a:lnTo>
                  <a:lnTo>
                    <a:pt x="19" y="247"/>
                  </a:lnTo>
                  <a:lnTo>
                    <a:pt x="57" y="304"/>
                  </a:lnTo>
                  <a:lnTo>
                    <a:pt x="171" y="418"/>
                  </a:lnTo>
                  <a:lnTo>
                    <a:pt x="228" y="456"/>
                  </a:lnTo>
                  <a:lnTo>
                    <a:pt x="342" y="456"/>
                  </a:lnTo>
                  <a:lnTo>
                    <a:pt x="379" y="437"/>
                  </a:lnTo>
                  <a:lnTo>
                    <a:pt x="417" y="399"/>
                  </a:lnTo>
                  <a:lnTo>
                    <a:pt x="455" y="361"/>
                  </a:lnTo>
                  <a:lnTo>
                    <a:pt x="455" y="323"/>
                  </a:lnTo>
                  <a:lnTo>
                    <a:pt x="474" y="266"/>
                  </a:lnTo>
                  <a:lnTo>
                    <a:pt x="455" y="209"/>
                  </a:lnTo>
                  <a:lnTo>
                    <a:pt x="417" y="172"/>
                  </a:lnTo>
                  <a:lnTo>
                    <a:pt x="304" y="58"/>
                  </a:lnTo>
                  <a:lnTo>
                    <a:pt x="247" y="1"/>
                  </a:lnTo>
                  <a:close/>
                </a:path>
              </a:pathLst>
            </a:custGeom>
            <a:solidFill>
              <a:srgbClr val="F1C4B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51" name="Google Shape;7551;p59"/>
            <p:cNvSpPr/>
            <p:nvPr/>
          </p:nvSpPr>
          <p:spPr>
            <a:xfrm>
              <a:off x="-223550" y="4008400"/>
              <a:ext cx="11875" cy="11400"/>
            </a:xfrm>
            <a:custGeom>
              <a:avLst/>
              <a:gdLst/>
              <a:ahLst/>
              <a:cxnLst/>
              <a:rect l="l" t="t" r="r" b="b"/>
              <a:pathLst>
                <a:path w="475" h="456" fill="none" extrusionOk="0">
                  <a:moveTo>
                    <a:pt x="190" y="1"/>
                  </a:moveTo>
                  <a:lnTo>
                    <a:pt x="190" y="1"/>
                  </a:lnTo>
                  <a:lnTo>
                    <a:pt x="133" y="1"/>
                  </a:lnTo>
                  <a:lnTo>
                    <a:pt x="95" y="20"/>
                  </a:lnTo>
                  <a:lnTo>
                    <a:pt x="57" y="58"/>
                  </a:lnTo>
                  <a:lnTo>
                    <a:pt x="19" y="96"/>
                  </a:lnTo>
                  <a:lnTo>
                    <a:pt x="0" y="153"/>
                  </a:lnTo>
                  <a:lnTo>
                    <a:pt x="0" y="190"/>
                  </a:lnTo>
                  <a:lnTo>
                    <a:pt x="19" y="247"/>
                  </a:lnTo>
                  <a:lnTo>
                    <a:pt x="57" y="304"/>
                  </a:lnTo>
                  <a:lnTo>
                    <a:pt x="57" y="304"/>
                  </a:lnTo>
                  <a:lnTo>
                    <a:pt x="171" y="418"/>
                  </a:lnTo>
                  <a:lnTo>
                    <a:pt x="171" y="418"/>
                  </a:lnTo>
                  <a:lnTo>
                    <a:pt x="228" y="456"/>
                  </a:lnTo>
                  <a:lnTo>
                    <a:pt x="285" y="456"/>
                  </a:lnTo>
                  <a:lnTo>
                    <a:pt x="285" y="456"/>
                  </a:lnTo>
                  <a:lnTo>
                    <a:pt x="342" y="456"/>
                  </a:lnTo>
                  <a:lnTo>
                    <a:pt x="379" y="437"/>
                  </a:lnTo>
                  <a:lnTo>
                    <a:pt x="417" y="399"/>
                  </a:lnTo>
                  <a:lnTo>
                    <a:pt x="455" y="361"/>
                  </a:lnTo>
                  <a:lnTo>
                    <a:pt x="455" y="323"/>
                  </a:lnTo>
                  <a:lnTo>
                    <a:pt x="474" y="266"/>
                  </a:lnTo>
                  <a:lnTo>
                    <a:pt x="455" y="209"/>
                  </a:lnTo>
                  <a:lnTo>
                    <a:pt x="417" y="172"/>
                  </a:lnTo>
                  <a:lnTo>
                    <a:pt x="417" y="172"/>
                  </a:lnTo>
                  <a:lnTo>
                    <a:pt x="304" y="58"/>
                  </a:lnTo>
                  <a:lnTo>
                    <a:pt x="304" y="58"/>
                  </a:lnTo>
                  <a:lnTo>
                    <a:pt x="247" y="1"/>
                  </a:lnTo>
                  <a:lnTo>
                    <a:pt x="190" y="1"/>
                  </a:lnTo>
                </a:path>
              </a:pathLst>
            </a:custGeom>
            <a:solidFill>
              <a:srgbClr val="F1C4B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grpSp>
        <p:nvGrpSpPr>
          <p:cNvPr id="7552" name="Google Shape;7552;p59"/>
          <p:cNvGrpSpPr/>
          <p:nvPr/>
        </p:nvGrpSpPr>
        <p:grpSpPr>
          <a:xfrm>
            <a:off x="1398890" y="1172168"/>
            <a:ext cx="633308" cy="867064"/>
            <a:chOff x="1060100" y="3348113"/>
            <a:chExt cx="349225" cy="478125"/>
          </a:xfrm>
        </p:grpSpPr>
        <p:sp>
          <p:nvSpPr>
            <p:cNvPr id="7553" name="Google Shape;7553;p59"/>
            <p:cNvSpPr/>
            <p:nvPr/>
          </p:nvSpPr>
          <p:spPr>
            <a:xfrm>
              <a:off x="1060100" y="3348113"/>
              <a:ext cx="349225" cy="478125"/>
            </a:xfrm>
            <a:custGeom>
              <a:avLst/>
              <a:gdLst/>
              <a:ahLst/>
              <a:cxnLst/>
              <a:rect l="l" t="t" r="r" b="b"/>
              <a:pathLst>
                <a:path w="13969" h="19125" extrusionOk="0">
                  <a:moveTo>
                    <a:pt x="7657" y="417"/>
                  </a:moveTo>
                  <a:lnTo>
                    <a:pt x="8188" y="834"/>
                  </a:lnTo>
                  <a:lnTo>
                    <a:pt x="8017" y="1005"/>
                  </a:lnTo>
                  <a:lnTo>
                    <a:pt x="7809" y="1176"/>
                  </a:lnTo>
                  <a:lnTo>
                    <a:pt x="7771" y="1213"/>
                  </a:lnTo>
                  <a:lnTo>
                    <a:pt x="7714" y="1232"/>
                  </a:lnTo>
                  <a:lnTo>
                    <a:pt x="7581" y="1251"/>
                  </a:lnTo>
                  <a:lnTo>
                    <a:pt x="7411" y="1232"/>
                  </a:lnTo>
                  <a:lnTo>
                    <a:pt x="7259" y="1195"/>
                  </a:lnTo>
                  <a:lnTo>
                    <a:pt x="6937" y="1100"/>
                  </a:lnTo>
                  <a:lnTo>
                    <a:pt x="7657" y="417"/>
                  </a:lnTo>
                  <a:close/>
                  <a:moveTo>
                    <a:pt x="10500" y="342"/>
                  </a:moveTo>
                  <a:lnTo>
                    <a:pt x="10614" y="361"/>
                  </a:lnTo>
                  <a:lnTo>
                    <a:pt x="10747" y="380"/>
                  </a:lnTo>
                  <a:lnTo>
                    <a:pt x="10823" y="398"/>
                  </a:lnTo>
                  <a:lnTo>
                    <a:pt x="10898" y="436"/>
                  </a:lnTo>
                  <a:lnTo>
                    <a:pt x="10955" y="474"/>
                  </a:lnTo>
                  <a:lnTo>
                    <a:pt x="10993" y="512"/>
                  </a:lnTo>
                  <a:lnTo>
                    <a:pt x="11069" y="626"/>
                  </a:lnTo>
                  <a:lnTo>
                    <a:pt x="11107" y="759"/>
                  </a:lnTo>
                  <a:lnTo>
                    <a:pt x="11126" y="910"/>
                  </a:lnTo>
                  <a:lnTo>
                    <a:pt x="11126" y="1043"/>
                  </a:lnTo>
                  <a:lnTo>
                    <a:pt x="11145" y="1346"/>
                  </a:lnTo>
                  <a:lnTo>
                    <a:pt x="11221" y="1725"/>
                  </a:lnTo>
                  <a:lnTo>
                    <a:pt x="11221" y="1725"/>
                  </a:lnTo>
                  <a:lnTo>
                    <a:pt x="11069" y="1630"/>
                  </a:lnTo>
                  <a:lnTo>
                    <a:pt x="10917" y="1536"/>
                  </a:lnTo>
                  <a:lnTo>
                    <a:pt x="10747" y="1441"/>
                  </a:lnTo>
                  <a:lnTo>
                    <a:pt x="10652" y="1422"/>
                  </a:lnTo>
                  <a:lnTo>
                    <a:pt x="10576" y="1403"/>
                  </a:lnTo>
                  <a:lnTo>
                    <a:pt x="10424" y="342"/>
                  </a:lnTo>
                  <a:close/>
                  <a:moveTo>
                    <a:pt x="10121" y="493"/>
                  </a:moveTo>
                  <a:lnTo>
                    <a:pt x="10254" y="1479"/>
                  </a:lnTo>
                  <a:lnTo>
                    <a:pt x="10102" y="1555"/>
                  </a:lnTo>
                  <a:lnTo>
                    <a:pt x="9932" y="1649"/>
                  </a:lnTo>
                  <a:lnTo>
                    <a:pt x="9628" y="1858"/>
                  </a:lnTo>
                  <a:lnTo>
                    <a:pt x="9553" y="1706"/>
                  </a:lnTo>
                  <a:lnTo>
                    <a:pt x="9496" y="1536"/>
                  </a:lnTo>
                  <a:lnTo>
                    <a:pt x="9515" y="1517"/>
                  </a:lnTo>
                  <a:lnTo>
                    <a:pt x="9534" y="1460"/>
                  </a:lnTo>
                  <a:lnTo>
                    <a:pt x="9553" y="1422"/>
                  </a:lnTo>
                  <a:lnTo>
                    <a:pt x="9553" y="1365"/>
                  </a:lnTo>
                  <a:lnTo>
                    <a:pt x="9534" y="1327"/>
                  </a:lnTo>
                  <a:lnTo>
                    <a:pt x="9496" y="1289"/>
                  </a:lnTo>
                  <a:lnTo>
                    <a:pt x="9458" y="1270"/>
                  </a:lnTo>
                  <a:lnTo>
                    <a:pt x="9401" y="1251"/>
                  </a:lnTo>
                  <a:lnTo>
                    <a:pt x="9401" y="1157"/>
                  </a:lnTo>
                  <a:lnTo>
                    <a:pt x="9401" y="1062"/>
                  </a:lnTo>
                  <a:lnTo>
                    <a:pt x="9420" y="986"/>
                  </a:lnTo>
                  <a:lnTo>
                    <a:pt x="9458" y="910"/>
                  </a:lnTo>
                  <a:lnTo>
                    <a:pt x="9515" y="834"/>
                  </a:lnTo>
                  <a:lnTo>
                    <a:pt x="9591" y="778"/>
                  </a:lnTo>
                  <a:lnTo>
                    <a:pt x="9685" y="721"/>
                  </a:lnTo>
                  <a:lnTo>
                    <a:pt x="9799" y="683"/>
                  </a:lnTo>
                  <a:lnTo>
                    <a:pt x="9894" y="645"/>
                  </a:lnTo>
                  <a:lnTo>
                    <a:pt x="10008" y="588"/>
                  </a:lnTo>
                  <a:lnTo>
                    <a:pt x="10121" y="493"/>
                  </a:lnTo>
                  <a:close/>
                  <a:moveTo>
                    <a:pt x="4966" y="1574"/>
                  </a:moveTo>
                  <a:lnTo>
                    <a:pt x="5099" y="1593"/>
                  </a:lnTo>
                  <a:lnTo>
                    <a:pt x="5364" y="1649"/>
                  </a:lnTo>
                  <a:lnTo>
                    <a:pt x="4852" y="2464"/>
                  </a:lnTo>
                  <a:lnTo>
                    <a:pt x="4682" y="2370"/>
                  </a:lnTo>
                  <a:lnTo>
                    <a:pt x="4511" y="2275"/>
                  </a:lnTo>
                  <a:lnTo>
                    <a:pt x="4321" y="2218"/>
                  </a:lnTo>
                  <a:lnTo>
                    <a:pt x="4132" y="2142"/>
                  </a:lnTo>
                  <a:lnTo>
                    <a:pt x="4189" y="2010"/>
                  </a:lnTo>
                  <a:lnTo>
                    <a:pt x="4246" y="1896"/>
                  </a:lnTo>
                  <a:lnTo>
                    <a:pt x="4359" y="1763"/>
                  </a:lnTo>
                  <a:lnTo>
                    <a:pt x="4492" y="1668"/>
                  </a:lnTo>
                  <a:lnTo>
                    <a:pt x="4568" y="1612"/>
                  </a:lnTo>
                  <a:lnTo>
                    <a:pt x="4663" y="1593"/>
                  </a:lnTo>
                  <a:lnTo>
                    <a:pt x="4738" y="1574"/>
                  </a:lnTo>
                  <a:close/>
                  <a:moveTo>
                    <a:pt x="10576" y="1782"/>
                  </a:moveTo>
                  <a:lnTo>
                    <a:pt x="10652" y="1801"/>
                  </a:lnTo>
                  <a:lnTo>
                    <a:pt x="10728" y="1820"/>
                  </a:lnTo>
                  <a:lnTo>
                    <a:pt x="11145" y="2066"/>
                  </a:lnTo>
                  <a:lnTo>
                    <a:pt x="11164" y="2085"/>
                  </a:lnTo>
                  <a:lnTo>
                    <a:pt x="11164" y="2123"/>
                  </a:lnTo>
                  <a:lnTo>
                    <a:pt x="11126" y="2180"/>
                  </a:lnTo>
                  <a:lnTo>
                    <a:pt x="11050" y="2275"/>
                  </a:lnTo>
                  <a:lnTo>
                    <a:pt x="10974" y="2351"/>
                  </a:lnTo>
                  <a:lnTo>
                    <a:pt x="10785" y="2521"/>
                  </a:lnTo>
                  <a:lnTo>
                    <a:pt x="10690" y="2597"/>
                  </a:lnTo>
                  <a:lnTo>
                    <a:pt x="10671" y="2616"/>
                  </a:lnTo>
                  <a:lnTo>
                    <a:pt x="10273" y="2389"/>
                  </a:lnTo>
                  <a:lnTo>
                    <a:pt x="10026" y="2256"/>
                  </a:lnTo>
                  <a:lnTo>
                    <a:pt x="9894" y="2199"/>
                  </a:lnTo>
                  <a:lnTo>
                    <a:pt x="9761" y="2161"/>
                  </a:lnTo>
                  <a:lnTo>
                    <a:pt x="10026" y="1972"/>
                  </a:lnTo>
                  <a:lnTo>
                    <a:pt x="10178" y="1877"/>
                  </a:lnTo>
                  <a:lnTo>
                    <a:pt x="10330" y="1820"/>
                  </a:lnTo>
                  <a:lnTo>
                    <a:pt x="10368" y="1839"/>
                  </a:lnTo>
                  <a:lnTo>
                    <a:pt x="10424" y="1858"/>
                  </a:lnTo>
                  <a:lnTo>
                    <a:pt x="10519" y="1839"/>
                  </a:lnTo>
                  <a:lnTo>
                    <a:pt x="10576" y="1782"/>
                  </a:lnTo>
                  <a:close/>
                  <a:moveTo>
                    <a:pt x="6842" y="1422"/>
                  </a:moveTo>
                  <a:lnTo>
                    <a:pt x="7164" y="1517"/>
                  </a:lnTo>
                  <a:lnTo>
                    <a:pt x="7316" y="1555"/>
                  </a:lnTo>
                  <a:lnTo>
                    <a:pt x="7468" y="1574"/>
                  </a:lnTo>
                  <a:lnTo>
                    <a:pt x="7619" y="2332"/>
                  </a:lnTo>
                  <a:lnTo>
                    <a:pt x="7714" y="2749"/>
                  </a:lnTo>
                  <a:lnTo>
                    <a:pt x="7752" y="2843"/>
                  </a:lnTo>
                  <a:lnTo>
                    <a:pt x="7506" y="2862"/>
                  </a:lnTo>
                  <a:lnTo>
                    <a:pt x="7430" y="2881"/>
                  </a:lnTo>
                  <a:lnTo>
                    <a:pt x="7392" y="2938"/>
                  </a:lnTo>
                  <a:lnTo>
                    <a:pt x="7316" y="2938"/>
                  </a:lnTo>
                  <a:lnTo>
                    <a:pt x="7335" y="2900"/>
                  </a:lnTo>
                  <a:lnTo>
                    <a:pt x="7335" y="2843"/>
                  </a:lnTo>
                  <a:lnTo>
                    <a:pt x="7316" y="2654"/>
                  </a:lnTo>
                  <a:lnTo>
                    <a:pt x="7259" y="2483"/>
                  </a:lnTo>
                  <a:lnTo>
                    <a:pt x="7183" y="2294"/>
                  </a:lnTo>
                  <a:lnTo>
                    <a:pt x="7108" y="2123"/>
                  </a:lnTo>
                  <a:lnTo>
                    <a:pt x="7013" y="1953"/>
                  </a:lnTo>
                  <a:lnTo>
                    <a:pt x="6937" y="1763"/>
                  </a:lnTo>
                  <a:lnTo>
                    <a:pt x="6880" y="1593"/>
                  </a:lnTo>
                  <a:lnTo>
                    <a:pt x="6842" y="1422"/>
                  </a:lnTo>
                  <a:close/>
                  <a:moveTo>
                    <a:pt x="6558" y="2066"/>
                  </a:moveTo>
                  <a:lnTo>
                    <a:pt x="6766" y="2085"/>
                  </a:lnTo>
                  <a:lnTo>
                    <a:pt x="6842" y="2275"/>
                  </a:lnTo>
                  <a:lnTo>
                    <a:pt x="6918" y="2464"/>
                  </a:lnTo>
                  <a:lnTo>
                    <a:pt x="6975" y="2654"/>
                  </a:lnTo>
                  <a:lnTo>
                    <a:pt x="7013" y="2843"/>
                  </a:lnTo>
                  <a:lnTo>
                    <a:pt x="7013" y="2900"/>
                  </a:lnTo>
                  <a:lnTo>
                    <a:pt x="7032" y="2938"/>
                  </a:lnTo>
                  <a:lnTo>
                    <a:pt x="7070" y="2976"/>
                  </a:lnTo>
                  <a:lnTo>
                    <a:pt x="7108" y="2995"/>
                  </a:lnTo>
                  <a:lnTo>
                    <a:pt x="6501" y="3128"/>
                  </a:lnTo>
                  <a:lnTo>
                    <a:pt x="6368" y="2616"/>
                  </a:lnTo>
                  <a:lnTo>
                    <a:pt x="6236" y="2104"/>
                  </a:lnTo>
                  <a:lnTo>
                    <a:pt x="6406" y="2085"/>
                  </a:lnTo>
                  <a:lnTo>
                    <a:pt x="6558" y="2066"/>
                  </a:lnTo>
                  <a:close/>
                  <a:moveTo>
                    <a:pt x="8321" y="1176"/>
                  </a:moveTo>
                  <a:lnTo>
                    <a:pt x="8643" y="2218"/>
                  </a:lnTo>
                  <a:lnTo>
                    <a:pt x="8927" y="3260"/>
                  </a:lnTo>
                  <a:lnTo>
                    <a:pt x="8851" y="3147"/>
                  </a:lnTo>
                  <a:lnTo>
                    <a:pt x="8776" y="3033"/>
                  </a:lnTo>
                  <a:lnTo>
                    <a:pt x="8719" y="2976"/>
                  </a:lnTo>
                  <a:lnTo>
                    <a:pt x="8643" y="2938"/>
                  </a:lnTo>
                  <a:lnTo>
                    <a:pt x="8472" y="2862"/>
                  </a:lnTo>
                  <a:lnTo>
                    <a:pt x="8302" y="2843"/>
                  </a:lnTo>
                  <a:lnTo>
                    <a:pt x="8112" y="2825"/>
                  </a:lnTo>
                  <a:lnTo>
                    <a:pt x="8093" y="2825"/>
                  </a:lnTo>
                  <a:lnTo>
                    <a:pt x="8093" y="2806"/>
                  </a:lnTo>
                  <a:lnTo>
                    <a:pt x="8036" y="2673"/>
                  </a:lnTo>
                  <a:lnTo>
                    <a:pt x="7979" y="2502"/>
                  </a:lnTo>
                  <a:lnTo>
                    <a:pt x="7904" y="2180"/>
                  </a:lnTo>
                  <a:lnTo>
                    <a:pt x="7790" y="1536"/>
                  </a:lnTo>
                  <a:lnTo>
                    <a:pt x="7942" y="1460"/>
                  </a:lnTo>
                  <a:lnTo>
                    <a:pt x="8074" y="1384"/>
                  </a:lnTo>
                  <a:lnTo>
                    <a:pt x="8207" y="1270"/>
                  </a:lnTo>
                  <a:lnTo>
                    <a:pt x="8321" y="1176"/>
                  </a:lnTo>
                  <a:close/>
                  <a:moveTo>
                    <a:pt x="9155" y="1574"/>
                  </a:moveTo>
                  <a:lnTo>
                    <a:pt x="9249" y="1839"/>
                  </a:lnTo>
                  <a:lnTo>
                    <a:pt x="9382" y="2085"/>
                  </a:lnTo>
                  <a:lnTo>
                    <a:pt x="9420" y="2142"/>
                  </a:lnTo>
                  <a:lnTo>
                    <a:pt x="9458" y="2161"/>
                  </a:lnTo>
                  <a:lnTo>
                    <a:pt x="9401" y="2199"/>
                  </a:lnTo>
                  <a:lnTo>
                    <a:pt x="9363" y="2256"/>
                  </a:lnTo>
                  <a:lnTo>
                    <a:pt x="9325" y="2351"/>
                  </a:lnTo>
                  <a:lnTo>
                    <a:pt x="9287" y="2483"/>
                  </a:lnTo>
                  <a:lnTo>
                    <a:pt x="9287" y="2616"/>
                  </a:lnTo>
                  <a:lnTo>
                    <a:pt x="9306" y="2768"/>
                  </a:lnTo>
                  <a:lnTo>
                    <a:pt x="9325" y="3071"/>
                  </a:lnTo>
                  <a:lnTo>
                    <a:pt x="9344" y="3317"/>
                  </a:lnTo>
                  <a:lnTo>
                    <a:pt x="9363" y="3658"/>
                  </a:lnTo>
                  <a:lnTo>
                    <a:pt x="9363" y="3658"/>
                  </a:lnTo>
                  <a:lnTo>
                    <a:pt x="9098" y="2616"/>
                  </a:lnTo>
                  <a:lnTo>
                    <a:pt x="8794" y="1574"/>
                  </a:lnTo>
                  <a:close/>
                  <a:moveTo>
                    <a:pt x="12320" y="1915"/>
                  </a:moveTo>
                  <a:lnTo>
                    <a:pt x="12490" y="1972"/>
                  </a:lnTo>
                  <a:lnTo>
                    <a:pt x="12642" y="2028"/>
                  </a:lnTo>
                  <a:lnTo>
                    <a:pt x="12794" y="2123"/>
                  </a:lnTo>
                  <a:lnTo>
                    <a:pt x="12718" y="2256"/>
                  </a:lnTo>
                  <a:lnTo>
                    <a:pt x="12642" y="2389"/>
                  </a:lnTo>
                  <a:lnTo>
                    <a:pt x="12528" y="2692"/>
                  </a:lnTo>
                  <a:lnTo>
                    <a:pt x="12377" y="3071"/>
                  </a:lnTo>
                  <a:lnTo>
                    <a:pt x="12206" y="3431"/>
                  </a:lnTo>
                  <a:lnTo>
                    <a:pt x="12017" y="3810"/>
                  </a:lnTo>
                  <a:lnTo>
                    <a:pt x="11827" y="4170"/>
                  </a:lnTo>
                  <a:lnTo>
                    <a:pt x="11808" y="3848"/>
                  </a:lnTo>
                  <a:lnTo>
                    <a:pt x="11808" y="3526"/>
                  </a:lnTo>
                  <a:lnTo>
                    <a:pt x="11789" y="3185"/>
                  </a:lnTo>
                  <a:lnTo>
                    <a:pt x="11770" y="2843"/>
                  </a:lnTo>
                  <a:lnTo>
                    <a:pt x="11808" y="2843"/>
                  </a:lnTo>
                  <a:lnTo>
                    <a:pt x="11846" y="2825"/>
                  </a:lnTo>
                  <a:lnTo>
                    <a:pt x="11865" y="2787"/>
                  </a:lnTo>
                  <a:lnTo>
                    <a:pt x="11903" y="2768"/>
                  </a:lnTo>
                  <a:lnTo>
                    <a:pt x="11922" y="2730"/>
                  </a:lnTo>
                  <a:lnTo>
                    <a:pt x="12017" y="2313"/>
                  </a:lnTo>
                  <a:lnTo>
                    <a:pt x="12149" y="1915"/>
                  </a:lnTo>
                  <a:close/>
                  <a:moveTo>
                    <a:pt x="5686" y="1725"/>
                  </a:moveTo>
                  <a:lnTo>
                    <a:pt x="5838" y="1744"/>
                  </a:lnTo>
                  <a:lnTo>
                    <a:pt x="5989" y="2483"/>
                  </a:lnTo>
                  <a:lnTo>
                    <a:pt x="6179" y="3204"/>
                  </a:lnTo>
                  <a:lnTo>
                    <a:pt x="6122" y="3242"/>
                  </a:lnTo>
                  <a:lnTo>
                    <a:pt x="6103" y="3279"/>
                  </a:lnTo>
                  <a:lnTo>
                    <a:pt x="6084" y="3336"/>
                  </a:lnTo>
                  <a:lnTo>
                    <a:pt x="6084" y="3393"/>
                  </a:lnTo>
                  <a:lnTo>
                    <a:pt x="6122" y="3640"/>
                  </a:lnTo>
                  <a:lnTo>
                    <a:pt x="6198" y="3886"/>
                  </a:lnTo>
                  <a:lnTo>
                    <a:pt x="6350" y="4341"/>
                  </a:lnTo>
                  <a:lnTo>
                    <a:pt x="5762" y="4227"/>
                  </a:lnTo>
                  <a:lnTo>
                    <a:pt x="5705" y="4227"/>
                  </a:lnTo>
                  <a:lnTo>
                    <a:pt x="5061" y="2749"/>
                  </a:lnTo>
                  <a:lnTo>
                    <a:pt x="5667" y="1782"/>
                  </a:lnTo>
                  <a:lnTo>
                    <a:pt x="5686" y="1725"/>
                  </a:lnTo>
                  <a:close/>
                  <a:moveTo>
                    <a:pt x="9060" y="3848"/>
                  </a:moveTo>
                  <a:lnTo>
                    <a:pt x="9230" y="4530"/>
                  </a:lnTo>
                  <a:lnTo>
                    <a:pt x="9136" y="4265"/>
                  </a:lnTo>
                  <a:lnTo>
                    <a:pt x="9098" y="4057"/>
                  </a:lnTo>
                  <a:lnTo>
                    <a:pt x="9060" y="3848"/>
                  </a:lnTo>
                  <a:close/>
                  <a:moveTo>
                    <a:pt x="2199" y="4682"/>
                  </a:moveTo>
                  <a:lnTo>
                    <a:pt x="2331" y="5307"/>
                  </a:lnTo>
                  <a:lnTo>
                    <a:pt x="2293" y="5307"/>
                  </a:lnTo>
                  <a:lnTo>
                    <a:pt x="2104" y="5383"/>
                  </a:lnTo>
                  <a:lnTo>
                    <a:pt x="2047" y="5232"/>
                  </a:lnTo>
                  <a:lnTo>
                    <a:pt x="1971" y="5080"/>
                  </a:lnTo>
                  <a:lnTo>
                    <a:pt x="1876" y="4947"/>
                  </a:lnTo>
                  <a:lnTo>
                    <a:pt x="1782" y="4815"/>
                  </a:lnTo>
                  <a:lnTo>
                    <a:pt x="2066" y="4777"/>
                  </a:lnTo>
                  <a:lnTo>
                    <a:pt x="2123" y="4758"/>
                  </a:lnTo>
                  <a:lnTo>
                    <a:pt x="2161" y="4739"/>
                  </a:lnTo>
                  <a:lnTo>
                    <a:pt x="2199" y="4682"/>
                  </a:lnTo>
                  <a:close/>
                  <a:moveTo>
                    <a:pt x="13286" y="2427"/>
                  </a:moveTo>
                  <a:lnTo>
                    <a:pt x="13381" y="2464"/>
                  </a:lnTo>
                  <a:lnTo>
                    <a:pt x="13495" y="2540"/>
                  </a:lnTo>
                  <a:lnTo>
                    <a:pt x="13533" y="2578"/>
                  </a:lnTo>
                  <a:lnTo>
                    <a:pt x="13552" y="2635"/>
                  </a:lnTo>
                  <a:lnTo>
                    <a:pt x="13552" y="2711"/>
                  </a:lnTo>
                  <a:lnTo>
                    <a:pt x="13533" y="2806"/>
                  </a:lnTo>
                  <a:lnTo>
                    <a:pt x="13476" y="2900"/>
                  </a:lnTo>
                  <a:lnTo>
                    <a:pt x="13419" y="2995"/>
                  </a:lnTo>
                  <a:lnTo>
                    <a:pt x="13343" y="3090"/>
                  </a:lnTo>
                  <a:lnTo>
                    <a:pt x="13268" y="3204"/>
                  </a:lnTo>
                  <a:lnTo>
                    <a:pt x="13078" y="3602"/>
                  </a:lnTo>
                  <a:lnTo>
                    <a:pt x="12926" y="4000"/>
                  </a:lnTo>
                  <a:lnTo>
                    <a:pt x="12775" y="4417"/>
                  </a:lnTo>
                  <a:lnTo>
                    <a:pt x="12623" y="4853"/>
                  </a:lnTo>
                  <a:lnTo>
                    <a:pt x="12377" y="5724"/>
                  </a:lnTo>
                  <a:lnTo>
                    <a:pt x="12149" y="6577"/>
                  </a:lnTo>
                  <a:lnTo>
                    <a:pt x="12130" y="6577"/>
                  </a:lnTo>
                  <a:lnTo>
                    <a:pt x="12092" y="6350"/>
                  </a:lnTo>
                  <a:lnTo>
                    <a:pt x="12073" y="6103"/>
                  </a:lnTo>
                  <a:lnTo>
                    <a:pt x="12036" y="5611"/>
                  </a:lnTo>
                  <a:lnTo>
                    <a:pt x="11998" y="5137"/>
                  </a:lnTo>
                  <a:lnTo>
                    <a:pt x="11979" y="4890"/>
                  </a:lnTo>
                  <a:lnTo>
                    <a:pt x="11922" y="4644"/>
                  </a:lnTo>
                  <a:lnTo>
                    <a:pt x="11960" y="4606"/>
                  </a:lnTo>
                  <a:lnTo>
                    <a:pt x="12168" y="4227"/>
                  </a:lnTo>
                  <a:lnTo>
                    <a:pt x="12358" y="3848"/>
                  </a:lnTo>
                  <a:lnTo>
                    <a:pt x="12547" y="3469"/>
                  </a:lnTo>
                  <a:lnTo>
                    <a:pt x="12718" y="3071"/>
                  </a:lnTo>
                  <a:lnTo>
                    <a:pt x="12794" y="2900"/>
                  </a:lnTo>
                  <a:lnTo>
                    <a:pt x="12888" y="2692"/>
                  </a:lnTo>
                  <a:lnTo>
                    <a:pt x="12945" y="2578"/>
                  </a:lnTo>
                  <a:lnTo>
                    <a:pt x="13021" y="2502"/>
                  </a:lnTo>
                  <a:lnTo>
                    <a:pt x="13116" y="2445"/>
                  </a:lnTo>
                  <a:lnTo>
                    <a:pt x="13211" y="2427"/>
                  </a:lnTo>
                  <a:close/>
                  <a:moveTo>
                    <a:pt x="4132" y="2483"/>
                  </a:moveTo>
                  <a:lnTo>
                    <a:pt x="4303" y="2559"/>
                  </a:lnTo>
                  <a:lnTo>
                    <a:pt x="4454" y="2616"/>
                  </a:lnTo>
                  <a:lnTo>
                    <a:pt x="4625" y="2711"/>
                  </a:lnTo>
                  <a:lnTo>
                    <a:pt x="4776" y="2806"/>
                  </a:lnTo>
                  <a:lnTo>
                    <a:pt x="4757" y="2862"/>
                  </a:lnTo>
                  <a:lnTo>
                    <a:pt x="4776" y="2919"/>
                  </a:lnTo>
                  <a:lnTo>
                    <a:pt x="5535" y="4644"/>
                  </a:lnTo>
                  <a:lnTo>
                    <a:pt x="5535" y="4663"/>
                  </a:lnTo>
                  <a:lnTo>
                    <a:pt x="5497" y="5232"/>
                  </a:lnTo>
                  <a:lnTo>
                    <a:pt x="5440" y="5781"/>
                  </a:lnTo>
                  <a:lnTo>
                    <a:pt x="5364" y="6331"/>
                  </a:lnTo>
                  <a:lnTo>
                    <a:pt x="5269" y="6900"/>
                  </a:lnTo>
                  <a:lnTo>
                    <a:pt x="5193" y="5914"/>
                  </a:lnTo>
                  <a:lnTo>
                    <a:pt x="5099" y="4947"/>
                  </a:lnTo>
                  <a:lnTo>
                    <a:pt x="5061" y="4379"/>
                  </a:lnTo>
                  <a:lnTo>
                    <a:pt x="5042" y="4208"/>
                  </a:lnTo>
                  <a:lnTo>
                    <a:pt x="5023" y="4075"/>
                  </a:lnTo>
                  <a:lnTo>
                    <a:pt x="4985" y="3943"/>
                  </a:lnTo>
                  <a:lnTo>
                    <a:pt x="4928" y="3867"/>
                  </a:lnTo>
                  <a:lnTo>
                    <a:pt x="4814" y="3772"/>
                  </a:lnTo>
                  <a:lnTo>
                    <a:pt x="4663" y="3696"/>
                  </a:lnTo>
                  <a:lnTo>
                    <a:pt x="4682" y="3621"/>
                  </a:lnTo>
                  <a:lnTo>
                    <a:pt x="4663" y="3583"/>
                  </a:lnTo>
                  <a:lnTo>
                    <a:pt x="4644" y="3545"/>
                  </a:lnTo>
                  <a:lnTo>
                    <a:pt x="4473" y="3317"/>
                  </a:lnTo>
                  <a:lnTo>
                    <a:pt x="4321" y="3052"/>
                  </a:lnTo>
                  <a:lnTo>
                    <a:pt x="4189" y="2768"/>
                  </a:lnTo>
                  <a:lnTo>
                    <a:pt x="4151" y="2635"/>
                  </a:lnTo>
                  <a:lnTo>
                    <a:pt x="4132" y="2483"/>
                  </a:lnTo>
                  <a:close/>
                  <a:moveTo>
                    <a:pt x="11315" y="2502"/>
                  </a:moveTo>
                  <a:lnTo>
                    <a:pt x="11334" y="2521"/>
                  </a:lnTo>
                  <a:lnTo>
                    <a:pt x="11372" y="2597"/>
                  </a:lnTo>
                  <a:lnTo>
                    <a:pt x="11391" y="2711"/>
                  </a:lnTo>
                  <a:lnTo>
                    <a:pt x="11372" y="2768"/>
                  </a:lnTo>
                  <a:lnTo>
                    <a:pt x="11372" y="2806"/>
                  </a:lnTo>
                  <a:lnTo>
                    <a:pt x="11391" y="2862"/>
                  </a:lnTo>
                  <a:lnTo>
                    <a:pt x="11429" y="2900"/>
                  </a:lnTo>
                  <a:lnTo>
                    <a:pt x="11448" y="3185"/>
                  </a:lnTo>
                  <a:lnTo>
                    <a:pt x="11448" y="3469"/>
                  </a:lnTo>
                  <a:lnTo>
                    <a:pt x="11448" y="3943"/>
                  </a:lnTo>
                  <a:lnTo>
                    <a:pt x="11467" y="4170"/>
                  </a:lnTo>
                  <a:lnTo>
                    <a:pt x="11524" y="4398"/>
                  </a:lnTo>
                  <a:lnTo>
                    <a:pt x="11638" y="4834"/>
                  </a:lnTo>
                  <a:lnTo>
                    <a:pt x="11694" y="5080"/>
                  </a:lnTo>
                  <a:lnTo>
                    <a:pt x="11732" y="5307"/>
                  </a:lnTo>
                  <a:lnTo>
                    <a:pt x="11751" y="5781"/>
                  </a:lnTo>
                  <a:lnTo>
                    <a:pt x="11770" y="6236"/>
                  </a:lnTo>
                  <a:lnTo>
                    <a:pt x="11789" y="6483"/>
                  </a:lnTo>
                  <a:lnTo>
                    <a:pt x="11808" y="6710"/>
                  </a:lnTo>
                  <a:lnTo>
                    <a:pt x="10898" y="7070"/>
                  </a:lnTo>
                  <a:lnTo>
                    <a:pt x="10785" y="2919"/>
                  </a:lnTo>
                  <a:lnTo>
                    <a:pt x="10823" y="2900"/>
                  </a:lnTo>
                  <a:lnTo>
                    <a:pt x="10860" y="2881"/>
                  </a:lnTo>
                  <a:lnTo>
                    <a:pt x="11069" y="2711"/>
                  </a:lnTo>
                  <a:lnTo>
                    <a:pt x="11202" y="2616"/>
                  </a:lnTo>
                  <a:lnTo>
                    <a:pt x="11315" y="2502"/>
                  </a:lnTo>
                  <a:close/>
                  <a:moveTo>
                    <a:pt x="9856" y="2616"/>
                  </a:moveTo>
                  <a:lnTo>
                    <a:pt x="9970" y="2654"/>
                  </a:lnTo>
                  <a:lnTo>
                    <a:pt x="10083" y="2711"/>
                  </a:lnTo>
                  <a:lnTo>
                    <a:pt x="10197" y="2768"/>
                  </a:lnTo>
                  <a:lnTo>
                    <a:pt x="10292" y="2843"/>
                  </a:lnTo>
                  <a:lnTo>
                    <a:pt x="10368" y="2919"/>
                  </a:lnTo>
                  <a:lnTo>
                    <a:pt x="10424" y="2995"/>
                  </a:lnTo>
                  <a:lnTo>
                    <a:pt x="10443" y="3071"/>
                  </a:lnTo>
                  <a:lnTo>
                    <a:pt x="10557" y="7089"/>
                  </a:lnTo>
                  <a:lnTo>
                    <a:pt x="10576" y="7146"/>
                  </a:lnTo>
                  <a:lnTo>
                    <a:pt x="10595" y="7184"/>
                  </a:lnTo>
                  <a:lnTo>
                    <a:pt x="10026" y="7373"/>
                  </a:lnTo>
                  <a:lnTo>
                    <a:pt x="9989" y="7108"/>
                  </a:lnTo>
                  <a:lnTo>
                    <a:pt x="9951" y="6824"/>
                  </a:lnTo>
                  <a:lnTo>
                    <a:pt x="9875" y="6558"/>
                  </a:lnTo>
                  <a:lnTo>
                    <a:pt x="9837" y="6312"/>
                  </a:lnTo>
                  <a:lnTo>
                    <a:pt x="9799" y="6122"/>
                  </a:lnTo>
                  <a:lnTo>
                    <a:pt x="9761" y="5952"/>
                  </a:lnTo>
                  <a:lnTo>
                    <a:pt x="9628" y="5592"/>
                  </a:lnTo>
                  <a:lnTo>
                    <a:pt x="9685" y="5573"/>
                  </a:lnTo>
                  <a:lnTo>
                    <a:pt x="9723" y="5535"/>
                  </a:lnTo>
                  <a:lnTo>
                    <a:pt x="9742" y="5497"/>
                  </a:lnTo>
                  <a:lnTo>
                    <a:pt x="9742" y="5440"/>
                  </a:lnTo>
                  <a:lnTo>
                    <a:pt x="9685" y="3621"/>
                  </a:lnTo>
                  <a:lnTo>
                    <a:pt x="9666" y="2711"/>
                  </a:lnTo>
                  <a:lnTo>
                    <a:pt x="9666" y="2654"/>
                  </a:lnTo>
                  <a:lnTo>
                    <a:pt x="9685" y="2635"/>
                  </a:lnTo>
                  <a:lnTo>
                    <a:pt x="9723" y="2616"/>
                  </a:lnTo>
                  <a:close/>
                  <a:moveTo>
                    <a:pt x="7998" y="3185"/>
                  </a:moveTo>
                  <a:lnTo>
                    <a:pt x="8112" y="3204"/>
                  </a:lnTo>
                  <a:lnTo>
                    <a:pt x="8226" y="3223"/>
                  </a:lnTo>
                  <a:lnTo>
                    <a:pt x="8340" y="3279"/>
                  </a:lnTo>
                  <a:lnTo>
                    <a:pt x="8434" y="3317"/>
                  </a:lnTo>
                  <a:lnTo>
                    <a:pt x="8510" y="3393"/>
                  </a:lnTo>
                  <a:lnTo>
                    <a:pt x="8586" y="3488"/>
                  </a:lnTo>
                  <a:lnTo>
                    <a:pt x="8643" y="3621"/>
                  </a:lnTo>
                  <a:lnTo>
                    <a:pt x="8700" y="3772"/>
                  </a:lnTo>
                  <a:lnTo>
                    <a:pt x="8870" y="4492"/>
                  </a:lnTo>
                  <a:lnTo>
                    <a:pt x="8965" y="4853"/>
                  </a:lnTo>
                  <a:lnTo>
                    <a:pt x="9079" y="5194"/>
                  </a:lnTo>
                  <a:lnTo>
                    <a:pt x="9174" y="5440"/>
                  </a:lnTo>
                  <a:lnTo>
                    <a:pt x="9287" y="5668"/>
                  </a:lnTo>
                  <a:lnTo>
                    <a:pt x="9401" y="5914"/>
                  </a:lnTo>
                  <a:lnTo>
                    <a:pt x="9477" y="6160"/>
                  </a:lnTo>
                  <a:lnTo>
                    <a:pt x="9553" y="6445"/>
                  </a:lnTo>
                  <a:lnTo>
                    <a:pt x="9628" y="6786"/>
                  </a:lnTo>
                  <a:lnTo>
                    <a:pt x="9685" y="7165"/>
                  </a:lnTo>
                  <a:lnTo>
                    <a:pt x="9685" y="7335"/>
                  </a:lnTo>
                  <a:lnTo>
                    <a:pt x="9685" y="7487"/>
                  </a:lnTo>
                  <a:lnTo>
                    <a:pt x="8776" y="7733"/>
                  </a:lnTo>
                  <a:lnTo>
                    <a:pt x="8776" y="7677"/>
                  </a:lnTo>
                  <a:lnTo>
                    <a:pt x="8757" y="7620"/>
                  </a:lnTo>
                  <a:lnTo>
                    <a:pt x="8624" y="6672"/>
                  </a:lnTo>
                  <a:lnTo>
                    <a:pt x="8548" y="6198"/>
                  </a:lnTo>
                  <a:lnTo>
                    <a:pt x="8453" y="5724"/>
                  </a:lnTo>
                  <a:lnTo>
                    <a:pt x="8359" y="5402"/>
                  </a:lnTo>
                  <a:lnTo>
                    <a:pt x="8264" y="5080"/>
                  </a:lnTo>
                  <a:lnTo>
                    <a:pt x="8036" y="4455"/>
                  </a:lnTo>
                  <a:lnTo>
                    <a:pt x="7923" y="4151"/>
                  </a:lnTo>
                  <a:lnTo>
                    <a:pt x="7809" y="3829"/>
                  </a:lnTo>
                  <a:lnTo>
                    <a:pt x="7733" y="3507"/>
                  </a:lnTo>
                  <a:lnTo>
                    <a:pt x="7676" y="3185"/>
                  </a:lnTo>
                  <a:lnTo>
                    <a:pt x="7809" y="3185"/>
                  </a:lnTo>
                  <a:lnTo>
                    <a:pt x="7847" y="3204"/>
                  </a:lnTo>
                  <a:lnTo>
                    <a:pt x="7885" y="3223"/>
                  </a:lnTo>
                  <a:lnTo>
                    <a:pt x="7904" y="3223"/>
                  </a:lnTo>
                  <a:lnTo>
                    <a:pt x="7998" y="3185"/>
                  </a:lnTo>
                  <a:close/>
                  <a:moveTo>
                    <a:pt x="7354" y="3279"/>
                  </a:moveTo>
                  <a:lnTo>
                    <a:pt x="7430" y="3715"/>
                  </a:lnTo>
                  <a:lnTo>
                    <a:pt x="7563" y="4132"/>
                  </a:lnTo>
                  <a:lnTo>
                    <a:pt x="7714" y="4568"/>
                  </a:lnTo>
                  <a:lnTo>
                    <a:pt x="7866" y="4985"/>
                  </a:lnTo>
                  <a:lnTo>
                    <a:pt x="7979" y="5307"/>
                  </a:lnTo>
                  <a:lnTo>
                    <a:pt x="8074" y="5611"/>
                  </a:lnTo>
                  <a:lnTo>
                    <a:pt x="8150" y="5933"/>
                  </a:lnTo>
                  <a:lnTo>
                    <a:pt x="8226" y="6255"/>
                  </a:lnTo>
                  <a:lnTo>
                    <a:pt x="8321" y="6918"/>
                  </a:lnTo>
                  <a:lnTo>
                    <a:pt x="8415" y="7563"/>
                  </a:lnTo>
                  <a:lnTo>
                    <a:pt x="8396" y="7601"/>
                  </a:lnTo>
                  <a:lnTo>
                    <a:pt x="8396" y="7639"/>
                  </a:lnTo>
                  <a:lnTo>
                    <a:pt x="8396" y="7677"/>
                  </a:lnTo>
                  <a:lnTo>
                    <a:pt x="8415" y="7733"/>
                  </a:lnTo>
                  <a:lnTo>
                    <a:pt x="8434" y="7809"/>
                  </a:lnTo>
                  <a:lnTo>
                    <a:pt x="8453" y="7828"/>
                  </a:lnTo>
                  <a:lnTo>
                    <a:pt x="7714" y="7999"/>
                  </a:lnTo>
                  <a:lnTo>
                    <a:pt x="7714" y="7961"/>
                  </a:lnTo>
                  <a:lnTo>
                    <a:pt x="7714" y="7904"/>
                  </a:lnTo>
                  <a:lnTo>
                    <a:pt x="7506" y="7335"/>
                  </a:lnTo>
                  <a:lnTo>
                    <a:pt x="7335" y="6767"/>
                  </a:lnTo>
                  <a:lnTo>
                    <a:pt x="7183" y="6179"/>
                  </a:lnTo>
                  <a:lnTo>
                    <a:pt x="7051" y="5592"/>
                  </a:lnTo>
                  <a:lnTo>
                    <a:pt x="6994" y="5326"/>
                  </a:lnTo>
                  <a:lnTo>
                    <a:pt x="6937" y="5061"/>
                  </a:lnTo>
                  <a:lnTo>
                    <a:pt x="6918" y="4872"/>
                  </a:lnTo>
                  <a:lnTo>
                    <a:pt x="6880" y="4720"/>
                  </a:lnTo>
                  <a:lnTo>
                    <a:pt x="6823" y="4587"/>
                  </a:lnTo>
                  <a:lnTo>
                    <a:pt x="6748" y="4492"/>
                  </a:lnTo>
                  <a:lnTo>
                    <a:pt x="6577" y="4000"/>
                  </a:lnTo>
                  <a:lnTo>
                    <a:pt x="6501" y="3734"/>
                  </a:lnTo>
                  <a:lnTo>
                    <a:pt x="6425" y="3488"/>
                  </a:lnTo>
                  <a:lnTo>
                    <a:pt x="7354" y="3279"/>
                  </a:lnTo>
                  <a:close/>
                  <a:moveTo>
                    <a:pt x="6842" y="6066"/>
                  </a:moveTo>
                  <a:lnTo>
                    <a:pt x="7089" y="7032"/>
                  </a:lnTo>
                  <a:lnTo>
                    <a:pt x="7240" y="7525"/>
                  </a:lnTo>
                  <a:lnTo>
                    <a:pt x="7392" y="7999"/>
                  </a:lnTo>
                  <a:lnTo>
                    <a:pt x="7430" y="8056"/>
                  </a:lnTo>
                  <a:lnTo>
                    <a:pt x="6880" y="8169"/>
                  </a:lnTo>
                  <a:lnTo>
                    <a:pt x="6350" y="8264"/>
                  </a:lnTo>
                  <a:lnTo>
                    <a:pt x="6501" y="7715"/>
                  </a:lnTo>
                  <a:lnTo>
                    <a:pt x="6634" y="7165"/>
                  </a:lnTo>
                  <a:lnTo>
                    <a:pt x="6748" y="6615"/>
                  </a:lnTo>
                  <a:lnTo>
                    <a:pt x="6842" y="6066"/>
                  </a:lnTo>
                  <a:close/>
                  <a:moveTo>
                    <a:pt x="5876" y="4587"/>
                  </a:moveTo>
                  <a:lnTo>
                    <a:pt x="6482" y="4720"/>
                  </a:lnTo>
                  <a:lnTo>
                    <a:pt x="6615" y="5156"/>
                  </a:lnTo>
                  <a:lnTo>
                    <a:pt x="6596" y="5516"/>
                  </a:lnTo>
                  <a:lnTo>
                    <a:pt x="6558" y="5762"/>
                  </a:lnTo>
                  <a:lnTo>
                    <a:pt x="6520" y="6085"/>
                  </a:lnTo>
                  <a:lnTo>
                    <a:pt x="6463" y="6407"/>
                  </a:lnTo>
                  <a:lnTo>
                    <a:pt x="6350" y="7051"/>
                  </a:lnTo>
                  <a:lnTo>
                    <a:pt x="6179" y="7696"/>
                  </a:lnTo>
                  <a:lnTo>
                    <a:pt x="5970" y="8321"/>
                  </a:lnTo>
                  <a:lnTo>
                    <a:pt x="5819" y="8340"/>
                  </a:lnTo>
                  <a:lnTo>
                    <a:pt x="5743" y="8359"/>
                  </a:lnTo>
                  <a:lnTo>
                    <a:pt x="5705" y="8416"/>
                  </a:lnTo>
                  <a:lnTo>
                    <a:pt x="5535" y="8397"/>
                  </a:lnTo>
                  <a:lnTo>
                    <a:pt x="5364" y="8378"/>
                  </a:lnTo>
                  <a:lnTo>
                    <a:pt x="5345" y="8378"/>
                  </a:lnTo>
                  <a:lnTo>
                    <a:pt x="5516" y="7449"/>
                  </a:lnTo>
                  <a:lnTo>
                    <a:pt x="5667" y="6502"/>
                  </a:lnTo>
                  <a:lnTo>
                    <a:pt x="5800" y="5554"/>
                  </a:lnTo>
                  <a:lnTo>
                    <a:pt x="5838" y="5061"/>
                  </a:lnTo>
                  <a:lnTo>
                    <a:pt x="5876" y="4587"/>
                  </a:lnTo>
                  <a:close/>
                  <a:moveTo>
                    <a:pt x="3886" y="3829"/>
                  </a:moveTo>
                  <a:lnTo>
                    <a:pt x="4132" y="3886"/>
                  </a:lnTo>
                  <a:lnTo>
                    <a:pt x="4246" y="3924"/>
                  </a:lnTo>
                  <a:lnTo>
                    <a:pt x="4378" y="3962"/>
                  </a:lnTo>
                  <a:lnTo>
                    <a:pt x="4492" y="4038"/>
                  </a:lnTo>
                  <a:lnTo>
                    <a:pt x="4587" y="4113"/>
                  </a:lnTo>
                  <a:lnTo>
                    <a:pt x="4644" y="4227"/>
                  </a:lnTo>
                  <a:lnTo>
                    <a:pt x="4701" y="4341"/>
                  </a:lnTo>
                  <a:lnTo>
                    <a:pt x="4795" y="5137"/>
                  </a:lnTo>
                  <a:lnTo>
                    <a:pt x="4871" y="5914"/>
                  </a:lnTo>
                  <a:lnTo>
                    <a:pt x="4928" y="6539"/>
                  </a:lnTo>
                  <a:lnTo>
                    <a:pt x="4966" y="7165"/>
                  </a:lnTo>
                  <a:lnTo>
                    <a:pt x="5004" y="8397"/>
                  </a:lnTo>
                  <a:lnTo>
                    <a:pt x="4473" y="8454"/>
                  </a:lnTo>
                  <a:lnTo>
                    <a:pt x="4397" y="8473"/>
                  </a:lnTo>
                  <a:lnTo>
                    <a:pt x="4340" y="7298"/>
                  </a:lnTo>
                  <a:lnTo>
                    <a:pt x="4227" y="6141"/>
                  </a:lnTo>
                  <a:lnTo>
                    <a:pt x="4075" y="4985"/>
                  </a:lnTo>
                  <a:lnTo>
                    <a:pt x="3886" y="3829"/>
                  </a:lnTo>
                  <a:close/>
                  <a:moveTo>
                    <a:pt x="3184" y="3962"/>
                  </a:moveTo>
                  <a:lnTo>
                    <a:pt x="3336" y="3981"/>
                  </a:lnTo>
                  <a:lnTo>
                    <a:pt x="3469" y="4019"/>
                  </a:lnTo>
                  <a:lnTo>
                    <a:pt x="3525" y="4057"/>
                  </a:lnTo>
                  <a:lnTo>
                    <a:pt x="3563" y="4094"/>
                  </a:lnTo>
                  <a:lnTo>
                    <a:pt x="3601" y="4151"/>
                  </a:lnTo>
                  <a:lnTo>
                    <a:pt x="3620" y="4208"/>
                  </a:lnTo>
                  <a:lnTo>
                    <a:pt x="3753" y="4966"/>
                  </a:lnTo>
                  <a:lnTo>
                    <a:pt x="3848" y="5743"/>
                  </a:lnTo>
                  <a:lnTo>
                    <a:pt x="3942" y="6426"/>
                  </a:lnTo>
                  <a:lnTo>
                    <a:pt x="3999" y="7108"/>
                  </a:lnTo>
                  <a:lnTo>
                    <a:pt x="4037" y="7809"/>
                  </a:lnTo>
                  <a:lnTo>
                    <a:pt x="4075" y="8492"/>
                  </a:lnTo>
                  <a:lnTo>
                    <a:pt x="3715" y="8511"/>
                  </a:lnTo>
                  <a:lnTo>
                    <a:pt x="3677" y="8321"/>
                  </a:lnTo>
                  <a:lnTo>
                    <a:pt x="3639" y="8132"/>
                  </a:lnTo>
                  <a:lnTo>
                    <a:pt x="3525" y="7752"/>
                  </a:lnTo>
                  <a:lnTo>
                    <a:pt x="3393" y="7392"/>
                  </a:lnTo>
                  <a:lnTo>
                    <a:pt x="3222" y="7013"/>
                  </a:lnTo>
                  <a:lnTo>
                    <a:pt x="3090" y="6691"/>
                  </a:lnTo>
                  <a:lnTo>
                    <a:pt x="2957" y="6369"/>
                  </a:lnTo>
                  <a:lnTo>
                    <a:pt x="2843" y="6047"/>
                  </a:lnTo>
                  <a:lnTo>
                    <a:pt x="2748" y="5705"/>
                  </a:lnTo>
                  <a:lnTo>
                    <a:pt x="2673" y="5383"/>
                  </a:lnTo>
                  <a:lnTo>
                    <a:pt x="2597" y="5042"/>
                  </a:lnTo>
                  <a:lnTo>
                    <a:pt x="2483" y="4360"/>
                  </a:lnTo>
                  <a:lnTo>
                    <a:pt x="2502" y="4284"/>
                  </a:lnTo>
                  <a:lnTo>
                    <a:pt x="2540" y="4208"/>
                  </a:lnTo>
                  <a:lnTo>
                    <a:pt x="2616" y="4132"/>
                  </a:lnTo>
                  <a:lnTo>
                    <a:pt x="2710" y="4075"/>
                  </a:lnTo>
                  <a:lnTo>
                    <a:pt x="2805" y="4019"/>
                  </a:lnTo>
                  <a:lnTo>
                    <a:pt x="2938" y="3981"/>
                  </a:lnTo>
                  <a:lnTo>
                    <a:pt x="3071" y="3962"/>
                  </a:lnTo>
                  <a:close/>
                  <a:moveTo>
                    <a:pt x="2388" y="5630"/>
                  </a:moveTo>
                  <a:lnTo>
                    <a:pt x="2521" y="6066"/>
                  </a:lnTo>
                  <a:lnTo>
                    <a:pt x="2616" y="6388"/>
                  </a:lnTo>
                  <a:lnTo>
                    <a:pt x="2748" y="6691"/>
                  </a:lnTo>
                  <a:lnTo>
                    <a:pt x="3014" y="7298"/>
                  </a:lnTo>
                  <a:lnTo>
                    <a:pt x="3127" y="7601"/>
                  </a:lnTo>
                  <a:lnTo>
                    <a:pt x="3241" y="7904"/>
                  </a:lnTo>
                  <a:lnTo>
                    <a:pt x="3336" y="8226"/>
                  </a:lnTo>
                  <a:lnTo>
                    <a:pt x="3374" y="8548"/>
                  </a:lnTo>
                  <a:lnTo>
                    <a:pt x="3014" y="8567"/>
                  </a:lnTo>
                  <a:lnTo>
                    <a:pt x="2995" y="8416"/>
                  </a:lnTo>
                  <a:lnTo>
                    <a:pt x="2957" y="8245"/>
                  </a:lnTo>
                  <a:lnTo>
                    <a:pt x="2900" y="8075"/>
                  </a:lnTo>
                  <a:lnTo>
                    <a:pt x="2824" y="7904"/>
                  </a:lnTo>
                  <a:lnTo>
                    <a:pt x="2597" y="7373"/>
                  </a:lnTo>
                  <a:lnTo>
                    <a:pt x="2445" y="6975"/>
                  </a:lnTo>
                  <a:lnTo>
                    <a:pt x="2293" y="6577"/>
                  </a:lnTo>
                  <a:lnTo>
                    <a:pt x="2199" y="6388"/>
                  </a:lnTo>
                  <a:lnTo>
                    <a:pt x="2104" y="6198"/>
                  </a:lnTo>
                  <a:lnTo>
                    <a:pt x="1990" y="6028"/>
                  </a:lnTo>
                  <a:lnTo>
                    <a:pt x="1839" y="5876"/>
                  </a:lnTo>
                  <a:lnTo>
                    <a:pt x="2104" y="5743"/>
                  </a:lnTo>
                  <a:lnTo>
                    <a:pt x="2388" y="5630"/>
                  </a:lnTo>
                  <a:close/>
                  <a:moveTo>
                    <a:pt x="1403" y="4853"/>
                  </a:moveTo>
                  <a:lnTo>
                    <a:pt x="1422" y="4872"/>
                  </a:lnTo>
                  <a:lnTo>
                    <a:pt x="1535" y="5023"/>
                  </a:lnTo>
                  <a:lnTo>
                    <a:pt x="1630" y="5156"/>
                  </a:lnTo>
                  <a:lnTo>
                    <a:pt x="1725" y="5326"/>
                  </a:lnTo>
                  <a:lnTo>
                    <a:pt x="1782" y="5478"/>
                  </a:lnTo>
                  <a:lnTo>
                    <a:pt x="1820" y="5516"/>
                  </a:lnTo>
                  <a:lnTo>
                    <a:pt x="1649" y="5611"/>
                  </a:lnTo>
                  <a:lnTo>
                    <a:pt x="1478" y="5724"/>
                  </a:lnTo>
                  <a:lnTo>
                    <a:pt x="1422" y="5781"/>
                  </a:lnTo>
                  <a:lnTo>
                    <a:pt x="1403" y="5857"/>
                  </a:lnTo>
                  <a:lnTo>
                    <a:pt x="1422" y="5933"/>
                  </a:lnTo>
                  <a:lnTo>
                    <a:pt x="1478" y="6009"/>
                  </a:lnTo>
                  <a:lnTo>
                    <a:pt x="1630" y="6122"/>
                  </a:lnTo>
                  <a:lnTo>
                    <a:pt x="1744" y="6255"/>
                  </a:lnTo>
                  <a:lnTo>
                    <a:pt x="1839" y="6407"/>
                  </a:lnTo>
                  <a:lnTo>
                    <a:pt x="1933" y="6558"/>
                  </a:lnTo>
                  <a:lnTo>
                    <a:pt x="2066" y="6881"/>
                  </a:lnTo>
                  <a:lnTo>
                    <a:pt x="2180" y="7222"/>
                  </a:lnTo>
                  <a:lnTo>
                    <a:pt x="2445" y="7923"/>
                  </a:lnTo>
                  <a:lnTo>
                    <a:pt x="2616" y="8359"/>
                  </a:lnTo>
                  <a:lnTo>
                    <a:pt x="2691" y="8548"/>
                  </a:lnTo>
                  <a:lnTo>
                    <a:pt x="2635" y="8605"/>
                  </a:lnTo>
                  <a:lnTo>
                    <a:pt x="2369" y="8624"/>
                  </a:lnTo>
                  <a:lnTo>
                    <a:pt x="2350" y="8530"/>
                  </a:lnTo>
                  <a:lnTo>
                    <a:pt x="2312" y="8454"/>
                  </a:lnTo>
                  <a:lnTo>
                    <a:pt x="2199" y="8283"/>
                  </a:lnTo>
                  <a:lnTo>
                    <a:pt x="1725" y="7563"/>
                  </a:lnTo>
                  <a:lnTo>
                    <a:pt x="1270" y="6843"/>
                  </a:lnTo>
                  <a:lnTo>
                    <a:pt x="853" y="6103"/>
                  </a:lnTo>
                  <a:lnTo>
                    <a:pt x="455" y="5345"/>
                  </a:lnTo>
                  <a:lnTo>
                    <a:pt x="436" y="5288"/>
                  </a:lnTo>
                  <a:lnTo>
                    <a:pt x="436" y="5251"/>
                  </a:lnTo>
                  <a:lnTo>
                    <a:pt x="455" y="5213"/>
                  </a:lnTo>
                  <a:lnTo>
                    <a:pt x="474" y="5175"/>
                  </a:lnTo>
                  <a:lnTo>
                    <a:pt x="569" y="5099"/>
                  </a:lnTo>
                  <a:lnTo>
                    <a:pt x="682" y="5042"/>
                  </a:lnTo>
                  <a:lnTo>
                    <a:pt x="853" y="4985"/>
                  </a:lnTo>
                  <a:lnTo>
                    <a:pt x="1024" y="4928"/>
                  </a:lnTo>
                  <a:lnTo>
                    <a:pt x="1403" y="4853"/>
                  </a:lnTo>
                  <a:close/>
                  <a:moveTo>
                    <a:pt x="12320" y="6862"/>
                  </a:moveTo>
                  <a:lnTo>
                    <a:pt x="12490" y="8738"/>
                  </a:lnTo>
                  <a:lnTo>
                    <a:pt x="12623" y="10614"/>
                  </a:lnTo>
                  <a:lnTo>
                    <a:pt x="12737" y="12491"/>
                  </a:lnTo>
                  <a:lnTo>
                    <a:pt x="12813" y="14386"/>
                  </a:lnTo>
                  <a:lnTo>
                    <a:pt x="12851" y="16319"/>
                  </a:lnTo>
                  <a:lnTo>
                    <a:pt x="12851" y="16452"/>
                  </a:lnTo>
                  <a:lnTo>
                    <a:pt x="12832" y="16566"/>
                  </a:lnTo>
                  <a:lnTo>
                    <a:pt x="12813" y="16680"/>
                  </a:lnTo>
                  <a:lnTo>
                    <a:pt x="12775" y="16774"/>
                  </a:lnTo>
                  <a:lnTo>
                    <a:pt x="12737" y="16869"/>
                  </a:lnTo>
                  <a:lnTo>
                    <a:pt x="12680" y="16945"/>
                  </a:lnTo>
                  <a:lnTo>
                    <a:pt x="12547" y="17097"/>
                  </a:lnTo>
                  <a:lnTo>
                    <a:pt x="12377" y="17229"/>
                  </a:lnTo>
                  <a:lnTo>
                    <a:pt x="12206" y="17324"/>
                  </a:lnTo>
                  <a:lnTo>
                    <a:pt x="11789" y="17551"/>
                  </a:lnTo>
                  <a:lnTo>
                    <a:pt x="11334" y="17779"/>
                  </a:lnTo>
                  <a:lnTo>
                    <a:pt x="10879" y="17987"/>
                  </a:lnTo>
                  <a:lnTo>
                    <a:pt x="10406" y="18177"/>
                  </a:lnTo>
                  <a:lnTo>
                    <a:pt x="9932" y="18328"/>
                  </a:lnTo>
                  <a:lnTo>
                    <a:pt x="9439" y="18461"/>
                  </a:lnTo>
                  <a:lnTo>
                    <a:pt x="8965" y="18556"/>
                  </a:lnTo>
                  <a:lnTo>
                    <a:pt x="8453" y="18651"/>
                  </a:lnTo>
                  <a:lnTo>
                    <a:pt x="7961" y="18708"/>
                  </a:lnTo>
                  <a:lnTo>
                    <a:pt x="7714" y="17779"/>
                  </a:lnTo>
                  <a:lnTo>
                    <a:pt x="7487" y="16850"/>
                  </a:lnTo>
                  <a:lnTo>
                    <a:pt x="7278" y="15902"/>
                  </a:lnTo>
                  <a:lnTo>
                    <a:pt x="7089" y="14955"/>
                  </a:lnTo>
                  <a:lnTo>
                    <a:pt x="6994" y="14462"/>
                  </a:lnTo>
                  <a:lnTo>
                    <a:pt x="6918" y="13969"/>
                  </a:lnTo>
                  <a:lnTo>
                    <a:pt x="6804" y="12965"/>
                  </a:lnTo>
                  <a:lnTo>
                    <a:pt x="6691" y="11979"/>
                  </a:lnTo>
                  <a:lnTo>
                    <a:pt x="6558" y="10975"/>
                  </a:lnTo>
                  <a:lnTo>
                    <a:pt x="6501" y="10520"/>
                  </a:lnTo>
                  <a:lnTo>
                    <a:pt x="6406" y="10065"/>
                  </a:lnTo>
                  <a:lnTo>
                    <a:pt x="6312" y="9610"/>
                  </a:lnTo>
                  <a:lnTo>
                    <a:pt x="6198" y="9174"/>
                  </a:lnTo>
                  <a:lnTo>
                    <a:pt x="6122" y="8928"/>
                  </a:lnTo>
                  <a:lnTo>
                    <a:pt x="6065" y="8776"/>
                  </a:lnTo>
                  <a:lnTo>
                    <a:pt x="6008" y="8643"/>
                  </a:lnTo>
                  <a:lnTo>
                    <a:pt x="6956" y="8492"/>
                  </a:lnTo>
                  <a:lnTo>
                    <a:pt x="7904" y="8283"/>
                  </a:lnTo>
                  <a:lnTo>
                    <a:pt x="8832" y="8056"/>
                  </a:lnTo>
                  <a:lnTo>
                    <a:pt x="9761" y="7790"/>
                  </a:lnTo>
                  <a:lnTo>
                    <a:pt x="9837" y="7809"/>
                  </a:lnTo>
                  <a:lnTo>
                    <a:pt x="9894" y="7790"/>
                  </a:lnTo>
                  <a:lnTo>
                    <a:pt x="9951" y="7733"/>
                  </a:lnTo>
                  <a:lnTo>
                    <a:pt x="10557" y="7544"/>
                  </a:lnTo>
                  <a:lnTo>
                    <a:pt x="11145" y="7335"/>
                  </a:lnTo>
                  <a:lnTo>
                    <a:pt x="11713" y="7108"/>
                  </a:lnTo>
                  <a:lnTo>
                    <a:pt x="12301" y="6862"/>
                  </a:lnTo>
                  <a:close/>
                  <a:moveTo>
                    <a:pt x="10500" y="0"/>
                  </a:moveTo>
                  <a:lnTo>
                    <a:pt x="10349" y="19"/>
                  </a:lnTo>
                  <a:lnTo>
                    <a:pt x="10197" y="38"/>
                  </a:lnTo>
                  <a:lnTo>
                    <a:pt x="10083" y="95"/>
                  </a:lnTo>
                  <a:lnTo>
                    <a:pt x="9970" y="171"/>
                  </a:lnTo>
                  <a:lnTo>
                    <a:pt x="9856" y="285"/>
                  </a:lnTo>
                  <a:lnTo>
                    <a:pt x="9799" y="342"/>
                  </a:lnTo>
                  <a:lnTo>
                    <a:pt x="9723" y="380"/>
                  </a:lnTo>
                  <a:lnTo>
                    <a:pt x="9553" y="436"/>
                  </a:lnTo>
                  <a:lnTo>
                    <a:pt x="9401" y="493"/>
                  </a:lnTo>
                  <a:lnTo>
                    <a:pt x="9325" y="550"/>
                  </a:lnTo>
                  <a:lnTo>
                    <a:pt x="9268" y="607"/>
                  </a:lnTo>
                  <a:lnTo>
                    <a:pt x="9174" y="759"/>
                  </a:lnTo>
                  <a:lnTo>
                    <a:pt x="9098" y="929"/>
                  </a:lnTo>
                  <a:lnTo>
                    <a:pt x="9079" y="1081"/>
                  </a:lnTo>
                  <a:lnTo>
                    <a:pt x="9079" y="1251"/>
                  </a:lnTo>
                  <a:lnTo>
                    <a:pt x="8738" y="1251"/>
                  </a:lnTo>
                  <a:lnTo>
                    <a:pt x="8700" y="1270"/>
                  </a:lnTo>
                  <a:lnTo>
                    <a:pt x="8586" y="910"/>
                  </a:lnTo>
                  <a:lnTo>
                    <a:pt x="8624" y="853"/>
                  </a:lnTo>
                  <a:lnTo>
                    <a:pt x="8605" y="778"/>
                  </a:lnTo>
                  <a:lnTo>
                    <a:pt x="8586" y="721"/>
                  </a:lnTo>
                  <a:lnTo>
                    <a:pt x="8529" y="664"/>
                  </a:lnTo>
                  <a:lnTo>
                    <a:pt x="7714" y="57"/>
                  </a:lnTo>
                  <a:lnTo>
                    <a:pt x="7676" y="38"/>
                  </a:lnTo>
                  <a:lnTo>
                    <a:pt x="7581" y="38"/>
                  </a:lnTo>
                  <a:lnTo>
                    <a:pt x="7525" y="76"/>
                  </a:lnTo>
                  <a:lnTo>
                    <a:pt x="6615" y="948"/>
                  </a:lnTo>
                  <a:lnTo>
                    <a:pt x="6577" y="986"/>
                  </a:lnTo>
                  <a:lnTo>
                    <a:pt x="6558" y="1005"/>
                  </a:lnTo>
                  <a:lnTo>
                    <a:pt x="6558" y="1081"/>
                  </a:lnTo>
                  <a:lnTo>
                    <a:pt x="6539" y="1138"/>
                  </a:lnTo>
                  <a:lnTo>
                    <a:pt x="6520" y="1308"/>
                  </a:lnTo>
                  <a:lnTo>
                    <a:pt x="6539" y="1460"/>
                  </a:lnTo>
                  <a:lnTo>
                    <a:pt x="6558" y="1612"/>
                  </a:lnTo>
                  <a:lnTo>
                    <a:pt x="6615" y="1744"/>
                  </a:lnTo>
                  <a:lnTo>
                    <a:pt x="6539" y="1744"/>
                  </a:lnTo>
                  <a:lnTo>
                    <a:pt x="6368" y="1763"/>
                  </a:lnTo>
                  <a:lnTo>
                    <a:pt x="6179" y="1782"/>
                  </a:lnTo>
                  <a:lnTo>
                    <a:pt x="6122" y="1536"/>
                  </a:lnTo>
                  <a:lnTo>
                    <a:pt x="6103" y="1479"/>
                  </a:lnTo>
                  <a:lnTo>
                    <a:pt x="6065" y="1441"/>
                  </a:lnTo>
                  <a:lnTo>
                    <a:pt x="6027" y="1422"/>
                  </a:lnTo>
                  <a:lnTo>
                    <a:pt x="5970" y="1403"/>
                  </a:lnTo>
                  <a:lnTo>
                    <a:pt x="5876" y="1422"/>
                  </a:lnTo>
                  <a:lnTo>
                    <a:pt x="5591" y="1384"/>
                  </a:lnTo>
                  <a:lnTo>
                    <a:pt x="5307" y="1346"/>
                  </a:lnTo>
                  <a:lnTo>
                    <a:pt x="5023" y="1289"/>
                  </a:lnTo>
                  <a:lnTo>
                    <a:pt x="4738" y="1270"/>
                  </a:lnTo>
                  <a:lnTo>
                    <a:pt x="4511" y="1289"/>
                  </a:lnTo>
                  <a:lnTo>
                    <a:pt x="4416" y="1327"/>
                  </a:lnTo>
                  <a:lnTo>
                    <a:pt x="4321" y="1365"/>
                  </a:lnTo>
                  <a:lnTo>
                    <a:pt x="4227" y="1422"/>
                  </a:lnTo>
                  <a:lnTo>
                    <a:pt x="4132" y="1498"/>
                  </a:lnTo>
                  <a:lnTo>
                    <a:pt x="4056" y="1593"/>
                  </a:lnTo>
                  <a:lnTo>
                    <a:pt x="3961" y="1706"/>
                  </a:lnTo>
                  <a:lnTo>
                    <a:pt x="3905" y="1820"/>
                  </a:lnTo>
                  <a:lnTo>
                    <a:pt x="3848" y="1934"/>
                  </a:lnTo>
                  <a:lnTo>
                    <a:pt x="3829" y="2047"/>
                  </a:lnTo>
                  <a:lnTo>
                    <a:pt x="3791" y="2180"/>
                  </a:lnTo>
                  <a:lnTo>
                    <a:pt x="3791" y="2294"/>
                  </a:lnTo>
                  <a:lnTo>
                    <a:pt x="3791" y="2408"/>
                  </a:lnTo>
                  <a:lnTo>
                    <a:pt x="3829" y="2654"/>
                  </a:lnTo>
                  <a:lnTo>
                    <a:pt x="3886" y="2900"/>
                  </a:lnTo>
                  <a:lnTo>
                    <a:pt x="3999" y="3128"/>
                  </a:lnTo>
                  <a:lnTo>
                    <a:pt x="4113" y="3355"/>
                  </a:lnTo>
                  <a:lnTo>
                    <a:pt x="4246" y="3564"/>
                  </a:lnTo>
                  <a:lnTo>
                    <a:pt x="4246" y="3564"/>
                  </a:lnTo>
                  <a:lnTo>
                    <a:pt x="3942" y="3507"/>
                  </a:lnTo>
                  <a:lnTo>
                    <a:pt x="3905" y="3488"/>
                  </a:lnTo>
                  <a:lnTo>
                    <a:pt x="3829" y="3507"/>
                  </a:lnTo>
                  <a:lnTo>
                    <a:pt x="3772" y="3564"/>
                  </a:lnTo>
                  <a:lnTo>
                    <a:pt x="3734" y="3621"/>
                  </a:lnTo>
                  <a:lnTo>
                    <a:pt x="3734" y="3677"/>
                  </a:lnTo>
                  <a:lnTo>
                    <a:pt x="3469" y="3677"/>
                  </a:lnTo>
                  <a:lnTo>
                    <a:pt x="3165" y="3696"/>
                  </a:lnTo>
                  <a:lnTo>
                    <a:pt x="2862" y="3734"/>
                  </a:lnTo>
                  <a:lnTo>
                    <a:pt x="2559" y="3810"/>
                  </a:lnTo>
                  <a:lnTo>
                    <a:pt x="2256" y="3905"/>
                  </a:lnTo>
                  <a:lnTo>
                    <a:pt x="2199" y="3943"/>
                  </a:lnTo>
                  <a:lnTo>
                    <a:pt x="2161" y="3981"/>
                  </a:lnTo>
                  <a:lnTo>
                    <a:pt x="2142" y="4019"/>
                  </a:lnTo>
                  <a:lnTo>
                    <a:pt x="2123" y="4075"/>
                  </a:lnTo>
                  <a:lnTo>
                    <a:pt x="2180" y="4492"/>
                  </a:lnTo>
                  <a:lnTo>
                    <a:pt x="2142" y="4455"/>
                  </a:lnTo>
                  <a:lnTo>
                    <a:pt x="2066" y="4455"/>
                  </a:lnTo>
                  <a:lnTo>
                    <a:pt x="1554" y="4492"/>
                  </a:lnTo>
                  <a:lnTo>
                    <a:pt x="1289" y="4530"/>
                  </a:lnTo>
                  <a:lnTo>
                    <a:pt x="1005" y="4568"/>
                  </a:lnTo>
                  <a:lnTo>
                    <a:pt x="739" y="4625"/>
                  </a:lnTo>
                  <a:lnTo>
                    <a:pt x="493" y="4720"/>
                  </a:lnTo>
                  <a:lnTo>
                    <a:pt x="246" y="4834"/>
                  </a:lnTo>
                  <a:lnTo>
                    <a:pt x="57" y="4966"/>
                  </a:lnTo>
                  <a:lnTo>
                    <a:pt x="19" y="5004"/>
                  </a:lnTo>
                  <a:lnTo>
                    <a:pt x="0" y="5042"/>
                  </a:lnTo>
                  <a:lnTo>
                    <a:pt x="0" y="5118"/>
                  </a:lnTo>
                  <a:lnTo>
                    <a:pt x="76" y="5345"/>
                  </a:lnTo>
                  <a:lnTo>
                    <a:pt x="152" y="5554"/>
                  </a:lnTo>
                  <a:lnTo>
                    <a:pt x="246" y="5762"/>
                  </a:lnTo>
                  <a:lnTo>
                    <a:pt x="360" y="5971"/>
                  </a:lnTo>
                  <a:lnTo>
                    <a:pt x="853" y="6767"/>
                  </a:lnTo>
                  <a:lnTo>
                    <a:pt x="1043" y="7146"/>
                  </a:lnTo>
                  <a:lnTo>
                    <a:pt x="1346" y="7696"/>
                  </a:lnTo>
                  <a:lnTo>
                    <a:pt x="1516" y="7980"/>
                  </a:lnTo>
                  <a:lnTo>
                    <a:pt x="1706" y="8207"/>
                  </a:lnTo>
                  <a:lnTo>
                    <a:pt x="1782" y="8321"/>
                  </a:lnTo>
                  <a:lnTo>
                    <a:pt x="1876" y="8397"/>
                  </a:lnTo>
                  <a:lnTo>
                    <a:pt x="1952" y="8454"/>
                  </a:lnTo>
                  <a:lnTo>
                    <a:pt x="2047" y="8492"/>
                  </a:lnTo>
                  <a:lnTo>
                    <a:pt x="2009" y="8530"/>
                  </a:lnTo>
                  <a:lnTo>
                    <a:pt x="2009" y="8605"/>
                  </a:lnTo>
                  <a:lnTo>
                    <a:pt x="2009" y="8681"/>
                  </a:lnTo>
                  <a:lnTo>
                    <a:pt x="2028" y="8738"/>
                  </a:lnTo>
                  <a:lnTo>
                    <a:pt x="2066" y="8776"/>
                  </a:lnTo>
                  <a:lnTo>
                    <a:pt x="2123" y="8814"/>
                  </a:lnTo>
                  <a:lnTo>
                    <a:pt x="2142" y="8871"/>
                  </a:lnTo>
                  <a:lnTo>
                    <a:pt x="2161" y="8909"/>
                  </a:lnTo>
                  <a:lnTo>
                    <a:pt x="2218" y="8947"/>
                  </a:lnTo>
                  <a:lnTo>
                    <a:pt x="2275" y="8965"/>
                  </a:lnTo>
                  <a:lnTo>
                    <a:pt x="2293" y="8965"/>
                  </a:lnTo>
                  <a:lnTo>
                    <a:pt x="3848" y="8833"/>
                  </a:lnTo>
                  <a:lnTo>
                    <a:pt x="4378" y="8757"/>
                  </a:lnTo>
                  <a:lnTo>
                    <a:pt x="4738" y="8719"/>
                  </a:lnTo>
                  <a:lnTo>
                    <a:pt x="5099" y="8700"/>
                  </a:lnTo>
                  <a:lnTo>
                    <a:pt x="5326" y="8719"/>
                  </a:lnTo>
                  <a:lnTo>
                    <a:pt x="5535" y="8757"/>
                  </a:lnTo>
                  <a:lnTo>
                    <a:pt x="5610" y="8795"/>
                  </a:lnTo>
                  <a:lnTo>
                    <a:pt x="5686" y="8833"/>
                  </a:lnTo>
                  <a:lnTo>
                    <a:pt x="5743" y="8890"/>
                  </a:lnTo>
                  <a:lnTo>
                    <a:pt x="5781" y="8965"/>
                  </a:lnTo>
                  <a:lnTo>
                    <a:pt x="5933" y="9382"/>
                  </a:lnTo>
                  <a:lnTo>
                    <a:pt x="6046" y="9818"/>
                  </a:lnTo>
                  <a:lnTo>
                    <a:pt x="6141" y="10273"/>
                  </a:lnTo>
                  <a:lnTo>
                    <a:pt x="6217" y="10728"/>
                  </a:lnTo>
                  <a:lnTo>
                    <a:pt x="6293" y="11183"/>
                  </a:lnTo>
                  <a:lnTo>
                    <a:pt x="6331" y="11657"/>
                  </a:lnTo>
                  <a:lnTo>
                    <a:pt x="6425" y="12548"/>
                  </a:lnTo>
                  <a:lnTo>
                    <a:pt x="6520" y="13344"/>
                  </a:lnTo>
                  <a:lnTo>
                    <a:pt x="6634" y="14121"/>
                  </a:lnTo>
                  <a:lnTo>
                    <a:pt x="6766" y="14879"/>
                  </a:lnTo>
                  <a:lnTo>
                    <a:pt x="6918" y="15656"/>
                  </a:lnTo>
                  <a:lnTo>
                    <a:pt x="7070" y="16414"/>
                  </a:lnTo>
                  <a:lnTo>
                    <a:pt x="7240" y="17191"/>
                  </a:lnTo>
                  <a:lnTo>
                    <a:pt x="7619" y="18708"/>
                  </a:lnTo>
                  <a:lnTo>
                    <a:pt x="6350" y="18328"/>
                  </a:lnTo>
                  <a:lnTo>
                    <a:pt x="6103" y="18234"/>
                  </a:lnTo>
                  <a:lnTo>
                    <a:pt x="5914" y="18158"/>
                  </a:lnTo>
                  <a:lnTo>
                    <a:pt x="5743" y="18082"/>
                  </a:lnTo>
                  <a:lnTo>
                    <a:pt x="5610" y="17968"/>
                  </a:lnTo>
                  <a:lnTo>
                    <a:pt x="5497" y="17836"/>
                  </a:lnTo>
                  <a:lnTo>
                    <a:pt x="5383" y="17684"/>
                  </a:lnTo>
                  <a:lnTo>
                    <a:pt x="5288" y="17495"/>
                  </a:lnTo>
                  <a:lnTo>
                    <a:pt x="5193" y="17267"/>
                  </a:lnTo>
                  <a:lnTo>
                    <a:pt x="4663" y="15789"/>
                  </a:lnTo>
                  <a:lnTo>
                    <a:pt x="4094" y="14329"/>
                  </a:lnTo>
                  <a:lnTo>
                    <a:pt x="3506" y="12870"/>
                  </a:lnTo>
                  <a:lnTo>
                    <a:pt x="2881" y="11410"/>
                  </a:lnTo>
                  <a:lnTo>
                    <a:pt x="2256" y="9970"/>
                  </a:lnTo>
                  <a:lnTo>
                    <a:pt x="1611" y="8530"/>
                  </a:lnTo>
                  <a:lnTo>
                    <a:pt x="1573" y="8492"/>
                  </a:lnTo>
                  <a:lnTo>
                    <a:pt x="1554" y="8454"/>
                  </a:lnTo>
                  <a:lnTo>
                    <a:pt x="1478" y="8435"/>
                  </a:lnTo>
                  <a:lnTo>
                    <a:pt x="1403" y="8454"/>
                  </a:lnTo>
                  <a:lnTo>
                    <a:pt x="1346" y="8511"/>
                  </a:lnTo>
                  <a:lnTo>
                    <a:pt x="1327" y="8548"/>
                  </a:lnTo>
                  <a:lnTo>
                    <a:pt x="1308" y="8586"/>
                  </a:lnTo>
                  <a:lnTo>
                    <a:pt x="1308" y="8643"/>
                  </a:lnTo>
                  <a:lnTo>
                    <a:pt x="1327" y="8681"/>
                  </a:lnTo>
                  <a:lnTo>
                    <a:pt x="2047" y="10330"/>
                  </a:lnTo>
                  <a:lnTo>
                    <a:pt x="2767" y="11979"/>
                  </a:lnTo>
                  <a:lnTo>
                    <a:pt x="3450" y="13628"/>
                  </a:lnTo>
                  <a:lnTo>
                    <a:pt x="4113" y="15296"/>
                  </a:lnTo>
                  <a:lnTo>
                    <a:pt x="4663" y="16755"/>
                  </a:lnTo>
                  <a:lnTo>
                    <a:pt x="4795" y="17134"/>
                  </a:lnTo>
                  <a:lnTo>
                    <a:pt x="4909" y="17532"/>
                  </a:lnTo>
                  <a:lnTo>
                    <a:pt x="5042" y="17930"/>
                  </a:lnTo>
                  <a:lnTo>
                    <a:pt x="5136" y="18101"/>
                  </a:lnTo>
                  <a:lnTo>
                    <a:pt x="5212" y="18272"/>
                  </a:lnTo>
                  <a:lnTo>
                    <a:pt x="5269" y="18347"/>
                  </a:lnTo>
                  <a:lnTo>
                    <a:pt x="5345" y="18385"/>
                  </a:lnTo>
                  <a:lnTo>
                    <a:pt x="5440" y="18423"/>
                  </a:lnTo>
                  <a:lnTo>
                    <a:pt x="5553" y="18461"/>
                  </a:lnTo>
                  <a:lnTo>
                    <a:pt x="5762" y="18499"/>
                  </a:lnTo>
                  <a:lnTo>
                    <a:pt x="5933" y="18537"/>
                  </a:lnTo>
                  <a:lnTo>
                    <a:pt x="7809" y="19125"/>
                  </a:lnTo>
                  <a:lnTo>
                    <a:pt x="7904" y="19125"/>
                  </a:lnTo>
                  <a:lnTo>
                    <a:pt x="7942" y="19087"/>
                  </a:lnTo>
                  <a:lnTo>
                    <a:pt x="7979" y="19068"/>
                  </a:lnTo>
                  <a:lnTo>
                    <a:pt x="7998" y="19030"/>
                  </a:lnTo>
                  <a:lnTo>
                    <a:pt x="8415" y="18973"/>
                  </a:lnTo>
                  <a:lnTo>
                    <a:pt x="8832" y="18916"/>
                  </a:lnTo>
                  <a:lnTo>
                    <a:pt x="9230" y="18840"/>
                  </a:lnTo>
                  <a:lnTo>
                    <a:pt x="9647" y="18745"/>
                  </a:lnTo>
                  <a:lnTo>
                    <a:pt x="10045" y="18632"/>
                  </a:lnTo>
                  <a:lnTo>
                    <a:pt x="10443" y="18518"/>
                  </a:lnTo>
                  <a:lnTo>
                    <a:pt x="10823" y="18366"/>
                  </a:lnTo>
                  <a:lnTo>
                    <a:pt x="11221" y="18196"/>
                  </a:lnTo>
                  <a:lnTo>
                    <a:pt x="11656" y="17987"/>
                  </a:lnTo>
                  <a:lnTo>
                    <a:pt x="12073" y="17779"/>
                  </a:lnTo>
                  <a:lnTo>
                    <a:pt x="12490" y="17532"/>
                  </a:lnTo>
                  <a:lnTo>
                    <a:pt x="12888" y="17267"/>
                  </a:lnTo>
                  <a:lnTo>
                    <a:pt x="13040" y="17153"/>
                  </a:lnTo>
                  <a:lnTo>
                    <a:pt x="13135" y="17021"/>
                  </a:lnTo>
                  <a:lnTo>
                    <a:pt x="13192" y="16869"/>
                  </a:lnTo>
                  <a:lnTo>
                    <a:pt x="13211" y="16717"/>
                  </a:lnTo>
                  <a:lnTo>
                    <a:pt x="13211" y="16566"/>
                  </a:lnTo>
                  <a:lnTo>
                    <a:pt x="13211" y="16395"/>
                  </a:lnTo>
                  <a:lnTo>
                    <a:pt x="13173" y="15997"/>
                  </a:lnTo>
                  <a:lnTo>
                    <a:pt x="13154" y="14822"/>
                  </a:lnTo>
                  <a:lnTo>
                    <a:pt x="13116" y="13647"/>
                  </a:lnTo>
                  <a:lnTo>
                    <a:pt x="13059" y="12472"/>
                  </a:lnTo>
                  <a:lnTo>
                    <a:pt x="13002" y="11316"/>
                  </a:lnTo>
                  <a:lnTo>
                    <a:pt x="12926" y="10141"/>
                  </a:lnTo>
                  <a:lnTo>
                    <a:pt x="12832" y="8965"/>
                  </a:lnTo>
                  <a:lnTo>
                    <a:pt x="12737" y="7790"/>
                  </a:lnTo>
                  <a:lnTo>
                    <a:pt x="12623" y="6634"/>
                  </a:lnTo>
                  <a:lnTo>
                    <a:pt x="12604" y="6577"/>
                  </a:lnTo>
                  <a:lnTo>
                    <a:pt x="12585" y="6539"/>
                  </a:lnTo>
                  <a:lnTo>
                    <a:pt x="12566" y="6502"/>
                  </a:lnTo>
                  <a:lnTo>
                    <a:pt x="12528" y="6483"/>
                  </a:lnTo>
                  <a:lnTo>
                    <a:pt x="12718" y="5800"/>
                  </a:lnTo>
                  <a:lnTo>
                    <a:pt x="12945" y="5118"/>
                  </a:lnTo>
                  <a:lnTo>
                    <a:pt x="13419" y="3772"/>
                  </a:lnTo>
                  <a:lnTo>
                    <a:pt x="13457" y="3640"/>
                  </a:lnTo>
                  <a:lnTo>
                    <a:pt x="13533" y="3507"/>
                  </a:lnTo>
                  <a:lnTo>
                    <a:pt x="13684" y="3260"/>
                  </a:lnTo>
                  <a:lnTo>
                    <a:pt x="13836" y="3014"/>
                  </a:lnTo>
                  <a:lnTo>
                    <a:pt x="13893" y="2881"/>
                  </a:lnTo>
                  <a:lnTo>
                    <a:pt x="13950" y="2749"/>
                  </a:lnTo>
                  <a:lnTo>
                    <a:pt x="13969" y="2654"/>
                  </a:lnTo>
                  <a:lnTo>
                    <a:pt x="13969" y="2559"/>
                  </a:lnTo>
                  <a:lnTo>
                    <a:pt x="13931" y="2445"/>
                  </a:lnTo>
                  <a:lnTo>
                    <a:pt x="13912" y="2408"/>
                  </a:lnTo>
                  <a:lnTo>
                    <a:pt x="13874" y="2370"/>
                  </a:lnTo>
                  <a:lnTo>
                    <a:pt x="13741" y="2275"/>
                  </a:lnTo>
                  <a:lnTo>
                    <a:pt x="13533" y="2161"/>
                  </a:lnTo>
                  <a:lnTo>
                    <a:pt x="13305" y="2047"/>
                  </a:lnTo>
                  <a:lnTo>
                    <a:pt x="13192" y="2010"/>
                  </a:lnTo>
                  <a:lnTo>
                    <a:pt x="13097" y="1991"/>
                  </a:lnTo>
                  <a:lnTo>
                    <a:pt x="13078" y="1934"/>
                  </a:lnTo>
                  <a:lnTo>
                    <a:pt x="13040" y="1896"/>
                  </a:lnTo>
                  <a:lnTo>
                    <a:pt x="12832" y="1763"/>
                  </a:lnTo>
                  <a:lnTo>
                    <a:pt x="12623" y="1668"/>
                  </a:lnTo>
                  <a:lnTo>
                    <a:pt x="12377" y="1593"/>
                  </a:lnTo>
                  <a:lnTo>
                    <a:pt x="12149" y="1574"/>
                  </a:lnTo>
                  <a:lnTo>
                    <a:pt x="12036" y="1574"/>
                  </a:lnTo>
                  <a:lnTo>
                    <a:pt x="11979" y="1593"/>
                  </a:lnTo>
                  <a:lnTo>
                    <a:pt x="11941" y="1612"/>
                  </a:lnTo>
                  <a:lnTo>
                    <a:pt x="11903" y="1649"/>
                  </a:lnTo>
                  <a:lnTo>
                    <a:pt x="11884" y="1706"/>
                  </a:lnTo>
                  <a:lnTo>
                    <a:pt x="11770" y="1991"/>
                  </a:lnTo>
                  <a:lnTo>
                    <a:pt x="11694" y="2275"/>
                  </a:lnTo>
                  <a:lnTo>
                    <a:pt x="11581" y="1858"/>
                  </a:lnTo>
                  <a:lnTo>
                    <a:pt x="11505" y="1422"/>
                  </a:lnTo>
                  <a:lnTo>
                    <a:pt x="11467" y="1176"/>
                  </a:lnTo>
                  <a:lnTo>
                    <a:pt x="11467" y="910"/>
                  </a:lnTo>
                  <a:lnTo>
                    <a:pt x="11448" y="645"/>
                  </a:lnTo>
                  <a:lnTo>
                    <a:pt x="11410" y="512"/>
                  </a:lnTo>
                  <a:lnTo>
                    <a:pt x="11372" y="398"/>
                  </a:lnTo>
                  <a:lnTo>
                    <a:pt x="11315" y="304"/>
                  </a:lnTo>
                  <a:lnTo>
                    <a:pt x="11239" y="228"/>
                  </a:lnTo>
                  <a:lnTo>
                    <a:pt x="11126" y="152"/>
                  </a:lnTo>
                  <a:lnTo>
                    <a:pt x="11012" y="95"/>
                  </a:lnTo>
                  <a:lnTo>
                    <a:pt x="10898" y="57"/>
                  </a:lnTo>
                  <a:lnTo>
                    <a:pt x="10766" y="19"/>
                  </a:lnTo>
                  <a:lnTo>
                    <a:pt x="10633" y="0"/>
                  </a:lnTo>
                  <a:close/>
                </a:path>
              </a:pathLst>
            </a:custGeom>
            <a:solidFill>
              <a:srgbClr val="F1C4B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sp>
          <p:nvSpPr>
            <p:cNvPr id="7554" name="Google Shape;7554;p59"/>
            <p:cNvSpPr/>
            <p:nvPr/>
          </p:nvSpPr>
          <p:spPr>
            <a:xfrm>
              <a:off x="1060100" y="3348113"/>
              <a:ext cx="349225" cy="478125"/>
            </a:xfrm>
            <a:custGeom>
              <a:avLst/>
              <a:gdLst/>
              <a:ahLst/>
              <a:cxnLst/>
              <a:rect l="l" t="t" r="r" b="b"/>
              <a:pathLst>
                <a:path w="13969" h="19125" fill="none" extrusionOk="0">
                  <a:moveTo>
                    <a:pt x="10500" y="0"/>
                  </a:moveTo>
                  <a:lnTo>
                    <a:pt x="10500" y="0"/>
                  </a:lnTo>
                  <a:lnTo>
                    <a:pt x="10349" y="19"/>
                  </a:lnTo>
                  <a:lnTo>
                    <a:pt x="10349" y="19"/>
                  </a:lnTo>
                  <a:lnTo>
                    <a:pt x="10197" y="38"/>
                  </a:lnTo>
                  <a:lnTo>
                    <a:pt x="10083" y="95"/>
                  </a:lnTo>
                  <a:lnTo>
                    <a:pt x="9970" y="171"/>
                  </a:lnTo>
                  <a:lnTo>
                    <a:pt x="9856" y="285"/>
                  </a:lnTo>
                  <a:lnTo>
                    <a:pt x="9856" y="285"/>
                  </a:lnTo>
                  <a:lnTo>
                    <a:pt x="9799" y="342"/>
                  </a:lnTo>
                  <a:lnTo>
                    <a:pt x="9723" y="380"/>
                  </a:lnTo>
                  <a:lnTo>
                    <a:pt x="9553" y="436"/>
                  </a:lnTo>
                  <a:lnTo>
                    <a:pt x="9401" y="493"/>
                  </a:lnTo>
                  <a:lnTo>
                    <a:pt x="9325" y="550"/>
                  </a:lnTo>
                  <a:lnTo>
                    <a:pt x="9268" y="607"/>
                  </a:lnTo>
                  <a:lnTo>
                    <a:pt x="9268" y="607"/>
                  </a:lnTo>
                  <a:lnTo>
                    <a:pt x="9174" y="759"/>
                  </a:lnTo>
                  <a:lnTo>
                    <a:pt x="9098" y="929"/>
                  </a:lnTo>
                  <a:lnTo>
                    <a:pt x="9079" y="1081"/>
                  </a:lnTo>
                  <a:lnTo>
                    <a:pt x="9079" y="1251"/>
                  </a:lnTo>
                  <a:lnTo>
                    <a:pt x="8794" y="1251"/>
                  </a:lnTo>
                  <a:lnTo>
                    <a:pt x="8794" y="1251"/>
                  </a:lnTo>
                  <a:lnTo>
                    <a:pt x="8738" y="1251"/>
                  </a:lnTo>
                  <a:lnTo>
                    <a:pt x="8700" y="1270"/>
                  </a:lnTo>
                  <a:lnTo>
                    <a:pt x="8700" y="1270"/>
                  </a:lnTo>
                  <a:lnTo>
                    <a:pt x="8586" y="910"/>
                  </a:lnTo>
                  <a:lnTo>
                    <a:pt x="8586" y="910"/>
                  </a:lnTo>
                  <a:lnTo>
                    <a:pt x="8624" y="853"/>
                  </a:lnTo>
                  <a:lnTo>
                    <a:pt x="8605" y="778"/>
                  </a:lnTo>
                  <a:lnTo>
                    <a:pt x="8586" y="721"/>
                  </a:lnTo>
                  <a:lnTo>
                    <a:pt x="8529" y="664"/>
                  </a:lnTo>
                  <a:lnTo>
                    <a:pt x="8529" y="664"/>
                  </a:lnTo>
                  <a:lnTo>
                    <a:pt x="7714" y="57"/>
                  </a:lnTo>
                  <a:lnTo>
                    <a:pt x="7714" y="57"/>
                  </a:lnTo>
                  <a:lnTo>
                    <a:pt x="7676" y="38"/>
                  </a:lnTo>
                  <a:lnTo>
                    <a:pt x="7638" y="38"/>
                  </a:lnTo>
                  <a:lnTo>
                    <a:pt x="7638" y="38"/>
                  </a:lnTo>
                  <a:lnTo>
                    <a:pt x="7581" y="38"/>
                  </a:lnTo>
                  <a:lnTo>
                    <a:pt x="7525" y="76"/>
                  </a:lnTo>
                  <a:lnTo>
                    <a:pt x="7525" y="76"/>
                  </a:lnTo>
                  <a:lnTo>
                    <a:pt x="6615" y="948"/>
                  </a:lnTo>
                  <a:lnTo>
                    <a:pt x="6615" y="948"/>
                  </a:lnTo>
                  <a:lnTo>
                    <a:pt x="6577" y="986"/>
                  </a:lnTo>
                  <a:lnTo>
                    <a:pt x="6558" y="1005"/>
                  </a:lnTo>
                  <a:lnTo>
                    <a:pt x="6558" y="1081"/>
                  </a:lnTo>
                  <a:lnTo>
                    <a:pt x="6558" y="1081"/>
                  </a:lnTo>
                  <a:lnTo>
                    <a:pt x="6539" y="1138"/>
                  </a:lnTo>
                  <a:lnTo>
                    <a:pt x="6539" y="1138"/>
                  </a:lnTo>
                  <a:lnTo>
                    <a:pt x="6520" y="1308"/>
                  </a:lnTo>
                  <a:lnTo>
                    <a:pt x="6539" y="1460"/>
                  </a:lnTo>
                  <a:lnTo>
                    <a:pt x="6558" y="1612"/>
                  </a:lnTo>
                  <a:lnTo>
                    <a:pt x="6615" y="1744"/>
                  </a:lnTo>
                  <a:lnTo>
                    <a:pt x="6615" y="1744"/>
                  </a:lnTo>
                  <a:lnTo>
                    <a:pt x="6539" y="1744"/>
                  </a:lnTo>
                  <a:lnTo>
                    <a:pt x="6539" y="1744"/>
                  </a:lnTo>
                  <a:lnTo>
                    <a:pt x="6368" y="1763"/>
                  </a:lnTo>
                  <a:lnTo>
                    <a:pt x="6179" y="1782"/>
                  </a:lnTo>
                  <a:lnTo>
                    <a:pt x="6179" y="1782"/>
                  </a:lnTo>
                  <a:lnTo>
                    <a:pt x="6122" y="1536"/>
                  </a:lnTo>
                  <a:lnTo>
                    <a:pt x="6122" y="1536"/>
                  </a:lnTo>
                  <a:lnTo>
                    <a:pt x="6103" y="1479"/>
                  </a:lnTo>
                  <a:lnTo>
                    <a:pt x="6065" y="1441"/>
                  </a:lnTo>
                  <a:lnTo>
                    <a:pt x="6027" y="1422"/>
                  </a:lnTo>
                  <a:lnTo>
                    <a:pt x="5970" y="1403"/>
                  </a:lnTo>
                  <a:lnTo>
                    <a:pt x="5970" y="1403"/>
                  </a:lnTo>
                  <a:lnTo>
                    <a:pt x="5970" y="1403"/>
                  </a:lnTo>
                  <a:lnTo>
                    <a:pt x="5970" y="1403"/>
                  </a:lnTo>
                  <a:lnTo>
                    <a:pt x="5876" y="1422"/>
                  </a:lnTo>
                  <a:lnTo>
                    <a:pt x="5876" y="1422"/>
                  </a:lnTo>
                  <a:lnTo>
                    <a:pt x="5591" y="1384"/>
                  </a:lnTo>
                  <a:lnTo>
                    <a:pt x="5307" y="1346"/>
                  </a:lnTo>
                  <a:lnTo>
                    <a:pt x="5307" y="1346"/>
                  </a:lnTo>
                  <a:lnTo>
                    <a:pt x="5023" y="1289"/>
                  </a:lnTo>
                  <a:lnTo>
                    <a:pt x="4738" y="1270"/>
                  </a:lnTo>
                  <a:lnTo>
                    <a:pt x="4738" y="1270"/>
                  </a:lnTo>
                  <a:lnTo>
                    <a:pt x="4511" y="1289"/>
                  </a:lnTo>
                  <a:lnTo>
                    <a:pt x="4416" y="1327"/>
                  </a:lnTo>
                  <a:lnTo>
                    <a:pt x="4321" y="1365"/>
                  </a:lnTo>
                  <a:lnTo>
                    <a:pt x="4227" y="1422"/>
                  </a:lnTo>
                  <a:lnTo>
                    <a:pt x="4132" y="1498"/>
                  </a:lnTo>
                  <a:lnTo>
                    <a:pt x="4056" y="1593"/>
                  </a:lnTo>
                  <a:lnTo>
                    <a:pt x="3961" y="1706"/>
                  </a:lnTo>
                  <a:lnTo>
                    <a:pt x="3961" y="1706"/>
                  </a:lnTo>
                  <a:lnTo>
                    <a:pt x="3905" y="1820"/>
                  </a:lnTo>
                  <a:lnTo>
                    <a:pt x="3848" y="1934"/>
                  </a:lnTo>
                  <a:lnTo>
                    <a:pt x="3829" y="2047"/>
                  </a:lnTo>
                  <a:lnTo>
                    <a:pt x="3791" y="2180"/>
                  </a:lnTo>
                  <a:lnTo>
                    <a:pt x="3791" y="2294"/>
                  </a:lnTo>
                  <a:lnTo>
                    <a:pt x="3791" y="2408"/>
                  </a:lnTo>
                  <a:lnTo>
                    <a:pt x="3829" y="2654"/>
                  </a:lnTo>
                  <a:lnTo>
                    <a:pt x="3886" y="2900"/>
                  </a:lnTo>
                  <a:lnTo>
                    <a:pt x="3999" y="3128"/>
                  </a:lnTo>
                  <a:lnTo>
                    <a:pt x="4113" y="3355"/>
                  </a:lnTo>
                  <a:lnTo>
                    <a:pt x="4246" y="3564"/>
                  </a:lnTo>
                  <a:lnTo>
                    <a:pt x="4246" y="3564"/>
                  </a:lnTo>
                  <a:lnTo>
                    <a:pt x="3942" y="3507"/>
                  </a:lnTo>
                  <a:lnTo>
                    <a:pt x="3942" y="3507"/>
                  </a:lnTo>
                  <a:lnTo>
                    <a:pt x="3905" y="3488"/>
                  </a:lnTo>
                  <a:lnTo>
                    <a:pt x="3905" y="3488"/>
                  </a:lnTo>
                  <a:lnTo>
                    <a:pt x="3829" y="3507"/>
                  </a:lnTo>
                  <a:lnTo>
                    <a:pt x="3772" y="3564"/>
                  </a:lnTo>
                  <a:lnTo>
                    <a:pt x="3734" y="3621"/>
                  </a:lnTo>
                  <a:lnTo>
                    <a:pt x="3734" y="3677"/>
                  </a:lnTo>
                  <a:lnTo>
                    <a:pt x="3715" y="3677"/>
                  </a:lnTo>
                  <a:lnTo>
                    <a:pt x="3715" y="3677"/>
                  </a:lnTo>
                  <a:lnTo>
                    <a:pt x="3469" y="3677"/>
                  </a:lnTo>
                  <a:lnTo>
                    <a:pt x="3469" y="3677"/>
                  </a:lnTo>
                  <a:lnTo>
                    <a:pt x="3165" y="3696"/>
                  </a:lnTo>
                  <a:lnTo>
                    <a:pt x="2862" y="3734"/>
                  </a:lnTo>
                  <a:lnTo>
                    <a:pt x="2559" y="3810"/>
                  </a:lnTo>
                  <a:lnTo>
                    <a:pt x="2256" y="3905"/>
                  </a:lnTo>
                  <a:lnTo>
                    <a:pt x="2256" y="3905"/>
                  </a:lnTo>
                  <a:lnTo>
                    <a:pt x="2199" y="3943"/>
                  </a:lnTo>
                  <a:lnTo>
                    <a:pt x="2161" y="3981"/>
                  </a:lnTo>
                  <a:lnTo>
                    <a:pt x="2142" y="4019"/>
                  </a:lnTo>
                  <a:lnTo>
                    <a:pt x="2123" y="4075"/>
                  </a:lnTo>
                  <a:lnTo>
                    <a:pt x="2123" y="4075"/>
                  </a:lnTo>
                  <a:lnTo>
                    <a:pt x="2180" y="4492"/>
                  </a:lnTo>
                  <a:lnTo>
                    <a:pt x="2180" y="4492"/>
                  </a:lnTo>
                  <a:lnTo>
                    <a:pt x="2142" y="4455"/>
                  </a:lnTo>
                  <a:lnTo>
                    <a:pt x="2085" y="4455"/>
                  </a:lnTo>
                  <a:lnTo>
                    <a:pt x="2085" y="4455"/>
                  </a:lnTo>
                  <a:lnTo>
                    <a:pt x="2066" y="4455"/>
                  </a:lnTo>
                  <a:lnTo>
                    <a:pt x="2066" y="4455"/>
                  </a:lnTo>
                  <a:lnTo>
                    <a:pt x="1554" y="4492"/>
                  </a:lnTo>
                  <a:lnTo>
                    <a:pt x="1289" y="4530"/>
                  </a:lnTo>
                  <a:lnTo>
                    <a:pt x="1005" y="4568"/>
                  </a:lnTo>
                  <a:lnTo>
                    <a:pt x="739" y="4625"/>
                  </a:lnTo>
                  <a:lnTo>
                    <a:pt x="493" y="4720"/>
                  </a:lnTo>
                  <a:lnTo>
                    <a:pt x="246" y="4834"/>
                  </a:lnTo>
                  <a:lnTo>
                    <a:pt x="57" y="4966"/>
                  </a:lnTo>
                  <a:lnTo>
                    <a:pt x="57" y="4966"/>
                  </a:lnTo>
                  <a:lnTo>
                    <a:pt x="19" y="5004"/>
                  </a:lnTo>
                  <a:lnTo>
                    <a:pt x="0" y="5042"/>
                  </a:lnTo>
                  <a:lnTo>
                    <a:pt x="0" y="5118"/>
                  </a:lnTo>
                  <a:lnTo>
                    <a:pt x="0" y="5118"/>
                  </a:lnTo>
                  <a:lnTo>
                    <a:pt x="76" y="5345"/>
                  </a:lnTo>
                  <a:lnTo>
                    <a:pt x="152" y="5554"/>
                  </a:lnTo>
                  <a:lnTo>
                    <a:pt x="246" y="5762"/>
                  </a:lnTo>
                  <a:lnTo>
                    <a:pt x="360" y="5971"/>
                  </a:lnTo>
                  <a:lnTo>
                    <a:pt x="853" y="6767"/>
                  </a:lnTo>
                  <a:lnTo>
                    <a:pt x="853" y="6767"/>
                  </a:lnTo>
                  <a:lnTo>
                    <a:pt x="1043" y="7146"/>
                  </a:lnTo>
                  <a:lnTo>
                    <a:pt x="1346" y="7696"/>
                  </a:lnTo>
                  <a:lnTo>
                    <a:pt x="1516" y="7980"/>
                  </a:lnTo>
                  <a:lnTo>
                    <a:pt x="1706" y="8207"/>
                  </a:lnTo>
                  <a:lnTo>
                    <a:pt x="1782" y="8321"/>
                  </a:lnTo>
                  <a:lnTo>
                    <a:pt x="1876" y="8397"/>
                  </a:lnTo>
                  <a:lnTo>
                    <a:pt x="1952" y="8454"/>
                  </a:lnTo>
                  <a:lnTo>
                    <a:pt x="2047" y="8492"/>
                  </a:lnTo>
                  <a:lnTo>
                    <a:pt x="2047" y="8492"/>
                  </a:lnTo>
                  <a:lnTo>
                    <a:pt x="2009" y="8530"/>
                  </a:lnTo>
                  <a:lnTo>
                    <a:pt x="2009" y="8605"/>
                  </a:lnTo>
                  <a:lnTo>
                    <a:pt x="2009" y="8605"/>
                  </a:lnTo>
                  <a:lnTo>
                    <a:pt x="2009" y="8681"/>
                  </a:lnTo>
                  <a:lnTo>
                    <a:pt x="2028" y="8738"/>
                  </a:lnTo>
                  <a:lnTo>
                    <a:pt x="2066" y="8776"/>
                  </a:lnTo>
                  <a:lnTo>
                    <a:pt x="2123" y="8814"/>
                  </a:lnTo>
                  <a:lnTo>
                    <a:pt x="2123" y="8814"/>
                  </a:lnTo>
                  <a:lnTo>
                    <a:pt x="2142" y="8871"/>
                  </a:lnTo>
                  <a:lnTo>
                    <a:pt x="2161" y="8909"/>
                  </a:lnTo>
                  <a:lnTo>
                    <a:pt x="2218" y="8947"/>
                  </a:lnTo>
                  <a:lnTo>
                    <a:pt x="2275" y="8965"/>
                  </a:lnTo>
                  <a:lnTo>
                    <a:pt x="2275" y="8965"/>
                  </a:lnTo>
                  <a:lnTo>
                    <a:pt x="2293" y="8965"/>
                  </a:lnTo>
                  <a:lnTo>
                    <a:pt x="2293" y="8965"/>
                  </a:lnTo>
                  <a:lnTo>
                    <a:pt x="3848" y="8833"/>
                  </a:lnTo>
                  <a:lnTo>
                    <a:pt x="3848" y="8833"/>
                  </a:lnTo>
                  <a:lnTo>
                    <a:pt x="4378" y="8757"/>
                  </a:lnTo>
                  <a:lnTo>
                    <a:pt x="4738" y="8719"/>
                  </a:lnTo>
                  <a:lnTo>
                    <a:pt x="5099" y="8700"/>
                  </a:lnTo>
                  <a:lnTo>
                    <a:pt x="5099" y="8700"/>
                  </a:lnTo>
                  <a:lnTo>
                    <a:pt x="5326" y="8719"/>
                  </a:lnTo>
                  <a:lnTo>
                    <a:pt x="5535" y="8757"/>
                  </a:lnTo>
                  <a:lnTo>
                    <a:pt x="5610" y="8795"/>
                  </a:lnTo>
                  <a:lnTo>
                    <a:pt x="5686" y="8833"/>
                  </a:lnTo>
                  <a:lnTo>
                    <a:pt x="5743" y="8890"/>
                  </a:lnTo>
                  <a:lnTo>
                    <a:pt x="5781" y="8965"/>
                  </a:lnTo>
                  <a:lnTo>
                    <a:pt x="5781" y="8965"/>
                  </a:lnTo>
                  <a:lnTo>
                    <a:pt x="5933" y="9382"/>
                  </a:lnTo>
                  <a:lnTo>
                    <a:pt x="6046" y="9818"/>
                  </a:lnTo>
                  <a:lnTo>
                    <a:pt x="6141" y="10273"/>
                  </a:lnTo>
                  <a:lnTo>
                    <a:pt x="6217" y="10728"/>
                  </a:lnTo>
                  <a:lnTo>
                    <a:pt x="6293" y="11183"/>
                  </a:lnTo>
                  <a:lnTo>
                    <a:pt x="6331" y="11657"/>
                  </a:lnTo>
                  <a:lnTo>
                    <a:pt x="6425" y="12548"/>
                  </a:lnTo>
                  <a:lnTo>
                    <a:pt x="6425" y="12548"/>
                  </a:lnTo>
                  <a:lnTo>
                    <a:pt x="6520" y="13344"/>
                  </a:lnTo>
                  <a:lnTo>
                    <a:pt x="6634" y="14121"/>
                  </a:lnTo>
                  <a:lnTo>
                    <a:pt x="6766" y="14879"/>
                  </a:lnTo>
                  <a:lnTo>
                    <a:pt x="6918" y="15656"/>
                  </a:lnTo>
                  <a:lnTo>
                    <a:pt x="7070" y="16414"/>
                  </a:lnTo>
                  <a:lnTo>
                    <a:pt x="7240" y="17191"/>
                  </a:lnTo>
                  <a:lnTo>
                    <a:pt x="7619" y="18708"/>
                  </a:lnTo>
                  <a:lnTo>
                    <a:pt x="7619" y="18708"/>
                  </a:lnTo>
                  <a:lnTo>
                    <a:pt x="6350" y="18328"/>
                  </a:lnTo>
                  <a:lnTo>
                    <a:pt x="6350" y="18328"/>
                  </a:lnTo>
                  <a:lnTo>
                    <a:pt x="6103" y="18234"/>
                  </a:lnTo>
                  <a:lnTo>
                    <a:pt x="5914" y="18158"/>
                  </a:lnTo>
                  <a:lnTo>
                    <a:pt x="5743" y="18082"/>
                  </a:lnTo>
                  <a:lnTo>
                    <a:pt x="5610" y="17968"/>
                  </a:lnTo>
                  <a:lnTo>
                    <a:pt x="5497" y="17836"/>
                  </a:lnTo>
                  <a:lnTo>
                    <a:pt x="5383" y="17684"/>
                  </a:lnTo>
                  <a:lnTo>
                    <a:pt x="5288" y="17495"/>
                  </a:lnTo>
                  <a:lnTo>
                    <a:pt x="5193" y="17267"/>
                  </a:lnTo>
                  <a:lnTo>
                    <a:pt x="5193" y="17267"/>
                  </a:lnTo>
                  <a:lnTo>
                    <a:pt x="4663" y="15789"/>
                  </a:lnTo>
                  <a:lnTo>
                    <a:pt x="4094" y="14329"/>
                  </a:lnTo>
                  <a:lnTo>
                    <a:pt x="4094" y="14329"/>
                  </a:lnTo>
                  <a:lnTo>
                    <a:pt x="3506" y="12870"/>
                  </a:lnTo>
                  <a:lnTo>
                    <a:pt x="2881" y="11410"/>
                  </a:lnTo>
                  <a:lnTo>
                    <a:pt x="2256" y="9970"/>
                  </a:lnTo>
                  <a:lnTo>
                    <a:pt x="1611" y="8530"/>
                  </a:lnTo>
                  <a:lnTo>
                    <a:pt x="1611" y="8530"/>
                  </a:lnTo>
                  <a:lnTo>
                    <a:pt x="1573" y="8492"/>
                  </a:lnTo>
                  <a:lnTo>
                    <a:pt x="1554" y="8454"/>
                  </a:lnTo>
                  <a:lnTo>
                    <a:pt x="1478" y="8435"/>
                  </a:lnTo>
                  <a:lnTo>
                    <a:pt x="1478" y="8435"/>
                  </a:lnTo>
                  <a:lnTo>
                    <a:pt x="1403" y="8454"/>
                  </a:lnTo>
                  <a:lnTo>
                    <a:pt x="1346" y="8511"/>
                  </a:lnTo>
                  <a:lnTo>
                    <a:pt x="1327" y="8548"/>
                  </a:lnTo>
                  <a:lnTo>
                    <a:pt x="1308" y="8586"/>
                  </a:lnTo>
                  <a:lnTo>
                    <a:pt x="1308" y="8643"/>
                  </a:lnTo>
                  <a:lnTo>
                    <a:pt x="1327" y="8681"/>
                  </a:lnTo>
                  <a:lnTo>
                    <a:pt x="1327" y="8681"/>
                  </a:lnTo>
                  <a:lnTo>
                    <a:pt x="2047" y="10330"/>
                  </a:lnTo>
                  <a:lnTo>
                    <a:pt x="2767" y="11979"/>
                  </a:lnTo>
                  <a:lnTo>
                    <a:pt x="3450" y="13628"/>
                  </a:lnTo>
                  <a:lnTo>
                    <a:pt x="4113" y="15296"/>
                  </a:lnTo>
                  <a:lnTo>
                    <a:pt x="4113" y="15296"/>
                  </a:lnTo>
                  <a:lnTo>
                    <a:pt x="4663" y="16755"/>
                  </a:lnTo>
                  <a:lnTo>
                    <a:pt x="4663" y="16755"/>
                  </a:lnTo>
                  <a:lnTo>
                    <a:pt x="4795" y="17134"/>
                  </a:lnTo>
                  <a:lnTo>
                    <a:pt x="4909" y="17532"/>
                  </a:lnTo>
                  <a:lnTo>
                    <a:pt x="5042" y="17930"/>
                  </a:lnTo>
                  <a:lnTo>
                    <a:pt x="5136" y="18101"/>
                  </a:lnTo>
                  <a:lnTo>
                    <a:pt x="5212" y="18272"/>
                  </a:lnTo>
                  <a:lnTo>
                    <a:pt x="5212" y="18272"/>
                  </a:lnTo>
                  <a:lnTo>
                    <a:pt x="5269" y="18347"/>
                  </a:lnTo>
                  <a:lnTo>
                    <a:pt x="5345" y="18385"/>
                  </a:lnTo>
                  <a:lnTo>
                    <a:pt x="5440" y="18423"/>
                  </a:lnTo>
                  <a:lnTo>
                    <a:pt x="5553" y="18461"/>
                  </a:lnTo>
                  <a:lnTo>
                    <a:pt x="5762" y="18499"/>
                  </a:lnTo>
                  <a:lnTo>
                    <a:pt x="5933" y="18537"/>
                  </a:lnTo>
                  <a:lnTo>
                    <a:pt x="5933" y="18537"/>
                  </a:lnTo>
                  <a:lnTo>
                    <a:pt x="7809" y="19125"/>
                  </a:lnTo>
                  <a:lnTo>
                    <a:pt x="7809" y="19125"/>
                  </a:lnTo>
                  <a:lnTo>
                    <a:pt x="7866" y="19125"/>
                  </a:lnTo>
                  <a:lnTo>
                    <a:pt x="7866" y="19125"/>
                  </a:lnTo>
                  <a:lnTo>
                    <a:pt x="7904" y="19125"/>
                  </a:lnTo>
                  <a:lnTo>
                    <a:pt x="7942" y="19087"/>
                  </a:lnTo>
                  <a:lnTo>
                    <a:pt x="7979" y="19068"/>
                  </a:lnTo>
                  <a:lnTo>
                    <a:pt x="7998" y="19030"/>
                  </a:lnTo>
                  <a:lnTo>
                    <a:pt x="7998" y="19030"/>
                  </a:lnTo>
                  <a:lnTo>
                    <a:pt x="8415" y="18973"/>
                  </a:lnTo>
                  <a:lnTo>
                    <a:pt x="8832" y="18916"/>
                  </a:lnTo>
                  <a:lnTo>
                    <a:pt x="9230" y="18840"/>
                  </a:lnTo>
                  <a:lnTo>
                    <a:pt x="9647" y="18745"/>
                  </a:lnTo>
                  <a:lnTo>
                    <a:pt x="10045" y="18632"/>
                  </a:lnTo>
                  <a:lnTo>
                    <a:pt x="10443" y="18518"/>
                  </a:lnTo>
                  <a:lnTo>
                    <a:pt x="10823" y="18366"/>
                  </a:lnTo>
                  <a:lnTo>
                    <a:pt x="11221" y="18196"/>
                  </a:lnTo>
                  <a:lnTo>
                    <a:pt x="11221" y="18196"/>
                  </a:lnTo>
                  <a:lnTo>
                    <a:pt x="11656" y="17987"/>
                  </a:lnTo>
                  <a:lnTo>
                    <a:pt x="12073" y="17779"/>
                  </a:lnTo>
                  <a:lnTo>
                    <a:pt x="12490" y="17532"/>
                  </a:lnTo>
                  <a:lnTo>
                    <a:pt x="12888" y="17267"/>
                  </a:lnTo>
                  <a:lnTo>
                    <a:pt x="12888" y="17267"/>
                  </a:lnTo>
                  <a:lnTo>
                    <a:pt x="13040" y="17153"/>
                  </a:lnTo>
                  <a:lnTo>
                    <a:pt x="13135" y="17021"/>
                  </a:lnTo>
                  <a:lnTo>
                    <a:pt x="13192" y="16869"/>
                  </a:lnTo>
                  <a:lnTo>
                    <a:pt x="13211" y="16717"/>
                  </a:lnTo>
                  <a:lnTo>
                    <a:pt x="13211" y="16566"/>
                  </a:lnTo>
                  <a:lnTo>
                    <a:pt x="13211" y="16395"/>
                  </a:lnTo>
                  <a:lnTo>
                    <a:pt x="13173" y="15997"/>
                  </a:lnTo>
                  <a:lnTo>
                    <a:pt x="13173" y="15997"/>
                  </a:lnTo>
                  <a:lnTo>
                    <a:pt x="13154" y="14822"/>
                  </a:lnTo>
                  <a:lnTo>
                    <a:pt x="13116" y="13647"/>
                  </a:lnTo>
                  <a:lnTo>
                    <a:pt x="13059" y="12472"/>
                  </a:lnTo>
                  <a:lnTo>
                    <a:pt x="13002" y="11316"/>
                  </a:lnTo>
                  <a:lnTo>
                    <a:pt x="12926" y="10141"/>
                  </a:lnTo>
                  <a:lnTo>
                    <a:pt x="12832" y="8965"/>
                  </a:lnTo>
                  <a:lnTo>
                    <a:pt x="12737" y="7790"/>
                  </a:lnTo>
                  <a:lnTo>
                    <a:pt x="12623" y="6634"/>
                  </a:lnTo>
                  <a:lnTo>
                    <a:pt x="12623" y="6634"/>
                  </a:lnTo>
                  <a:lnTo>
                    <a:pt x="12604" y="6577"/>
                  </a:lnTo>
                  <a:lnTo>
                    <a:pt x="12585" y="6539"/>
                  </a:lnTo>
                  <a:lnTo>
                    <a:pt x="12566" y="6502"/>
                  </a:lnTo>
                  <a:lnTo>
                    <a:pt x="12528" y="6483"/>
                  </a:lnTo>
                  <a:lnTo>
                    <a:pt x="12528" y="6483"/>
                  </a:lnTo>
                  <a:lnTo>
                    <a:pt x="12718" y="5800"/>
                  </a:lnTo>
                  <a:lnTo>
                    <a:pt x="12945" y="5118"/>
                  </a:lnTo>
                  <a:lnTo>
                    <a:pt x="13419" y="3772"/>
                  </a:lnTo>
                  <a:lnTo>
                    <a:pt x="13419" y="3772"/>
                  </a:lnTo>
                  <a:lnTo>
                    <a:pt x="13457" y="3640"/>
                  </a:lnTo>
                  <a:lnTo>
                    <a:pt x="13533" y="3507"/>
                  </a:lnTo>
                  <a:lnTo>
                    <a:pt x="13684" y="3260"/>
                  </a:lnTo>
                  <a:lnTo>
                    <a:pt x="13836" y="3014"/>
                  </a:lnTo>
                  <a:lnTo>
                    <a:pt x="13893" y="2881"/>
                  </a:lnTo>
                  <a:lnTo>
                    <a:pt x="13950" y="2749"/>
                  </a:lnTo>
                  <a:lnTo>
                    <a:pt x="13950" y="2749"/>
                  </a:lnTo>
                  <a:lnTo>
                    <a:pt x="13969" y="2654"/>
                  </a:lnTo>
                  <a:lnTo>
                    <a:pt x="13969" y="2559"/>
                  </a:lnTo>
                  <a:lnTo>
                    <a:pt x="13931" y="2445"/>
                  </a:lnTo>
                  <a:lnTo>
                    <a:pt x="13912" y="2408"/>
                  </a:lnTo>
                  <a:lnTo>
                    <a:pt x="13874" y="2370"/>
                  </a:lnTo>
                  <a:lnTo>
                    <a:pt x="13874" y="2370"/>
                  </a:lnTo>
                  <a:lnTo>
                    <a:pt x="13741" y="2275"/>
                  </a:lnTo>
                  <a:lnTo>
                    <a:pt x="13533" y="2161"/>
                  </a:lnTo>
                  <a:lnTo>
                    <a:pt x="13305" y="2047"/>
                  </a:lnTo>
                  <a:lnTo>
                    <a:pt x="13192" y="2010"/>
                  </a:lnTo>
                  <a:lnTo>
                    <a:pt x="13097" y="1991"/>
                  </a:lnTo>
                  <a:lnTo>
                    <a:pt x="13097" y="1991"/>
                  </a:lnTo>
                  <a:lnTo>
                    <a:pt x="13078" y="1934"/>
                  </a:lnTo>
                  <a:lnTo>
                    <a:pt x="13040" y="1896"/>
                  </a:lnTo>
                  <a:lnTo>
                    <a:pt x="13040" y="1896"/>
                  </a:lnTo>
                  <a:lnTo>
                    <a:pt x="12832" y="1763"/>
                  </a:lnTo>
                  <a:lnTo>
                    <a:pt x="12623" y="1668"/>
                  </a:lnTo>
                  <a:lnTo>
                    <a:pt x="12377" y="1593"/>
                  </a:lnTo>
                  <a:lnTo>
                    <a:pt x="12149" y="1574"/>
                  </a:lnTo>
                  <a:lnTo>
                    <a:pt x="12149" y="1574"/>
                  </a:lnTo>
                  <a:lnTo>
                    <a:pt x="12036" y="1574"/>
                  </a:lnTo>
                  <a:lnTo>
                    <a:pt x="12036" y="1574"/>
                  </a:lnTo>
                  <a:lnTo>
                    <a:pt x="11979" y="1593"/>
                  </a:lnTo>
                  <a:lnTo>
                    <a:pt x="11941" y="1612"/>
                  </a:lnTo>
                  <a:lnTo>
                    <a:pt x="11903" y="1649"/>
                  </a:lnTo>
                  <a:lnTo>
                    <a:pt x="11884" y="1706"/>
                  </a:lnTo>
                  <a:lnTo>
                    <a:pt x="11884" y="1706"/>
                  </a:lnTo>
                  <a:lnTo>
                    <a:pt x="11770" y="1991"/>
                  </a:lnTo>
                  <a:lnTo>
                    <a:pt x="11694" y="2275"/>
                  </a:lnTo>
                  <a:lnTo>
                    <a:pt x="11694" y="2275"/>
                  </a:lnTo>
                  <a:lnTo>
                    <a:pt x="11581" y="1858"/>
                  </a:lnTo>
                  <a:lnTo>
                    <a:pt x="11505" y="1422"/>
                  </a:lnTo>
                  <a:lnTo>
                    <a:pt x="11505" y="1422"/>
                  </a:lnTo>
                  <a:lnTo>
                    <a:pt x="11467" y="1176"/>
                  </a:lnTo>
                  <a:lnTo>
                    <a:pt x="11467" y="910"/>
                  </a:lnTo>
                  <a:lnTo>
                    <a:pt x="11448" y="645"/>
                  </a:lnTo>
                  <a:lnTo>
                    <a:pt x="11410" y="512"/>
                  </a:lnTo>
                  <a:lnTo>
                    <a:pt x="11372" y="398"/>
                  </a:lnTo>
                  <a:lnTo>
                    <a:pt x="11372" y="398"/>
                  </a:lnTo>
                  <a:lnTo>
                    <a:pt x="11315" y="304"/>
                  </a:lnTo>
                  <a:lnTo>
                    <a:pt x="11239" y="228"/>
                  </a:lnTo>
                  <a:lnTo>
                    <a:pt x="11126" y="152"/>
                  </a:lnTo>
                  <a:lnTo>
                    <a:pt x="11012" y="95"/>
                  </a:lnTo>
                  <a:lnTo>
                    <a:pt x="10898" y="57"/>
                  </a:lnTo>
                  <a:lnTo>
                    <a:pt x="10766" y="19"/>
                  </a:lnTo>
                  <a:lnTo>
                    <a:pt x="10633" y="0"/>
                  </a:lnTo>
                  <a:lnTo>
                    <a:pt x="10500" y="0"/>
                  </a:lnTo>
                </a:path>
              </a:pathLst>
            </a:custGeom>
            <a:solidFill>
              <a:srgbClr val="F1C4BE"/>
            </a:solidFill>
            <a:ln>
              <a:noFill/>
            </a:ln>
          </p:spPr>
          <p:txBody>
            <a:bodyPr spcFirstLastPara="1" wrap="square" lIns="121900" tIns="121900" rIns="121900" bIns="121900" anchor="ctr" anchorCtr="0">
              <a:noAutofit/>
            </a:bodyPr>
            <a:lstStyle/>
            <a:p>
              <a:pPr defTabSz="1219170">
                <a:buClr>
                  <a:srgbClr val="000000"/>
                </a:buClr>
              </a:pPr>
              <a:endParaRPr sz="1867" kern="0">
                <a:solidFill>
                  <a:srgbClr val="000000"/>
                </a:solidFill>
                <a:latin typeface="Arial"/>
                <a:cs typeface="Arial"/>
                <a:sym typeface="Arial"/>
              </a:endParaRPr>
            </a:p>
          </p:txBody>
        </p:sp>
      </p:grpSp>
      <p:pic>
        <p:nvPicPr>
          <p:cNvPr id="5" name="Picture 4">
            <a:hlinkClick r:id="rId3" action="ppaction://hlinksldjump"/>
            <a:extLst>
              <a:ext uri="{FF2B5EF4-FFF2-40B4-BE49-F238E27FC236}">
                <a16:creationId xmlns:a16="http://schemas.microsoft.com/office/drawing/2014/main" id="{205F4F16-BC79-1F98-AE93-95FDEF1A594B}"/>
              </a:ext>
            </a:extLst>
          </p:cNvPr>
          <p:cNvPicPr>
            <a:picLocks noChangeAspect="1"/>
          </p:cNvPicPr>
          <p:nvPr/>
        </p:nvPicPr>
        <p:blipFill>
          <a:blip r:embed="rId4"/>
          <a:stretch>
            <a:fillRect/>
          </a:stretch>
        </p:blipFill>
        <p:spPr>
          <a:xfrm>
            <a:off x="2465152" y="4735924"/>
            <a:ext cx="2766977" cy="1918437"/>
          </a:xfrm>
          <a:prstGeom prst="rect">
            <a:avLst/>
          </a:prstGeom>
        </p:spPr>
      </p:pic>
      <p:pic>
        <p:nvPicPr>
          <p:cNvPr id="6" name="Picture 5">
            <a:hlinkClick r:id="rId5" action="ppaction://hlinksldjump"/>
            <a:extLst>
              <a:ext uri="{FF2B5EF4-FFF2-40B4-BE49-F238E27FC236}">
                <a16:creationId xmlns:a16="http://schemas.microsoft.com/office/drawing/2014/main" id="{2A55A3D4-58D0-2440-2267-D4B89EE104B0}"/>
              </a:ext>
            </a:extLst>
          </p:cNvPr>
          <p:cNvPicPr>
            <a:picLocks noChangeAspect="1"/>
          </p:cNvPicPr>
          <p:nvPr/>
        </p:nvPicPr>
        <p:blipFill>
          <a:blip r:embed="rId6"/>
          <a:stretch>
            <a:fillRect/>
          </a:stretch>
        </p:blipFill>
        <p:spPr>
          <a:xfrm>
            <a:off x="8498520" y="2858249"/>
            <a:ext cx="2397968" cy="2714987"/>
          </a:xfrm>
          <a:prstGeom prst="rect">
            <a:avLst/>
          </a:prstGeom>
        </p:spPr>
      </p:pic>
      <p:pic>
        <p:nvPicPr>
          <p:cNvPr id="395" name="Picture 394">
            <a:extLst>
              <a:ext uri="{FF2B5EF4-FFF2-40B4-BE49-F238E27FC236}">
                <a16:creationId xmlns:a16="http://schemas.microsoft.com/office/drawing/2014/main" id="{B0D4D271-4BF8-93D7-DE25-90A6F403FD6A}"/>
              </a:ext>
            </a:extLst>
          </p:cNvPr>
          <p:cNvPicPr>
            <a:picLocks noChangeAspect="1"/>
          </p:cNvPicPr>
          <p:nvPr/>
        </p:nvPicPr>
        <p:blipFill>
          <a:blip r:embed="rId7"/>
          <a:stretch>
            <a:fillRect/>
          </a:stretch>
        </p:blipFill>
        <p:spPr>
          <a:xfrm>
            <a:off x="711765" y="150042"/>
            <a:ext cx="10818332" cy="1918437"/>
          </a:xfrm>
          <a:prstGeom prst="rect">
            <a:avLst/>
          </a:prstGeom>
        </p:spPr>
      </p:pic>
      <p:pic>
        <p:nvPicPr>
          <p:cNvPr id="10" name="Picture 9">
            <a:hlinkClick r:id="rId8" action="ppaction://hlinksldjump"/>
            <a:extLst>
              <a:ext uri="{FF2B5EF4-FFF2-40B4-BE49-F238E27FC236}">
                <a16:creationId xmlns:a16="http://schemas.microsoft.com/office/drawing/2014/main" id="{8496083C-68B3-DDA8-F2D7-F4A2A1FB9133}"/>
              </a:ext>
            </a:extLst>
          </p:cNvPr>
          <p:cNvPicPr>
            <a:picLocks noChangeAspect="1"/>
          </p:cNvPicPr>
          <p:nvPr/>
        </p:nvPicPr>
        <p:blipFill>
          <a:blip r:embed="rId9"/>
          <a:stretch>
            <a:fillRect/>
          </a:stretch>
        </p:blipFill>
        <p:spPr>
          <a:xfrm>
            <a:off x="632559" y="2185298"/>
            <a:ext cx="2991363" cy="2080948"/>
          </a:xfrm>
          <a:prstGeom prst="rect">
            <a:avLst/>
          </a:prstGeom>
        </p:spPr>
      </p:pic>
      <p:pic>
        <p:nvPicPr>
          <p:cNvPr id="574" name="Picture 573">
            <a:extLst>
              <a:ext uri="{FF2B5EF4-FFF2-40B4-BE49-F238E27FC236}">
                <a16:creationId xmlns:a16="http://schemas.microsoft.com/office/drawing/2014/main" id="{91D3474E-FC59-B305-FDE4-F8E144716902}"/>
              </a:ext>
            </a:extLst>
          </p:cNvPr>
          <p:cNvPicPr>
            <a:picLocks noChangeAspect="1"/>
          </p:cNvPicPr>
          <p:nvPr/>
        </p:nvPicPr>
        <p:blipFill>
          <a:blip r:embed="rId10"/>
          <a:stretch>
            <a:fillRect/>
          </a:stretch>
        </p:blipFill>
        <p:spPr>
          <a:xfrm>
            <a:off x="3449394" y="1307335"/>
            <a:ext cx="5263868" cy="3981120"/>
          </a:xfrm>
          <a:prstGeom prst="rect">
            <a:avLst/>
          </a:prstGeom>
        </p:spPr>
      </p:pic>
      <p:sp>
        <p:nvSpPr>
          <p:cNvPr id="25" name="Arrow: Right 24">
            <a:hlinkClick r:id="rId11" action="ppaction://hlinksldjump"/>
            <a:extLst>
              <a:ext uri="{FF2B5EF4-FFF2-40B4-BE49-F238E27FC236}">
                <a16:creationId xmlns:a16="http://schemas.microsoft.com/office/drawing/2014/main" id="{9F58ABE2-DC81-82FE-0091-47E9BC78D1CA}"/>
              </a:ext>
            </a:extLst>
          </p:cNvPr>
          <p:cNvSpPr/>
          <p:nvPr/>
        </p:nvSpPr>
        <p:spPr>
          <a:xfrm rot="5400000">
            <a:off x="10929285" y="5731050"/>
            <a:ext cx="1081125" cy="765497"/>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en-US" sz="1867" kern="0">
              <a:solidFill>
                <a:srgbClr val="FFFFFF"/>
              </a:solidFill>
              <a:latin typeface="Arial"/>
              <a:sym typeface="Arial"/>
            </a:endParaRPr>
          </a:p>
        </p:txBody>
      </p:sp>
    </p:spTree>
    <p:extLst>
      <p:ext uri="{BB962C8B-B14F-4D97-AF65-F5344CB8AC3E}">
        <p14:creationId xmlns:p14="http://schemas.microsoft.com/office/powerpoint/2010/main" val="3169092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395"/>
                                        </p:tgtEl>
                                        <p:attrNameLst>
                                          <p:attrName>r</p:attrName>
                                        </p:attrNameLst>
                                      </p:cBhvr>
                                    </p:animRot>
                                    <p:animRot by="-240000">
                                      <p:cBhvr>
                                        <p:cTn id="7" dur="200" fill="hold">
                                          <p:stCondLst>
                                            <p:cond delay="200"/>
                                          </p:stCondLst>
                                        </p:cTn>
                                        <p:tgtEl>
                                          <p:spTgt spid="395"/>
                                        </p:tgtEl>
                                        <p:attrNameLst>
                                          <p:attrName>r</p:attrName>
                                        </p:attrNameLst>
                                      </p:cBhvr>
                                    </p:animRot>
                                    <p:animRot by="240000">
                                      <p:cBhvr>
                                        <p:cTn id="8" dur="200" fill="hold">
                                          <p:stCondLst>
                                            <p:cond delay="400"/>
                                          </p:stCondLst>
                                        </p:cTn>
                                        <p:tgtEl>
                                          <p:spTgt spid="395"/>
                                        </p:tgtEl>
                                        <p:attrNameLst>
                                          <p:attrName>r</p:attrName>
                                        </p:attrNameLst>
                                      </p:cBhvr>
                                    </p:animRot>
                                    <p:animRot by="-240000">
                                      <p:cBhvr>
                                        <p:cTn id="9" dur="200" fill="hold">
                                          <p:stCondLst>
                                            <p:cond delay="600"/>
                                          </p:stCondLst>
                                        </p:cTn>
                                        <p:tgtEl>
                                          <p:spTgt spid="395"/>
                                        </p:tgtEl>
                                        <p:attrNameLst>
                                          <p:attrName>r</p:attrName>
                                        </p:attrNameLst>
                                      </p:cBhvr>
                                    </p:animRot>
                                    <p:animRot by="120000">
                                      <p:cBhvr>
                                        <p:cTn id="10" dur="200" fill="hold">
                                          <p:stCondLst>
                                            <p:cond delay="800"/>
                                          </p:stCondLst>
                                        </p:cTn>
                                        <p:tgtEl>
                                          <p:spTgt spid="395"/>
                                        </p:tgtEl>
                                        <p:attrNameLst>
                                          <p:attrName>r</p:attrName>
                                        </p:attrNameLst>
                                      </p:cBhvr>
                                    </p:animRot>
                                  </p:childTnLst>
                                </p:cTn>
                              </p:par>
                              <p:par>
                                <p:cTn id="11" presetID="53" presetClass="entr" presetSubtype="16"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par>
                                <p:cTn id="16" presetID="53" presetClass="entr" presetSubtype="16"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 calcmode="lin" valueType="num">
                                      <p:cBhvr>
                                        <p:cTn id="18" dur="500" fill="hold"/>
                                        <p:tgtEl>
                                          <p:spTgt spid="6"/>
                                        </p:tgtEl>
                                        <p:attrNameLst>
                                          <p:attrName>ppt_w</p:attrName>
                                        </p:attrNameLst>
                                      </p:cBhvr>
                                      <p:tavLst>
                                        <p:tav tm="0">
                                          <p:val>
                                            <p:fltVal val="0"/>
                                          </p:val>
                                        </p:tav>
                                        <p:tav tm="100000">
                                          <p:val>
                                            <p:strVal val="#ppt_w"/>
                                          </p:val>
                                        </p:tav>
                                      </p:tavLst>
                                    </p:anim>
                                    <p:anim calcmode="lin" valueType="num">
                                      <p:cBhvr>
                                        <p:cTn id="19" dur="500" fill="hold"/>
                                        <p:tgtEl>
                                          <p:spTgt spid="6"/>
                                        </p:tgtEl>
                                        <p:attrNameLst>
                                          <p:attrName>ppt_h</p:attrName>
                                        </p:attrNameLst>
                                      </p:cBhvr>
                                      <p:tavLst>
                                        <p:tav tm="0">
                                          <p:val>
                                            <p:fltVal val="0"/>
                                          </p:val>
                                        </p:tav>
                                        <p:tav tm="100000">
                                          <p:val>
                                            <p:strVal val="#ppt_h"/>
                                          </p:val>
                                        </p:tav>
                                      </p:tavLst>
                                    </p:anim>
                                    <p:animEffect transition="in" filter="fade">
                                      <p:cBhvr>
                                        <p:cTn id="20" dur="500"/>
                                        <p:tgtEl>
                                          <p:spTgt spid="6"/>
                                        </p:tgtEl>
                                      </p:cBhvr>
                                    </p:animEffect>
                                  </p:childTnLst>
                                </p:cTn>
                              </p:par>
                              <p:par>
                                <p:cTn id="21" presetID="53" presetClass="entr" presetSubtype="16" fill="hold" nodeType="with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6" restart="whenNotActive" fill="hold" evtFilter="cancelBubble" nodeType="interactiveSeq">
                <p:stCondLst>
                  <p:cond evt="onClick" delay="0">
                    <p:tgtEl>
                      <p:spTgt spid="5"/>
                    </p:tgtEl>
                  </p:cond>
                </p:stCondLst>
                <p:endSync evt="end" delay="0">
                  <p:rtn val="all"/>
                </p:endSync>
                <p:childTnLst>
                  <p:par>
                    <p:cTn id="27" fill="hold">
                      <p:stCondLst>
                        <p:cond delay="0"/>
                      </p:stCondLst>
                      <p:childTnLst>
                        <p:par>
                          <p:cTn id="28" fill="hold">
                            <p:stCondLst>
                              <p:cond delay="0"/>
                            </p:stCondLst>
                            <p:childTnLst>
                              <p:par>
                                <p:cTn id="29" presetID="53" presetClass="exit" presetSubtype="32" fill="hold" nodeType="clickEffect">
                                  <p:stCondLst>
                                    <p:cond delay="0"/>
                                  </p:stCondLst>
                                  <p:childTnLst>
                                    <p:anim calcmode="lin" valueType="num">
                                      <p:cBhvr>
                                        <p:cTn id="30" dur="500"/>
                                        <p:tgtEl>
                                          <p:spTgt spid="5"/>
                                        </p:tgtEl>
                                        <p:attrNameLst>
                                          <p:attrName>ppt_w</p:attrName>
                                        </p:attrNameLst>
                                      </p:cBhvr>
                                      <p:tavLst>
                                        <p:tav tm="0">
                                          <p:val>
                                            <p:strVal val="ppt_w"/>
                                          </p:val>
                                        </p:tav>
                                        <p:tav tm="100000">
                                          <p:val>
                                            <p:fltVal val="0"/>
                                          </p:val>
                                        </p:tav>
                                      </p:tavLst>
                                    </p:anim>
                                    <p:anim calcmode="lin" valueType="num">
                                      <p:cBhvr>
                                        <p:cTn id="31" dur="500"/>
                                        <p:tgtEl>
                                          <p:spTgt spid="5"/>
                                        </p:tgtEl>
                                        <p:attrNameLst>
                                          <p:attrName>ppt_h</p:attrName>
                                        </p:attrNameLst>
                                      </p:cBhvr>
                                      <p:tavLst>
                                        <p:tav tm="0">
                                          <p:val>
                                            <p:strVal val="ppt_h"/>
                                          </p:val>
                                        </p:tav>
                                        <p:tav tm="100000">
                                          <p:val>
                                            <p:fltVal val="0"/>
                                          </p:val>
                                        </p:tav>
                                      </p:tavLst>
                                    </p:anim>
                                    <p:animEffect transition="out" filter="fade">
                                      <p:cBhvr>
                                        <p:cTn id="32" dur="500"/>
                                        <p:tgtEl>
                                          <p:spTgt spid="5"/>
                                        </p:tgtEl>
                                      </p:cBhvr>
                                    </p:animEffect>
                                    <p:set>
                                      <p:cBhvr>
                                        <p:cTn id="33" dur="1" fill="hold">
                                          <p:stCondLst>
                                            <p:cond delay="499"/>
                                          </p:stCondLst>
                                        </p:cTn>
                                        <p:tgtEl>
                                          <p:spTgt spid="5"/>
                                        </p:tgtEl>
                                        <p:attrNameLst>
                                          <p:attrName>style.visibility</p:attrName>
                                        </p:attrNameLst>
                                      </p:cBhvr>
                                      <p:to>
                                        <p:strVal val="hidden"/>
                                      </p:to>
                                    </p:set>
                                  </p:childTnLst>
                                </p:cTn>
                              </p:par>
                            </p:childTnLst>
                          </p:cTn>
                        </p:par>
                      </p:childTnLst>
                    </p:cTn>
                  </p:par>
                </p:childTnLst>
              </p:cTn>
              <p:nextCondLst>
                <p:cond evt="onClick" delay="0">
                  <p:tgtEl>
                    <p:spTgt spid="5"/>
                  </p:tgtEl>
                </p:cond>
              </p:nextCondLst>
            </p:seq>
            <p:seq concurrent="1" nextAc="seek">
              <p:cTn id="34" restart="whenNotActive" fill="hold" evtFilter="cancelBubble" nodeType="interactiveSeq">
                <p:stCondLst>
                  <p:cond evt="onClick" delay="0">
                    <p:tgtEl>
                      <p:spTgt spid="6"/>
                    </p:tgtEl>
                  </p:cond>
                </p:stCondLst>
                <p:endSync evt="end" delay="0">
                  <p:rtn val="all"/>
                </p:endSync>
                <p:childTnLst>
                  <p:par>
                    <p:cTn id="35" fill="hold">
                      <p:stCondLst>
                        <p:cond delay="0"/>
                      </p:stCondLst>
                      <p:childTnLst>
                        <p:par>
                          <p:cTn id="36" fill="hold">
                            <p:stCondLst>
                              <p:cond delay="0"/>
                            </p:stCondLst>
                            <p:childTnLst>
                              <p:par>
                                <p:cTn id="37" presetID="53" presetClass="exit" presetSubtype="32" fill="hold" nodeType="clickEffect">
                                  <p:stCondLst>
                                    <p:cond delay="0"/>
                                  </p:stCondLst>
                                  <p:childTnLst>
                                    <p:anim calcmode="lin" valueType="num">
                                      <p:cBhvr>
                                        <p:cTn id="38" dur="500"/>
                                        <p:tgtEl>
                                          <p:spTgt spid="6"/>
                                        </p:tgtEl>
                                        <p:attrNameLst>
                                          <p:attrName>ppt_w</p:attrName>
                                        </p:attrNameLst>
                                      </p:cBhvr>
                                      <p:tavLst>
                                        <p:tav tm="0">
                                          <p:val>
                                            <p:strVal val="ppt_w"/>
                                          </p:val>
                                        </p:tav>
                                        <p:tav tm="100000">
                                          <p:val>
                                            <p:fltVal val="0"/>
                                          </p:val>
                                        </p:tav>
                                      </p:tavLst>
                                    </p:anim>
                                    <p:anim calcmode="lin" valueType="num">
                                      <p:cBhvr>
                                        <p:cTn id="39" dur="500"/>
                                        <p:tgtEl>
                                          <p:spTgt spid="6"/>
                                        </p:tgtEl>
                                        <p:attrNameLst>
                                          <p:attrName>ppt_h</p:attrName>
                                        </p:attrNameLst>
                                      </p:cBhvr>
                                      <p:tavLst>
                                        <p:tav tm="0">
                                          <p:val>
                                            <p:strVal val="ppt_h"/>
                                          </p:val>
                                        </p:tav>
                                        <p:tav tm="100000">
                                          <p:val>
                                            <p:fltVal val="0"/>
                                          </p:val>
                                        </p:tav>
                                      </p:tavLst>
                                    </p:anim>
                                    <p:animEffect transition="out" filter="fade">
                                      <p:cBhvr>
                                        <p:cTn id="40" dur="500"/>
                                        <p:tgtEl>
                                          <p:spTgt spid="6"/>
                                        </p:tgtEl>
                                      </p:cBhvr>
                                    </p:animEffect>
                                    <p:set>
                                      <p:cBhvr>
                                        <p:cTn id="41" dur="1" fill="hold">
                                          <p:stCondLst>
                                            <p:cond delay="499"/>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42" restart="whenNotActive" fill="hold" evtFilter="cancelBubble" nodeType="interactiveSeq">
                <p:stCondLst>
                  <p:cond evt="onClick" delay="0">
                    <p:tgtEl>
                      <p:spTgt spid="10"/>
                    </p:tgtEl>
                  </p:cond>
                </p:stCondLst>
                <p:endSync evt="end" delay="0">
                  <p:rtn val="all"/>
                </p:endSync>
                <p:childTnLst>
                  <p:par>
                    <p:cTn id="43" fill="hold">
                      <p:stCondLst>
                        <p:cond delay="0"/>
                      </p:stCondLst>
                      <p:childTnLst>
                        <p:par>
                          <p:cTn id="44" fill="hold">
                            <p:stCondLst>
                              <p:cond delay="0"/>
                            </p:stCondLst>
                            <p:childTnLst>
                              <p:par>
                                <p:cTn id="45" presetID="53" presetClass="exit" presetSubtype="32" fill="hold" nodeType="clickEffect">
                                  <p:stCondLst>
                                    <p:cond delay="0"/>
                                  </p:stCondLst>
                                  <p:childTnLst>
                                    <p:anim calcmode="lin" valueType="num">
                                      <p:cBhvr>
                                        <p:cTn id="46" dur="500"/>
                                        <p:tgtEl>
                                          <p:spTgt spid="10"/>
                                        </p:tgtEl>
                                        <p:attrNameLst>
                                          <p:attrName>ppt_w</p:attrName>
                                        </p:attrNameLst>
                                      </p:cBhvr>
                                      <p:tavLst>
                                        <p:tav tm="0">
                                          <p:val>
                                            <p:strVal val="ppt_w"/>
                                          </p:val>
                                        </p:tav>
                                        <p:tav tm="100000">
                                          <p:val>
                                            <p:fltVal val="0"/>
                                          </p:val>
                                        </p:tav>
                                      </p:tavLst>
                                    </p:anim>
                                    <p:anim calcmode="lin" valueType="num">
                                      <p:cBhvr>
                                        <p:cTn id="47" dur="500"/>
                                        <p:tgtEl>
                                          <p:spTgt spid="10"/>
                                        </p:tgtEl>
                                        <p:attrNameLst>
                                          <p:attrName>ppt_h</p:attrName>
                                        </p:attrNameLst>
                                      </p:cBhvr>
                                      <p:tavLst>
                                        <p:tav tm="0">
                                          <p:val>
                                            <p:strVal val="ppt_h"/>
                                          </p:val>
                                        </p:tav>
                                        <p:tav tm="100000">
                                          <p:val>
                                            <p:fltVal val="0"/>
                                          </p:val>
                                        </p:tav>
                                      </p:tavLst>
                                    </p:anim>
                                    <p:animEffect transition="out" filter="fade">
                                      <p:cBhvr>
                                        <p:cTn id="48" dur="500"/>
                                        <p:tgtEl>
                                          <p:spTgt spid="10"/>
                                        </p:tgtEl>
                                      </p:cBhvr>
                                    </p:animEffect>
                                    <p:set>
                                      <p:cBhvr>
                                        <p:cTn id="49" dur="1" fill="hold">
                                          <p:stCondLst>
                                            <p:cond delay="499"/>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0"/>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2A6BE28-FA0B-ADDD-2E56-91F4D5635D53}"/>
              </a:ext>
            </a:extLst>
          </p:cNvPr>
          <p:cNvSpPr>
            <a:spLocks noGrp="1"/>
          </p:cNvSpPr>
          <p:nvPr>
            <p:ph type="title"/>
          </p:nvPr>
        </p:nvSpPr>
        <p:spPr>
          <a:xfrm>
            <a:off x="2020350" y="530350"/>
            <a:ext cx="5103300" cy="294600"/>
          </a:xfrm>
        </p:spPr>
        <p:txBody>
          <a:bodyPr/>
          <a:lstStyle/>
          <a:p>
            <a:endParaRPr lang="en-US"/>
          </a:p>
        </p:txBody>
      </p:sp>
      <p:grpSp>
        <p:nvGrpSpPr>
          <p:cNvPr id="4" name="A">
            <a:extLst>
              <a:ext uri="{FF2B5EF4-FFF2-40B4-BE49-F238E27FC236}">
                <a16:creationId xmlns:a16="http://schemas.microsoft.com/office/drawing/2014/main" id="{B58527A4-71BE-EB63-9639-0655BA44F14D}"/>
              </a:ext>
            </a:extLst>
          </p:cNvPr>
          <p:cNvGrpSpPr/>
          <p:nvPr/>
        </p:nvGrpSpPr>
        <p:grpSpPr>
          <a:xfrm>
            <a:off x="656868" y="2604647"/>
            <a:ext cx="5056683" cy="1494319"/>
            <a:chOff x="136879" y="1701778"/>
            <a:chExt cx="5056683" cy="1494319"/>
          </a:xfrm>
        </p:grpSpPr>
        <p:sp>
          <p:nvSpPr>
            <p:cNvPr id="5" name="Google Shape;1182;p42">
              <a:extLst>
                <a:ext uri="{FF2B5EF4-FFF2-40B4-BE49-F238E27FC236}">
                  <a16:creationId xmlns:a16="http://schemas.microsoft.com/office/drawing/2014/main" id="{493790B4-9DC8-D8F4-CA52-9B37DAF6ADE0}"/>
                </a:ext>
              </a:extLst>
            </p:cNvPr>
            <p:cNvSpPr/>
            <p:nvPr/>
          </p:nvSpPr>
          <p:spPr>
            <a:xfrm>
              <a:off x="737521" y="1781001"/>
              <a:ext cx="4456041"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CA3659"/>
            </a:solidFill>
            <a:ln w="19050" cap="flat" cmpd="sng">
              <a:solidFill>
                <a:srgbClr val="CA36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6" name="Picture 5">
              <a:extLst>
                <a:ext uri="{FF2B5EF4-FFF2-40B4-BE49-F238E27FC236}">
                  <a16:creationId xmlns:a16="http://schemas.microsoft.com/office/drawing/2014/main" id="{3D711F55-3348-72A8-7D07-68E07D8BDADF}"/>
                </a:ext>
              </a:extLst>
            </p:cNvPr>
            <p:cNvPicPr>
              <a:picLocks noChangeAspect="1"/>
            </p:cNvPicPr>
            <p:nvPr/>
          </p:nvPicPr>
          <p:blipFill>
            <a:blip r:embed="rId6"/>
            <a:stretch>
              <a:fillRect/>
            </a:stretch>
          </p:blipFill>
          <p:spPr>
            <a:xfrm>
              <a:off x="136879" y="1701778"/>
              <a:ext cx="1131481" cy="1494319"/>
            </a:xfrm>
            <a:prstGeom prst="rect">
              <a:avLst/>
            </a:prstGeom>
          </p:spPr>
        </p:pic>
        <p:sp>
          <p:nvSpPr>
            <p:cNvPr id="7" name="TextBox 6">
              <a:extLst>
                <a:ext uri="{FF2B5EF4-FFF2-40B4-BE49-F238E27FC236}">
                  <a16:creationId xmlns:a16="http://schemas.microsoft.com/office/drawing/2014/main" id="{E7CA16E3-770C-A59A-DD37-6C47213412E2}"/>
                </a:ext>
              </a:extLst>
            </p:cNvPr>
            <p:cNvSpPr txBox="1"/>
            <p:nvPr/>
          </p:nvSpPr>
          <p:spPr>
            <a:xfrm>
              <a:off x="1127121" y="2051319"/>
              <a:ext cx="3205377" cy="769441"/>
            </a:xfrm>
            <a:prstGeom prst="rect">
              <a:avLst/>
            </a:prstGeom>
            <a:noFill/>
          </p:spPr>
          <p:txBody>
            <a:bodyPr wrap="square" rtlCol="0">
              <a:spAutoFit/>
            </a:bodyPr>
            <a:lstStyle/>
            <a:p>
              <a:pPr algn="ctr"/>
              <a:r>
                <a:rPr lang="en-US" sz="4400" b="1">
                  <a:latin typeface="UTM Avo" panose="02040603050506020204" pitchFamily="18" charset="0"/>
                </a:rPr>
                <a:t>Không khí</a:t>
              </a:r>
            </a:p>
          </p:txBody>
        </p:sp>
      </p:grpSp>
      <p:grpSp>
        <p:nvGrpSpPr>
          <p:cNvPr id="8" name="B">
            <a:extLst>
              <a:ext uri="{FF2B5EF4-FFF2-40B4-BE49-F238E27FC236}">
                <a16:creationId xmlns:a16="http://schemas.microsoft.com/office/drawing/2014/main" id="{E035AB84-8B70-5CCA-7DBD-35B26D7B64A2}"/>
              </a:ext>
            </a:extLst>
          </p:cNvPr>
          <p:cNvGrpSpPr/>
          <p:nvPr/>
        </p:nvGrpSpPr>
        <p:grpSpPr>
          <a:xfrm>
            <a:off x="6079728" y="2690655"/>
            <a:ext cx="5291210" cy="1569225"/>
            <a:chOff x="4784856" y="1835734"/>
            <a:chExt cx="5291210" cy="1569225"/>
          </a:xfrm>
        </p:grpSpPr>
        <p:grpSp>
          <p:nvGrpSpPr>
            <p:cNvPr id="9" name="Group 8">
              <a:extLst>
                <a:ext uri="{FF2B5EF4-FFF2-40B4-BE49-F238E27FC236}">
                  <a16:creationId xmlns:a16="http://schemas.microsoft.com/office/drawing/2014/main" id="{A4EC35F6-4C57-1676-49A7-89DEA113B214}"/>
                </a:ext>
              </a:extLst>
            </p:cNvPr>
            <p:cNvGrpSpPr/>
            <p:nvPr/>
          </p:nvGrpSpPr>
          <p:grpSpPr>
            <a:xfrm>
              <a:off x="5175829" y="1920853"/>
              <a:ext cx="4900237" cy="1198708"/>
              <a:chOff x="5023429" y="1768453"/>
              <a:chExt cx="4900237" cy="1198708"/>
            </a:xfrm>
          </p:grpSpPr>
          <p:sp>
            <p:nvSpPr>
              <p:cNvPr id="11" name="Google Shape;1182;p42">
                <a:extLst>
                  <a:ext uri="{FF2B5EF4-FFF2-40B4-BE49-F238E27FC236}">
                    <a16:creationId xmlns:a16="http://schemas.microsoft.com/office/drawing/2014/main" id="{21A9D59A-BC60-05EA-BD12-6A6C59B7CF6A}"/>
                  </a:ext>
                </a:extLst>
              </p:cNvPr>
              <p:cNvSpPr/>
              <p:nvPr/>
            </p:nvSpPr>
            <p:spPr>
              <a:xfrm>
                <a:off x="5023429" y="1768453"/>
                <a:ext cx="4900237"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chemeClr val="accent3">
                  <a:lumMod val="75000"/>
                </a:schemeClr>
              </a:solidFill>
              <a:ln w="19050" cap="flat" cmpd="sng">
                <a:solidFill>
                  <a:schemeClr val="accent3">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TextBox 11">
                <a:extLst>
                  <a:ext uri="{FF2B5EF4-FFF2-40B4-BE49-F238E27FC236}">
                    <a16:creationId xmlns:a16="http://schemas.microsoft.com/office/drawing/2014/main" id="{9A188083-AF7E-5469-83ED-8FBAD48CA07E}"/>
                  </a:ext>
                </a:extLst>
              </p:cNvPr>
              <p:cNvSpPr txBox="1"/>
              <p:nvPr/>
            </p:nvSpPr>
            <p:spPr>
              <a:xfrm>
                <a:off x="5806380" y="2024283"/>
                <a:ext cx="3035606" cy="769441"/>
              </a:xfrm>
              <a:prstGeom prst="rect">
                <a:avLst/>
              </a:prstGeom>
              <a:noFill/>
            </p:spPr>
            <p:txBody>
              <a:bodyPr wrap="square" rtlCol="0">
                <a:spAutoFit/>
              </a:bodyPr>
              <a:lstStyle/>
              <a:p>
                <a:pPr algn="ctr"/>
                <a:r>
                  <a:rPr lang="en-US" sz="4400" b="1">
                    <a:latin typeface="UTM Avo" panose="02040603050506020204" pitchFamily="18" charset="0"/>
                  </a:rPr>
                  <a:t>Thức ăn</a:t>
                </a:r>
              </a:p>
            </p:txBody>
          </p:sp>
        </p:grpSp>
        <p:pic>
          <p:nvPicPr>
            <p:cNvPr id="10" name="Picture 9">
              <a:extLst>
                <a:ext uri="{FF2B5EF4-FFF2-40B4-BE49-F238E27FC236}">
                  <a16:creationId xmlns:a16="http://schemas.microsoft.com/office/drawing/2014/main" id="{F6DA1CA4-A20E-64AE-4E2E-C548350207CC}"/>
                </a:ext>
              </a:extLst>
            </p:cNvPr>
            <p:cNvPicPr>
              <a:picLocks noChangeAspect="1"/>
            </p:cNvPicPr>
            <p:nvPr/>
          </p:nvPicPr>
          <p:blipFill>
            <a:blip r:embed="rId7"/>
            <a:stretch>
              <a:fillRect/>
            </a:stretch>
          </p:blipFill>
          <p:spPr>
            <a:xfrm>
              <a:off x="4784856" y="1835734"/>
              <a:ext cx="1188199" cy="1569225"/>
            </a:xfrm>
            <a:prstGeom prst="rect">
              <a:avLst/>
            </a:prstGeom>
          </p:spPr>
        </p:pic>
      </p:grpSp>
      <p:grpSp>
        <p:nvGrpSpPr>
          <p:cNvPr id="13" name="C">
            <a:extLst>
              <a:ext uri="{FF2B5EF4-FFF2-40B4-BE49-F238E27FC236}">
                <a16:creationId xmlns:a16="http://schemas.microsoft.com/office/drawing/2014/main" id="{1827FB6E-FDEF-4057-9581-1A20698C54D4}"/>
              </a:ext>
            </a:extLst>
          </p:cNvPr>
          <p:cNvGrpSpPr/>
          <p:nvPr/>
        </p:nvGrpSpPr>
        <p:grpSpPr>
          <a:xfrm>
            <a:off x="678142" y="4604569"/>
            <a:ext cx="5035410" cy="1547817"/>
            <a:chOff x="232815" y="3341685"/>
            <a:chExt cx="4207917" cy="1547817"/>
          </a:xfrm>
        </p:grpSpPr>
        <p:grpSp>
          <p:nvGrpSpPr>
            <p:cNvPr id="14" name="Group 13">
              <a:extLst>
                <a:ext uri="{FF2B5EF4-FFF2-40B4-BE49-F238E27FC236}">
                  <a16:creationId xmlns:a16="http://schemas.microsoft.com/office/drawing/2014/main" id="{4A069F14-1047-201A-7B24-BDA0E14FB19E}"/>
                </a:ext>
              </a:extLst>
            </p:cNvPr>
            <p:cNvGrpSpPr/>
            <p:nvPr/>
          </p:nvGrpSpPr>
          <p:grpSpPr>
            <a:xfrm>
              <a:off x="701366" y="3387687"/>
              <a:ext cx="3739366" cy="1198708"/>
              <a:chOff x="5023430" y="1768453"/>
              <a:chExt cx="3739366" cy="1198708"/>
            </a:xfrm>
          </p:grpSpPr>
          <p:sp>
            <p:nvSpPr>
              <p:cNvPr id="16" name="Google Shape;1182;p42">
                <a:extLst>
                  <a:ext uri="{FF2B5EF4-FFF2-40B4-BE49-F238E27FC236}">
                    <a16:creationId xmlns:a16="http://schemas.microsoft.com/office/drawing/2014/main" id="{DA7B4626-EE68-05F0-6A15-A149A107A85E}"/>
                  </a:ext>
                </a:extLst>
              </p:cNvPr>
              <p:cNvSpPr/>
              <p:nvPr/>
            </p:nvSpPr>
            <p:spPr>
              <a:xfrm>
                <a:off x="5023430" y="1768453"/>
                <a:ext cx="3739366"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002060"/>
              </a:solidFill>
              <a:ln w="19050" cap="flat" cmpd="sng">
                <a:solidFill>
                  <a:srgbClr val="00B0F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TextBox 16">
                <a:extLst>
                  <a:ext uri="{FF2B5EF4-FFF2-40B4-BE49-F238E27FC236}">
                    <a16:creationId xmlns:a16="http://schemas.microsoft.com/office/drawing/2014/main" id="{DA79A417-BF08-A570-A36B-F3C7E729E434}"/>
                  </a:ext>
                </a:extLst>
              </p:cNvPr>
              <p:cNvSpPr txBox="1"/>
              <p:nvPr/>
            </p:nvSpPr>
            <p:spPr>
              <a:xfrm>
                <a:off x="5425745" y="2040325"/>
                <a:ext cx="3024284" cy="769441"/>
              </a:xfrm>
              <a:prstGeom prst="rect">
                <a:avLst/>
              </a:prstGeom>
              <a:noFill/>
            </p:spPr>
            <p:txBody>
              <a:bodyPr wrap="square" rtlCol="0">
                <a:spAutoFit/>
              </a:bodyPr>
              <a:lstStyle/>
              <a:p>
                <a:pPr algn="ctr"/>
                <a:r>
                  <a:rPr lang="en-US" sz="4400" b="1">
                    <a:latin typeface="UTM Avo" panose="02040603050506020204" pitchFamily="18" charset="0"/>
                  </a:rPr>
                  <a:t>Nước uống</a:t>
                </a:r>
              </a:p>
            </p:txBody>
          </p:sp>
        </p:grpSp>
        <p:pic>
          <p:nvPicPr>
            <p:cNvPr id="15" name="Picture 14">
              <a:extLst>
                <a:ext uri="{FF2B5EF4-FFF2-40B4-BE49-F238E27FC236}">
                  <a16:creationId xmlns:a16="http://schemas.microsoft.com/office/drawing/2014/main" id="{A02812BF-6617-C059-0F8F-0FBA0D4D19E4}"/>
                </a:ext>
              </a:extLst>
            </p:cNvPr>
            <p:cNvPicPr>
              <a:picLocks noChangeAspect="1"/>
            </p:cNvPicPr>
            <p:nvPr/>
          </p:nvPicPr>
          <p:blipFill>
            <a:blip r:embed="rId8"/>
            <a:stretch>
              <a:fillRect/>
            </a:stretch>
          </p:blipFill>
          <p:spPr>
            <a:xfrm>
              <a:off x="232815" y="3341685"/>
              <a:ext cx="1171989" cy="1547817"/>
            </a:xfrm>
            <a:prstGeom prst="rect">
              <a:avLst/>
            </a:prstGeom>
          </p:spPr>
        </p:pic>
      </p:grpSp>
      <p:grpSp>
        <p:nvGrpSpPr>
          <p:cNvPr id="18" name="D">
            <a:extLst>
              <a:ext uri="{FF2B5EF4-FFF2-40B4-BE49-F238E27FC236}">
                <a16:creationId xmlns:a16="http://schemas.microsoft.com/office/drawing/2014/main" id="{42B8F96D-9877-81A4-B298-0F3D057E0A65}"/>
              </a:ext>
            </a:extLst>
          </p:cNvPr>
          <p:cNvGrpSpPr/>
          <p:nvPr/>
        </p:nvGrpSpPr>
        <p:grpSpPr>
          <a:xfrm>
            <a:off x="6126834" y="4560836"/>
            <a:ext cx="5244104" cy="1654563"/>
            <a:chOff x="4758175" y="3218975"/>
            <a:chExt cx="5244104" cy="1654563"/>
          </a:xfrm>
        </p:grpSpPr>
        <p:grpSp>
          <p:nvGrpSpPr>
            <p:cNvPr id="19" name="Group 18">
              <a:extLst>
                <a:ext uri="{FF2B5EF4-FFF2-40B4-BE49-F238E27FC236}">
                  <a16:creationId xmlns:a16="http://schemas.microsoft.com/office/drawing/2014/main" id="{9F147932-499D-F25F-B6F4-74F17A57FD52}"/>
                </a:ext>
              </a:extLst>
            </p:cNvPr>
            <p:cNvGrpSpPr/>
            <p:nvPr/>
          </p:nvGrpSpPr>
          <p:grpSpPr>
            <a:xfrm>
              <a:off x="5149149" y="3357651"/>
              <a:ext cx="4853130" cy="1198708"/>
              <a:chOff x="5023430" y="1768453"/>
              <a:chExt cx="4853130" cy="1198708"/>
            </a:xfrm>
          </p:grpSpPr>
          <p:sp>
            <p:nvSpPr>
              <p:cNvPr id="21" name="Google Shape;1182;p42">
                <a:extLst>
                  <a:ext uri="{FF2B5EF4-FFF2-40B4-BE49-F238E27FC236}">
                    <a16:creationId xmlns:a16="http://schemas.microsoft.com/office/drawing/2014/main" id="{4A5A293A-8AF6-A619-204A-1F2F4046A13C}"/>
                  </a:ext>
                </a:extLst>
              </p:cNvPr>
              <p:cNvSpPr/>
              <p:nvPr/>
            </p:nvSpPr>
            <p:spPr>
              <a:xfrm>
                <a:off x="5023430" y="1768453"/>
                <a:ext cx="4853130"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FFFF00"/>
              </a:solidFill>
              <a:ln w="19050"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TextBox 21">
                <a:extLst>
                  <a:ext uri="{FF2B5EF4-FFF2-40B4-BE49-F238E27FC236}">
                    <a16:creationId xmlns:a16="http://schemas.microsoft.com/office/drawing/2014/main" id="{0E9C5C17-941E-E5D4-D20A-A0B860AB1937}"/>
                  </a:ext>
                </a:extLst>
              </p:cNvPr>
              <p:cNvSpPr txBox="1"/>
              <p:nvPr/>
            </p:nvSpPr>
            <p:spPr>
              <a:xfrm>
                <a:off x="5852881" y="2004448"/>
                <a:ext cx="3373866" cy="769441"/>
              </a:xfrm>
              <a:prstGeom prst="rect">
                <a:avLst/>
              </a:prstGeom>
              <a:noFill/>
            </p:spPr>
            <p:txBody>
              <a:bodyPr wrap="square" rtlCol="0">
                <a:spAutoFit/>
              </a:bodyPr>
              <a:lstStyle/>
              <a:p>
                <a:pPr algn="ctr"/>
                <a:r>
                  <a:rPr lang="en-US" sz="4400" b="1">
                    <a:latin typeface="UTM Avo" panose="02040603050506020204" pitchFamily="18" charset="0"/>
                  </a:rPr>
                  <a:t>Cả A,B,C</a:t>
                </a:r>
              </a:p>
            </p:txBody>
          </p:sp>
        </p:grpSp>
        <p:pic>
          <p:nvPicPr>
            <p:cNvPr id="20" name="Picture 19">
              <a:extLst>
                <a:ext uri="{FF2B5EF4-FFF2-40B4-BE49-F238E27FC236}">
                  <a16:creationId xmlns:a16="http://schemas.microsoft.com/office/drawing/2014/main" id="{9890427B-D363-9272-0F81-D055C0119A3B}"/>
                </a:ext>
              </a:extLst>
            </p:cNvPr>
            <p:cNvPicPr>
              <a:picLocks noChangeAspect="1"/>
            </p:cNvPicPr>
            <p:nvPr/>
          </p:nvPicPr>
          <p:blipFill>
            <a:blip r:embed="rId9"/>
            <a:stretch>
              <a:fillRect/>
            </a:stretch>
          </p:blipFill>
          <p:spPr>
            <a:xfrm>
              <a:off x="4758175" y="3218975"/>
              <a:ext cx="1252816" cy="1654563"/>
            </a:xfrm>
            <a:prstGeom prst="rect">
              <a:avLst/>
            </a:prstGeom>
          </p:spPr>
        </p:pic>
      </p:grpSp>
      <p:sp>
        <p:nvSpPr>
          <p:cNvPr id="23" name="Multiplication Sign 22">
            <a:extLst>
              <a:ext uri="{FF2B5EF4-FFF2-40B4-BE49-F238E27FC236}">
                <a16:creationId xmlns:a16="http://schemas.microsoft.com/office/drawing/2014/main" id="{07015E32-9A31-B7D8-7996-5025CE31ADA8}"/>
              </a:ext>
            </a:extLst>
          </p:cNvPr>
          <p:cNvSpPr/>
          <p:nvPr/>
        </p:nvSpPr>
        <p:spPr>
          <a:xfrm>
            <a:off x="10257174" y="2823115"/>
            <a:ext cx="1302132" cy="1122249"/>
          </a:xfrm>
          <a:prstGeom prst="mathMultiply">
            <a:avLst/>
          </a:prstGeom>
          <a:solidFill>
            <a:srgbClr val="FF000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4" name="Multiplication Sign 23">
            <a:extLst>
              <a:ext uri="{FF2B5EF4-FFF2-40B4-BE49-F238E27FC236}">
                <a16:creationId xmlns:a16="http://schemas.microsoft.com/office/drawing/2014/main" id="{D8371EE0-DE72-32D0-BB55-B432D87C8AB8}"/>
              </a:ext>
            </a:extLst>
          </p:cNvPr>
          <p:cNvSpPr/>
          <p:nvPr/>
        </p:nvSpPr>
        <p:spPr>
          <a:xfrm>
            <a:off x="4671230" y="2797375"/>
            <a:ext cx="1302132" cy="1155506"/>
          </a:xfrm>
          <a:prstGeom prst="mathMultiply">
            <a:avLst/>
          </a:prstGeom>
          <a:solidFill>
            <a:srgbClr val="FF000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5" name="Multiplication Sign 24">
            <a:extLst>
              <a:ext uri="{FF2B5EF4-FFF2-40B4-BE49-F238E27FC236}">
                <a16:creationId xmlns:a16="http://schemas.microsoft.com/office/drawing/2014/main" id="{B0A05383-C3FA-D8A1-1952-08F8140ACE30}"/>
              </a:ext>
            </a:extLst>
          </p:cNvPr>
          <p:cNvSpPr/>
          <p:nvPr/>
        </p:nvSpPr>
        <p:spPr>
          <a:xfrm>
            <a:off x="4942634" y="4720874"/>
            <a:ext cx="1252816" cy="1198708"/>
          </a:xfrm>
          <a:prstGeom prst="mathMultiply">
            <a:avLst/>
          </a:prstGeom>
          <a:solidFill>
            <a:srgbClr val="FF000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6" name="Heart 25">
            <a:extLst>
              <a:ext uri="{FF2B5EF4-FFF2-40B4-BE49-F238E27FC236}">
                <a16:creationId xmlns:a16="http://schemas.microsoft.com/office/drawing/2014/main" id="{0C068BBD-EEE1-4641-BF86-B72445BB4FEC}"/>
              </a:ext>
            </a:extLst>
          </p:cNvPr>
          <p:cNvSpPr/>
          <p:nvPr/>
        </p:nvSpPr>
        <p:spPr>
          <a:xfrm>
            <a:off x="10548568" y="4815859"/>
            <a:ext cx="1107785" cy="966014"/>
          </a:xfrm>
          <a:prstGeom prst="heart">
            <a:avLst/>
          </a:prstGeom>
          <a:solidFill>
            <a:srgbClr val="FF6ABE"/>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Tiếng nhạc sai">
            <a:hlinkClick r:id="" action="ppaction://media"/>
            <a:extLst>
              <a:ext uri="{FF2B5EF4-FFF2-40B4-BE49-F238E27FC236}">
                <a16:creationId xmlns:a16="http://schemas.microsoft.com/office/drawing/2014/main" id="{3A6DF03D-CB61-4052-6F5F-AC1E03E18B0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129425" y="709525"/>
            <a:ext cx="933960" cy="933960"/>
          </a:xfrm>
          <a:prstGeom prst="rect">
            <a:avLst/>
          </a:prstGeom>
        </p:spPr>
      </p:pic>
      <p:pic>
        <p:nvPicPr>
          <p:cNvPr id="28" name="Tiếng nhạc sai">
            <a:hlinkClick r:id="" action="ppaction://media"/>
            <a:extLst>
              <a:ext uri="{FF2B5EF4-FFF2-40B4-BE49-F238E27FC236}">
                <a16:creationId xmlns:a16="http://schemas.microsoft.com/office/drawing/2014/main" id="{566C9933-2F6F-C5E6-0FA8-56F5E2C552C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137198" y="1833197"/>
            <a:ext cx="933960" cy="933960"/>
          </a:xfrm>
          <a:prstGeom prst="rect">
            <a:avLst/>
          </a:prstGeom>
        </p:spPr>
      </p:pic>
      <p:pic>
        <p:nvPicPr>
          <p:cNvPr id="29" name="Tiếng nhạc sai">
            <a:hlinkClick r:id="" action="ppaction://media"/>
            <a:extLst>
              <a:ext uri="{FF2B5EF4-FFF2-40B4-BE49-F238E27FC236}">
                <a16:creationId xmlns:a16="http://schemas.microsoft.com/office/drawing/2014/main" id="{A1BAA0BA-5041-78EC-BDE8-B8A6416604E4}"/>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188330" y="2956869"/>
            <a:ext cx="933960" cy="933960"/>
          </a:xfrm>
          <a:prstGeom prst="rect">
            <a:avLst/>
          </a:prstGeom>
        </p:spPr>
      </p:pic>
      <p:pic>
        <p:nvPicPr>
          <p:cNvPr id="30" name="Tieng-tinh-tinh-www_nhacchuongvui_com">
            <a:hlinkClick r:id="" action="ppaction://media"/>
            <a:extLst>
              <a:ext uri="{FF2B5EF4-FFF2-40B4-BE49-F238E27FC236}">
                <a16:creationId xmlns:a16="http://schemas.microsoft.com/office/drawing/2014/main" id="{4DCB0BB6-6FE5-93ED-A083-5760A139D608}"/>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3159763" y="4604569"/>
            <a:ext cx="1014372" cy="1014372"/>
          </a:xfrm>
          <a:prstGeom prst="rect">
            <a:avLst/>
          </a:prstGeom>
        </p:spPr>
      </p:pic>
      <p:grpSp>
        <p:nvGrpSpPr>
          <p:cNvPr id="31" name="Group 30">
            <a:extLst>
              <a:ext uri="{FF2B5EF4-FFF2-40B4-BE49-F238E27FC236}">
                <a16:creationId xmlns:a16="http://schemas.microsoft.com/office/drawing/2014/main" id="{4BECC536-57E3-B979-75D1-5E1F6E40B696}"/>
              </a:ext>
            </a:extLst>
          </p:cNvPr>
          <p:cNvGrpSpPr/>
          <p:nvPr/>
        </p:nvGrpSpPr>
        <p:grpSpPr>
          <a:xfrm>
            <a:off x="99158" y="85990"/>
            <a:ext cx="11657204" cy="1999812"/>
            <a:chOff x="99158" y="85990"/>
            <a:chExt cx="8899431" cy="1564481"/>
          </a:xfrm>
        </p:grpSpPr>
        <p:grpSp>
          <p:nvGrpSpPr>
            <p:cNvPr id="32" name="Group 31">
              <a:extLst>
                <a:ext uri="{FF2B5EF4-FFF2-40B4-BE49-F238E27FC236}">
                  <a16:creationId xmlns:a16="http://schemas.microsoft.com/office/drawing/2014/main" id="{4BC71C06-3AE0-FF90-E01B-FC787E21150D}"/>
                </a:ext>
              </a:extLst>
            </p:cNvPr>
            <p:cNvGrpSpPr/>
            <p:nvPr/>
          </p:nvGrpSpPr>
          <p:grpSpPr>
            <a:xfrm>
              <a:off x="426309" y="85990"/>
              <a:ext cx="8572280" cy="1553496"/>
              <a:chOff x="335021" y="23792"/>
              <a:chExt cx="8572280" cy="1553496"/>
            </a:xfrm>
          </p:grpSpPr>
          <p:grpSp>
            <p:nvGrpSpPr>
              <p:cNvPr id="34" name="Group 33">
                <a:extLst>
                  <a:ext uri="{FF2B5EF4-FFF2-40B4-BE49-F238E27FC236}">
                    <a16:creationId xmlns:a16="http://schemas.microsoft.com/office/drawing/2014/main" id="{9A1D3AC5-2FF0-0D17-51AB-75C0D26CB0EC}"/>
                  </a:ext>
                </a:extLst>
              </p:cNvPr>
              <p:cNvGrpSpPr/>
              <p:nvPr/>
            </p:nvGrpSpPr>
            <p:grpSpPr>
              <a:xfrm>
                <a:off x="335021" y="23792"/>
                <a:ext cx="8572280" cy="1553496"/>
                <a:chOff x="335021" y="23792"/>
                <a:chExt cx="8572280" cy="1553496"/>
              </a:xfrm>
            </p:grpSpPr>
            <p:sp>
              <p:nvSpPr>
                <p:cNvPr id="36" name="Google Shape;2105;p47">
                  <a:extLst>
                    <a:ext uri="{FF2B5EF4-FFF2-40B4-BE49-F238E27FC236}">
                      <a16:creationId xmlns:a16="http://schemas.microsoft.com/office/drawing/2014/main" id="{2F08A507-008F-8C14-4F06-5C6555E6BA22}"/>
                    </a:ext>
                  </a:extLst>
                </p:cNvPr>
                <p:cNvSpPr/>
                <p:nvPr/>
              </p:nvSpPr>
              <p:spPr>
                <a:xfrm>
                  <a:off x="335021" y="23792"/>
                  <a:ext cx="8572280" cy="1553496"/>
                </a:xfrm>
                <a:custGeom>
                  <a:avLst/>
                  <a:gdLst/>
                  <a:ahLst/>
                  <a:cxnLst/>
                  <a:rect l="l" t="t" r="r" b="b"/>
                  <a:pathLst>
                    <a:path w="54430" h="54969" extrusionOk="0">
                      <a:moveTo>
                        <a:pt x="16727" y="519"/>
                      </a:moveTo>
                      <a:lnTo>
                        <a:pt x="18344" y="540"/>
                      </a:lnTo>
                      <a:lnTo>
                        <a:pt x="17452" y="560"/>
                      </a:lnTo>
                      <a:lnTo>
                        <a:pt x="15856" y="560"/>
                      </a:lnTo>
                      <a:lnTo>
                        <a:pt x="16727" y="519"/>
                      </a:lnTo>
                      <a:close/>
                      <a:moveTo>
                        <a:pt x="1430" y="12810"/>
                      </a:moveTo>
                      <a:lnTo>
                        <a:pt x="1430" y="13432"/>
                      </a:lnTo>
                      <a:lnTo>
                        <a:pt x="1389" y="13225"/>
                      </a:lnTo>
                      <a:lnTo>
                        <a:pt x="1389" y="13142"/>
                      </a:lnTo>
                      <a:lnTo>
                        <a:pt x="1389" y="13038"/>
                      </a:lnTo>
                      <a:lnTo>
                        <a:pt x="1430" y="12810"/>
                      </a:lnTo>
                      <a:close/>
                      <a:moveTo>
                        <a:pt x="1430" y="13556"/>
                      </a:moveTo>
                      <a:lnTo>
                        <a:pt x="1410" y="13971"/>
                      </a:lnTo>
                      <a:lnTo>
                        <a:pt x="1410" y="13888"/>
                      </a:lnTo>
                      <a:lnTo>
                        <a:pt x="1430" y="13556"/>
                      </a:lnTo>
                      <a:close/>
                      <a:moveTo>
                        <a:pt x="30966" y="1"/>
                      </a:moveTo>
                      <a:lnTo>
                        <a:pt x="30303" y="21"/>
                      </a:lnTo>
                      <a:lnTo>
                        <a:pt x="29640" y="63"/>
                      </a:lnTo>
                      <a:lnTo>
                        <a:pt x="29246" y="84"/>
                      </a:lnTo>
                      <a:lnTo>
                        <a:pt x="28355" y="42"/>
                      </a:lnTo>
                      <a:lnTo>
                        <a:pt x="27816" y="21"/>
                      </a:lnTo>
                      <a:lnTo>
                        <a:pt x="26634" y="21"/>
                      </a:lnTo>
                      <a:lnTo>
                        <a:pt x="26013" y="63"/>
                      </a:lnTo>
                      <a:lnTo>
                        <a:pt x="25577" y="104"/>
                      </a:lnTo>
                      <a:lnTo>
                        <a:pt x="25163" y="146"/>
                      </a:lnTo>
                      <a:lnTo>
                        <a:pt x="24976" y="187"/>
                      </a:lnTo>
                      <a:lnTo>
                        <a:pt x="24396" y="229"/>
                      </a:lnTo>
                      <a:lnTo>
                        <a:pt x="23940" y="249"/>
                      </a:lnTo>
                      <a:lnTo>
                        <a:pt x="23214" y="270"/>
                      </a:lnTo>
                      <a:lnTo>
                        <a:pt x="22344" y="249"/>
                      </a:lnTo>
                      <a:lnTo>
                        <a:pt x="21618" y="249"/>
                      </a:lnTo>
                      <a:lnTo>
                        <a:pt x="20872" y="270"/>
                      </a:lnTo>
                      <a:lnTo>
                        <a:pt x="20748" y="229"/>
                      </a:lnTo>
                      <a:lnTo>
                        <a:pt x="20582" y="208"/>
                      </a:lnTo>
                      <a:lnTo>
                        <a:pt x="19421" y="167"/>
                      </a:lnTo>
                      <a:lnTo>
                        <a:pt x="18530" y="146"/>
                      </a:lnTo>
                      <a:lnTo>
                        <a:pt x="18136" y="125"/>
                      </a:lnTo>
                      <a:lnTo>
                        <a:pt x="17722" y="125"/>
                      </a:lnTo>
                      <a:lnTo>
                        <a:pt x="16830" y="167"/>
                      </a:lnTo>
                      <a:lnTo>
                        <a:pt x="14530" y="167"/>
                      </a:lnTo>
                      <a:lnTo>
                        <a:pt x="13929" y="146"/>
                      </a:lnTo>
                      <a:lnTo>
                        <a:pt x="13328" y="167"/>
                      </a:lnTo>
                      <a:lnTo>
                        <a:pt x="11980" y="208"/>
                      </a:lnTo>
                      <a:lnTo>
                        <a:pt x="10239" y="249"/>
                      </a:lnTo>
                      <a:lnTo>
                        <a:pt x="8519" y="249"/>
                      </a:lnTo>
                      <a:lnTo>
                        <a:pt x="7752" y="270"/>
                      </a:lnTo>
                      <a:lnTo>
                        <a:pt x="6964" y="291"/>
                      </a:lnTo>
                      <a:lnTo>
                        <a:pt x="5824" y="291"/>
                      </a:lnTo>
                      <a:lnTo>
                        <a:pt x="4664" y="270"/>
                      </a:lnTo>
                      <a:lnTo>
                        <a:pt x="4021" y="291"/>
                      </a:lnTo>
                      <a:lnTo>
                        <a:pt x="3379" y="332"/>
                      </a:lnTo>
                      <a:lnTo>
                        <a:pt x="2322" y="312"/>
                      </a:lnTo>
                      <a:lnTo>
                        <a:pt x="2177" y="332"/>
                      </a:lnTo>
                      <a:lnTo>
                        <a:pt x="2135" y="332"/>
                      </a:lnTo>
                      <a:lnTo>
                        <a:pt x="2114" y="374"/>
                      </a:lnTo>
                      <a:lnTo>
                        <a:pt x="2135" y="395"/>
                      </a:lnTo>
                      <a:lnTo>
                        <a:pt x="2156" y="395"/>
                      </a:lnTo>
                      <a:lnTo>
                        <a:pt x="2322" y="415"/>
                      </a:lnTo>
                      <a:lnTo>
                        <a:pt x="2715" y="415"/>
                      </a:lnTo>
                      <a:lnTo>
                        <a:pt x="3586" y="436"/>
                      </a:lnTo>
                      <a:lnTo>
                        <a:pt x="4456" y="436"/>
                      </a:lnTo>
                      <a:lnTo>
                        <a:pt x="6115" y="457"/>
                      </a:lnTo>
                      <a:lnTo>
                        <a:pt x="6695" y="477"/>
                      </a:lnTo>
                      <a:lnTo>
                        <a:pt x="7255" y="498"/>
                      </a:lnTo>
                      <a:lnTo>
                        <a:pt x="7690" y="498"/>
                      </a:lnTo>
                      <a:lnTo>
                        <a:pt x="7172" y="519"/>
                      </a:lnTo>
                      <a:lnTo>
                        <a:pt x="6156" y="540"/>
                      </a:lnTo>
                      <a:lnTo>
                        <a:pt x="2881" y="540"/>
                      </a:lnTo>
                      <a:lnTo>
                        <a:pt x="2591" y="581"/>
                      </a:lnTo>
                      <a:lnTo>
                        <a:pt x="2322" y="643"/>
                      </a:lnTo>
                      <a:lnTo>
                        <a:pt x="2094" y="705"/>
                      </a:lnTo>
                      <a:lnTo>
                        <a:pt x="1907" y="788"/>
                      </a:lnTo>
                      <a:lnTo>
                        <a:pt x="1721" y="892"/>
                      </a:lnTo>
                      <a:lnTo>
                        <a:pt x="1575" y="1016"/>
                      </a:lnTo>
                      <a:lnTo>
                        <a:pt x="1451" y="1141"/>
                      </a:lnTo>
                      <a:lnTo>
                        <a:pt x="1347" y="1265"/>
                      </a:lnTo>
                      <a:lnTo>
                        <a:pt x="1265" y="1410"/>
                      </a:lnTo>
                      <a:lnTo>
                        <a:pt x="1202" y="1555"/>
                      </a:lnTo>
                      <a:lnTo>
                        <a:pt x="1140" y="1680"/>
                      </a:lnTo>
                      <a:lnTo>
                        <a:pt x="1099" y="1825"/>
                      </a:lnTo>
                      <a:lnTo>
                        <a:pt x="1078" y="1970"/>
                      </a:lnTo>
                      <a:lnTo>
                        <a:pt x="1057" y="2219"/>
                      </a:lnTo>
                      <a:lnTo>
                        <a:pt x="1057" y="2571"/>
                      </a:lnTo>
                      <a:lnTo>
                        <a:pt x="1037" y="2923"/>
                      </a:lnTo>
                      <a:lnTo>
                        <a:pt x="995" y="3607"/>
                      </a:lnTo>
                      <a:lnTo>
                        <a:pt x="912" y="4084"/>
                      </a:lnTo>
                      <a:lnTo>
                        <a:pt x="891" y="4312"/>
                      </a:lnTo>
                      <a:lnTo>
                        <a:pt x="871" y="4540"/>
                      </a:lnTo>
                      <a:lnTo>
                        <a:pt x="829" y="5535"/>
                      </a:lnTo>
                      <a:lnTo>
                        <a:pt x="809" y="6447"/>
                      </a:lnTo>
                      <a:lnTo>
                        <a:pt x="809" y="6530"/>
                      </a:lnTo>
                      <a:lnTo>
                        <a:pt x="809" y="6550"/>
                      </a:lnTo>
                      <a:lnTo>
                        <a:pt x="829" y="6758"/>
                      </a:lnTo>
                      <a:lnTo>
                        <a:pt x="850" y="6944"/>
                      </a:lnTo>
                      <a:lnTo>
                        <a:pt x="891" y="7089"/>
                      </a:lnTo>
                      <a:lnTo>
                        <a:pt x="912" y="7317"/>
                      </a:lnTo>
                      <a:lnTo>
                        <a:pt x="912" y="7483"/>
                      </a:lnTo>
                      <a:lnTo>
                        <a:pt x="891" y="7670"/>
                      </a:lnTo>
                      <a:lnTo>
                        <a:pt x="829" y="8043"/>
                      </a:lnTo>
                      <a:lnTo>
                        <a:pt x="809" y="8229"/>
                      </a:lnTo>
                      <a:lnTo>
                        <a:pt x="809" y="8416"/>
                      </a:lnTo>
                      <a:lnTo>
                        <a:pt x="850" y="9100"/>
                      </a:lnTo>
                      <a:lnTo>
                        <a:pt x="850" y="9307"/>
                      </a:lnTo>
                      <a:lnTo>
                        <a:pt x="726" y="9929"/>
                      </a:lnTo>
                      <a:lnTo>
                        <a:pt x="581" y="10841"/>
                      </a:lnTo>
                      <a:lnTo>
                        <a:pt x="518" y="11152"/>
                      </a:lnTo>
                      <a:lnTo>
                        <a:pt x="456" y="11483"/>
                      </a:lnTo>
                      <a:lnTo>
                        <a:pt x="456" y="11649"/>
                      </a:lnTo>
                      <a:lnTo>
                        <a:pt x="456" y="11815"/>
                      </a:lnTo>
                      <a:lnTo>
                        <a:pt x="477" y="11981"/>
                      </a:lnTo>
                      <a:lnTo>
                        <a:pt x="518" y="12147"/>
                      </a:lnTo>
                      <a:lnTo>
                        <a:pt x="581" y="12375"/>
                      </a:lnTo>
                      <a:lnTo>
                        <a:pt x="601" y="12582"/>
                      </a:lnTo>
                      <a:lnTo>
                        <a:pt x="581" y="12706"/>
                      </a:lnTo>
                      <a:lnTo>
                        <a:pt x="560" y="12851"/>
                      </a:lnTo>
                      <a:lnTo>
                        <a:pt x="581" y="12997"/>
                      </a:lnTo>
                      <a:lnTo>
                        <a:pt x="601" y="13162"/>
                      </a:lnTo>
                      <a:lnTo>
                        <a:pt x="601" y="13328"/>
                      </a:lnTo>
                      <a:lnTo>
                        <a:pt x="601" y="13411"/>
                      </a:lnTo>
                      <a:lnTo>
                        <a:pt x="560" y="13494"/>
                      </a:lnTo>
                      <a:lnTo>
                        <a:pt x="498" y="13639"/>
                      </a:lnTo>
                      <a:lnTo>
                        <a:pt x="456" y="13805"/>
                      </a:lnTo>
                      <a:lnTo>
                        <a:pt x="456" y="14095"/>
                      </a:lnTo>
                      <a:lnTo>
                        <a:pt x="477" y="14385"/>
                      </a:lnTo>
                      <a:lnTo>
                        <a:pt x="435" y="14758"/>
                      </a:lnTo>
                      <a:lnTo>
                        <a:pt x="353" y="15152"/>
                      </a:lnTo>
                      <a:lnTo>
                        <a:pt x="311" y="15442"/>
                      </a:lnTo>
                      <a:lnTo>
                        <a:pt x="290" y="15774"/>
                      </a:lnTo>
                      <a:lnTo>
                        <a:pt x="228" y="16541"/>
                      </a:lnTo>
                      <a:lnTo>
                        <a:pt x="125" y="17018"/>
                      </a:lnTo>
                      <a:lnTo>
                        <a:pt x="42" y="17349"/>
                      </a:lnTo>
                      <a:lnTo>
                        <a:pt x="21" y="17660"/>
                      </a:lnTo>
                      <a:lnTo>
                        <a:pt x="0" y="18158"/>
                      </a:lnTo>
                      <a:lnTo>
                        <a:pt x="0" y="18655"/>
                      </a:lnTo>
                      <a:lnTo>
                        <a:pt x="21" y="19194"/>
                      </a:lnTo>
                      <a:lnTo>
                        <a:pt x="62" y="19463"/>
                      </a:lnTo>
                      <a:lnTo>
                        <a:pt x="104" y="19733"/>
                      </a:lnTo>
                      <a:lnTo>
                        <a:pt x="166" y="20044"/>
                      </a:lnTo>
                      <a:lnTo>
                        <a:pt x="104" y="20417"/>
                      </a:lnTo>
                      <a:lnTo>
                        <a:pt x="62" y="20769"/>
                      </a:lnTo>
                      <a:lnTo>
                        <a:pt x="21" y="21204"/>
                      </a:lnTo>
                      <a:lnTo>
                        <a:pt x="21" y="21660"/>
                      </a:lnTo>
                      <a:lnTo>
                        <a:pt x="21" y="21909"/>
                      </a:lnTo>
                      <a:lnTo>
                        <a:pt x="42" y="22158"/>
                      </a:lnTo>
                      <a:lnTo>
                        <a:pt x="125" y="22676"/>
                      </a:lnTo>
                      <a:lnTo>
                        <a:pt x="166" y="22863"/>
                      </a:lnTo>
                      <a:lnTo>
                        <a:pt x="207" y="23028"/>
                      </a:lnTo>
                      <a:lnTo>
                        <a:pt x="332" y="23360"/>
                      </a:lnTo>
                      <a:lnTo>
                        <a:pt x="415" y="23505"/>
                      </a:lnTo>
                      <a:lnTo>
                        <a:pt x="498" y="23982"/>
                      </a:lnTo>
                      <a:lnTo>
                        <a:pt x="539" y="24355"/>
                      </a:lnTo>
                      <a:lnTo>
                        <a:pt x="581" y="24935"/>
                      </a:lnTo>
                      <a:lnTo>
                        <a:pt x="581" y="25288"/>
                      </a:lnTo>
                      <a:lnTo>
                        <a:pt x="560" y="25640"/>
                      </a:lnTo>
                      <a:lnTo>
                        <a:pt x="560" y="25951"/>
                      </a:lnTo>
                      <a:lnTo>
                        <a:pt x="560" y="26241"/>
                      </a:lnTo>
                      <a:lnTo>
                        <a:pt x="601" y="26842"/>
                      </a:lnTo>
                      <a:lnTo>
                        <a:pt x="518" y="26946"/>
                      </a:lnTo>
                      <a:lnTo>
                        <a:pt x="498" y="27008"/>
                      </a:lnTo>
                      <a:lnTo>
                        <a:pt x="477" y="27070"/>
                      </a:lnTo>
                      <a:lnTo>
                        <a:pt x="415" y="27547"/>
                      </a:lnTo>
                      <a:lnTo>
                        <a:pt x="373" y="28003"/>
                      </a:lnTo>
                      <a:lnTo>
                        <a:pt x="311" y="28728"/>
                      </a:lnTo>
                      <a:lnTo>
                        <a:pt x="290" y="29060"/>
                      </a:lnTo>
                      <a:lnTo>
                        <a:pt x="270" y="29412"/>
                      </a:lnTo>
                      <a:lnTo>
                        <a:pt x="311" y="29765"/>
                      </a:lnTo>
                      <a:lnTo>
                        <a:pt x="353" y="30117"/>
                      </a:lnTo>
                      <a:lnTo>
                        <a:pt x="373" y="30200"/>
                      </a:lnTo>
                      <a:lnTo>
                        <a:pt x="373" y="30262"/>
                      </a:lnTo>
                      <a:lnTo>
                        <a:pt x="373" y="30946"/>
                      </a:lnTo>
                      <a:lnTo>
                        <a:pt x="373" y="31464"/>
                      </a:lnTo>
                      <a:lnTo>
                        <a:pt x="332" y="31982"/>
                      </a:lnTo>
                      <a:lnTo>
                        <a:pt x="332" y="32459"/>
                      </a:lnTo>
                      <a:lnTo>
                        <a:pt x="353" y="32957"/>
                      </a:lnTo>
                      <a:lnTo>
                        <a:pt x="456" y="34055"/>
                      </a:lnTo>
                      <a:lnTo>
                        <a:pt x="518" y="34760"/>
                      </a:lnTo>
                      <a:lnTo>
                        <a:pt x="539" y="35465"/>
                      </a:lnTo>
                      <a:lnTo>
                        <a:pt x="539" y="36024"/>
                      </a:lnTo>
                      <a:lnTo>
                        <a:pt x="539" y="36356"/>
                      </a:lnTo>
                      <a:lnTo>
                        <a:pt x="539" y="36688"/>
                      </a:lnTo>
                      <a:lnTo>
                        <a:pt x="539" y="36853"/>
                      </a:lnTo>
                      <a:lnTo>
                        <a:pt x="560" y="37144"/>
                      </a:lnTo>
                      <a:lnTo>
                        <a:pt x="581" y="37475"/>
                      </a:lnTo>
                      <a:lnTo>
                        <a:pt x="622" y="37828"/>
                      </a:lnTo>
                      <a:lnTo>
                        <a:pt x="643" y="38118"/>
                      </a:lnTo>
                      <a:lnTo>
                        <a:pt x="643" y="38594"/>
                      </a:lnTo>
                      <a:lnTo>
                        <a:pt x="622" y="39050"/>
                      </a:lnTo>
                      <a:lnTo>
                        <a:pt x="601" y="39486"/>
                      </a:lnTo>
                      <a:lnTo>
                        <a:pt x="601" y="39983"/>
                      </a:lnTo>
                      <a:lnTo>
                        <a:pt x="622" y="40232"/>
                      </a:lnTo>
                      <a:lnTo>
                        <a:pt x="663" y="40501"/>
                      </a:lnTo>
                      <a:lnTo>
                        <a:pt x="705" y="40771"/>
                      </a:lnTo>
                      <a:lnTo>
                        <a:pt x="726" y="41019"/>
                      </a:lnTo>
                      <a:lnTo>
                        <a:pt x="726" y="41517"/>
                      </a:lnTo>
                      <a:lnTo>
                        <a:pt x="705" y="41890"/>
                      </a:lnTo>
                      <a:lnTo>
                        <a:pt x="705" y="41952"/>
                      </a:lnTo>
                      <a:lnTo>
                        <a:pt x="726" y="41994"/>
                      </a:lnTo>
                      <a:lnTo>
                        <a:pt x="767" y="42035"/>
                      </a:lnTo>
                      <a:lnTo>
                        <a:pt x="850" y="42035"/>
                      </a:lnTo>
                      <a:lnTo>
                        <a:pt x="891" y="42014"/>
                      </a:lnTo>
                      <a:lnTo>
                        <a:pt x="912" y="41952"/>
                      </a:lnTo>
                      <a:lnTo>
                        <a:pt x="912" y="41890"/>
                      </a:lnTo>
                      <a:lnTo>
                        <a:pt x="912" y="41558"/>
                      </a:lnTo>
                      <a:lnTo>
                        <a:pt x="954" y="41206"/>
                      </a:lnTo>
                      <a:lnTo>
                        <a:pt x="974" y="40854"/>
                      </a:lnTo>
                      <a:lnTo>
                        <a:pt x="995" y="40667"/>
                      </a:lnTo>
                      <a:lnTo>
                        <a:pt x="995" y="40501"/>
                      </a:lnTo>
                      <a:lnTo>
                        <a:pt x="974" y="40149"/>
                      </a:lnTo>
                      <a:lnTo>
                        <a:pt x="974" y="39465"/>
                      </a:lnTo>
                      <a:lnTo>
                        <a:pt x="995" y="38802"/>
                      </a:lnTo>
                      <a:lnTo>
                        <a:pt x="1078" y="38346"/>
                      </a:lnTo>
                      <a:lnTo>
                        <a:pt x="1099" y="38097"/>
                      </a:lnTo>
                      <a:lnTo>
                        <a:pt x="1119" y="37869"/>
                      </a:lnTo>
                      <a:lnTo>
                        <a:pt x="1140" y="36874"/>
                      </a:lnTo>
                      <a:lnTo>
                        <a:pt x="1182" y="35299"/>
                      </a:lnTo>
                      <a:lnTo>
                        <a:pt x="1182" y="35237"/>
                      </a:lnTo>
                      <a:lnTo>
                        <a:pt x="1306" y="34656"/>
                      </a:lnTo>
                      <a:lnTo>
                        <a:pt x="1347" y="34490"/>
                      </a:lnTo>
                      <a:lnTo>
                        <a:pt x="1347" y="34304"/>
                      </a:lnTo>
                      <a:lnTo>
                        <a:pt x="1368" y="33952"/>
                      </a:lnTo>
                      <a:lnTo>
                        <a:pt x="1347" y="33309"/>
                      </a:lnTo>
                      <a:lnTo>
                        <a:pt x="1327" y="32666"/>
                      </a:lnTo>
                      <a:lnTo>
                        <a:pt x="1285" y="31423"/>
                      </a:lnTo>
                      <a:lnTo>
                        <a:pt x="1244" y="30822"/>
                      </a:lnTo>
                      <a:lnTo>
                        <a:pt x="1182" y="30200"/>
                      </a:lnTo>
                      <a:lnTo>
                        <a:pt x="1182" y="29371"/>
                      </a:lnTo>
                      <a:lnTo>
                        <a:pt x="1223" y="28542"/>
                      </a:lnTo>
                      <a:lnTo>
                        <a:pt x="1223" y="28480"/>
                      </a:lnTo>
                      <a:lnTo>
                        <a:pt x="1285" y="29081"/>
                      </a:lnTo>
                      <a:lnTo>
                        <a:pt x="1347" y="29640"/>
                      </a:lnTo>
                      <a:lnTo>
                        <a:pt x="1451" y="30179"/>
                      </a:lnTo>
                      <a:lnTo>
                        <a:pt x="1513" y="30428"/>
                      </a:lnTo>
                      <a:lnTo>
                        <a:pt x="1596" y="30677"/>
                      </a:lnTo>
                      <a:lnTo>
                        <a:pt x="1555" y="31195"/>
                      </a:lnTo>
                      <a:lnTo>
                        <a:pt x="1534" y="31775"/>
                      </a:lnTo>
                      <a:lnTo>
                        <a:pt x="1534" y="32356"/>
                      </a:lnTo>
                      <a:lnTo>
                        <a:pt x="1575" y="32915"/>
                      </a:lnTo>
                      <a:lnTo>
                        <a:pt x="1555" y="33350"/>
                      </a:lnTo>
                      <a:lnTo>
                        <a:pt x="1555" y="33703"/>
                      </a:lnTo>
                      <a:lnTo>
                        <a:pt x="1575" y="33972"/>
                      </a:lnTo>
                      <a:lnTo>
                        <a:pt x="1596" y="34221"/>
                      </a:lnTo>
                      <a:lnTo>
                        <a:pt x="1638" y="34408"/>
                      </a:lnTo>
                      <a:lnTo>
                        <a:pt x="1679" y="34594"/>
                      </a:lnTo>
                      <a:lnTo>
                        <a:pt x="1783" y="34988"/>
                      </a:lnTo>
                      <a:lnTo>
                        <a:pt x="1783" y="35071"/>
                      </a:lnTo>
                      <a:lnTo>
                        <a:pt x="1721" y="35195"/>
                      </a:lnTo>
                      <a:lnTo>
                        <a:pt x="1679" y="35361"/>
                      </a:lnTo>
                      <a:lnTo>
                        <a:pt x="1658" y="35548"/>
                      </a:lnTo>
                      <a:lnTo>
                        <a:pt x="1638" y="35755"/>
                      </a:lnTo>
                      <a:lnTo>
                        <a:pt x="1596" y="36211"/>
                      </a:lnTo>
                      <a:lnTo>
                        <a:pt x="1617" y="36667"/>
                      </a:lnTo>
                      <a:lnTo>
                        <a:pt x="1596" y="37144"/>
                      </a:lnTo>
                      <a:lnTo>
                        <a:pt x="1575" y="37600"/>
                      </a:lnTo>
                      <a:lnTo>
                        <a:pt x="1596" y="38056"/>
                      </a:lnTo>
                      <a:lnTo>
                        <a:pt x="1638" y="38511"/>
                      </a:lnTo>
                      <a:lnTo>
                        <a:pt x="1638" y="38885"/>
                      </a:lnTo>
                      <a:lnTo>
                        <a:pt x="1638" y="39216"/>
                      </a:lnTo>
                      <a:lnTo>
                        <a:pt x="1596" y="39817"/>
                      </a:lnTo>
                      <a:lnTo>
                        <a:pt x="1596" y="40107"/>
                      </a:lnTo>
                      <a:lnTo>
                        <a:pt x="1617" y="40356"/>
                      </a:lnTo>
                      <a:lnTo>
                        <a:pt x="1638" y="40605"/>
                      </a:lnTo>
                      <a:lnTo>
                        <a:pt x="1679" y="40833"/>
                      </a:lnTo>
                      <a:lnTo>
                        <a:pt x="1783" y="41310"/>
                      </a:lnTo>
                      <a:lnTo>
                        <a:pt x="1783" y="41869"/>
                      </a:lnTo>
                      <a:lnTo>
                        <a:pt x="1741" y="42512"/>
                      </a:lnTo>
                      <a:lnTo>
                        <a:pt x="1721" y="43113"/>
                      </a:lnTo>
                      <a:lnTo>
                        <a:pt x="1721" y="43631"/>
                      </a:lnTo>
                      <a:lnTo>
                        <a:pt x="1700" y="44087"/>
                      </a:lnTo>
                      <a:lnTo>
                        <a:pt x="1575" y="44419"/>
                      </a:lnTo>
                      <a:lnTo>
                        <a:pt x="1534" y="44585"/>
                      </a:lnTo>
                      <a:lnTo>
                        <a:pt x="1493" y="44750"/>
                      </a:lnTo>
                      <a:lnTo>
                        <a:pt x="1430" y="45269"/>
                      </a:lnTo>
                      <a:lnTo>
                        <a:pt x="1368" y="46077"/>
                      </a:lnTo>
                      <a:lnTo>
                        <a:pt x="1347" y="46678"/>
                      </a:lnTo>
                      <a:lnTo>
                        <a:pt x="1368" y="47403"/>
                      </a:lnTo>
                      <a:lnTo>
                        <a:pt x="1410" y="48108"/>
                      </a:lnTo>
                      <a:lnTo>
                        <a:pt x="1430" y="48419"/>
                      </a:lnTo>
                      <a:lnTo>
                        <a:pt x="1493" y="48668"/>
                      </a:lnTo>
                      <a:lnTo>
                        <a:pt x="1430" y="49476"/>
                      </a:lnTo>
                      <a:lnTo>
                        <a:pt x="1410" y="50430"/>
                      </a:lnTo>
                      <a:lnTo>
                        <a:pt x="1410" y="51570"/>
                      </a:lnTo>
                      <a:lnTo>
                        <a:pt x="1430" y="52627"/>
                      </a:lnTo>
                      <a:lnTo>
                        <a:pt x="1451" y="53103"/>
                      </a:lnTo>
                      <a:lnTo>
                        <a:pt x="1493" y="53559"/>
                      </a:lnTo>
                      <a:lnTo>
                        <a:pt x="1534" y="53808"/>
                      </a:lnTo>
                      <a:lnTo>
                        <a:pt x="1575" y="54015"/>
                      </a:lnTo>
                      <a:lnTo>
                        <a:pt x="1638" y="54181"/>
                      </a:lnTo>
                      <a:lnTo>
                        <a:pt x="1700" y="54326"/>
                      </a:lnTo>
                      <a:lnTo>
                        <a:pt x="1783" y="54451"/>
                      </a:lnTo>
                      <a:lnTo>
                        <a:pt x="1845" y="54533"/>
                      </a:lnTo>
                      <a:lnTo>
                        <a:pt x="1928" y="54616"/>
                      </a:lnTo>
                      <a:lnTo>
                        <a:pt x="2031" y="54658"/>
                      </a:lnTo>
                      <a:lnTo>
                        <a:pt x="2135" y="54699"/>
                      </a:lnTo>
                      <a:lnTo>
                        <a:pt x="2239" y="54699"/>
                      </a:lnTo>
                      <a:lnTo>
                        <a:pt x="2446" y="54720"/>
                      </a:lnTo>
                      <a:lnTo>
                        <a:pt x="2943" y="54679"/>
                      </a:lnTo>
                      <a:lnTo>
                        <a:pt x="3959" y="54679"/>
                      </a:lnTo>
                      <a:lnTo>
                        <a:pt x="5679" y="54658"/>
                      </a:lnTo>
                      <a:lnTo>
                        <a:pt x="7358" y="54658"/>
                      </a:lnTo>
                      <a:lnTo>
                        <a:pt x="9389" y="54637"/>
                      </a:lnTo>
                      <a:lnTo>
                        <a:pt x="12063" y="54679"/>
                      </a:lnTo>
                      <a:lnTo>
                        <a:pt x="13431" y="54699"/>
                      </a:lnTo>
                      <a:lnTo>
                        <a:pt x="16478" y="54699"/>
                      </a:lnTo>
                      <a:lnTo>
                        <a:pt x="19028" y="54720"/>
                      </a:lnTo>
                      <a:lnTo>
                        <a:pt x="20333" y="54741"/>
                      </a:lnTo>
                      <a:lnTo>
                        <a:pt x="21722" y="54761"/>
                      </a:lnTo>
                      <a:lnTo>
                        <a:pt x="23131" y="54741"/>
                      </a:lnTo>
                      <a:lnTo>
                        <a:pt x="27194" y="54741"/>
                      </a:lnTo>
                      <a:lnTo>
                        <a:pt x="29453" y="54761"/>
                      </a:lnTo>
                      <a:lnTo>
                        <a:pt x="32023" y="54782"/>
                      </a:lnTo>
                      <a:lnTo>
                        <a:pt x="35008" y="54803"/>
                      </a:lnTo>
                      <a:lnTo>
                        <a:pt x="36335" y="54803"/>
                      </a:lnTo>
                      <a:lnTo>
                        <a:pt x="37247" y="54782"/>
                      </a:lnTo>
                      <a:lnTo>
                        <a:pt x="38076" y="54761"/>
                      </a:lnTo>
                      <a:lnTo>
                        <a:pt x="39216" y="54741"/>
                      </a:lnTo>
                      <a:lnTo>
                        <a:pt x="41910" y="54782"/>
                      </a:lnTo>
                      <a:lnTo>
                        <a:pt x="43796" y="54782"/>
                      </a:lnTo>
                      <a:lnTo>
                        <a:pt x="46532" y="54761"/>
                      </a:lnTo>
                      <a:lnTo>
                        <a:pt x="46947" y="54761"/>
                      </a:lnTo>
                      <a:lnTo>
                        <a:pt x="47320" y="54720"/>
                      </a:lnTo>
                      <a:lnTo>
                        <a:pt x="48045" y="54637"/>
                      </a:lnTo>
                      <a:lnTo>
                        <a:pt x="48398" y="54616"/>
                      </a:lnTo>
                      <a:lnTo>
                        <a:pt x="48771" y="54616"/>
                      </a:lnTo>
                      <a:lnTo>
                        <a:pt x="49185" y="54679"/>
                      </a:lnTo>
                      <a:lnTo>
                        <a:pt x="49413" y="54720"/>
                      </a:lnTo>
                      <a:lnTo>
                        <a:pt x="49662" y="54782"/>
                      </a:lnTo>
                      <a:lnTo>
                        <a:pt x="49911" y="54865"/>
                      </a:lnTo>
                      <a:lnTo>
                        <a:pt x="50201" y="54907"/>
                      </a:lnTo>
                      <a:lnTo>
                        <a:pt x="50491" y="54948"/>
                      </a:lnTo>
                      <a:lnTo>
                        <a:pt x="50781" y="54969"/>
                      </a:lnTo>
                      <a:lnTo>
                        <a:pt x="51092" y="54969"/>
                      </a:lnTo>
                      <a:lnTo>
                        <a:pt x="51403" y="54948"/>
                      </a:lnTo>
                      <a:lnTo>
                        <a:pt x="51714" y="54886"/>
                      </a:lnTo>
                      <a:lnTo>
                        <a:pt x="52004" y="54824"/>
                      </a:lnTo>
                      <a:lnTo>
                        <a:pt x="52274" y="54720"/>
                      </a:lnTo>
                      <a:lnTo>
                        <a:pt x="52543" y="54575"/>
                      </a:lnTo>
                      <a:lnTo>
                        <a:pt x="52771" y="54409"/>
                      </a:lnTo>
                      <a:lnTo>
                        <a:pt x="52978" y="54202"/>
                      </a:lnTo>
                      <a:lnTo>
                        <a:pt x="53061" y="54098"/>
                      </a:lnTo>
                      <a:lnTo>
                        <a:pt x="53144" y="53974"/>
                      </a:lnTo>
                      <a:lnTo>
                        <a:pt x="53206" y="53849"/>
                      </a:lnTo>
                      <a:lnTo>
                        <a:pt x="53268" y="53704"/>
                      </a:lnTo>
                      <a:lnTo>
                        <a:pt x="53310" y="53539"/>
                      </a:lnTo>
                      <a:lnTo>
                        <a:pt x="53331" y="53373"/>
                      </a:lnTo>
                      <a:lnTo>
                        <a:pt x="53351" y="53207"/>
                      </a:lnTo>
                      <a:lnTo>
                        <a:pt x="53372" y="53020"/>
                      </a:lnTo>
                      <a:lnTo>
                        <a:pt x="53351" y="52647"/>
                      </a:lnTo>
                      <a:lnTo>
                        <a:pt x="53393" y="52336"/>
                      </a:lnTo>
                      <a:lnTo>
                        <a:pt x="53414" y="52171"/>
                      </a:lnTo>
                      <a:lnTo>
                        <a:pt x="53393" y="52005"/>
                      </a:lnTo>
                      <a:lnTo>
                        <a:pt x="53372" y="51839"/>
                      </a:lnTo>
                      <a:lnTo>
                        <a:pt x="53372" y="51673"/>
                      </a:lnTo>
                      <a:lnTo>
                        <a:pt x="53372" y="51362"/>
                      </a:lnTo>
                      <a:lnTo>
                        <a:pt x="53393" y="51051"/>
                      </a:lnTo>
                      <a:lnTo>
                        <a:pt x="53393" y="50886"/>
                      </a:lnTo>
                      <a:lnTo>
                        <a:pt x="53434" y="50284"/>
                      </a:lnTo>
                      <a:lnTo>
                        <a:pt x="53517" y="49808"/>
                      </a:lnTo>
                      <a:lnTo>
                        <a:pt x="53538" y="49580"/>
                      </a:lnTo>
                      <a:lnTo>
                        <a:pt x="53559" y="49352"/>
                      </a:lnTo>
                      <a:lnTo>
                        <a:pt x="53600" y="48357"/>
                      </a:lnTo>
                      <a:lnTo>
                        <a:pt x="53621" y="47445"/>
                      </a:lnTo>
                      <a:lnTo>
                        <a:pt x="53621" y="47362"/>
                      </a:lnTo>
                      <a:lnTo>
                        <a:pt x="53621" y="47341"/>
                      </a:lnTo>
                      <a:lnTo>
                        <a:pt x="53600" y="47134"/>
                      </a:lnTo>
                      <a:lnTo>
                        <a:pt x="53579" y="46927"/>
                      </a:lnTo>
                      <a:lnTo>
                        <a:pt x="53538" y="46802"/>
                      </a:lnTo>
                      <a:lnTo>
                        <a:pt x="53517" y="46574"/>
                      </a:lnTo>
                      <a:lnTo>
                        <a:pt x="53517" y="46408"/>
                      </a:lnTo>
                      <a:lnTo>
                        <a:pt x="53538" y="46222"/>
                      </a:lnTo>
                      <a:lnTo>
                        <a:pt x="53600" y="45849"/>
                      </a:lnTo>
                      <a:lnTo>
                        <a:pt x="53621" y="45662"/>
                      </a:lnTo>
                      <a:lnTo>
                        <a:pt x="53621" y="45476"/>
                      </a:lnTo>
                      <a:lnTo>
                        <a:pt x="53579" y="44792"/>
                      </a:lnTo>
                      <a:lnTo>
                        <a:pt x="53579" y="44585"/>
                      </a:lnTo>
                      <a:lnTo>
                        <a:pt x="53704" y="43963"/>
                      </a:lnTo>
                      <a:lnTo>
                        <a:pt x="53849" y="43051"/>
                      </a:lnTo>
                      <a:lnTo>
                        <a:pt x="53911" y="42740"/>
                      </a:lnTo>
                      <a:lnTo>
                        <a:pt x="53973" y="42408"/>
                      </a:lnTo>
                      <a:lnTo>
                        <a:pt x="53973" y="42242"/>
                      </a:lnTo>
                      <a:lnTo>
                        <a:pt x="53973" y="42077"/>
                      </a:lnTo>
                      <a:lnTo>
                        <a:pt x="53952" y="41911"/>
                      </a:lnTo>
                      <a:lnTo>
                        <a:pt x="53911" y="41745"/>
                      </a:lnTo>
                      <a:lnTo>
                        <a:pt x="53849" y="41517"/>
                      </a:lnTo>
                      <a:lnTo>
                        <a:pt x="53828" y="41310"/>
                      </a:lnTo>
                      <a:lnTo>
                        <a:pt x="53849" y="41165"/>
                      </a:lnTo>
                      <a:lnTo>
                        <a:pt x="53870" y="41040"/>
                      </a:lnTo>
                      <a:lnTo>
                        <a:pt x="53849" y="40874"/>
                      </a:lnTo>
                      <a:lnTo>
                        <a:pt x="53828" y="40729"/>
                      </a:lnTo>
                      <a:lnTo>
                        <a:pt x="53828" y="40563"/>
                      </a:lnTo>
                      <a:lnTo>
                        <a:pt x="53828" y="40481"/>
                      </a:lnTo>
                      <a:lnTo>
                        <a:pt x="53870" y="40398"/>
                      </a:lnTo>
                      <a:lnTo>
                        <a:pt x="53932" y="40253"/>
                      </a:lnTo>
                      <a:lnTo>
                        <a:pt x="53973" y="40087"/>
                      </a:lnTo>
                      <a:lnTo>
                        <a:pt x="53973" y="39797"/>
                      </a:lnTo>
                      <a:lnTo>
                        <a:pt x="53952" y="39506"/>
                      </a:lnTo>
                      <a:lnTo>
                        <a:pt x="53994" y="39133"/>
                      </a:lnTo>
                      <a:lnTo>
                        <a:pt x="54077" y="38739"/>
                      </a:lnTo>
                      <a:lnTo>
                        <a:pt x="54118" y="38429"/>
                      </a:lnTo>
                      <a:lnTo>
                        <a:pt x="54139" y="38118"/>
                      </a:lnTo>
                      <a:lnTo>
                        <a:pt x="54201" y="37351"/>
                      </a:lnTo>
                      <a:lnTo>
                        <a:pt x="54305" y="36853"/>
                      </a:lnTo>
                      <a:lnTo>
                        <a:pt x="54388" y="36542"/>
                      </a:lnTo>
                      <a:lnTo>
                        <a:pt x="54408" y="36211"/>
                      </a:lnTo>
                      <a:lnTo>
                        <a:pt x="54429" y="35734"/>
                      </a:lnTo>
                      <a:lnTo>
                        <a:pt x="54429" y="35237"/>
                      </a:lnTo>
                      <a:lnTo>
                        <a:pt x="54408" y="34698"/>
                      </a:lnTo>
                      <a:lnTo>
                        <a:pt x="54367" y="34408"/>
                      </a:lnTo>
                      <a:lnTo>
                        <a:pt x="54326" y="34138"/>
                      </a:lnTo>
                      <a:lnTo>
                        <a:pt x="54263" y="33827"/>
                      </a:lnTo>
                      <a:lnTo>
                        <a:pt x="54326" y="33475"/>
                      </a:lnTo>
                      <a:lnTo>
                        <a:pt x="54367" y="33102"/>
                      </a:lnTo>
                      <a:lnTo>
                        <a:pt x="54408" y="32666"/>
                      </a:lnTo>
                      <a:lnTo>
                        <a:pt x="54429" y="32231"/>
                      </a:lnTo>
                      <a:lnTo>
                        <a:pt x="54408" y="31982"/>
                      </a:lnTo>
                      <a:lnTo>
                        <a:pt x="54388" y="31734"/>
                      </a:lnTo>
                      <a:lnTo>
                        <a:pt x="54305" y="31216"/>
                      </a:lnTo>
                      <a:lnTo>
                        <a:pt x="54263" y="31029"/>
                      </a:lnTo>
                      <a:lnTo>
                        <a:pt x="54222" y="30863"/>
                      </a:lnTo>
                      <a:lnTo>
                        <a:pt x="54098" y="30532"/>
                      </a:lnTo>
                      <a:lnTo>
                        <a:pt x="54015" y="30387"/>
                      </a:lnTo>
                      <a:lnTo>
                        <a:pt x="53952" y="29910"/>
                      </a:lnTo>
                      <a:lnTo>
                        <a:pt x="53890" y="29537"/>
                      </a:lnTo>
                      <a:lnTo>
                        <a:pt x="53849" y="28936"/>
                      </a:lnTo>
                      <a:lnTo>
                        <a:pt x="53849" y="28583"/>
                      </a:lnTo>
                      <a:lnTo>
                        <a:pt x="53870" y="28231"/>
                      </a:lnTo>
                      <a:lnTo>
                        <a:pt x="53870" y="27941"/>
                      </a:lnTo>
                      <a:lnTo>
                        <a:pt x="53870" y="27651"/>
                      </a:lnTo>
                      <a:lnTo>
                        <a:pt x="53828" y="27049"/>
                      </a:lnTo>
                      <a:lnTo>
                        <a:pt x="53911" y="26946"/>
                      </a:lnTo>
                      <a:lnTo>
                        <a:pt x="53932" y="26884"/>
                      </a:lnTo>
                      <a:lnTo>
                        <a:pt x="53952" y="26821"/>
                      </a:lnTo>
                      <a:lnTo>
                        <a:pt x="54015" y="26345"/>
                      </a:lnTo>
                      <a:lnTo>
                        <a:pt x="54056" y="25868"/>
                      </a:lnTo>
                      <a:lnTo>
                        <a:pt x="54118" y="25163"/>
                      </a:lnTo>
                      <a:lnTo>
                        <a:pt x="54139" y="24832"/>
                      </a:lnTo>
                      <a:lnTo>
                        <a:pt x="54160" y="24479"/>
                      </a:lnTo>
                      <a:lnTo>
                        <a:pt x="54118" y="24127"/>
                      </a:lnTo>
                      <a:lnTo>
                        <a:pt x="54077" y="23775"/>
                      </a:lnTo>
                      <a:lnTo>
                        <a:pt x="54056" y="23692"/>
                      </a:lnTo>
                      <a:lnTo>
                        <a:pt x="54056" y="23630"/>
                      </a:lnTo>
                      <a:lnTo>
                        <a:pt x="54056" y="22946"/>
                      </a:lnTo>
                      <a:lnTo>
                        <a:pt x="54077" y="22427"/>
                      </a:lnTo>
                      <a:lnTo>
                        <a:pt x="54098" y="21909"/>
                      </a:lnTo>
                      <a:lnTo>
                        <a:pt x="54098" y="21412"/>
                      </a:lnTo>
                      <a:lnTo>
                        <a:pt x="54098" y="20935"/>
                      </a:lnTo>
                      <a:lnTo>
                        <a:pt x="53973" y="19836"/>
                      </a:lnTo>
                      <a:lnTo>
                        <a:pt x="53911" y="19132"/>
                      </a:lnTo>
                      <a:lnTo>
                        <a:pt x="53890" y="18427"/>
                      </a:lnTo>
                      <a:lnTo>
                        <a:pt x="53890" y="17867"/>
                      </a:lnTo>
                      <a:lnTo>
                        <a:pt x="53890" y="17536"/>
                      </a:lnTo>
                      <a:lnTo>
                        <a:pt x="53890" y="17204"/>
                      </a:lnTo>
                      <a:lnTo>
                        <a:pt x="53890" y="17038"/>
                      </a:lnTo>
                      <a:lnTo>
                        <a:pt x="53870" y="16748"/>
                      </a:lnTo>
                      <a:lnTo>
                        <a:pt x="53849" y="16417"/>
                      </a:lnTo>
                      <a:lnTo>
                        <a:pt x="53807" y="16064"/>
                      </a:lnTo>
                      <a:lnTo>
                        <a:pt x="53787" y="15774"/>
                      </a:lnTo>
                      <a:lnTo>
                        <a:pt x="53787" y="15297"/>
                      </a:lnTo>
                      <a:lnTo>
                        <a:pt x="53807" y="14841"/>
                      </a:lnTo>
                      <a:lnTo>
                        <a:pt x="53828" y="14406"/>
                      </a:lnTo>
                      <a:lnTo>
                        <a:pt x="53828" y="13909"/>
                      </a:lnTo>
                      <a:lnTo>
                        <a:pt x="53807" y="13639"/>
                      </a:lnTo>
                      <a:lnTo>
                        <a:pt x="53766" y="13390"/>
                      </a:lnTo>
                      <a:lnTo>
                        <a:pt x="53724" y="13121"/>
                      </a:lnTo>
                      <a:lnTo>
                        <a:pt x="53704" y="12872"/>
                      </a:lnTo>
                      <a:lnTo>
                        <a:pt x="53704" y="12375"/>
                      </a:lnTo>
                      <a:lnTo>
                        <a:pt x="53724" y="12002"/>
                      </a:lnTo>
                      <a:lnTo>
                        <a:pt x="53724" y="11939"/>
                      </a:lnTo>
                      <a:lnTo>
                        <a:pt x="53704" y="11898"/>
                      </a:lnTo>
                      <a:lnTo>
                        <a:pt x="53662" y="11857"/>
                      </a:lnTo>
                      <a:lnTo>
                        <a:pt x="53621" y="11836"/>
                      </a:lnTo>
                      <a:lnTo>
                        <a:pt x="53579" y="11857"/>
                      </a:lnTo>
                      <a:lnTo>
                        <a:pt x="53538" y="11877"/>
                      </a:lnTo>
                      <a:lnTo>
                        <a:pt x="53517" y="11939"/>
                      </a:lnTo>
                      <a:lnTo>
                        <a:pt x="53517" y="12002"/>
                      </a:lnTo>
                      <a:lnTo>
                        <a:pt x="53517" y="12333"/>
                      </a:lnTo>
                      <a:lnTo>
                        <a:pt x="53476" y="12686"/>
                      </a:lnTo>
                      <a:lnTo>
                        <a:pt x="53455" y="13038"/>
                      </a:lnTo>
                      <a:lnTo>
                        <a:pt x="53434" y="13225"/>
                      </a:lnTo>
                      <a:lnTo>
                        <a:pt x="53434" y="13390"/>
                      </a:lnTo>
                      <a:lnTo>
                        <a:pt x="53455" y="13743"/>
                      </a:lnTo>
                      <a:lnTo>
                        <a:pt x="53455" y="14406"/>
                      </a:lnTo>
                      <a:lnTo>
                        <a:pt x="53434" y="15090"/>
                      </a:lnTo>
                      <a:lnTo>
                        <a:pt x="53351" y="15546"/>
                      </a:lnTo>
                      <a:lnTo>
                        <a:pt x="53331" y="15774"/>
                      </a:lnTo>
                      <a:lnTo>
                        <a:pt x="53310" y="16023"/>
                      </a:lnTo>
                      <a:lnTo>
                        <a:pt x="53289" y="17018"/>
                      </a:lnTo>
                      <a:lnTo>
                        <a:pt x="53289" y="17391"/>
                      </a:lnTo>
                      <a:lnTo>
                        <a:pt x="53268" y="17246"/>
                      </a:lnTo>
                      <a:lnTo>
                        <a:pt x="53248" y="16624"/>
                      </a:lnTo>
                      <a:lnTo>
                        <a:pt x="53227" y="16520"/>
                      </a:lnTo>
                      <a:lnTo>
                        <a:pt x="53248" y="16251"/>
                      </a:lnTo>
                      <a:lnTo>
                        <a:pt x="53248" y="15981"/>
                      </a:lnTo>
                      <a:lnTo>
                        <a:pt x="53268" y="15712"/>
                      </a:lnTo>
                      <a:lnTo>
                        <a:pt x="53268" y="15422"/>
                      </a:lnTo>
                      <a:lnTo>
                        <a:pt x="53227" y="14986"/>
                      </a:lnTo>
                      <a:lnTo>
                        <a:pt x="53186" y="14572"/>
                      </a:lnTo>
                      <a:lnTo>
                        <a:pt x="53144" y="14219"/>
                      </a:lnTo>
                      <a:lnTo>
                        <a:pt x="53123" y="13867"/>
                      </a:lnTo>
                      <a:lnTo>
                        <a:pt x="53144" y="13494"/>
                      </a:lnTo>
                      <a:lnTo>
                        <a:pt x="53186" y="13017"/>
                      </a:lnTo>
                      <a:lnTo>
                        <a:pt x="53165" y="12520"/>
                      </a:lnTo>
                      <a:lnTo>
                        <a:pt x="53206" y="12043"/>
                      </a:lnTo>
                      <a:lnTo>
                        <a:pt x="53206" y="11587"/>
                      </a:lnTo>
                      <a:lnTo>
                        <a:pt x="53186" y="11152"/>
                      </a:lnTo>
                      <a:lnTo>
                        <a:pt x="53144" y="10675"/>
                      </a:lnTo>
                      <a:lnTo>
                        <a:pt x="53165" y="10323"/>
                      </a:lnTo>
                      <a:lnTo>
                        <a:pt x="53165" y="9970"/>
                      </a:lnTo>
                      <a:lnTo>
                        <a:pt x="53186" y="9577"/>
                      </a:lnTo>
                      <a:lnTo>
                        <a:pt x="53186" y="9204"/>
                      </a:lnTo>
                      <a:lnTo>
                        <a:pt x="53186" y="8872"/>
                      </a:lnTo>
                      <a:lnTo>
                        <a:pt x="53144" y="8561"/>
                      </a:lnTo>
                      <a:lnTo>
                        <a:pt x="53082" y="7981"/>
                      </a:lnTo>
                      <a:lnTo>
                        <a:pt x="53040" y="7566"/>
                      </a:lnTo>
                      <a:lnTo>
                        <a:pt x="53040" y="7359"/>
                      </a:lnTo>
                      <a:lnTo>
                        <a:pt x="53061" y="7027"/>
                      </a:lnTo>
                      <a:lnTo>
                        <a:pt x="53082" y="6778"/>
                      </a:lnTo>
                      <a:lnTo>
                        <a:pt x="53103" y="6530"/>
                      </a:lnTo>
                      <a:lnTo>
                        <a:pt x="53103" y="6240"/>
                      </a:lnTo>
                      <a:lnTo>
                        <a:pt x="53082" y="5970"/>
                      </a:lnTo>
                      <a:lnTo>
                        <a:pt x="53103" y="5701"/>
                      </a:lnTo>
                      <a:lnTo>
                        <a:pt x="53144" y="5493"/>
                      </a:lnTo>
                      <a:lnTo>
                        <a:pt x="53227" y="5037"/>
                      </a:lnTo>
                      <a:lnTo>
                        <a:pt x="53268" y="4768"/>
                      </a:lnTo>
                      <a:lnTo>
                        <a:pt x="53289" y="4498"/>
                      </a:lnTo>
                      <a:lnTo>
                        <a:pt x="53310" y="3939"/>
                      </a:lnTo>
                      <a:lnTo>
                        <a:pt x="53414" y="3338"/>
                      </a:lnTo>
                      <a:lnTo>
                        <a:pt x="53434" y="3048"/>
                      </a:lnTo>
                      <a:lnTo>
                        <a:pt x="53455" y="2757"/>
                      </a:lnTo>
                      <a:lnTo>
                        <a:pt x="53455" y="2467"/>
                      </a:lnTo>
                      <a:lnTo>
                        <a:pt x="53455" y="2198"/>
                      </a:lnTo>
                      <a:lnTo>
                        <a:pt x="53414" y="1928"/>
                      </a:lnTo>
                      <a:lnTo>
                        <a:pt x="53372" y="1700"/>
                      </a:lnTo>
                      <a:lnTo>
                        <a:pt x="53310" y="1472"/>
                      </a:lnTo>
                      <a:lnTo>
                        <a:pt x="53227" y="1265"/>
                      </a:lnTo>
                      <a:lnTo>
                        <a:pt x="53123" y="1099"/>
                      </a:lnTo>
                      <a:lnTo>
                        <a:pt x="52999" y="933"/>
                      </a:lnTo>
                      <a:lnTo>
                        <a:pt x="52854" y="830"/>
                      </a:lnTo>
                      <a:lnTo>
                        <a:pt x="52667" y="726"/>
                      </a:lnTo>
                      <a:lnTo>
                        <a:pt x="52460" y="685"/>
                      </a:lnTo>
                      <a:lnTo>
                        <a:pt x="52232" y="664"/>
                      </a:lnTo>
                      <a:lnTo>
                        <a:pt x="51341" y="664"/>
                      </a:lnTo>
                      <a:lnTo>
                        <a:pt x="49703" y="705"/>
                      </a:lnTo>
                      <a:lnTo>
                        <a:pt x="46263" y="747"/>
                      </a:lnTo>
                      <a:lnTo>
                        <a:pt x="44356" y="768"/>
                      </a:lnTo>
                      <a:lnTo>
                        <a:pt x="39920" y="768"/>
                      </a:lnTo>
                      <a:lnTo>
                        <a:pt x="37288" y="726"/>
                      </a:lnTo>
                      <a:lnTo>
                        <a:pt x="36542" y="685"/>
                      </a:lnTo>
                      <a:lnTo>
                        <a:pt x="35733" y="664"/>
                      </a:lnTo>
                      <a:lnTo>
                        <a:pt x="34863" y="643"/>
                      </a:lnTo>
                      <a:lnTo>
                        <a:pt x="36625" y="643"/>
                      </a:lnTo>
                      <a:lnTo>
                        <a:pt x="36873" y="623"/>
                      </a:lnTo>
                      <a:lnTo>
                        <a:pt x="37143" y="643"/>
                      </a:lnTo>
                      <a:lnTo>
                        <a:pt x="37412" y="643"/>
                      </a:lnTo>
                      <a:lnTo>
                        <a:pt x="37661" y="623"/>
                      </a:lnTo>
                      <a:lnTo>
                        <a:pt x="37910" y="623"/>
                      </a:lnTo>
                      <a:lnTo>
                        <a:pt x="38449" y="664"/>
                      </a:lnTo>
                      <a:lnTo>
                        <a:pt x="38988" y="685"/>
                      </a:lnTo>
                      <a:lnTo>
                        <a:pt x="39630" y="705"/>
                      </a:lnTo>
                      <a:lnTo>
                        <a:pt x="40128" y="705"/>
                      </a:lnTo>
                      <a:lnTo>
                        <a:pt x="40625" y="685"/>
                      </a:lnTo>
                      <a:lnTo>
                        <a:pt x="41060" y="664"/>
                      </a:lnTo>
                      <a:lnTo>
                        <a:pt x="41330" y="664"/>
                      </a:lnTo>
                      <a:lnTo>
                        <a:pt x="41889" y="685"/>
                      </a:lnTo>
                      <a:lnTo>
                        <a:pt x="42490" y="685"/>
                      </a:lnTo>
                      <a:lnTo>
                        <a:pt x="43071" y="664"/>
                      </a:lnTo>
                      <a:lnTo>
                        <a:pt x="43589" y="643"/>
                      </a:lnTo>
                      <a:lnTo>
                        <a:pt x="44128" y="643"/>
                      </a:lnTo>
                      <a:lnTo>
                        <a:pt x="44439" y="623"/>
                      </a:lnTo>
                      <a:lnTo>
                        <a:pt x="45268" y="623"/>
                      </a:lnTo>
                      <a:lnTo>
                        <a:pt x="45537" y="643"/>
                      </a:lnTo>
                      <a:lnTo>
                        <a:pt x="50988" y="643"/>
                      </a:lnTo>
                      <a:lnTo>
                        <a:pt x="51610" y="623"/>
                      </a:lnTo>
                      <a:lnTo>
                        <a:pt x="52253" y="602"/>
                      </a:lnTo>
                      <a:lnTo>
                        <a:pt x="53082" y="581"/>
                      </a:lnTo>
                      <a:lnTo>
                        <a:pt x="53227" y="560"/>
                      </a:lnTo>
                      <a:lnTo>
                        <a:pt x="53268" y="560"/>
                      </a:lnTo>
                      <a:lnTo>
                        <a:pt x="53289" y="540"/>
                      </a:lnTo>
                      <a:lnTo>
                        <a:pt x="53268" y="519"/>
                      </a:lnTo>
                      <a:lnTo>
                        <a:pt x="53227" y="519"/>
                      </a:lnTo>
                      <a:lnTo>
                        <a:pt x="53082" y="498"/>
                      </a:lnTo>
                      <a:lnTo>
                        <a:pt x="52688" y="498"/>
                      </a:lnTo>
                      <a:lnTo>
                        <a:pt x="52087" y="457"/>
                      </a:lnTo>
                      <a:lnTo>
                        <a:pt x="51672" y="457"/>
                      </a:lnTo>
                      <a:lnTo>
                        <a:pt x="51258" y="477"/>
                      </a:lnTo>
                      <a:lnTo>
                        <a:pt x="50387" y="457"/>
                      </a:lnTo>
                      <a:lnTo>
                        <a:pt x="49538" y="436"/>
                      </a:lnTo>
                      <a:lnTo>
                        <a:pt x="48957" y="415"/>
                      </a:lnTo>
                      <a:lnTo>
                        <a:pt x="48398" y="395"/>
                      </a:lnTo>
                      <a:lnTo>
                        <a:pt x="47175" y="374"/>
                      </a:lnTo>
                      <a:lnTo>
                        <a:pt x="46035" y="353"/>
                      </a:lnTo>
                      <a:lnTo>
                        <a:pt x="45910" y="353"/>
                      </a:lnTo>
                      <a:lnTo>
                        <a:pt x="45413" y="374"/>
                      </a:lnTo>
                      <a:lnTo>
                        <a:pt x="45247" y="395"/>
                      </a:lnTo>
                      <a:lnTo>
                        <a:pt x="44957" y="415"/>
                      </a:lnTo>
                      <a:lnTo>
                        <a:pt x="44750" y="415"/>
                      </a:lnTo>
                      <a:lnTo>
                        <a:pt x="44542" y="395"/>
                      </a:lnTo>
                      <a:lnTo>
                        <a:pt x="44066" y="374"/>
                      </a:lnTo>
                      <a:lnTo>
                        <a:pt x="42781" y="374"/>
                      </a:lnTo>
                      <a:lnTo>
                        <a:pt x="42511" y="395"/>
                      </a:lnTo>
                      <a:lnTo>
                        <a:pt x="41744" y="332"/>
                      </a:lnTo>
                      <a:lnTo>
                        <a:pt x="40625" y="270"/>
                      </a:lnTo>
                      <a:lnTo>
                        <a:pt x="39817" y="208"/>
                      </a:lnTo>
                      <a:lnTo>
                        <a:pt x="39402" y="208"/>
                      </a:lnTo>
                      <a:lnTo>
                        <a:pt x="39008" y="229"/>
                      </a:lnTo>
                      <a:lnTo>
                        <a:pt x="38718" y="270"/>
                      </a:lnTo>
                      <a:lnTo>
                        <a:pt x="38469" y="270"/>
                      </a:lnTo>
                      <a:lnTo>
                        <a:pt x="38138" y="249"/>
                      </a:lnTo>
                      <a:lnTo>
                        <a:pt x="37951" y="270"/>
                      </a:lnTo>
                      <a:lnTo>
                        <a:pt x="37557" y="270"/>
                      </a:lnTo>
                      <a:lnTo>
                        <a:pt x="37350" y="249"/>
                      </a:lnTo>
                      <a:lnTo>
                        <a:pt x="37164" y="229"/>
                      </a:lnTo>
                      <a:lnTo>
                        <a:pt x="36956" y="208"/>
                      </a:lnTo>
                      <a:lnTo>
                        <a:pt x="35796" y="208"/>
                      </a:lnTo>
                      <a:lnTo>
                        <a:pt x="35298" y="167"/>
                      </a:lnTo>
                      <a:lnTo>
                        <a:pt x="34531" y="125"/>
                      </a:lnTo>
                      <a:lnTo>
                        <a:pt x="33578" y="104"/>
                      </a:lnTo>
                      <a:lnTo>
                        <a:pt x="32977" y="63"/>
                      </a:lnTo>
                      <a:lnTo>
                        <a:pt x="32583" y="21"/>
                      </a:lnTo>
                      <a:lnTo>
                        <a:pt x="32189" y="21"/>
                      </a:lnTo>
                      <a:lnTo>
                        <a:pt x="31588" y="1"/>
                      </a:lnTo>
                      <a:close/>
                    </a:path>
                  </a:pathLst>
                </a:custGeom>
                <a:solidFill>
                  <a:schemeClr val="accent4">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Rectangle 36">
                  <a:extLst>
                    <a:ext uri="{FF2B5EF4-FFF2-40B4-BE49-F238E27FC236}">
                      <a16:creationId xmlns:a16="http://schemas.microsoft.com/office/drawing/2014/main" id="{9D27BBFE-BE6A-5112-BFFC-F7758F2C040A}"/>
                    </a:ext>
                  </a:extLst>
                </p:cNvPr>
                <p:cNvSpPr/>
                <p:nvPr/>
              </p:nvSpPr>
              <p:spPr>
                <a:xfrm>
                  <a:off x="792772" y="227505"/>
                  <a:ext cx="7820286" cy="1220855"/>
                </a:xfrm>
                <a:custGeom>
                  <a:avLst/>
                  <a:gdLst>
                    <a:gd name="connsiteX0" fmla="*/ 0 w 7820286"/>
                    <a:gd name="connsiteY0" fmla="*/ 0 h 1220855"/>
                    <a:gd name="connsiteX1" fmla="*/ 402186 w 7820286"/>
                    <a:gd name="connsiteY1" fmla="*/ 0 h 1220855"/>
                    <a:gd name="connsiteX2" fmla="*/ 1038981 w 7820286"/>
                    <a:gd name="connsiteY2" fmla="*/ 0 h 1220855"/>
                    <a:gd name="connsiteX3" fmla="*/ 1753978 w 7820286"/>
                    <a:gd name="connsiteY3" fmla="*/ 0 h 1220855"/>
                    <a:gd name="connsiteX4" fmla="*/ 2468976 w 7820286"/>
                    <a:gd name="connsiteY4" fmla="*/ 0 h 1220855"/>
                    <a:gd name="connsiteX5" fmla="*/ 3105771 w 7820286"/>
                    <a:gd name="connsiteY5" fmla="*/ 0 h 1220855"/>
                    <a:gd name="connsiteX6" fmla="*/ 3664363 w 7820286"/>
                    <a:gd name="connsiteY6" fmla="*/ 0 h 1220855"/>
                    <a:gd name="connsiteX7" fmla="*/ 4379360 w 7820286"/>
                    <a:gd name="connsiteY7" fmla="*/ 0 h 1220855"/>
                    <a:gd name="connsiteX8" fmla="*/ 4781546 w 7820286"/>
                    <a:gd name="connsiteY8" fmla="*/ 0 h 1220855"/>
                    <a:gd name="connsiteX9" fmla="*/ 5261935 w 7820286"/>
                    <a:gd name="connsiteY9" fmla="*/ 0 h 1220855"/>
                    <a:gd name="connsiteX10" fmla="*/ 5742324 w 7820286"/>
                    <a:gd name="connsiteY10" fmla="*/ 0 h 1220855"/>
                    <a:gd name="connsiteX11" fmla="*/ 6144510 w 7820286"/>
                    <a:gd name="connsiteY11" fmla="*/ 0 h 1220855"/>
                    <a:gd name="connsiteX12" fmla="*/ 6703102 w 7820286"/>
                    <a:gd name="connsiteY12" fmla="*/ 0 h 1220855"/>
                    <a:gd name="connsiteX13" fmla="*/ 7105288 w 7820286"/>
                    <a:gd name="connsiteY13" fmla="*/ 0 h 1220855"/>
                    <a:gd name="connsiteX14" fmla="*/ 7820286 w 7820286"/>
                    <a:gd name="connsiteY14" fmla="*/ 0 h 1220855"/>
                    <a:gd name="connsiteX15" fmla="*/ 7820286 w 7820286"/>
                    <a:gd name="connsiteY15" fmla="*/ 419160 h 1220855"/>
                    <a:gd name="connsiteX16" fmla="*/ 7820286 w 7820286"/>
                    <a:gd name="connsiteY16" fmla="*/ 826112 h 1220855"/>
                    <a:gd name="connsiteX17" fmla="*/ 7820286 w 7820286"/>
                    <a:gd name="connsiteY17" fmla="*/ 1220855 h 1220855"/>
                    <a:gd name="connsiteX18" fmla="*/ 7496303 w 7820286"/>
                    <a:gd name="connsiteY18" fmla="*/ 1220855 h 1220855"/>
                    <a:gd name="connsiteX19" fmla="*/ 6859508 w 7820286"/>
                    <a:gd name="connsiteY19" fmla="*/ 1220855 h 1220855"/>
                    <a:gd name="connsiteX20" fmla="*/ 6300916 w 7820286"/>
                    <a:gd name="connsiteY20" fmla="*/ 1220855 h 1220855"/>
                    <a:gd name="connsiteX21" fmla="*/ 5976933 w 7820286"/>
                    <a:gd name="connsiteY21" fmla="*/ 1220855 h 1220855"/>
                    <a:gd name="connsiteX22" fmla="*/ 5340138 w 7820286"/>
                    <a:gd name="connsiteY22" fmla="*/ 1220855 h 1220855"/>
                    <a:gd name="connsiteX23" fmla="*/ 4859749 w 7820286"/>
                    <a:gd name="connsiteY23" fmla="*/ 1220855 h 1220855"/>
                    <a:gd name="connsiteX24" fmla="*/ 4301157 w 7820286"/>
                    <a:gd name="connsiteY24" fmla="*/ 1220855 h 1220855"/>
                    <a:gd name="connsiteX25" fmla="*/ 3664363 w 7820286"/>
                    <a:gd name="connsiteY25" fmla="*/ 1220855 h 1220855"/>
                    <a:gd name="connsiteX26" fmla="*/ 3340379 w 7820286"/>
                    <a:gd name="connsiteY26" fmla="*/ 1220855 h 1220855"/>
                    <a:gd name="connsiteX27" fmla="*/ 2781787 w 7820286"/>
                    <a:gd name="connsiteY27" fmla="*/ 1220855 h 1220855"/>
                    <a:gd name="connsiteX28" fmla="*/ 2144993 w 7820286"/>
                    <a:gd name="connsiteY28" fmla="*/ 1220855 h 1220855"/>
                    <a:gd name="connsiteX29" fmla="*/ 1508198 w 7820286"/>
                    <a:gd name="connsiteY29" fmla="*/ 1220855 h 1220855"/>
                    <a:gd name="connsiteX30" fmla="*/ 1106012 w 7820286"/>
                    <a:gd name="connsiteY30" fmla="*/ 1220855 h 1220855"/>
                    <a:gd name="connsiteX31" fmla="*/ 625623 w 7820286"/>
                    <a:gd name="connsiteY31" fmla="*/ 1220855 h 1220855"/>
                    <a:gd name="connsiteX32" fmla="*/ 0 w 7820286"/>
                    <a:gd name="connsiteY32" fmla="*/ 1220855 h 1220855"/>
                    <a:gd name="connsiteX33" fmla="*/ 0 w 7820286"/>
                    <a:gd name="connsiteY33" fmla="*/ 838320 h 1220855"/>
                    <a:gd name="connsiteX34" fmla="*/ 0 w 7820286"/>
                    <a:gd name="connsiteY34" fmla="*/ 443577 h 1220855"/>
                    <a:gd name="connsiteX35" fmla="*/ 0 w 7820286"/>
                    <a:gd name="connsiteY35" fmla="*/ 0 h 1220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20286" h="1220855" extrusionOk="0">
                      <a:moveTo>
                        <a:pt x="0" y="0"/>
                      </a:moveTo>
                      <a:cubicBezTo>
                        <a:pt x="195189" y="-37728"/>
                        <a:pt x="257781" y="10052"/>
                        <a:pt x="402186" y="0"/>
                      </a:cubicBezTo>
                      <a:cubicBezTo>
                        <a:pt x="546591" y="-10052"/>
                        <a:pt x="761480" y="73439"/>
                        <a:pt x="1038981" y="0"/>
                      </a:cubicBezTo>
                      <a:cubicBezTo>
                        <a:pt x="1316483" y="-73439"/>
                        <a:pt x="1454275" y="85170"/>
                        <a:pt x="1753978" y="0"/>
                      </a:cubicBezTo>
                      <a:cubicBezTo>
                        <a:pt x="2053681" y="-85170"/>
                        <a:pt x="2118023" y="55986"/>
                        <a:pt x="2468976" y="0"/>
                      </a:cubicBezTo>
                      <a:cubicBezTo>
                        <a:pt x="2819929" y="-55986"/>
                        <a:pt x="2803204" y="68099"/>
                        <a:pt x="3105771" y="0"/>
                      </a:cubicBezTo>
                      <a:cubicBezTo>
                        <a:pt x="3408338" y="-68099"/>
                        <a:pt x="3541553" y="24818"/>
                        <a:pt x="3664363" y="0"/>
                      </a:cubicBezTo>
                      <a:cubicBezTo>
                        <a:pt x="3787173" y="-24818"/>
                        <a:pt x="4154897" y="41261"/>
                        <a:pt x="4379360" y="0"/>
                      </a:cubicBezTo>
                      <a:cubicBezTo>
                        <a:pt x="4603823" y="-41261"/>
                        <a:pt x="4637397" y="6901"/>
                        <a:pt x="4781546" y="0"/>
                      </a:cubicBezTo>
                      <a:cubicBezTo>
                        <a:pt x="4925695" y="-6901"/>
                        <a:pt x="5125934" y="24321"/>
                        <a:pt x="5261935" y="0"/>
                      </a:cubicBezTo>
                      <a:cubicBezTo>
                        <a:pt x="5397936" y="-24321"/>
                        <a:pt x="5567626" y="29507"/>
                        <a:pt x="5742324" y="0"/>
                      </a:cubicBezTo>
                      <a:cubicBezTo>
                        <a:pt x="5917022" y="-29507"/>
                        <a:pt x="6024942" y="17886"/>
                        <a:pt x="6144510" y="0"/>
                      </a:cubicBezTo>
                      <a:cubicBezTo>
                        <a:pt x="6264078" y="-17886"/>
                        <a:pt x="6497444" y="14440"/>
                        <a:pt x="6703102" y="0"/>
                      </a:cubicBezTo>
                      <a:cubicBezTo>
                        <a:pt x="6908760" y="-14440"/>
                        <a:pt x="6937555" y="4382"/>
                        <a:pt x="7105288" y="0"/>
                      </a:cubicBezTo>
                      <a:cubicBezTo>
                        <a:pt x="7273021" y="-4382"/>
                        <a:pt x="7545312" y="16366"/>
                        <a:pt x="7820286" y="0"/>
                      </a:cubicBezTo>
                      <a:cubicBezTo>
                        <a:pt x="7860277" y="108811"/>
                        <a:pt x="7815435" y="288938"/>
                        <a:pt x="7820286" y="419160"/>
                      </a:cubicBezTo>
                      <a:cubicBezTo>
                        <a:pt x="7825137" y="549382"/>
                        <a:pt x="7790737" y="665384"/>
                        <a:pt x="7820286" y="826112"/>
                      </a:cubicBezTo>
                      <a:cubicBezTo>
                        <a:pt x="7849835" y="986840"/>
                        <a:pt x="7798534" y="1121083"/>
                        <a:pt x="7820286" y="1220855"/>
                      </a:cubicBezTo>
                      <a:cubicBezTo>
                        <a:pt x="7740461" y="1253812"/>
                        <a:pt x="7587273" y="1197609"/>
                        <a:pt x="7496303" y="1220855"/>
                      </a:cubicBezTo>
                      <a:cubicBezTo>
                        <a:pt x="7405333" y="1244101"/>
                        <a:pt x="7155009" y="1185026"/>
                        <a:pt x="6859508" y="1220855"/>
                      </a:cubicBezTo>
                      <a:cubicBezTo>
                        <a:pt x="6564007" y="1256684"/>
                        <a:pt x="6424084" y="1199206"/>
                        <a:pt x="6300916" y="1220855"/>
                      </a:cubicBezTo>
                      <a:cubicBezTo>
                        <a:pt x="6177748" y="1242504"/>
                        <a:pt x="6109554" y="1199198"/>
                        <a:pt x="5976933" y="1220855"/>
                      </a:cubicBezTo>
                      <a:cubicBezTo>
                        <a:pt x="5844312" y="1242512"/>
                        <a:pt x="5586636" y="1181987"/>
                        <a:pt x="5340138" y="1220855"/>
                      </a:cubicBezTo>
                      <a:cubicBezTo>
                        <a:pt x="5093640" y="1259723"/>
                        <a:pt x="4972767" y="1215337"/>
                        <a:pt x="4859749" y="1220855"/>
                      </a:cubicBezTo>
                      <a:cubicBezTo>
                        <a:pt x="4746731" y="1226373"/>
                        <a:pt x="4537937" y="1212860"/>
                        <a:pt x="4301157" y="1220855"/>
                      </a:cubicBezTo>
                      <a:cubicBezTo>
                        <a:pt x="4064377" y="1228850"/>
                        <a:pt x="3966069" y="1183022"/>
                        <a:pt x="3664363" y="1220855"/>
                      </a:cubicBezTo>
                      <a:cubicBezTo>
                        <a:pt x="3362657" y="1258688"/>
                        <a:pt x="3481641" y="1196146"/>
                        <a:pt x="3340379" y="1220855"/>
                      </a:cubicBezTo>
                      <a:cubicBezTo>
                        <a:pt x="3199117" y="1245564"/>
                        <a:pt x="2994095" y="1189774"/>
                        <a:pt x="2781787" y="1220855"/>
                      </a:cubicBezTo>
                      <a:cubicBezTo>
                        <a:pt x="2569479" y="1251936"/>
                        <a:pt x="2410850" y="1160875"/>
                        <a:pt x="2144993" y="1220855"/>
                      </a:cubicBezTo>
                      <a:cubicBezTo>
                        <a:pt x="1879136" y="1280835"/>
                        <a:pt x="1770222" y="1218544"/>
                        <a:pt x="1508198" y="1220855"/>
                      </a:cubicBezTo>
                      <a:cubicBezTo>
                        <a:pt x="1246175" y="1223166"/>
                        <a:pt x="1211092" y="1176539"/>
                        <a:pt x="1106012" y="1220855"/>
                      </a:cubicBezTo>
                      <a:cubicBezTo>
                        <a:pt x="1000932" y="1265171"/>
                        <a:pt x="856675" y="1185225"/>
                        <a:pt x="625623" y="1220855"/>
                      </a:cubicBezTo>
                      <a:cubicBezTo>
                        <a:pt x="394571" y="1256485"/>
                        <a:pt x="222375" y="1208581"/>
                        <a:pt x="0" y="1220855"/>
                      </a:cubicBezTo>
                      <a:cubicBezTo>
                        <a:pt x="-8994" y="1085904"/>
                        <a:pt x="45552" y="934075"/>
                        <a:pt x="0" y="838320"/>
                      </a:cubicBezTo>
                      <a:cubicBezTo>
                        <a:pt x="-45552" y="742565"/>
                        <a:pt x="26812" y="601619"/>
                        <a:pt x="0" y="443577"/>
                      </a:cubicBezTo>
                      <a:cubicBezTo>
                        <a:pt x="-26812" y="285535"/>
                        <a:pt x="17140" y="156374"/>
                        <a:pt x="0" y="0"/>
                      </a:cubicBezTo>
                      <a:close/>
                    </a:path>
                  </a:pathLst>
                </a:custGeom>
                <a:noFill/>
                <a:ln w="38100">
                  <a:solidFill>
                    <a:srgbClr val="CA3659"/>
                  </a:solidFill>
                  <a:prstDash val="lgDash"/>
                  <a:extLst>
                    <a:ext uri="{C807C97D-BFC1-408E-A445-0C87EB9F89A2}">
                      <ask:lineSketchStyleProps xmlns:ask="http://schemas.microsoft.com/office/drawing/2018/sketchyshapes" sd="170926038">
                        <a:prstGeom prst="rect">
                          <a:avLst/>
                        </a:prstGeom>
                        <ask:type>
                          <ask:lineSketchScribble/>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Box 34">
                <a:extLst>
                  <a:ext uri="{FF2B5EF4-FFF2-40B4-BE49-F238E27FC236}">
                    <a16:creationId xmlns:a16="http://schemas.microsoft.com/office/drawing/2014/main" id="{E45EA588-165B-34AB-D105-7F930D259FCD}"/>
                  </a:ext>
                </a:extLst>
              </p:cNvPr>
              <p:cNvSpPr txBox="1"/>
              <p:nvPr/>
            </p:nvSpPr>
            <p:spPr>
              <a:xfrm>
                <a:off x="2357074" y="154980"/>
                <a:ext cx="6065925" cy="1372835"/>
              </a:xfrm>
              <a:prstGeom prst="rect">
                <a:avLst/>
              </a:prstGeom>
              <a:noFill/>
            </p:spPr>
            <p:txBody>
              <a:bodyPr wrap="square" rtlCol="0">
                <a:spAutoFit/>
              </a:bodyPr>
              <a:lstStyle/>
              <a:p>
                <a:pPr algn="ctr">
                  <a:lnSpc>
                    <a:spcPct val="130000"/>
                  </a:lnSpc>
                </a:pPr>
                <a:r>
                  <a:rPr lang="en-US" altLang="zh-CN" sz="4400" b="1">
                    <a:solidFill>
                      <a:schemeClr val="accent1">
                        <a:lumMod val="50000"/>
                      </a:schemeClr>
                    </a:solidFill>
                    <a:latin typeface="UTM Avo" panose="02040603050506020204" pitchFamily="18" charset="0"/>
                    <a:cs typeface="Times New Roman" panose="02020603050405020304" pitchFamily="18" charset="0"/>
                  </a:rPr>
                  <a:t>Con người không thể sống thiếu điều gì?</a:t>
                </a:r>
                <a:endParaRPr lang="zh-CN" altLang="en-US" sz="4400" b="1" dirty="0">
                  <a:solidFill>
                    <a:schemeClr val="accent1">
                      <a:lumMod val="50000"/>
                    </a:schemeClr>
                  </a:solidFill>
                  <a:latin typeface="UTM Avo" panose="02040603050506020204" pitchFamily="18" charset="0"/>
                  <a:cs typeface="Times New Roman" panose="02020603050405020304" pitchFamily="18" charset="0"/>
                </a:endParaRPr>
              </a:p>
            </p:txBody>
          </p:sp>
        </p:grpSp>
        <p:pic>
          <p:nvPicPr>
            <p:cNvPr id="33" name="Picture 32">
              <a:hlinkClick r:id="rId11" action="ppaction://hlinksldjump"/>
              <a:extLst>
                <a:ext uri="{FF2B5EF4-FFF2-40B4-BE49-F238E27FC236}">
                  <a16:creationId xmlns:a16="http://schemas.microsoft.com/office/drawing/2014/main" id="{C4579AB6-91E4-B622-F206-20D2FA09B780}"/>
                </a:ext>
              </a:extLst>
            </p:cNvPr>
            <p:cNvPicPr>
              <a:picLocks noChangeAspect="1"/>
            </p:cNvPicPr>
            <p:nvPr/>
          </p:nvPicPr>
          <p:blipFill>
            <a:blip r:embed="rId12"/>
            <a:stretch>
              <a:fillRect/>
            </a:stretch>
          </p:blipFill>
          <p:spPr>
            <a:xfrm>
              <a:off x="99158" y="89760"/>
              <a:ext cx="2243522" cy="1560711"/>
            </a:xfrm>
            <a:prstGeom prst="rect">
              <a:avLst/>
            </a:prstGeom>
          </p:spPr>
        </p:pic>
      </p:grpSp>
      <p:sp>
        <p:nvSpPr>
          <p:cNvPr id="38" name="Arrow: Right 38">
            <a:hlinkClick r:id="rId13" action="ppaction://hlinksldjump"/>
            <a:extLst>
              <a:ext uri="{FF2B5EF4-FFF2-40B4-BE49-F238E27FC236}">
                <a16:creationId xmlns:a16="http://schemas.microsoft.com/office/drawing/2014/main" id="{751F47B1-3589-7A04-D709-3C261853BA74}"/>
              </a:ext>
            </a:extLst>
          </p:cNvPr>
          <p:cNvSpPr/>
          <p:nvPr/>
        </p:nvSpPr>
        <p:spPr>
          <a:xfrm>
            <a:off x="10555705" y="5983706"/>
            <a:ext cx="1200657" cy="649578"/>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2113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barn(inVertical)">
                                      <p:cBhvr>
                                        <p:cTn id="10" dur="500"/>
                                        <p:tgtEl>
                                          <p:spTgt spid="8"/>
                                        </p:tgtEl>
                                      </p:cBhvr>
                                    </p:animEffect>
                                  </p:childTnLst>
                                </p:cTn>
                              </p:par>
                              <p:par>
                                <p:cTn id="11" presetID="16" presetClass="entr" presetSubtype="21"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500"/>
                                        <p:tgtEl>
                                          <p:spTgt spid="18"/>
                                        </p:tgtEl>
                                      </p:cBhvr>
                                    </p:animEffect>
                                  </p:childTnLst>
                                </p:cTn>
                              </p:par>
                              <p:par>
                                <p:cTn id="14" presetID="16" presetClass="entr" presetSubtype="21"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barn(inVertical)">
                                      <p:cBhvr>
                                        <p:cTn id="16"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1000"/>
                                        <p:tgtEl>
                                          <p:spTgt spid="24"/>
                                        </p:tgtEl>
                                      </p:cBhvr>
                                    </p:animEffect>
                                    <p:anim calcmode="lin" valueType="num">
                                      <p:cBhvr>
                                        <p:cTn id="23" dur="1000" fill="hold"/>
                                        <p:tgtEl>
                                          <p:spTgt spid="24"/>
                                        </p:tgtEl>
                                        <p:attrNameLst>
                                          <p:attrName>ppt_x</p:attrName>
                                        </p:attrNameLst>
                                      </p:cBhvr>
                                      <p:tavLst>
                                        <p:tav tm="0">
                                          <p:val>
                                            <p:strVal val="#ppt_x"/>
                                          </p:val>
                                        </p:tav>
                                        <p:tav tm="100000">
                                          <p:val>
                                            <p:strVal val="#ppt_x"/>
                                          </p:val>
                                        </p:tav>
                                      </p:tavLst>
                                    </p:anim>
                                    <p:anim calcmode="lin" valueType="num">
                                      <p:cBhvr>
                                        <p:cTn id="24" dur="1000" fill="hold"/>
                                        <p:tgtEl>
                                          <p:spTgt spid="24"/>
                                        </p:tgtEl>
                                        <p:attrNameLst>
                                          <p:attrName>ppt_y</p:attrName>
                                        </p:attrNameLst>
                                      </p:cBhvr>
                                      <p:tavLst>
                                        <p:tav tm="0">
                                          <p:val>
                                            <p:strVal val="#ppt_y+.1"/>
                                          </p:val>
                                        </p:tav>
                                        <p:tav tm="100000">
                                          <p:val>
                                            <p:strVal val="#ppt_y"/>
                                          </p:val>
                                        </p:tav>
                                      </p:tavLst>
                                    </p:anim>
                                  </p:childTnLst>
                                </p:cTn>
                              </p:par>
                              <p:par>
                                <p:cTn id="25" presetID="1" presetClass="mediacall" presetSubtype="0" fill="hold" nodeType="withEffect">
                                  <p:stCondLst>
                                    <p:cond delay="0"/>
                                  </p:stCondLst>
                                  <p:childTnLst>
                                    <p:cmd type="call" cmd="playFrom(0.0)">
                                      <p:cBhvr>
                                        <p:cTn id="26" dur="5120" fill="hold"/>
                                        <p:tgtEl>
                                          <p:spTgt spid="27"/>
                                        </p:tgtEl>
                                      </p:cBhvr>
                                    </p:cmd>
                                  </p:childTnLst>
                                </p:cTn>
                              </p:par>
                            </p:childTnLst>
                          </p:cTn>
                        </p:par>
                        <p:par>
                          <p:cTn id="27" fill="hold">
                            <p:stCondLst>
                              <p:cond delay="5120"/>
                            </p:stCondLst>
                            <p:childTnLst>
                              <p:par>
                                <p:cTn id="28" presetID="53" presetClass="exit" presetSubtype="32" fill="hold" nodeType="afterEffect">
                                  <p:stCondLst>
                                    <p:cond delay="0"/>
                                  </p:stCondLst>
                                  <p:childTnLst>
                                    <p:anim calcmode="lin" valueType="num">
                                      <p:cBhvr>
                                        <p:cTn id="29" dur="500"/>
                                        <p:tgtEl>
                                          <p:spTgt spid="4"/>
                                        </p:tgtEl>
                                        <p:attrNameLst>
                                          <p:attrName>ppt_w</p:attrName>
                                        </p:attrNameLst>
                                      </p:cBhvr>
                                      <p:tavLst>
                                        <p:tav tm="0">
                                          <p:val>
                                            <p:strVal val="ppt_w"/>
                                          </p:val>
                                        </p:tav>
                                        <p:tav tm="100000">
                                          <p:val>
                                            <p:fltVal val="0"/>
                                          </p:val>
                                        </p:tav>
                                      </p:tavLst>
                                    </p:anim>
                                    <p:anim calcmode="lin" valueType="num">
                                      <p:cBhvr>
                                        <p:cTn id="30" dur="500"/>
                                        <p:tgtEl>
                                          <p:spTgt spid="4"/>
                                        </p:tgtEl>
                                        <p:attrNameLst>
                                          <p:attrName>ppt_h</p:attrName>
                                        </p:attrNameLst>
                                      </p:cBhvr>
                                      <p:tavLst>
                                        <p:tav tm="0">
                                          <p:val>
                                            <p:strVal val="ppt_h"/>
                                          </p:val>
                                        </p:tav>
                                        <p:tav tm="100000">
                                          <p:val>
                                            <p:fltVal val="0"/>
                                          </p:val>
                                        </p:tav>
                                      </p:tavLst>
                                    </p:anim>
                                    <p:animEffect transition="out" filter="fade">
                                      <p:cBhvr>
                                        <p:cTn id="31" dur="500"/>
                                        <p:tgtEl>
                                          <p:spTgt spid="4"/>
                                        </p:tgtEl>
                                      </p:cBhvr>
                                    </p:animEffect>
                                    <p:set>
                                      <p:cBhvr>
                                        <p:cTn id="32" dur="1" fill="hold">
                                          <p:stCondLst>
                                            <p:cond delay="499"/>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4"/>
                  </p:tgtEl>
                </p:cond>
              </p:nextCondLst>
            </p:seq>
            <p:seq concurrent="1" nextAc="seek">
              <p:cTn id="33" restart="whenNotActive" fill="hold" evtFilter="cancelBubble" nodeType="interactiveSeq">
                <p:stCondLst>
                  <p:cond evt="onClick" delay="0">
                    <p:tgtEl>
                      <p:spTgt spid="8"/>
                    </p:tgtEl>
                  </p:cond>
                </p:stCondLst>
                <p:endSync evt="end" delay="0">
                  <p:rtn val="all"/>
                </p:endSync>
                <p:childTnLst>
                  <p:par>
                    <p:cTn id="34" fill="hold">
                      <p:stCondLst>
                        <p:cond delay="0"/>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1000"/>
                                        <p:tgtEl>
                                          <p:spTgt spid="23"/>
                                        </p:tgtEl>
                                      </p:cBhvr>
                                    </p:animEffect>
                                    <p:anim calcmode="lin" valueType="num">
                                      <p:cBhvr>
                                        <p:cTn id="39" dur="1000" fill="hold"/>
                                        <p:tgtEl>
                                          <p:spTgt spid="23"/>
                                        </p:tgtEl>
                                        <p:attrNameLst>
                                          <p:attrName>ppt_x</p:attrName>
                                        </p:attrNameLst>
                                      </p:cBhvr>
                                      <p:tavLst>
                                        <p:tav tm="0">
                                          <p:val>
                                            <p:strVal val="#ppt_x"/>
                                          </p:val>
                                        </p:tav>
                                        <p:tav tm="100000">
                                          <p:val>
                                            <p:strVal val="#ppt_x"/>
                                          </p:val>
                                        </p:tav>
                                      </p:tavLst>
                                    </p:anim>
                                    <p:anim calcmode="lin" valueType="num">
                                      <p:cBhvr>
                                        <p:cTn id="40" dur="1000" fill="hold"/>
                                        <p:tgtEl>
                                          <p:spTgt spid="23"/>
                                        </p:tgtEl>
                                        <p:attrNameLst>
                                          <p:attrName>ppt_y</p:attrName>
                                        </p:attrNameLst>
                                      </p:cBhvr>
                                      <p:tavLst>
                                        <p:tav tm="0">
                                          <p:val>
                                            <p:strVal val="#ppt_y+.1"/>
                                          </p:val>
                                        </p:tav>
                                        <p:tav tm="100000">
                                          <p:val>
                                            <p:strVal val="#ppt_y"/>
                                          </p:val>
                                        </p:tav>
                                      </p:tavLst>
                                    </p:anim>
                                  </p:childTnLst>
                                </p:cTn>
                              </p:par>
                              <p:par>
                                <p:cTn id="41" presetID="1" presetClass="mediacall" presetSubtype="0" fill="hold" nodeType="withEffect">
                                  <p:stCondLst>
                                    <p:cond delay="0"/>
                                  </p:stCondLst>
                                  <p:childTnLst>
                                    <p:cmd type="call" cmd="playFrom(0.0)">
                                      <p:cBhvr>
                                        <p:cTn id="42" dur="5120" fill="hold"/>
                                        <p:tgtEl>
                                          <p:spTgt spid="29"/>
                                        </p:tgtEl>
                                      </p:cBhvr>
                                    </p:cmd>
                                  </p:childTnLst>
                                </p:cTn>
                              </p:par>
                            </p:childTnLst>
                          </p:cTn>
                        </p:par>
                      </p:childTnLst>
                    </p:cTn>
                  </p:par>
                  <p:par>
                    <p:cTn id="43" fill="hold">
                      <p:stCondLst>
                        <p:cond delay="indefinite"/>
                      </p:stCondLst>
                      <p:childTnLst>
                        <p:par>
                          <p:cTn id="44" fill="hold">
                            <p:stCondLst>
                              <p:cond delay="0"/>
                            </p:stCondLst>
                            <p:childTnLst>
                              <p:par>
                                <p:cTn id="45" presetID="53" presetClass="exit" presetSubtype="32" fill="hold" nodeType="clickEffect">
                                  <p:stCondLst>
                                    <p:cond delay="0"/>
                                  </p:stCondLst>
                                  <p:childTnLst>
                                    <p:anim calcmode="lin" valueType="num">
                                      <p:cBhvr>
                                        <p:cTn id="46" dur="500"/>
                                        <p:tgtEl>
                                          <p:spTgt spid="8"/>
                                        </p:tgtEl>
                                        <p:attrNameLst>
                                          <p:attrName>ppt_w</p:attrName>
                                        </p:attrNameLst>
                                      </p:cBhvr>
                                      <p:tavLst>
                                        <p:tav tm="0">
                                          <p:val>
                                            <p:strVal val="ppt_w"/>
                                          </p:val>
                                        </p:tav>
                                        <p:tav tm="100000">
                                          <p:val>
                                            <p:fltVal val="0"/>
                                          </p:val>
                                        </p:tav>
                                      </p:tavLst>
                                    </p:anim>
                                    <p:anim calcmode="lin" valueType="num">
                                      <p:cBhvr>
                                        <p:cTn id="47" dur="500"/>
                                        <p:tgtEl>
                                          <p:spTgt spid="8"/>
                                        </p:tgtEl>
                                        <p:attrNameLst>
                                          <p:attrName>ppt_h</p:attrName>
                                        </p:attrNameLst>
                                      </p:cBhvr>
                                      <p:tavLst>
                                        <p:tav tm="0">
                                          <p:val>
                                            <p:strVal val="ppt_h"/>
                                          </p:val>
                                        </p:tav>
                                        <p:tav tm="100000">
                                          <p:val>
                                            <p:fltVal val="0"/>
                                          </p:val>
                                        </p:tav>
                                      </p:tavLst>
                                    </p:anim>
                                    <p:animEffect transition="out" filter="fade">
                                      <p:cBhvr>
                                        <p:cTn id="48" dur="500"/>
                                        <p:tgtEl>
                                          <p:spTgt spid="8"/>
                                        </p:tgtEl>
                                      </p:cBhvr>
                                    </p:animEffect>
                                    <p:set>
                                      <p:cBhvr>
                                        <p:cTn id="49" dur="1" fill="hold">
                                          <p:stCondLst>
                                            <p:cond delay="499"/>
                                          </p:stCondLst>
                                        </p:cTn>
                                        <p:tgtEl>
                                          <p:spTgt spid="8"/>
                                        </p:tgtEl>
                                        <p:attrNameLst>
                                          <p:attrName>style.visibility</p:attrName>
                                        </p:attrNameLst>
                                      </p:cBhvr>
                                      <p:to>
                                        <p:strVal val="hidden"/>
                                      </p:to>
                                    </p:set>
                                  </p:childTnLst>
                                </p:cTn>
                              </p:par>
                              <p:par>
                                <p:cTn id="50" presetID="53" presetClass="exit" presetSubtype="32" fill="hold" grpId="1" nodeType="withEffect">
                                  <p:stCondLst>
                                    <p:cond delay="0"/>
                                  </p:stCondLst>
                                  <p:childTnLst>
                                    <p:anim calcmode="lin" valueType="num">
                                      <p:cBhvr>
                                        <p:cTn id="51" dur="500"/>
                                        <p:tgtEl>
                                          <p:spTgt spid="23"/>
                                        </p:tgtEl>
                                        <p:attrNameLst>
                                          <p:attrName>ppt_w</p:attrName>
                                        </p:attrNameLst>
                                      </p:cBhvr>
                                      <p:tavLst>
                                        <p:tav tm="0">
                                          <p:val>
                                            <p:strVal val="ppt_w"/>
                                          </p:val>
                                        </p:tav>
                                        <p:tav tm="100000">
                                          <p:val>
                                            <p:fltVal val="0"/>
                                          </p:val>
                                        </p:tav>
                                      </p:tavLst>
                                    </p:anim>
                                    <p:anim calcmode="lin" valueType="num">
                                      <p:cBhvr>
                                        <p:cTn id="52" dur="500"/>
                                        <p:tgtEl>
                                          <p:spTgt spid="23"/>
                                        </p:tgtEl>
                                        <p:attrNameLst>
                                          <p:attrName>ppt_h</p:attrName>
                                        </p:attrNameLst>
                                      </p:cBhvr>
                                      <p:tavLst>
                                        <p:tav tm="0">
                                          <p:val>
                                            <p:strVal val="ppt_h"/>
                                          </p:val>
                                        </p:tav>
                                        <p:tav tm="100000">
                                          <p:val>
                                            <p:fltVal val="0"/>
                                          </p:val>
                                        </p:tav>
                                      </p:tavLst>
                                    </p:anim>
                                    <p:animEffect transition="out" filter="fade">
                                      <p:cBhvr>
                                        <p:cTn id="53" dur="500"/>
                                        <p:tgtEl>
                                          <p:spTgt spid="23"/>
                                        </p:tgtEl>
                                      </p:cBhvr>
                                    </p:animEffect>
                                    <p:set>
                                      <p:cBhvr>
                                        <p:cTn id="54"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55" restart="whenNotActive" fill="hold" evtFilter="cancelBubble" nodeType="interactiveSeq">
                <p:stCondLst>
                  <p:cond evt="onClick" delay="0">
                    <p:tgtEl>
                      <p:spTgt spid="13"/>
                    </p:tgtEl>
                  </p:cond>
                </p:stCondLst>
                <p:endSync evt="end" delay="0">
                  <p:rtn val="all"/>
                </p:endSync>
                <p:childTnLst>
                  <p:par>
                    <p:cTn id="56" fill="hold">
                      <p:stCondLst>
                        <p:cond delay="0"/>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25"/>
                                        </p:tgtEl>
                                        <p:attrNameLst>
                                          <p:attrName>style.visibility</p:attrName>
                                        </p:attrNameLst>
                                      </p:cBhvr>
                                      <p:to>
                                        <p:strVal val="visible"/>
                                      </p:to>
                                    </p:set>
                                    <p:animEffect transition="in" filter="fade">
                                      <p:cBhvr>
                                        <p:cTn id="60" dur="1000"/>
                                        <p:tgtEl>
                                          <p:spTgt spid="25"/>
                                        </p:tgtEl>
                                      </p:cBhvr>
                                    </p:animEffect>
                                    <p:anim calcmode="lin" valueType="num">
                                      <p:cBhvr>
                                        <p:cTn id="61" dur="1000" fill="hold"/>
                                        <p:tgtEl>
                                          <p:spTgt spid="25"/>
                                        </p:tgtEl>
                                        <p:attrNameLst>
                                          <p:attrName>ppt_x</p:attrName>
                                        </p:attrNameLst>
                                      </p:cBhvr>
                                      <p:tavLst>
                                        <p:tav tm="0">
                                          <p:val>
                                            <p:strVal val="#ppt_x"/>
                                          </p:val>
                                        </p:tav>
                                        <p:tav tm="100000">
                                          <p:val>
                                            <p:strVal val="#ppt_x"/>
                                          </p:val>
                                        </p:tav>
                                      </p:tavLst>
                                    </p:anim>
                                    <p:anim calcmode="lin" valueType="num">
                                      <p:cBhvr>
                                        <p:cTn id="62"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1" presetClass="mediacall" presetSubtype="0" fill="hold" nodeType="clickEffect">
                                  <p:stCondLst>
                                    <p:cond delay="0"/>
                                  </p:stCondLst>
                                  <p:childTnLst>
                                    <p:cmd type="call" cmd="playFrom(0.0)">
                                      <p:cBhvr>
                                        <p:cTn id="66" dur="5120" fill="hold"/>
                                        <p:tgtEl>
                                          <p:spTgt spid="28"/>
                                        </p:tgtEl>
                                      </p:cBhvr>
                                    </p:cmd>
                                  </p:childTnLst>
                                </p:cTn>
                              </p:par>
                            </p:childTnLst>
                          </p:cTn>
                        </p:par>
                      </p:childTnLst>
                    </p:cTn>
                  </p:par>
                  <p:par>
                    <p:cTn id="67" fill="hold">
                      <p:stCondLst>
                        <p:cond delay="indefinite"/>
                      </p:stCondLst>
                      <p:childTnLst>
                        <p:par>
                          <p:cTn id="68" fill="hold">
                            <p:stCondLst>
                              <p:cond delay="0"/>
                            </p:stCondLst>
                            <p:childTnLst>
                              <p:par>
                                <p:cTn id="69" presetID="53" presetClass="exit" presetSubtype="32" fill="hold" nodeType="clickEffect">
                                  <p:stCondLst>
                                    <p:cond delay="0"/>
                                  </p:stCondLst>
                                  <p:childTnLst>
                                    <p:anim calcmode="lin" valueType="num">
                                      <p:cBhvr>
                                        <p:cTn id="70" dur="500"/>
                                        <p:tgtEl>
                                          <p:spTgt spid="13"/>
                                        </p:tgtEl>
                                        <p:attrNameLst>
                                          <p:attrName>ppt_w</p:attrName>
                                        </p:attrNameLst>
                                      </p:cBhvr>
                                      <p:tavLst>
                                        <p:tav tm="0">
                                          <p:val>
                                            <p:strVal val="ppt_w"/>
                                          </p:val>
                                        </p:tav>
                                        <p:tav tm="100000">
                                          <p:val>
                                            <p:fltVal val="0"/>
                                          </p:val>
                                        </p:tav>
                                      </p:tavLst>
                                    </p:anim>
                                    <p:anim calcmode="lin" valueType="num">
                                      <p:cBhvr>
                                        <p:cTn id="71" dur="500"/>
                                        <p:tgtEl>
                                          <p:spTgt spid="13"/>
                                        </p:tgtEl>
                                        <p:attrNameLst>
                                          <p:attrName>ppt_h</p:attrName>
                                        </p:attrNameLst>
                                      </p:cBhvr>
                                      <p:tavLst>
                                        <p:tav tm="0">
                                          <p:val>
                                            <p:strVal val="ppt_h"/>
                                          </p:val>
                                        </p:tav>
                                        <p:tav tm="100000">
                                          <p:val>
                                            <p:fltVal val="0"/>
                                          </p:val>
                                        </p:tav>
                                      </p:tavLst>
                                    </p:anim>
                                    <p:animEffect transition="out" filter="fade">
                                      <p:cBhvr>
                                        <p:cTn id="72" dur="500"/>
                                        <p:tgtEl>
                                          <p:spTgt spid="13"/>
                                        </p:tgtEl>
                                      </p:cBhvr>
                                    </p:animEffect>
                                    <p:set>
                                      <p:cBhvr>
                                        <p:cTn id="73" dur="1" fill="hold">
                                          <p:stCondLst>
                                            <p:cond delay="499"/>
                                          </p:stCondLst>
                                        </p:cTn>
                                        <p:tgtEl>
                                          <p:spTgt spid="13"/>
                                        </p:tgtEl>
                                        <p:attrNameLst>
                                          <p:attrName>style.visibility</p:attrName>
                                        </p:attrNameLst>
                                      </p:cBhvr>
                                      <p:to>
                                        <p:strVal val="hidden"/>
                                      </p:to>
                                    </p:set>
                                  </p:childTnLst>
                                </p:cTn>
                              </p:par>
                              <p:par>
                                <p:cTn id="74" presetID="53" presetClass="exit" presetSubtype="32" fill="hold" grpId="1" nodeType="withEffect">
                                  <p:stCondLst>
                                    <p:cond delay="0"/>
                                  </p:stCondLst>
                                  <p:childTnLst>
                                    <p:anim calcmode="lin" valueType="num">
                                      <p:cBhvr>
                                        <p:cTn id="75" dur="500"/>
                                        <p:tgtEl>
                                          <p:spTgt spid="25"/>
                                        </p:tgtEl>
                                        <p:attrNameLst>
                                          <p:attrName>ppt_w</p:attrName>
                                        </p:attrNameLst>
                                      </p:cBhvr>
                                      <p:tavLst>
                                        <p:tav tm="0">
                                          <p:val>
                                            <p:strVal val="ppt_w"/>
                                          </p:val>
                                        </p:tav>
                                        <p:tav tm="100000">
                                          <p:val>
                                            <p:fltVal val="0"/>
                                          </p:val>
                                        </p:tav>
                                      </p:tavLst>
                                    </p:anim>
                                    <p:anim calcmode="lin" valueType="num">
                                      <p:cBhvr>
                                        <p:cTn id="76" dur="500"/>
                                        <p:tgtEl>
                                          <p:spTgt spid="25"/>
                                        </p:tgtEl>
                                        <p:attrNameLst>
                                          <p:attrName>ppt_h</p:attrName>
                                        </p:attrNameLst>
                                      </p:cBhvr>
                                      <p:tavLst>
                                        <p:tav tm="0">
                                          <p:val>
                                            <p:strVal val="ppt_h"/>
                                          </p:val>
                                        </p:tav>
                                        <p:tav tm="100000">
                                          <p:val>
                                            <p:fltVal val="0"/>
                                          </p:val>
                                        </p:tav>
                                      </p:tavLst>
                                    </p:anim>
                                    <p:animEffect transition="out" filter="fade">
                                      <p:cBhvr>
                                        <p:cTn id="77" dur="500"/>
                                        <p:tgtEl>
                                          <p:spTgt spid="25"/>
                                        </p:tgtEl>
                                      </p:cBhvr>
                                    </p:animEffect>
                                    <p:set>
                                      <p:cBhvr>
                                        <p:cTn id="78" dur="1" fill="hold">
                                          <p:stCondLst>
                                            <p:cond delay="4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79" restart="whenNotActive" fill="hold" evtFilter="cancelBubble" nodeType="interactiveSeq">
                <p:stCondLst>
                  <p:cond evt="onClick" delay="0">
                    <p:tgtEl>
                      <p:spTgt spid="18"/>
                    </p:tgtEl>
                  </p:cond>
                </p:stCondLst>
                <p:endSync evt="end" delay="0">
                  <p:rtn val="all"/>
                </p:endSync>
                <p:childTnLst>
                  <p:par>
                    <p:cTn id="80" fill="hold">
                      <p:stCondLst>
                        <p:cond delay="0"/>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26"/>
                                        </p:tgtEl>
                                        <p:attrNameLst>
                                          <p:attrName>style.visibility</p:attrName>
                                        </p:attrNameLst>
                                      </p:cBhvr>
                                      <p:to>
                                        <p:strVal val="visible"/>
                                      </p:to>
                                    </p:set>
                                    <p:animEffect transition="in" filter="fade">
                                      <p:cBhvr>
                                        <p:cTn id="84" dur="1000"/>
                                        <p:tgtEl>
                                          <p:spTgt spid="26"/>
                                        </p:tgtEl>
                                      </p:cBhvr>
                                    </p:animEffect>
                                    <p:anim calcmode="lin" valueType="num">
                                      <p:cBhvr>
                                        <p:cTn id="85" dur="1000" fill="hold"/>
                                        <p:tgtEl>
                                          <p:spTgt spid="26"/>
                                        </p:tgtEl>
                                        <p:attrNameLst>
                                          <p:attrName>ppt_x</p:attrName>
                                        </p:attrNameLst>
                                      </p:cBhvr>
                                      <p:tavLst>
                                        <p:tav tm="0">
                                          <p:val>
                                            <p:strVal val="#ppt_x"/>
                                          </p:val>
                                        </p:tav>
                                        <p:tav tm="100000">
                                          <p:val>
                                            <p:strVal val="#ppt_x"/>
                                          </p:val>
                                        </p:tav>
                                      </p:tavLst>
                                    </p:anim>
                                    <p:anim calcmode="lin" valueType="num">
                                      <p:cBhvr>
                                        <p:cTn id="86" dur="1000" fill="hold"/>
                                        <p:tgtEl>
                                          <p:spTgt spid="26"/>
                                        </p:tgtEl>
                                        <p:attrNameLst>
                                          <p:attrName>ppt_y</p:attrName>
                                        </p:attrNameLst>
                                      </p:cBhvr>
                                      <p:tavLst>
                                        <p:tav tm="0">
                                          <p:val>
                                            <p:strVal val="#ppt_y+.1"/>
                                          </p:val>
                                        </p:tav>
                                        <p:tav tm="100000">
                                          <p:val>
                                            <p:strVal val="#ppt_y"/>
                                          </p:val>
                                        </p:tav>
                                      </p:tavLst>
                                    </p:anim>
                                  </p:childTnLst>
                                </p:cTn>
                              </p:par>
                              <p:par>
                                <p:cTn id="87" presetID="1" presetClass="mediacall" presetSubtype="0" fill="hold" nodeType="withEffect">
                                  <p:stCondLst>
                                    <p:cond delay="0"/>
                                  </p:stCondLst>
                                  <p:childTnLst>
                                    <p:cmd type="call" cmd="playFrom(0.0)">
                                      <p:cBhvr>
                                        <p:cTn id="88" dur="3448" fill="hold"/>
                                        <p:tgtEl>
                                          <p:spTgt spid="30"/>
                                        </p:tgtEl>
                                      </p:cBhvr>
                                    </p:cmd>
                                  </p:childTnLst>
                                </p:cTn>
                              </p:par>
                            </p:childTnLst>
                          </p:cTn>
                        </p:par>
                      </p:childTnLst>
                    </p:cTn>
                  </p:par>
                </p:childTnLst>
              </p:cTn>
              <p:nextCondLst>
                <p:cond evt="onClick" delay="0">
                  <p:tgtEl>
                    <p:spTgt spid="18"/>
                  </p:tgtEl>
                </p:cond>
              </p:nextCondLst>
            </p:seq>
            <p:audio>
              <p:cMediaNode vol="80000">
                <p:cTn id="89" fill="hold" display="0">
                  <p:stCondLst>
                    <p:cond delay="indefinite"/>
                  </p:stCondLst>
                  <p:endCondLst>
                    <p:cond evt="onStopAudio" delay="0">
                      <p:tgtEl>
                        <p:sldTgt/>
                      </p:tgtEl>
                    </p:cond>
                  </p:endCondLst>
                </p:cTn>
                <p:tgtEl>
                  <p:spTgt spid="27"/>
                </p:tgtEl>
              </p:cMediaNode>
            </p:audio>
            <p:audio>
              <p:cMediaNode vol="80000">
                <p:cTn id="90" fill="hold" display="0">
                  <p:stCondLst>
                    <p:cond delay="indefinite"/>
                  </p:stCondLst>
                  <p:endCondLst>
                    <p:cond evt="onStopAudio" delay="0">
                      <p:tgtEl>
                        <p:sldTgt/>
                      </p:tgtEl>
                    </p:cond>
                  </p:endCondLst>
                </p:cTn>
                <p:tgtEl>
                  <p:spTgt spid="28"/>
                </p:tgtEl>
              </p:cMediaNode>
            </p:audio>
            <p:audio>
              <p:cMediaNode vol="80000">
                <p:cTn id="91" fill="hold" display="0">
                  <p:stCondLst>
                    <p:cond delay="indefinite"/>
                  </p:stCondLst>
                  <p:endCondLst>
                    <p:cond evt="onStopAudio" delay="0">
                      <p:tgtEl>
                        <p:sldTgt/>
                      </p:tgtEl>
                    </p:cond>
                  </p:endCondLst>
                </p:cTn>
                <p:tgtEl>
                  <p:spTgt spid="29"/>
                </p:tgtEl>
              </p:cMediaNode>
            </p:audio>
            <p:audio>
              <p:cMediaNode vol="80000">
                <p:cTn id="92" fill="hold" display="0">
                  <p:stCondLst>
                    <p:cond delay="indefinite"/>
                  </p:stCondLst>
                  <p:endCondLst>
                    <p:cond evt="onStopAudio" delay="0">
                      <p:tgtEl>
                        <p:sldTgt/>
                      </p:tgtEl>
                    </p:cond>
                  </p:endCondLst>
                </p:cTn>
                <p:tgtEl>
                  <p:spTgt spid="30"/>
                </p:tgtEl>
              </p:cMediaNode>
            </p:audio>
          </p:childTnLst>
        </p:cTn>
      </p:par>
    </p:tnLst>
    <p:bldLst>
      <p:bldP spid="23" grpId="0" animBg="1"/>
      <p:bldP spid="23" grpId="1" animBg="1"/>
      <p:bldP spid="24" grpId="0" animBg="1"/>
      <p:bldP spid="25" grpId="0" animBg="1"/>
      <p:bldP spid="25" grpId="1" animBg="1"/>
      <p:bldP spid="2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A">
            <a:extLst>
              <a:ext uri="{FF2B5EF4-FFF2-40B4-BE49-F238E27FC236}">
                <a16:creationId xmlns:a16="http://schemas.microsoft.com/office/drawing/2014/main" id="{6CE35F12-4351-1A54-E37A-8FF340574C21}"/>
              </a:ext>
            </a:extLst>
          </p:cNvPr>
          <p:cNvGrpSpPr/>
          <p:nvPr/>
        </p:nvGrpSpPr>
        <p:grpSpPr>
          <a:xfrm>
            <a:off x="928664" y="2456874"/>
            <a:ext cx="5167053" cy="1649190"/>
            <a:chOff x="194297" y="1546907"/>
            <a:chExt cx="4171773" cy="1649190"/>
          </a:xfrm>
        </p:grpSpPr>
        <p:sp>
          <p:nvSpPr>
            <p:cNvPr id="4" name="Google Shape;1182;p42">
              <a:extLst>
                <a:ext uri="{FF2B5EF4-FFF2-40B4-BE49-F238E27FC236}">
                  <a16:creationId xmlns:a16="http://schemas.microsoft.com/office/drawing/2014/main" id="{CBE373D8-7958-733A-AE26-2FC2433F6ACB}"/>
                </a:ext>
              </a:extLst>
            </p:cNvPr>
            <p:cNvSpPr/>
            <p:nvPr/>
          </p:nvSpPr>
          <p:spPr>
            <a:xfrm>
              <a:off x="737521" y="1781001"/>
              <a:ext cx="3628549"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CA3659"/>
            </a:solidFill>
            <a:ln w="19050" cap="flat" cmpd="sng">
              <a:solidFill>
                <a:srgbClr val="CA36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 name="Picture 4">
              <a:extLst>
                <a:ext uri="{FF2B5EF4-FFF2-40B4-BE49-F238E27FC236}">
                  <a16:creationId xmlns:a16="http://schemas.microsoft.com/office/drawing/2014/main" id="{441B1D75-554C-A984-AF48-1134BCF33F67}"/>
                </a:ext>
              </a:extLst>
            </p:cNvPr>
            <p:cNvPicPr>
              <a:picLocks noChangeAspect="1"/>
            </p:cNvPicPr>
            <p:nvPr/>
          </p:nvPicPr>
          <p:blipFill>
            <a:blip r:embed="rId6"/>
            <a:stretch>
              <a:fillRect/>
            </a:stretch>
          </p:blipFill>
          <p:spPr>
            <a:xfrm>
              <a:off x="194297" y="1546907"/>
              <a:ext cx="984532" cy="1649190"/>
            </a:xfrm>
            <a:prstGeom prst="rect">
              <a:avLst/>
            </a:prstGeom>
          </p:spPr>
        </p:pic>
        <p:sp>
          <p:nvSpPr>
            <p:cNvPr id="6" name="TextBox 5">
              <a:extLst>
                <a:ext uri="{FF2B5EF4-FFF2-40B4-BE49-F238E27FC236}">
                  <a16:creationId xmlns:a16="http://schemas.microsoft.com/office/drawing/2014/main" id="{FC2074F1-C648-0591-217D-14105F86A1FC}"/>
                </a:ext>
              </a:extLst>
            </p:cNvPr>
            <p:cNvSpPr txBox="1"/>
            <p:nvPr/>
          </p:nvSpPr>
          <p:spPr>
            <a:xfrm>
              <a:off x="957268" y="2039305"/>
              <a:ext cx="2768075" cy="769441"/>
            </a:xfrm>
            <a:prstGeom prst="rect">
              <a:avLst/>
            </a:prstGeom>
            <a:noFill/>
          </p:spPr>
          <p:txBody>
            <a:bodyPr wrap="square" rtlCol="0">
              <a:spAutoFit/>
            </a:bodyPr>
            <a:lstStyle/>
            <a:p>
              <a:pPr algn="ctr"/>
              <a:r>
                <a:rPr lang="en-US" sz="4400" b="1">
                  <a:latin typeface="UTM Avo" panose="02040603050506020204" pitchFamily="18" charset="0"/>
                </a:rPr>
                <a:t>3 – 4 phút</a:t>
              </a:r>
            </a:p>
          </p:txBody>
        </p:sp>
      </p:grpSp>
      <p:grpSp>
        <p:nvGrpSpPr>
          <p:cNvPr id="7" name="Group 6">
            <a:extLst>
              <a:ext uri="{FF2B5EF4-FFF2-40B4-BE49-F238E27FC236}">
                <a16:creationId xmlns:a16="http://schemas.microsoft.com/office/drawing/2014/main" id="{A494FD56-6031-30C1-EBD3-D8BFA61ED704}"/>
              </a:ext>
            </a:extLst>
          </p:cNvPr>
          <p:cNvGrpSpPr/>
          <p:nvPr/>
        </p:nvGrpSpPr>
        <p:grpSpPr>
          <a:xfrm>
            <a:off x="145410" y="85989"/>
            <a:ext cx="11420947" cy="2199515"/>
            <a:chOff x="54123" y="23792"/>
            <a:chExt cx="8853178" cy="1625412"/>
          </a:xfrm>
        </p:grpSpPr>
        <p:grpSp>
          <p:nvGrpSpPr>
            <p:cNvPr id="8" name="Group 7">
              <a:extLst>
                <a:ext uri="{FF2B5EF4-FFF2-40B4-BE49-F238E27FC236}">
                  <a16:creationId xmlns:a16="http://schemas.microsoft.com/office/drawing/2014/main" id="{469D7A8D-AC90-821C-807E-ACF7EF71BEE4}"/>
                </a:ext>
              </a:extLst>
            </p:cNvPr>
            <p:cNvGrpSpPr/>
            <p:nvPr/>
          </p:nvGrpSpPr>
          <p:grpSpPr>
            <a:xfrm>
              <a:off x="54123" y="23792"/>
              <a:ext cx="8853178" cy="1625412"/>
              <a:chOff x="54123" y="23792"/>
              <a:chExt cx="8853178" cy="1625412"/>
            </a:xfrm>
          </p:grpSpPr>
          <p:sp>
            <p:nvSpPr>
              <p:cNvPr id="10" name="Google Shape;2105;p47">
                <a:extLst>
                  <a:ext uri="{FF2B5EF4-FFF2-40B4-BE49-F238E27FC236}">
                    <a16:creationId xmlns:a16="http://schemas.microsoft.com/office/drawing/2014/main" id="{DA3FBF7E-E84E-7E93-863D-5C618E6F7EFA}"/>
                  </a:ext>
                </a:extLst>
              </p:cNvPr>
              <p:cNvSpPr/>
              <p:nvPr/>
            </p:nvSpPr>
            <p:spPr>
              <a:xfrm>
                <a:off x="335021" y="23792"/>
                <a:ext cx="8572280" cy="1553496"/>
              </a:xfrm>
              <a:custGeom>
                <a:avLst/>
                <a:gdLst/>
                <a:ahLst/>
                <a:cxnLst/>
                <a:rect l="l" t="t" r="r" b="b"/>
                <a:pathLst>
                  <a:path w="54430" h="54969" extrusionOk="0">
                    <a:moveTo>
                      <a:pt x="16727" y="519"/>
                    </a:moveTo>
                    <a:lnTo>
                      <a:pt x="18344" y="540"/>
                    </a:lnTo>
                    <a:lnTo>
                      <a:pt x="17452" y="560"/>
                    </a:lnTo>
                    <a:lnTo>
                      <a:pt x="15856" y="560"/>
                    </a:lnTo>
                    <a:lnTo>
                      <a:pt x="16727" y="519"/>
                    </a:lnTo>
                    <a:close/>
                    <a:moveTo>
                      <a:pt x="1430" y="12810"/>
                    </a:moveTo>
                    <a:lnTo>
                      <a:pt x="1430" y="13432"/>
                    </a:lnTo>
                    <a:lnTo>
                      <a:pt x="1389" y="13225"/>
                    </a:lnTo>
                    <a:lnTo>
                      <a:pt x="1389" y="13142"/>
                    </a:lnTo>
                    <a:lnTo>
                      <a:pt x="1389" y="13038"/>
                    </a:lnTo>
                    <a:lnTo>
                      <a:pt x="1430" y="12810"/>
                    </a:lnTo>
                    <a:close/>
                    <a:moveTo>
                      <a:pt x="1430" y="13556"/>
                    </a:moveTo>
                    <a:lnTo>
                      <a:pt x="1410" y="13971"/>
                    </a:lnTo>
                    <a:lnTo>
                      <a:pt x="1410" y="13888"/>
                    </a:lnTo>
                    <a:lnTo>
                      <a:pt x="1430" y="13556"/>
                    </a:lnTo>
                    <a:close/>
                    <a:moveTo>
                      <a:pt x="30966" y="1"/>
                    </a:moveTo>
                    <a:lnTo>
                      <a:pt x="30303" y="21"/>
                    </a:lnTo>
                    <a:lnTo>
                      <a:pt x="29640" y="63"/>
                    </a:lnTo>
                    <a:lnTo>
                      <a:pt x="29246" y="84"/>
                    </a:lnTo>
                    <a:lnTo>
                      <a:pt x="28355" y="42"/>
                    </a:lnTo>
                    <a:lnTo>
                      <a:pt x="27816" y="21"/>
                    </a:lnTo>
                    <a:lnTo>
                      <a:pt x="26634" y="21"/>
                    </a:lnTo>
                    <a:lnTo>
                      <a:pt x="26013" y="63"/>
                    </a:lnTo>
                    <a:lnTo>
                      <a:pt x="25577" y="104"/>
                    </a:lnTo>
                    <a:lnTo>
                      <a:pt x="25163" y="146"/>
                    </a:lnTo>
                    <a:lnTo>
                      <a:pt x="24976" y="187"/>
                    </a:lnTo>
                    <a:lnTo>
                      <a:pt x="24396" y="229"/>
                    </a:lnTo>
                    <a:lnTo>
                      <a:pt x="23940" y="249"/>
                    </a:lnTo>
                    <a:lnTo>
                      <a:pt x="23214" y="270"/>
                    </a:lnTo>
                    <a:lnTo>
                      <a:pt x="22344" y="249"/>
                    </a:lnTo>
                    <a:lnTo>
                      <a:pt x="21618" y="249"/>
                    </a:lnTo>
                    <a:lnTo>
                      <a:pt x="20872" y="270"/>
                    </a:lnTo>
                    <a:lnTo>
                      <a:pt x="20748" y="229"/>
                    </a:lnTo>
                    <a:lnTo>
                      <a:pt x="20582" y="208"/>
                    </a:lnTo>
                    <a:lnTo>
                      <a:pt x="19421" y="167"/>
                    </a:lnTo>
                    <a:lnTo>
                      <a:pt x="18530" y="146"/>
                    </a:lnTo>
                    <a:lnTo>
                      <a:pt x="18136" y="125"/>
                    </a:lnTo>
                    <a:lnTo>
                      <a:pt x="17722" y="125"/>
                    </a:lnTo>
                    <a:lnTo>
                      <a:pt x="16830" y="167"/>
                    </a:lnTo>
                    <a:lnTo>
                      <a:pt x="14530" y="167"/>
                    </a:lnTo>
                    <a:lnTo>
                      <a:pt x="13929" y="146"/>
                    </a:lnTo>
                    <a:lnTo>
                      <a:pt x="13328" y="167"/>
                    </a:lnTo>
                    <a:lnTo>
                      <a:pt x="11980" y="208"/>
                    </a:lnTo>
                    <a:lnTo>
                      <a:pt x="10239" y="249"/>
                    </a:lnTo>
                    <a:lnTo>
                      <a:pt x="8519" y="249"/>
                    </a:lnTo>
                    <a:lnTo>
                      <a:pt x="7752" y="270"/>
                    </a:lnTo>
                    <a:lnTo>
                      <a:pt x="6964" y="291"/>
                    </a:lnTo>
                    <a:lnTo>
                      <a:pt x="5824" y="291"/>
                    </a:lnTo>
                    <a:lnTo>
                      <a:pt x="4664" y="270"/>
                    </a:lnTo>
                    <a:lnTo>
                      <a:pt x="4021" y="291"/>
                    </a:lnTo>
                    <a:lnTo>
                      <a:pt x="3379" y="332"/>
                    </a:lnTo>
                    <a:lnTo>
                      <a:pt x="2322" y="312"/>
                    </a:lnTo>
                    <a:lnTo>
                      <a:pt x="2177" y="332"/>
                    </a:lnTo>
                    <a:lnTo>
                      <a:pt x="2135" y="332"/>
                    </a:lnTo>
                    <a:lnTo>
                      <a:pt x="2114" y="374"/>
                    </a:lnTo>
                    <a:lnTo>
                      <a:pt x="2135" y="395"/>
                    </a:lnTo>
                    <a:lnTo>
                      <a:pt x="2156" y="395"/>
                    </a:lnTo>
                    <a:lnTo>
                      <a:pt x="2322" y="415"/>
                    </a:lnTo>
                    <a:lnTo>
                      <a:pt x="2715" y="415"/>
                    </a:lnTo>
                    <a:lnTo>
                      <a:pt x="3586" y="436"/>
                    </a:lnTo>
                    <a:lnTo>
                      <a:pt x="4456" y="436"/>
                    </a:lnTo>
                    <a:lnTo>
                      <a:pt x="6115" y="457"/>
                    </a:lnTo>
                    <a:lnTo>
                      <a:pt x="6695" y="477"/>
                    </a:lnTo>
                    <a:lnTo>
                      <a:pt x="7255" y="498"/>
                    </a:lnTo>
                    <a:lnTo>
                      <a:pt x="7690" y="498"/>
                    </a:lnTo>
                    <a:lnTo>
                      <a:pt x="7172" y="519"/>
                    </a:lnTo>
                    <a:lnTo>
                      <a:pt x="6156" y="540"/>
                    </a:lnTo>
                    <a:lnTo>
                      <a:pt x="2881" y="540"/>
                    </a:lnTo>
                    <a:lnTo>
                      <a:pt x="2591" y="581"/>
                    </a:lnTo>
                    <a:lnTo>
                      <a:pt x="2322" y="643"/>
                    </a:lnTo>
                    <a:lnTo>
                      <a:pt x="2094" y="705"/>
                    </a:lnTo>
                    <a:lnTo>
                      <a:pt x="1907" y="788"/>
                    </a:lnTo>
                    <a:lnTo>
                      <a:pt x="1721" y="892"/>
                    </a:lnTo>
                    <a:lnTo>
                      <a:pt x="1575" y="1016"/>
                    </a:lnTo>
                    <a:lnTo>
                      <a:pt x="1451" y="1141"/>
                    </a:lnTo>
                    <a:lnTo>
                      <a:pt x="1347" y="1265"/>
                    </a:lnTo>
                    <a:lnTo>
                      <a:pt x="1265" y="1410"/>
                    </a:lnTo>
                    <a:lnTo>
                      <a:pt x="1202" y="1555"/>
                    </a:lnTo>
                    <a:lnTo>
                      <a:pt x="1140" y="1680"/>
                    </a:lnTo>
                    <a:lnTo>
                      <a:pt x="1099" y="1825"/>
                    </a:lnTo>
                    <a:lnTo>
                      <a:pt x="1078" y="1970"/>
                    </a:lnTo>
                    <a:lnTo>
                      <a:pt x="1057" y="2219"/>
                    </a:lnTo>
                    <a:lnTo>
                      <a:pt x="1057" y="2571"/>
                    </a:lnTo>
                    <a:lnTo>
                      <a:pt x="1037" y="2923"/>
                    </a:lnTo>
                    <a:lnTo>
                      <a:pt x="995" y="3607"/>
                    </a:lnTo>
                    <a:lnTo>
                      <a:pt x="912" y="4084"/>
                    </a:lnTo>
                    <a:lnTo>
                      <a:pt x="891" y="4312"/>
                    </a:lnTo>
                    <a:lnTo>
                      <a:pt x="871" y="4540"/>
                    </a:lnTo>
                    <a:lnTo>
                      <a:pt x="829" y="5535"/>
                    </a:lnTo>
                    <a:lnTo>
                      <a:pt x="809" y="6447"/>
                    </a:lnTo>
                    <a:lnTo>
                      <a:pt x="809" y="6530"/>
                    </a:lnTo>
                    <a:lnTo>
                      <a:pt x="809" y="6550"/>
                    </a:lnTo>
                    <a:lnTo>
                      <a:pt x="829" y="6758"/>
                    </a:lnTo>
                    <a:lnTo>
                      <a:pt x="850" y="6944"/>
                    </a:lnTo>
                    <a:lnTo>
                      <a:pt x="891" y="7089"/>
                    </a:lnTo>
                    <a:lnTo>
                      <a:pt x="912" y="7317"/>
                    </a:lnTo>
                    <a:lnTo>
                      <a:pt x="912" y="7483"/>
                    </a:lnTo>
                    <a:lnTo>
                      <a:pt x="891" y="7670"/>
                    </a:lnTo>
                    <a:lnTo>
                      <a:pt x="829" y="8043"/>
                    </a:lnTo>
                    <a:lnTo>
                      <a:pt x="809" y="8229"/>
                    </a:lnTo>
                    <a:lnTo>
                      <a:pt x="809" y="8416"/>
                    </a:lnTo>
                    <a:lnTo>
                      <a:pt x="850" y="9100"/>
                    </a:lnTo>
                    <a:lnTo>
                      <a:pt x="850" y="9307"/>
                    </a:lnTo>
                    <a:lnTo>
                      <a:pt x="726" y="9929"/>
                    </a:lnTo>
                    <a:lnTo>
                      <a:pt x="581" y="10841"/>
                    </a:lnTo>
                    <a:lnTo>
                      <a:pt x="518" y="11152"/>
                    </a:lnTo>
                    <a:lnTo>
                      <a:pt x="456" y="11483"/>
                    </a:lnTo>
                    <a:lnTo>
                      <a:pt x="456" y="11649"/>
                    </a:lnTo>
                    <a:lnTo>
                      <a:pt x="456" y="11815"/>
                    </a:lnTo>
                    <a:lnTo>
                      <a:pt x="477" y="11981"/>
                    </a:lnTo>
                    <a:lnTo>
                      <a:pt x="518" y="12147"/>
                    </a:lnTo>
                    <a:lnTo>
                      <a:pt x="581" y="12375"/>
                    </a:lnTo>
                    <a:lnTo>
                      <a:pt x="601" y="12582"/>
                    </a:lnTo>
                    <a:lnTo>
                      <a:pt x="581" y="12706"/>
                    </a:lnTo>
                    <a:lnTo>
                      <a:pt x="560" y="12851"/>
                    </a:lnTo>
                    <a:lnTo>
                      <a:pt x="581" y="12997"/>
                    </a:lnTo>
                    <a:lnTo>
                      <a:pt x="601" y="13162"/>
                    </a:lnTo>
                    <a:lnTo>
                      <a:pt x="601" y="13328"/>
                    </a:lnTo>
                    <a:lnTo>
                      <a:pt x="601" y="13411"/>
                    </a:lnTo>
                    <a:lnTo>
                      <a:pt x="560" y="13494"/>
                    </a:lnTo>
                    <a:lnTo>
                      <a:pt x="498" y="13639"/>
                    </a:lnTo>
                    <a:lnTo>
                      <a:pt x="456" y="13805"/>
                    </a:lnTo>
                    <a:lnTo>
                      <a:pt x="456" y="14095"/>
                    </a:lnTo>
                    <a:lnTo>
                      <a:pt x="477" y="14385"/>
                    </a:lnTo>
                    <a:lnTo>
                      <a:pt x="435" y="14758"/>
                    </a:lnTo>
                    <a:lnTo>
                      <a:pt x="353" y="15152"/>
                    </a:lnTo>
                    <a:lnTo>
                      <a:pt x="311" y="15442"/>
                    </a:lnTo>
                    <a:lnTo>
                      <a:pt x="290" y="15774"/>
                    </a:lnTo>
                    <a:lnTo>
                      <a:pt x="228" y="16541"/>
                    </a:lnTo>
                    <a:lnTo>
                      <a:pt x="125" y="17018"/>
                    </a:lnTo>
                    <a:lnTo>
                      <a:pt x="42" y="17349"/>
                    </a:lnTo>
                    <a:lnTo>
                      <a:pt x="21" y="17660"/>
                    </a:lnTo>
                    <a:lnTo>
                      <a:pt x="0" y="18158"/>
                    </a:lnTo>
                    <a:lnTo>
                      <a:pt x="0" y="18655"/>
                    </a:lnTo>
                    <a:lnTo>
                      <a:pt x="21" y="19194"/>
                    </a:lnTo>
                    <a:lnTo>
                      <a:pt x="62" y="19463"/>
                    </a:lnTo>
                    <a:lnTo>
                      <a:pt x="104" y="19733"/>
                    </a:lnTo>
                    <a:lnTo>
                      <a:pt x="166" y="20044"/>
                    </a:lnTo>
                    <a:lnTo>
                      <a:pt x="104" y="20417"/>
                    </a:lnTo>
                    <a:lnTo>
                      <a:pt x="62" y="20769"/>
                    </a:lnTo>
                    <a:lnTo>
                      <a:pt x="21" y="21204"/>
                    </a:lnTo>
                    <a:lnTo>
                      <a:pt x="21" y="21660"/>
                    </a:lnTo>
                    <a:lnTo>
                      <a:pt x="21" y="21909"/>
                    </a:lnTo>
                    <a:lnTo>
                      <a:pt x="42" y="22158"/>
                    </a:lnTo>
                    <a:lnTo>
                      <a:pt x="125" y="22676"/>
                    </a:lnTo>
                    <a:lnTo>
                      <a:pt x="166" y="22863"/>
                    </a:lnTo>
                    <a:lnTo>
                      <a:pt x="207" y="23028"/>
                    </a:lnTo>
                    <a:lnTo>
                      <a:pt x="332" y="23360"/>
                    </a:lnTo>
                    <a:lnTo>
                      <a:pt x="415" y="23505"/>
                    </a:lnTo>
                    <a:lnTo>
                      <a:pt x="498" y="23982"/>
                    </a:lnTo>
                    <a:lnTo>
                      <a:pt x="539" y="24355"/>
                    </a:lnTo>
                    <a:lnTo>
                      <a:pt x="581" y="24935"/>
                    </a:lnTo>
                    <a:lnTo>
                      <a:pt x="581" y="25288"/>
                    </a:lnTo>
                    <a:lnTo>
                      <a:pt x="560" y="25640"/>
                    </a:lnTo>
                    <a:lnTo>
                      <a:pt x="560" y="25951"/>
                    </a:lnTo>
                    <a:lnTo>
                      <a:pt x="560" y="26241"/>
                    </a:lnTo>
                    <a:lnTo>
                      <a:pt x="601" y="26842"/>
                    </a:lnTo>
                    <a:lnTo>
                      <a:pt x="518" y="26946"/>
                    </a:lnTo>
                    <a:lnTo>
                      <a:pt x="498" y="27008"/>
                    </a:lnTo>
                    <a:lnTo>
                      <a:pt x="477" y="27070"/>
                    </a:lnTo>
                    <a:lnTo>
                      <a:pt x="415" y="27547"/>
                    </a:lnTo>
                    <a:lnTo>
                      <a:pt x="373" y="28003"/>
                    </a:lnTo>
                    <a:lnTo>
                      <a:pt x="311" y="28728"/>
                    </a:lnTo>
                    <a:lnTo>
                      <a:pt x="290" y="29060"/>
                    </a:lnTo>
                    <a:lnTo>
                      <a:pt x="270" y="29412"/>
                    </a:lnTo>
                    <a:lnTo>
                      <a:pt x="311" y="29765"/>
                    </a:lnTo>
                    <a:lnTo>
                      <a:pt x="353" y="30117"/>
                    </a:lnTo>
                    <a:lnTo>
                      <a:pt x="373" y="30200"/>
                    </a:lnTo>
                    <a:lnTo>
                      <a:pt x="373" y="30262"/>
                    </a:lnTo>
                    <a:lnTo>
                      <a:pt x="373" y="30946"/>
                    </a:lnTo>
                    <a:lnTo>
                      <a:pt x="373" y="31464"/>
                    </a:lnTo>
                    <a:lnTo>
                      <a:pt x="332" y="31982"/>
                    </a:lnTo>
                    <a:lnTo>
                      <a:pt x="332" y="32459"/>
                    </a:lnTo>
                    <a:lnTo>
                      <a:pt x="353" y="32957"/>
                    </a:lnTo>
                    <a:lnTo>
                      <a:pt x="456" y="34055"/>
                    </a:lnTo>
                    <a:lnTo>
                      <a:pt x="518" y="34760"/>
                    </a:lnTo>
                    <a:lnTo>
                      <a:pt x="539" y="35465"/>
                    </a:lnTo>
                    <a:lnTo>
                      <a:pt x="539" y="36024"/>
                    </a:lnTo>
                    <a:lnTo>
                      <a:pt x="539" y="36356"/>
                    </a:lnTo>
                    <a:lnTo>
                      <a:pt x="539" y="36688"/>
                    </a:lnTo>
                    <a:lnTo>
                      <a:pt x="539" y="36853"/>
                    </a:lnTo>
                    <a:lnTo>
                      <a:pt x="560" y="37144"/>
                    </a:lnTo>
                    <a:lnTo>
                      <a:pt x="581" y="37475"/>
                    </a:lnTo>
                    <a:lnTo>
                      <a:pt x="622" y="37828"/>
                    </a:lnTo>
                    <a:lnTo>
                      <a:pt x="643" y="38118"/>
                    </a:lnTo>
                    <a:lnTo>
                      <a:pt x="643" y="38594"/>
                    </a:lnTo>
                    <a:lnTo>
                      <a:pt x="622" y="39050"/>
                    </a:lnTo>
                    <a:lnTo>
                      <a:pt x="601" y="39486"/>
                    </a:lnTo>
                    <a:lnTo>
                      <a:pt x="601" y="39983"/>
                    </a:lnTo>
                    <a:lnTo>
                      <a:pt x="622" y="40232"/>
                    </a:lnTo>
                    <a:lnTo>
                      <a:pt x="663" y="40501"/>
                    </a:lnTo>
                    <a:lnTo>
                      <a:pt x="705" y="40771"/>
                    </a:lnTo>
                    <a:lnTo>
                      <a:pt x="726" y="41019"/>
                    </a:lnTo>
                    <a:lnTo>
                      <a:pt x="726" y="41517"/>
                    </a:lnTo>
                    <a:lnTo>
                      <a:pt x="705" y="41890"/>
                    </a:lnTo>
                    <a:lnTo>
                      <a:pt x="705" y="41952"/>
                    </a:lnTo>
                    <a:lnTo>
                      <a:pt x="726" y="41994"/>
                    </a:lnTo>
                    <a:lnTo>
                      <a:pt x="767" y="42035"/>
                    </a:lnTo>
                    <a:lnTo>
                      <a:pt x="850" y="42035"/>
                    </a:lnTo>
                    <a:lnTo>
                      <a:pt x="891" y="42014"/>
                    </a:lnTo>
                    <a:lnTo>
                      <a:pt x="912" y="41952"/>
                    </a:lnTo>
                    <a:lnTo>
                      <a:pt x="912" y="41890"/>
                    </a:lnTo>
                    <a:lnTo>
                      <a:pt x="912" y="41558"/>
                    </a:lnTo>
                    <a:lnTo>
                      <a:pt x="954" y="41206"/>
                    </a:lnTo>
                    <a:lnTo>
                      <a:pt x="974" y="40854"/>
                    </a:lnTo>
                    <a:lnTo>
                      <a:pt x="995" y="40667"/>
                    </a:lnTo>
                    <a:lnTo>
                      <a:pt x="995" y="40501"/>
                    </a:lnTo>
                    <a:lnTo>
                      <a:pt x="974" y="40149"/>
                    </a:lnTo>
                    <a:lnTo>
                      <a:pt x="974" y="39465"/>
                    </a:lnTo>
                    <a:lnTo>
                      <a:pt x="995" y="38802"/>
                    </a:lnTo>
                    <a:lnTo>
                      <a:pt x="1078" y="38346"/>
                    </a:lnTo>
                    <a:lnTo>
                      <a:pt x="1099" y="38097"/>
                    </a:lnTo>
                    <a:lnTo>
                      <a:pt x="1119" y="37869"/>
                    </a:lnTo>
                    <a:lnTo>
                      <a:pt x="1140" y="36874"/>
                    </a:lnTo>
                    <a:lnTo>
                      <a:pt x="1182" y="35299"/>
                    </a:lnTo>
                    <a:lnTo>
                      <a:pt x="1182" y="35237"/>
                    </a:lnTo>
                    <a:lnTo>
                      <a:pt x="1306" y="34656"/>
                    </a:lnTo>
                    <a:lnTo>
                      <a:pt x="1347" y="34490"/>
                    </a:lnTo>
                    <a:lnTo>
                      <a:pt x="1347" y="34304"/>
                    </a:lnTo>
                    <a:lnTo>
                      <a:pt x="1368" y="33952"/>
                    </a:lnTo>
                    <a:lnTo>
                      <a:pt x="1347" y="33309"/>
                    </a:lnTo>
                    <a:lnTo>
                      <a:pt x="1327" y="32666"/>
                    </a:lnTo>
                    <a:lnTo>
                      <a:pt x="1285" y="31423"/>
                    </a:lnTo>
                    <a:lnTo>
                      <a:pt x="1244" y="30822"/>
                    </a:lnTo>
                    <a:lnTo>
                      <a:pt x="1182" y="30200"/>
                    </a:lnTo>
                    <a:lnTo>
                      <a:pt x="1182" y="29371"/>
                    </a:lnTo>
                    <a:lnTo>
                      <a:pt x="1223" y="28542"/>
                    </a:lnTo>
                    <a:lnTo>
                      <a:pt x="1223" y="28480"/>
                    </a:lnTo>
                    <a:lnTo>
                      <a:pt x="1285" y="29081"/>
                    </a:lnTo>
                    <a:lnTo>
                      <a:pt x="1347" y="29640"/>
                    </a:lnTo>
                    <a:lnTo>
                      <a:pt x="1451" y="30179"/>
                    </a:lnTo>
                    <a:lnTo>
                      <a:pt x="1513" y="30428"/>
                    </a:lnTo>
                    <a:lnTo>
                      <a:pt x="1596" y="30677"/>
                    </a:lnTo>
                    <a:lnTo>
                      <a:pt x="1555" y="31195"/>
                    </a:lnTo>
                    <a:lnTo>
                      <a:pt x="1534" y="31775"/>
                    </a:lnTo>
                    <a:lnTo>
                      <a:pt x="1534" y="32356"/>
                    </a:lnTo>
                    <a:lnTo>
                      <a:pt x="1575" y="32915"/>
                    </a:lnTo>
                    <a:lnTo>
                      <a:pt x="1555" y="33350"/>
                    </a:lnTo>
                    <a:lnTo>
                      <a:pt x="1555" y="33703"/>
                    </a:lnTo>
                    <a:lnTo>
                      <a:pt x="1575" y="33972"/>
                    </a:lnTo>
                    <a:lnTo>
                      <a:pt x="1596" y="34221"/>
                    </a:lnTo>
                    <a:lnTo>
                      <a:pt x="1638" y="34408"/>
                    </a:lnTo>
                    <a:lnTo>
                      <a:pt x="1679" y="34594"/>
                    </a:lnTo>
                    <a:lnTo>
                      <a:pt x="1783" y="34988"/>
                    </a:lnTo>
                    <a:lnTo>
                      <a:pt x="1783" y="35071"/>
                    </a:lnTo>
                    <a:lnTo>
                      <a:pt x="1721" y="35195"/>
                    </a:lnTo>
                    <a:lnTo>
                      <a:pt x="1679" y="35361"/>
                    </a:lnTo>
                    <a:lnTo>
                      <a:pt x="1658" y="35548"/>
                    </a:lnTo>
                    <a:lnTo>
                      <a:pt x="1638" y="35755"/>
                    </a:lnTo>
                    <a:lnTo>
                      <a:pt x="1596" y="36211"/>
                    </a:lnTo>
                    <a:lnTo>
                      <a:pt x="1617" y="36667"/>
                    </a:lnTo>
                    <a:lnTo>
                      <a:pt x="1596" y="37144"/>
                    </a:lnTo>
                    <a:lnTo>
                      <a:pt x="1575" y="37600"/>
                    </a:lnTo>
                    <a:lnTo>
                      <a:pt x="1596" y="38056"/>
                    </a:lnTo>
                    <a:lnTo>
                      <a:pt x="1638" y="38511"/>
                    </a:lnTo>
                    <a:lnTo>
                      <a:pt x="1638" y="38885"/>
                    </a:lnTo>
                    <a:lnTo>
                      <a:pt x="1638" y="39216"/>
                    </a:lnTo>
                    <a:lnTo>
                      <a:pt x="1596" y="39817"/>
                    </a:lnTo>
                    <a:lnTo>
                      <a:pt x="1596" y="40107"/>
                    </a:lnTo>
                    <a:lnTo>
                      <a:pt x="1617" y="40356"/>
                    </a:lnTo>
                    <a:lnTo>
                      <a:pt x="1638" y="40605"/>
                    </a:lnTo>
                    <a:lnTo>
                      <a:pt x="1679" y="40833"/>
                    </a:lnTo>
                    <a:lnTo>
                      <a:pt x="1783" y="41310"/>
                    </a:lnTo>
                    <a:lnTo>
                      <a:pt x="1783" y="41869"/>
                    </a:lnTo>
                    <a:lnTo>
                      <a:pt x="1741" y="42512"/>
                    </a:lnTo>
                    <a:lnTo>
                      <a:pt x="1721" y="43113"/>
                    </a:lnTo>
                    <a:lnTo>
                      <a:pt x="1721" y="43631"/>
                    </a:lnTo>
                    <a:lnTo>
                      <a:pt x="1700" y="44087"/>
                    </a:lnTo>
                    <a:lnTo>
                      <a:pt x="1575" y="44419"/>
                    </a:lnTo>
                    <a:lnTo>
                      <a:pt x="1534" y="44585"/>
                    </a:lnTo>
                    <a:lnTo>
                      <a:pt x="1493" y="44750"/>
                    </a:lnTo>
                    <a:lnTo>
                      <a:pt x="1430" y="45269"/>
                    </a:lnTo>
                    <a:lnTo>
                      <a:pt x="1368" y="46077"/>
                    </a:lnTo>
                    <a:lnTo>
                      <a:pt x="1347" y="46678"/>
                    </a:lnTo>
                    <a:lnTo>
                      <a:pt x="1368" y="47403"/>
                    </a:lnTo>
                    <a:lnTo>
                      <a:pt x="1410" y="48108"/>
                    </a:lnTo>
                    <a:lnTo>
                      <a:pt x="1430" y="48419"/>
                    </a:lnTo>
                    <a:lnTo>
                      <a:pt x="1493" y="48668"/>
                    </a:lnTo>
                    <a:lnTo>
                      <a:pt x="1430" y="49476"/>
                    </a:lnTo>
                    <a:lnTo>
                      <a:pt x="1410" y="50430"/>
                    </a:lnTo>
                    <a:lnTo>
                      <a:pt x="1410" y="51570"/>
                    </a:lnTo>
                    <a:lnTo>
                      <a:pt x="1430" y="52627"/>
                    </a:lnTo>
                    <a:lnTo>
                      <a:pt x="1451" y="53103"/>
                    </a:lnTo>
                    <a:lnTo>
                      <a:pt x="1493" y="53559"/>
                    </a:lnTo>
                    <a:lnTo>
                      <a:pt x="1534" y="53808"/>
                    </a:lnTo>
                    <a:lnTo>
                      <a:pt x="1575" y="54015"/>
                    </a:lnTo>
                    <a:lnTo>
                      <a:pt x="1638" y="54181"/>
                    </a:lnTo>
                    <a:lnTo>
                      <a:pt x="1700" y="54326"/>
                    </a:lnTo>
                    <a:lnTo>
                      <a:pt x="1783" y="54451"/>
                    </a:lnTo>
                    <a:lnTo>
                      <a:pt x="1845" y="54533"/>
                    </a:lnTo>
                    <a:lnTo>
                      <a:pt x="1928" y="54616"/>
                    </a:lnTo>
                    <a:lnTo>
                      <a:pt x="2031" y="54658"/>
                    </a:lnTo>
                    <a:lnTo>
                      <a:pt x="2135" y="54699"/>
                    </a:lnTo>
                    <a:lnTo>
                      <a:pt x="2239" y="54699"/>
                    </a:lnTo>
                    <a:lnTo>
                      <a:pt x="2446" y="54720"/>
                    </a:lnTo>
                    <a:lnTo>
                      <a:pt x="2943" y="54679"/>
                    </a:lnTo>
                    <a:lnTo>
                      <a:pt x="3959" y="54679"/>
                    </a:lnTo>
                    <a:lnTo>
                      <a:pt x="5679" y="54658"/>
                    </a:lnTo>
                    <a:lnTo>
                      <a:pt x="7358" y="54658"/>
                    </a:lnTo>
                    <a:lnTo>
                      <a:pt x="9389" y="54637"/>
                    </a:lnTo>
                    <a:lnTo>
                      <a:pt x="12063" y="54679"/>
                    </a:lnTo>
                    <a:lnTo>
                      <a:pt x="13431" y="54699"/>
                    </a:lnTo>
                    <a:lnTo>
                      <a:pt x="16478" y="54699"/>
                    </a:lnTo>
                    <a:lnTo>
                      <a:pt x="19028" y="54720"/>
                    </a:lnTo>
                    <a:lnTo>
                      <a:pt x="20333" y="54741"/>
                    </a:lnTo>
                    <a:lnTo>
                      <a:pt x="21722" y="54761"/>
                    </a:lnTo>
                    <a:lnTo>
                      <a:pt x="23131" y="54741"/>
                    </a:lnTo>
                    <a:lnTo>
                      <a:pt x="27194" y="54741"/>
                    </a:lnTo>
                    <a:lnTo>
                      <a:pt x="29453" y="54761"/>
                    </a:lnTo>
                    <a:lnTo>
                      <a:pt x="32023" y="54782"/>
                    </a:lnTo>
                    <a:lnTo>
                      <a:pt x="35008" y="54803"/>
                    </a:lnTo>
                    <a:lnTo>
                      <a:pt x="36335" y="54803"/>
                    </a:lnTo>
                    <a:lnTo>
                      <a:pt x="37247" y="54782"/>
                    </a:lnTo>
                    <a:lnTo>
                      <a:pt x="38076" y="54761"/>
                    </a:lnTo>
                    <a:lnTo>
                      <a:pt x="39216" y="54741"/>
                    </a:lnTo>
                    <a:lnTo>
                      <a:pt x="41910" y="54782"/>
                    </a:lnTo>
                    <a:lnTo>
                      <a:pt x="43796" y="54782"/>
                    </a:lnTo>
                    <a:lnTo>
                      <a:pt x="46532" y="54761"/>
                    </a:lnTo>
                    <a:lnTo>
                      <a:pt x="46947" y="54761"/>
                    </a:lnTo>
                    <a:lnTo>
                      <a:pt x="47320" y="54720"/>
                    </a:lnTo>
                    <a:lnTo>
                      <a:pt x="48045" y="54637"/>
                    </a:lnTo>
                    <a:lnTo>
                      <a:pt x="48398" y="54616"/>
                    </a:lnTo>
                    <a:lnTo>
                      <a:pt x="48771" y="54616"/>
                    </a:lnTo>
                    <a:lnTo>
                      <a:pt x="49185" y="54679"/>
                    </a:lnTo>
                    <a:lnTo>
                      <a:pt x="49413" y="54720"/>
                    </a:lnTo>
                    <a:lnTo>
                      <a:pt x="49662" y="54782"/>
                    </a:lnTo>
                    <a:lnTo>
                      <a:pt x="49911" y="54865"/>
                    </a:lnTo>
                    <a:lnTo>
                      <a:pt x="50201" y="54907"/>
                    </a:lnTo>
                    <a:lnTo>
                      <a:pt x="50491" y="54948"/>
                    </a:lnTo>
                    <a:lnTo>
                      <a:pt x="50781" y="54969"/>
                    </a:lnTo>
                    <a:lnTo>
                      <a:pt x="51092" y="54969"/>
                    </a:lnTo>
                    <a:lnTo>
                      <a:pt x="51403" y="54948"/>
                    </a:lnTo>
                    <a:lnTo>
                      <a:pt x="51714" y="54886"/>
                    </a:lnTo>
                    <a:lnTo>
                      <a:pt x="52004" y="54824"/>
                    </a:lnTo>
                    <a:lnTo>
                      <a:pt x="52274" y="54720"/>
                    </a:lnTo>
                    <a:lnTo>
                      <a:pt x="52543" y="54575"/>
                    </a:lnTo>
                    <a:lnTo>
                      <a:pt x="52771" y="54409"/>
                    </a:lnTo>
                    <a:lnTo>
                      <a:pt x="52978" y="54202"/>
                    </a:lnTo>
                    <a:lnTo>
                      <a:pt x="53061" y="54098"/>
                    </a:lnTo>
                    <a:lnTo>
                      <a:pt x="53144" y="53974"/>
                    </a:lnTo>
                    <a:lnTo>
                      <a:pt x="53206" y="53849"/>
                    </a:lnTo>
                    <a:lnTo>
                      <a:pt x="53268" y="53704"/>
                    </a:lnTo>
                    <a:lnTo>
                      <a:pt x="53310" y="53539"/>
                    </a:lnTo>
                    <a:lnTo>
                      <a:pt x="53331" y="53373"/>
                    </a:lnTo>
                    <a:lnTo>
                      <a:pt x="53351" y="53207"/>
                    </a:lnTo>
                    <a:lnTo>
                      <a:pt x="53372" y="53020"/>
                    </a:lnTo>
                    <a:lnTo>
                      <a:pt x="53351" y="52647"/>
                    </a:lnTo>
                    <a:lnTo>
                      <a:pt x="53393" y="52336"/>
                    </a:lnTo>
                    <a:lnTo>
                      <a:pt x="53414" y="52171"/>
                    </a:lnTo>
                    <a:lnTo>
                      <a:pt x="53393" y="52005"/>
                    </a:lnTo>
                    <a:lnTo>
                      <a:pt x="53372" y="51839"/>
                    </a:lnTo>
                    <a:lnTo>
                      <a:pt x="53372" y="51673"/>
                    </a:lnTo>
                    <a:lnTo>
                      <a:pt x="53372" y="51362"/>
                    </a:lnTo>
                    <a:lnTo>
                      <a:pt x="53393" y="51051"/>
                    </a:lnTo>
                    <a:lnTo>
                      <a:pt x="53393" y="50886"/>
                    </a:lnTo>
                    <a:lnTo>
                      <a:pt x="53434" y="50284"/>
                    </a:lnTo>
                    <a:lnTo>
                      <a:pt x="53517" y="49808"/>
                    </a:lnTo>
                    <a:lnTo>
                      <a:pt x="53538" y="49580"/>
                    </a:lnTo>
                    <a:lnTo>
                      <a:pt x="53559" y="49352"/>
                    </a:lnTo>
                    <a:lnTo>
                      <a:pt x="53600" y="48357"/>
                    </a:lnTo>
                    <a:lnTo>
                      <a:pt x="53621" y="47445"/>
                    </a:lnTo>
                    <a:lnTo>
                      <a:pt x="53621" y="47362"/>
                    </a:lnTo>
                    <a:lnTo>
                      <a:pt x="53621" y="47341"/>
                    </a:lnTo>
                    <a:lnTo>
                      <a:pt x="53600" y="47134"/>
                    </a:lnTo>
                    <a:lnTo>
                      <a:pt x="53579" y="46927"/>
                    </a:lnTo>
                    <a:lnTo>
                      <a:pt x="53538" y="46802"/>
                    </a:lnTo>
                    <a:lnTo>
                      <a:pt x="53517" y="46574"/>
                    </a:lnTo>
                    <a:lnTo>
                      <a:pt x="53517" y="46408"/>
                    </a:lnTo>
                    <a:lnTo>
                      <a:pt x="53538" y="46222"/>
                    </a:lnTo>
                    <a:lnTo>
                      <a:pt x="53600" y="45849"/>
                    </a:lnTo>
                    <a:lnTo>
                      <a:pt x="53621" y="45662"/>
                    </a:lnTo>
                    <a:lnTo>
                      <a:pt x="53621" y="45476"/>
                    </a:lnTo>
                    <a:lnTo>
                      <a:pt x="53579" y="44792"/>
                    </a:lnTo>
                    <a:lnTo>
                      <a:pt x="53579" y="44585"/>
                    </a:lnTo>
                    <a:lnTo>
                      <a:pt x="53704" y="43963"/>
                    </a:lnTo>
                    <a:lnTo>
                      <a:pt x="53849" y="43051"/>
                    </a:lnTo>
                    <a:lnTo>
                      <a:pt x="53911" y="42740"/>
                    </a:lnTo>
                    <a:lnTo>
                      <a:pt x="53973" y="42408"/>
                    </a:lnTo>
                    <a:lnTo>
                      <a:pt x="53973" y="42242"/>
                    </a:lnTo>
                    <a:lnTo>
                      <a:pt x="53973" y="42077"/>
                    </a:lnTo>
                    <a:lnTo>
                      <a:pt x="53952" y="41911"/>
                    </a:lnTo>
                    <a:lnTo>
                      <a:pt x="53911" y="41745"/>
                    </a:lnTo>
                    <a:lnTo>
                      <a:pt x="53849" y="41517"/>
                    </a:lnTo>
                    <a:lnTo>
                      <a:pt x="53828" y="41310"/>
                    </a:lnTo>
                    <a:lnTo>
                      <a:pt x="53849" y="41165"/>
                    </a:lnTo>
                    <a:lnTo>
                      <a:pt x="53870" y="41040"/>
                    </a:lnTo>
                    <a:lnTo>
                      <a:pt x="53849" y="40874"/>
                    </a:lnTo>
                    <a:lnTo>
                      <a:pt x="53828" y="40729"/>
                    </a:lnTo>
                    <a:lnTo>
                      <a:pt x="53828" y="40563"/>
                    </a:lnTo>
                    <a:lnTo>
                      <a:pt x="53828" y="40481"/>
                    </a:lnTo>
                    <a:lnTo>
                      <a:pt x="53870" y="40398"/>
                    </a:lnTo>
                    <a:lnTo>
                      <a:pt x="53932" y="40253"/>
                    </a:lnTo>
                    <a:lnTo>
                      <a:pt x="53973" y="40087"/>
                    </a:lnTo>
                    <a:lnTo>
                      <a:pt x="53973" y="39797"/>
                    </a:lnTo>
                    <a:lnTo>
                      <a:pt x="53952" y="39506"/>
                    </a:lnTo>
                    <a:lnTo>
                      <a:pt x="53994" y="39133"/>
                    </a:lnTo>
                    <a:lnTo>
                      <a:pt x="54077" y="38739"/>
                    </a:lnTo>
                    <a:lnTo>
                      <a:pt x="54118" y="38429"/>
                    </a:lnTo>
                    <a:lnTo>
                      <a:pt x="54139" y="38118"/>
                    </a:lnTo>
                    <a:lnTo>
                      <a:pt x="54201" y="37351"/>
                    </a:lnTo>
                    <a:lnTo>
                      <a:pt x="54305" y="36853"/>
                    </a:lnTo>
                    <a:lnTo>
                      <a:pt x="54388" y="36542"/>
                    </a:lnTo>
                    <a:lnTo>
                      <a:pt x="54408" y="36211"/>
                    </a:lnTo>
                    <a:lnTo>
                      <a:pt x="54429" y="35734"/>
                    </a:lnTo>
                    <a:lnTo>
                      <a:pt x="54429" y="35237"/>
                    </a:lnTo>
                    <a:lnTo>
                      <a:pt x="54408" y="34698"/>
                    </a:lnTo>
                    <a:lnTo>
                      <a:pt x="54367" y="34408"/>
                    </a:lnTo>
                    <a:lnTo>
                      <a:pt x="54326" y="34138"/>
                    </a:lnTo>
                    <a:lnTo>
                      <a:pt x="54263" y="33827"/>
                    </a:lnTo>
                    <a:lnTo>
                      <a:pt x="54326" y="33475"/>
                    </a:lnTo>
                    <a:lnTo>
                      <a:pt x="54367" y="33102"/>
                    </a:lnTo>
                    <a:lnTo>
                      <a:pt x="54408" y="32666"/>
                    </a:lnTo>
                    <a:lnTo>
                      <a:pt x="54429" y="32231"/>
                    </a:lnTo>
                    <a:lnTo>
                      <a:pt x="54408" y="31982"/>
                    </a:lnTo>
                    <a:lnTo>
                      <a:pt x="54388" y="31734"/>
                    </a:lnTo>
                    <a:lnTo>
                      <a:pt x="54305" y="31216"/>
                    </a:lnTo>
                    <a:lnTo>
                      <a:pt x="54263" y="31029"/>
                    </a:lnTo>
                    <a:lnTo>
                      <a:pt x="54222" y="30863"/>
                    </a:lnTo>
                    <a:lnTo>
                      <a:pt x="54098" y="30532"/>
                    </a:lnTo>
                    <a:lnTo>
                      <a:pt x="54015" y="30387"/>
                    </a:lnTo>
                    <a:lnTo>
                      <a:pt x="53952" y="29910"/>
                    </a:lnTo>
                    <a:lnTo>
                      <a:pt x="53890" y="29537"/>
                    </a:lnTo>
                    <a:lnTo>
                      <a:pt x="53849" y="28936"/>
                    </a:lnTo>
                    <a:lnTo>
                      <a:pt x="53849" y="28583"/>
                    </a:lnTo>
                    <a:lnTo>
                      <a:pt x="53870" y="28231"/>
                    </a:lnTo>
                    <a:lnTo>
                      <a:pt x="53870" y="27941"/>
                    </a:lnTo>
                    <a:lnTo>
                      <a:pt x="53870" y="27651"/>
                    </a:lnTo>
                    <a:lnTo>
                      <a:pt x="53828" y="27049"/>
                    </a:lnTo>
                    <a:lnTo>
                      <a:pt x="53911" y="26946"/>
                    </a:lnTo>
                    <a:lnTo>
                      <a:pt x="53932" y="26884"/>
                    </a:lnTo>
                    <a:lnTo>
                      <a:pt x="53952" y="26821"/>
                    </a:lnTo>
                    <a:lnTo>
                      <a:pt x="54015" y="26345"/>
                    </a:lnTo>
                    <a:lnTo>
                      <a:pt x="54056" y="25868"/>
                    </a:lnTo>
                    <a:lnTo>
                      <a:pt x="54118" y="25163"/>
                    </a:lnTo>
                    <a:lnTo>
                      <a:pt x="54139" y="24832"/>
                    </a:lnTo>
                    <a:lnTo>
                      <a:pt x="54160" y="24479"/>
                    </a:lnTo>
                    <a:lnTo>
                      <a:pt x="54118" y="24127"/>
                    </a:lnTo>
                    <a:lnTo>
                      <a:pt x="54077" y="23775"/>
                    </a:lnTo>
                    <a:lnTo>
                      <a:pt x="54056" y="23692"/>
                    </a:lnTo>
                    <a:lnTo>
                      <a:pt x="54056" y="23630"/>
                    </a:lnTo>
                    <a:lnTo>
                      <a:pt x="54056" y="22946"/>
                    </a:lnTo>
                    <a:lnTo>
                      <a:pt x="54077" y="22427"/>
                    </a:lnTo>
                    <a:lnTo>
                      <a:pt x="54098" y="21909"/>
                    </a:lnTo>
                    <a:lnTo>
                      <a:pt x="54098" y="21412"/>
                    </a:lnTo>
                    <a:lnTo>
                      <a:pt x="54098" y="20935"/>
                    </a:lnTo>
                    <a:lnTo>
                      <a:pt x="53973" y="19836"/>
                    </a:lnTo>
                    <a:lnTo>
                      <a:pt x="53911" y="19132"/>
                    </a:lnTo>
                    <a:lnTo>
                      <a:pt x="53890" y="18427"/>
                    </a:lnTo>
                    <a:lnTo>
                      <a:pt x="53890" y="17867"/>
                    </a:lnTo>
                    <a:lnTo>
                      <a:pt x="53890" y="17536"/>
                    </a:lnTo>
                    <a:lnTo>
                      <a:pt x="53890" y="17204"/>
                    </a:lnTo>
                    <a:lnTo>
                      <a:pt x="53890" y="17038"/>
                    </a:lnTo>
                    <a:lnTo>
                      <a:pt x="53870" y="16748"/>
                    </a:lnTo>
                    <a:lnTo>
                      <a:pt x="53849" y="16417"/>
                    </a:lnTo>
                    <a:lnTo>
                      <a:pt x="53807" y="16064"/>
                    </a:lnTo>
                    <a:lnTo>
                      <a:pt x="53787" y="15774"/>
                    </a:lnTo>
                    <a:lnTo>
                      <a:pt x="53787" y="15297"/>
                    </a:lnTo>
                    <a:lnTo>
                      <a:pt x="53807" y="14841"/>
                    </a:lnTo>
                    <a:lnTo>
                      <a:pt x="53828" y="14406"/>
                    </a:lnTo>
                    <a:lnTo>
                      <a:pt x="53828" y="13909"/>
                    </a:lnTo>
                    <a:lnTo>
                      <a:pt x="53807" y="13639"/>
                    </a:lnTo>
                    <a:lnTo>
                      <a:pt x="53766" y="13390"/>
                    </a:lnTo>
                    <a:lnTo>
                      <a:pt x="53724" y="13121"/>
                    </a:lnTo>
                    <a:lnTo>
                      <a:pt x="53704" y="12872"/>
                    </a:lnTo>
                    <a:lnTo>
                      <a:pt x="53704" y="12375"/>
                    </a:lnTo>
                    <a:lnTo>
                      <a:pt x="53724" y="12002"/>
                    </a:lnTo>
                    <a:lnTo>
                      <a:pt x="53724" y="11939"/>
                    </a:lnTo>
                    <a:lnTo>
                      <a:pt x="53704" y="11898"/>
                    </a:lnTo>
                    <a:lnTo>
                      <a:pt x="53662" y="11857"/>
                    </a:lnTo>
                    <a:lnTo>
                      <a:pt x="53621" y="11836"/>
                    </a:lnTo>
                    <a:lnTo>
                      <a:pt x="53579" y="11857"/>
                    </a:lnTo>
                    <a:lnTo>
                      <a:pt x="53538" y="11877"/>
                    </a:lnTo>
                    <a:lnTo>
                      <a:pt x="53517" y="11939"/>
                    </a:lnTo>
                    <a:lnTo>
                      <a:pt x="53517" y="12002"/>
                    </a:lnTo>
                    <a:lnTo>
                      <a:pt x="53517" y="12333"/>
                    </a:lnTo>
                    <a:lnTo>
                      <a:pt x="53476" y="12686"/>
                    </a:lnTo>
                    <a:lnTo>
                      <a:pt x="53455" y="13038"/>
                    </a:lnTo>
                    <a:lnTo>
                      <a:pt x="53434" y="13225"/>
                    </a:lnTo>
                    <a:lnTo>
                      <a:pt x="53434" y="13390"/>
                    </a:lnTo>
                    <a:lnTo>
                      <a:pt x="53455" y="13743"/>
                    </a:lnTo>
                    <a:lnTo>
                      <a:pt x="53455" y="14406"/>
                    </a:lnTo>
                    <a:lnTo>
                      <a:pt x="53434" y="15090"/>
                    </a:lnTo>
                    <a:lnTo>
                      <a:pt x="53351" y="15546"/>
                    </a:lnTo>
                    <a:lnTo>
                      <a:pt x="53331" y="15774"/>
                    </a:lnTo>
                    <a:lnTo>
                      <a:pt x="53310" y="16023"/>
                    </a:lnTo>
                    <a:lnTo>
                      <a:pt x="53289" y="17018"/>
                    </a:lnTo>
                    <a:lnTo>
                      <a:pt x="53289" y="17391"/>
                    </a:lnTo>
                    <a:lnTo>
                      <a:pt x="53268" y="17246"/>
                    </a:lnTo>
                    <a:lnTo>
                      <a:pt x="53248" y="16624"/>
                    </a:lnTo>
                    <a:lnTo>
                      <a:pt x="53227" y="16520"/>
                    </a:lnTo>
                    <a:lnTo>
                      <a:pt x="53248" y="16251"/>
                    </a:lnTo>
                    <a:lnTo>
                      <a:pt x="53248" y="15981"/>
                    </a:lnTo>
                    <a:lnTo>
                      <a:pt x="53268" y="15712"/>
                    </a:lnTo>
                    <a:lnTo>
                      <a:pt x="53268" y="15422"/>
                    </a:lnTo>
                    <a:lnTo>
                      <a:pt x="53227" y="14986"/>
                    </a:lnTo>
                    <a:lnTo>
                      <a:pt x="53186" y="14572"/>
                    </a:lnTo>
                    <a:lnTo>
                      <a:pt x="53144" y="14219"/>
                    </a:lnTo>
                    <a:lnTo>
                      <a:pt x="53123" y="13867"/>
                    </a:lnTo>
                    <a:lnTo>
                      <a:pt x="53144" y="13494"/>
                    </a:lnTo>
                    <a:lnTo>
                      <a:pt x="53186" y="13017"/>
                    </a:lnTo>
                    <a:lnTo>
                      <a:pt x="53165" y="12520"/>
                    </a:lnTo>
                    <a:lnTo>
                      <a:pt x="53206" y="12043"/>
                    </a:lnTo>
                    <a:lnTo>
                      <a:pt x="53206" y="11587"/>
                    </a:lnTo>
                    <a:lnTo>
                      <a:pt x="53186" y="11152"/>
                    </a:lnTo>
                    <a:lnTo>
                      <a:pt x="53144" y="10675"/>
                    </a:lnTo>
                    <a:lnTo>
                      <a:pt x="53165" y="10323"/>
                    </a:lnTo>
                    <a:lnTo>
                      <a:pt x="53165" y="9970"/>
                    </a:lnTo>
                    <a:lnTo>
                      <a:pt x="53186" y="9577"/>
                    </a:lnTo>
                    <a:lnTo>
                      <a:pt x="53186" y="9204"/>
                    </a:lnTo>
                    <a:lnTo>
                      <a:pt x="53186" y="8872"/>
                    </a:lnTo>
                    <a:lnTo>
                      <a:pt x="53144" y="8561"/>
                    </a:lnTo>
                    <a:lnTo>
                      <a:pt x="53082" y="7981"/>
                    </a:lnTo>
                    <a:lnTo>
                      <a:pt x="53040" y="7566"/>
                    </a:lnTo>
                    <a:lnTo>
                      <a:pt x="53040" y="7359"/>
                    </a:lnTo>
                    <a:lnTo>
                      <a:pt x="53061" y="7027"/>
                    </a:lnTo>
                    <a:lnTo>
                      <a:pt x="53082" y="6778"/>
                    </a:lnTo>
                    <a:lnTo>
                      <a:pt x="53103" y="6530"/>
                    </a:lnTo>
                    <a:lnTo>
                      <a:pt x="53103" y="6240"/>
                    </a:lnTo>
                    <a:lnTo>
                      <a:pt x="53082" y="5970"/>
                    </a:lnTo>
                    <a:lnTo>
                      <a:pt x="53103" y="5701"/>
                    </a:lnTo>
                    <a:lnTo>
                      <a:pt x="53144" y="5493"/>
                    </a:lnTo>
                    <a:lnTo>
                      <a:pt x="53227" y="5037"/>
                    </a:lnTo>
                    <a:lnTo>
                      <a:pt x="53268" y="4768"/>
                    </a:lnTo>
                    <a:lnTo>
                      <a:pt x="53289" y="4498"/>
                    </a:lnTo>
                    <a:lnTo>
                      <a:pt x="53310" y="3939"/>
                    </a:lnTo>
                    <a:lnTo>
                      <a:pt x="53414" y="3338"/>
                    </a:lnTo>
                    <a:lnTo>
                      <a:pt x="53434" y="3048"/>
                    </a:lnTo>
                    <a:lnTo>
                      <a:pt x="53455" y="2757"/>
                    </a:lnTo>
                    <a:lnTo>
                      <a:pt x="53455" y="2467"/>
                    </a:lnTo>
                    <a:lnTo>
                      <a:pt x="53455" y="2198"/>
                    </a:lnTo>
                    <a:lnTo>
                      <a:pt x="53414" y="1928"/>
                    </a:lnTo>
                    <a:lnTo>
                      <a:pt x="53372" y="1700"/>
                    </a:lnTo>
                    <a:lnTo>
                      <a:pt x="53310" y="1472"/>
                    </a:lnTo>
                    <a:lnTo>
                      <a:pt x="53227" y="1265"/>
                    </a:lnTo>
                    <a:lnTo>
                      <a:pt x="53123" y="1099"/>
                    </a:lnTo>
                    <a:lnTo>
                      <a:pt x="52999" y="933"/>
                    </a:lnTo>
                    <a:lnTo>
                      <a:pt x="52854" y="830"/>
                    </a:lnTo>
                    <a:lnTo>
                      <a:pt x="52667" y="726"/>
                    </a:lnTo>
                    <a:lnTo>
                      <a:pt x="52460" y="685"/>
                    </a:lnTo>
                    <a:lnTo>
                      <a:pt x="52232" y="664"/>
                    </a:lnTo>
                    <a:lnTo>
                      <a:pt x="51341" y="664"/>
                    </a:lnTo>
                    <a:lnTo>
                      <a:pt x="49703" y="705"/>
                    </a:lnTo>
                    <a:lnTo>
                      <a:pt x="46263" y="747"/>
                    </a:lnTo>
                    <a:lnTo>
                      <a:pt x="44356" y="768"/>
                    </a:lnTo>
                    <a:lnTo>
                      <a:pt x="39920" y="768"/>
                    </a:lnTo>
                    <a:lnTo>
                      <a:pt x="37288" y="726"/>
                    </a:lnTo>
                    <a:lnTo>
                      <a:pt x="36542" y="685"/>
                    </a:lnTo>
                    <a:lnTo>
                      <a:pt x="35733" y="664"/>
                    </a:lnTo>
                    <a:lnTo>
                      <a:pt x="34863" y="643"/>
                    </a:lnTo>
                    <a:lnTo>
                      <a:pt x="36625" y="643"/>
                    </a:lnTo>
                    <a:lnTo>
                      <a:pt x="36873" y="623"/>
                    </a:lnTo>
                    <a:lnTo>
                      <a:pt x="37143" y="643"/>
                    </a:lnTo>
                    <a:lnTo>
                      <a:pt x="37412" y="643"/>
                    </a:lnTo>
                    <a:lnTo>
                      <a:pt x="37661" y="623"/>
                    </a:lnTo>
                    <a:lnTo>
                      <a:pt x="37910" y="623"/>
                    </a:lnTo>
                    <a:lnTo>
                      <a:pt x="38449" y="664"/>
                    </a:lnTo>
                    <a:lnTo>
                      <a:pt x="38988" y="685"/>
                    </a:lnTo>
                    <a:lnTo>
                      <a:pt x="39630" y="705"/>
                    </a:lnTo>
                    <a:lnTo>
                      <a:pt x="40128" y="705"/>
                    </a:lnTo>
                    <a:lnTo>
                      <a:pt x="40625" y="685"/>
                    </a:lnTo>
                    <a:lnTo>
                      <a:pt x="41060" y="664"/>
                    </a:lnTo>
                    <a:lnTo>
                      <a:pt x="41330" y="664"/>
                    </a:lnTo>
                    <a:lnTo>
                      <a:pt x="41889" y="685"/>
                    </a:lnTo>
                    <a:lnTo>
                      <a:pt x="42490" y="685"/>
                    </a:lnTo>
                    <a:lnTo>
                      <a:pt x="43071" y="664"/>
                    </a:lnTo>
                    <a:lnTo>
                      <a:pt x="43589" y="643"/>
                    </a:lnTo>
                    <a:lnTo>
                      <a:pt x="44128" y="643"/>
                    </a:lnTo>
                    <a:lnTo>
                      <a:pt x="44439" y="623"/>
                    </a:lnTo>
                    <a:lnTo>
                      <a:pt x="45268" y="623"/>
                    </a:lnTo>
                    <a:lnTo>
                      <a:pt x="45537" y="643"/>
                    </a:lnTo>
                    <a:lnTo>
                      <a:pt x="50988" y="643"/>
                    </a:lnTo>
                    <a:lnTo>
                      <a:pt x="51610" y="623"/>
                    </a:lnTo>
                    <a:lnTo>
                      <a:pt x="52253" y="602"/>
                    </a:lnTo>
                    <a:lnTo>
                      <a:pt x="53082" y="581"/>
                    </a:lnTo>
                    <a:lnTo>
                      <a:pt x="53227" y="560"/>
                    </a:lnTo>
                    <a:lnTo>
                      <a:pt x="53268" y="560"/>
                    </a:lnTo>
                    <a:lnTo>
                      <a:pt x="53289" y="540"/>
                    </a:lnTo>
                    <a:lnTo>
                      <a:pt x="53268" y="519"/>
                    </a:lnTo>
                    <a:lnTo>
                      <a:pt x="53227" y="519"/>
                    </a:lnTo>
                    <a:lnTo>
                      <a:pt x="53082" y="498"/>
                    </a:lnTo>
                    <a:lnTo>
                      <a:pt x="52688" y="498"/>
                    </a:lnTo>
                    <a:lnTo>
                      <a:pt x="52087" y="457"/>
                    </a:lnTo>
                    <a:lnTo>
                      <a:pt x="51672" y="457"/>
                    </a:lnTo>
                    <a:lnTo>
                      <a:pt x="51258" y="477"/>
                    </a:lnTo>
                    <a:lnTo>
                      <a:pt x="50387" y="457"/>
                    </a:lnTo>
                    <a:lnTo>
                      <a:pt x="49538" y="436"/>
                    </a:lnTo>
                    <a:lnTo>
                      <a:pt x="48957" y="415"/>
                    </a:lnTo>
                    <a:lnTo>
                      <a:pt x="48398" y="395"/>
                    </a:lnTo>
                    <a:lnTo>
                      <a:pt x="47175" y="374"/>
                    </a:lnTo>
                    <a:lnTo>
                      <a:pt x="46035" y="353"/>
                    </a:lnTo>
                    <a:lnTo>
                      <a:pt x="45910" y="353"/>
                    </a:lnTo>
                    <a:lnTo>
                      <a:pt x="45413" y="374"/>
                    </a:lnTo>
                    <a:lnTo>
                      <a:pt x="45247" y="395"/>
                    </a:lnTo>
                    <a:lnTo>
                      <a:pt x="44957" y="415"/>
                    </a:lnTo>
                    <a:lnTo>
                      <a:pt x="44750" y="415"/>
                    </a:lnTo>
                    <a:lnTo>
                      <a:pt x="44542" y="395"/>
                    </a:lnTo>
                    <a:lnTo>
                      <a:pt x="44066" y="374"/>
                    </a:lnTo>
                    <a:lnTo>
                      <a:pt x="42781" y="374"/>
                    </a:lnTo>
                    <a:lnTo>
                      <a:pt x="42511" y="395"/>
                    </a:lnTo>
                    <a:lnTo>
                      <a:pt x="41744" y="332"/>
                    </a:lnTo>
                    <a:lnTo>
                      <a:pt x="40625" y="270"/>
                    </a:lnTo>
                    <a:lnTo>
                      <a:pt x="39817" y="208"/>
                    </a:lnTo>
                    <a:lnTo>
                      <a:pt x="39402" y="208"/>
                    </a:lnTo>
                    <a:lnTo>
                      <a:pt x="39008" y="229"/>
                    </a:lnTo>
                    <a:lnTo>
                      <a:pt x="38718" y="270"/>
                    </a:lnTo>
                    <a:lnTo>
                      <a:pt x="38469" y="270"/>
                    </a:lnTo>
                    <a:lnTo>
                      <a:pt x="38138" y="249"/>
                    </a:lnTo>
                    <a:lnTo>
                      <a:pt x="37951" y="270"/>
                    </a:lnTo>
                    <a:lnTo>
                      <a:pt x="37557" y="270"/>
                    </a:lnTo>
                    <a:lnTo>
                      <a:pt x="37350" y="249"/>
                    </a:lnTo>
                    <a:lnTo>
                      <a:pt x="37164" y="229"/>
                    </a:lnTo>
                    <a:lnTo>
                      <a:pt x="36956" y="208"/>
                    </a:lnTo>
                    <a:lnTo>
                      <a:pt x="35796" y="208"/>
                    </a:lnTo>
                    <a:lnTo>
                      <a:pt x="35298" y="167"/>
                    </a:lnTo>
                    <a:lnTo>
                      <a:pt x="34531" y="125"/>
                    </a:lnTo>
                    <a:lnTo>
                      <a:pt x="33578" y="104"/>
                    </a:lnTo>
                    <a:lnTo>
                      <a:pt x="32977" y="63"/>
                    </a:lnTo>
                    <a:lnTo>
                      <a:pt x="32583" y="21"/>
                    </a:lnTo>
                    <a:lnTo>
                      <a:pt x="32189" y="21"/>
                    </a:lnTo>
                    <a:lnTo>
                      <a:pt x="31588" y="1"/>
                    </a:lnTo>
                    <a:close/>
                  </a:path>
                </a:pathLst>
              </a:custGeom>
              <a:solidFill>
                <a:schemeClr val="accent4">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Rectangle 88">
                <a:extLst>
                  <a:ext uri="{FF2B5EF4-FFF2-40B4-BE49-F238E27FC236}">
                    <a16:creationId xmlns:a16="http://schemas.microsoft.com/office/drawing/2014/main" id="{6F8CBEE7-4D51-C2A8-57D9-B137FF524BE2}"/>
                  </a:ext>
                </a:extLst>
              </p:cNvPr>
              <p:cNvSpPr/>
              <p:nvPr/>
            </p:nvSpPr>
            <p:spPr>
              <a:xfrm>
                <a:off x="792772" y="227505"/>
                <a:ext cx="7820286" cy="1220855"/>
              </a:xfrm>
              <a:custGeom>
                <a:avLst/>
                <a:gdLst>
                  <a:gd name="connsiteX0" fmla="*/ 0 w 7820286"/>
                  <a:gd name="connsiteY0" fmla="*/ 0 h 1220855"/>
                  <a:gd name="connsiteX1" fmla="*/ 402186 w 7820286"/>
                  <a:gd name="connsiteY1" fmla="*/ 0 h 1220855"/>
                  <a:gd name="connsiteX2" fmla="*/ 1038981 w 7820286"/>
                  <a:gd name="connsiteY2" fmla="*/ 0 h 1220855"/>
                  <a:gd name="connsiteX3" fmla="*/ 1753978 w 7820286"/>
                  <a:gd name="connsiteY3" fmla="*/ 0 h 1220855"/>
                  <a:gd name="connsiteX4" fmla="*/ 2468976 w 7820286"/>
                  <a:gd name="connsiteY4" fmla="*/ 0 h 1220855"/>
                  <a:gd name="connsiteX5" fmla="*/ 3105771 w 7820286"/>
                  <a:gd name="connsiteY5" fmla="*/ 0 h 1220855"/>
                  <a:gd name="connsiteX6" fmla="*/ 3664363 w 7820286"/>
                  <a:gd name="connsiteY6" fmla="*/ 0 h 1220855"/>
                  <a:gd name="connsiteX7" fmla="*/ 4379360 w 7820286"/>
                  <a:gd name="connsiteY7" fmla="*/ 0 h 1220855"/>
                  <a:gd name="connsiteX8" fmla="*/ 4781546 w 7820286"/>
                  <a:gd name="connsiteY8" fmla="*/ 0 h 1220855"/>
                  <a:gd name="connsiteX9" fmla="*/ 5261935 w 7820286"/>
                  <a:gd name="connsiteY9" fmla="*/ 0 h 1220855"/>
                  <a:gd name="connsiteX10" fmla="*/ 5742324 w 7820286"/>
                  <a:gd name="connsiteY10" fmla="*/ 0 h 1220855"/>
                  <a:gd name="connsiteX11" fmla="*/ 6144510 w 7820286"/>
                  <a:gd name="connsiteY11" fmla="*/ 0 h 1220855"/>
                  <a:gd name="connsiteX12" fmla="*/ 6703102 w 7820286"/>
                  <a:gd name="connsiteY12" fmla="*/ 0 h 1220855"/>
                  <a:gd name="connsiteX13" fmla="*/ 7105288 w 7820286"/>
                  <a:gd name="connsiteY13" fmla="*/ 0 h 1220855"/>
                  <a:gd name="connsiteX14" fmla="*/ 7820286 w 7820286"/>
                  <a:gd name="connsiteY14" fmla="*/ 0 h 1220855"/>
                  <a:gd name="connsiteX15" fmla="*/ 7820286 w 7820286"/>
                  <a:gd name="connsiteY15" fmla="*/ 419160 h 1220855"/>
                  <a:gd name="connsiteX16" fmla="*/ 7820286 w 7820286"/>
                  <a:gd name="connsiteY16" fmla="*/ 826112 h 1220855"/>
                  <a:gd name="connsiteX17" fmla="*/ 7820286 w 7820286"/>
                  <a:gd name="connsiteY17" fmla="*/ 1220855 h 1220855"/>
                  <a:gd name="connsiteX18" fmla="*/ 7496303 w 7820286"/>
                  <a:gd name="connsiteY18" fmla="*/ 1220855 h 1220855"/>
                  <a:gd name="connsiteX19" fmla="*/ 6859508 w 7820286"/>
                  <a:gd name="connsiteY19" fmla="*/ 1220855 h 1220855"/>
                  <a:gd name="connsiteX20" fmla="*/ 6300916 w 7820286"/>
                  <a:gd name="connsiteY20" fmla="*/ 1220855 h 1220855"/>
                  <a:gd name="connsiteX21" fmla="*/ 5976933 w 7820286"/>
                  <a:gd name="connsiteY21" fmla="*/ 1220855 h 1220855"/>
                  <a:gd name="connsiteX22" fmla="*/ 5340138 w 7820286"/>
                  <a:gd name="connsiteY22" fmla="*/ 1220855 h 1220855"/>
                  <a:gd name="connsiteX23" fmla="*/ 4859749 w 7820286"/>
                  <a:gd name="connsiteY23" fmla="*/ 1220855 h 1220855"/>
                  <a:gd name="connsiteX24" fmla="*/ 4301157 w 7820286"/>
                  <a:gd name="connsiteY24" fmla="*/ 1220855 h 1220855"/>
                  <a:gd name="connsiteX25" fmla="*/ 3664363 w 7820286"/>
                  <a:gd name="connsiteY25" fmla="*/ 1220855 h 1220855"/>
                  <a:gd name="connsiteX26" fmla="*/ 3340379 w 7820286"/>
                  <a:gd name="connsiteY26" fmla="*/ 1220855 h 1220855"/>
                  <a:gd name="connsiteX27" fmla="*/ 2781787 w 7820286"/>
                  <a:gd name="connsiteY27" fmla="*/ 1220855 h 1220855"/>
                  <a:gd name="connsiteX28" fmla="*/ 2144993 w 7820286"/>
                  <a:gd name="connsiteY28" fmla="*/ 1220855 h 1220855"/>
                  <a:gd name="connsiteX29" fmla="*/ 1508198 w 7820286"/>
                  <a:gd name="connsiteY29" fmla="*/ 1220855 h 1220855"/>
                  <a:gd name="connsiteX30" fmla="*/ 1106012 w 7820286"/>
                  <a:gd name="connsiteY30" fmla="*/ 1220855 h 1220855"/>
                  <a:gd name="connsiteX31" fmla="*/ 625623 w 7820286"/>
                  <a:gd name="connsiteY31" fmla="*/ 1220855 h 1220855"/>
                  <a:gd name="connsiteX32" fmla="*/ 0 w 7820286"/>
                  <a:gd name="connsiteY32" fmla="*/ 1220855 h 1220855"/>
                  <a:gd name="connsiteX33" fmla="*/ 0 w 7820286"/>
                  <a:gd name="connsiteY33" fmla="*/ 838320 h 1220855"/>
                  <a:gd name="connsiteX34" fmla="*/ 0 w 7820286"/>
                  <a:gd name="connsiteY34" fmla="*/ 443577 h 1220855"/>
                  <a:gd name="connsiteX35" fmla="*/ 0 w 7820286"/>
                  <a:gd name="connsiteY35" fmla="*/ 0 h 1220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20286" h="1220855" extrusionOk="0">
                    <a:moveTo>
                      <a:pt x="0" y="0"/>
                    </a:moveTo>
                    <a:cubicBezTo>
                      <a:pt x="195189" y="-37728"/>
                      <a:pt x="257781" y="10052"/>
                      <a:pt x="402186" y="0"/>
                    </a:cubicBezTo>
                    <a:cubicBezTo>
                      <a:pt x="546591" y="-10052"/>
                      <a:pt x="761480" y="73439"/>
                      <a:pt x="1038981" y="0"/>
                    </a:cubicBezTo>
                    <a:cubicBezTo>
                      <a:pt x="1316483" y="-73439"/>
                      <a:pt x="1454275" y="85170"/>
                      <a:pt x="1753978" y="0"/>
                    </a:cubicBezTo>
                    <a:cubicBezTo>
                      <a:pt x="2053681" y="-85170"/>
                      <a:pt x="2118023" y="55986"/>
                      <a:pt x="2468976" y="0"/>
                    </a:cubicBezTo>
                    <a:cubicBezTo>
                      <a:pt x="2819929" y="-55986"/>
                      <a:pt x="2803204" y="68099"/>
                      <a:pt x="3105771" y="0"/>
                    </a:cubicBezTo>
                    <a:cubicBezTo>
                      <a:pt x="3408338" y="-68099"/>
                      <a:pt x="3541553" y="24818"/>
                      <a:pt x="3664363" y="0"/>
                    </a:cubicBezTo>
                    <a:cubicBezTo>
                      <a:pt x="3787173" y="-24818"/>
                      <a:pt x="4154897" y="41261"/>
                      <a:pt x="4379360" y="0"/>
                    </a:cubicBezTo>
                    <a:cubicBezTo>
                      <a:pt x="4603823" y="-41261"/>
                      <a:pt x="4637397" y="6901"/>
                      <a:pt x="4781546" y="0"/>
                    </a:cubicBezTo>
                    <a:cubicBezTo>
                      <a:pt x="4925695" y="-6901"/>
                      <a:pt x="5125934" y="24321"/>
                      <a:pt x="5261935" y="0"/>
                    </a:cubicBezTo>
                    <a:cubicBezTo>
                      <a:pt x="5397936" y="-24321"/>
                      <a:pt x="5567626" y="29507"/>
                      <a:pt x="5742324" y="0"/>
                    </a:cubicBezTo>
                    <a:cubicBezTo>
                      <a:pt x="5917022" y="-29507"/>
                      <a:pt x="6024942" y="17886"/>
                      <a:pt x="6144510" y="0"/>
                    </a:cubicBezTo>
                    <a:cubicBezTo>
                      <a:pt x="6264078" y="-17886"/>
                      <a:pt x="6497444" y="14440"/>
                      <a:pt x="6703102" y="0"/>
                    </a:cubicBezTo>
                    <a:cubicBezTo>
                      <a:pt x="6908760" y="-14440"/>
                      <a:pt x="6937555" y="4382"/>
                      <a:pt x="7105288" y="0"/>
                    </a:cubicBezTo>
                    <a:cubicBezTo>
                      <a:pt x="7273021" y="-4382"/>
                      <a:pt x="7545312" y="16366"/>
                      <a:pt x="7820286" y="0"/>
                    </a:cubicBezTo>
                    <a:cubicBezTo>
                      <a:pt x="7860277" y="108811"/>
                      <a:pt x="7815435" y="288938"/>
                      <a:pt x="7820286" y="419160"/>
                    </a:cubicBezTo>
                    <a:cubicBezTo>
                      <a:pt x="7825137" y="549382"/>
                      <a:pt x="7790737" y="665384"/>
                      <a:pt x="7820286" y="826112"/>
                    </a:cubicBezTo>
                    <a:cubicBezTo>
                      <a:pt x="7849835" y="986840"/>
                      <a:pt x="7798534" y="1121083"/>
                      <a:pt x="7820286" y="1220855"/>
                    </a:cubicBezTo>
                    <a:cubicBezTo>
                      <a:pt x="7740461" y="1253812"/>
                      <a:pt x="7587273" y="1197609"/>
                      <a:pt x="7496303" y="1220855"/>
                    </a:cubicBezTo>
                    <a:cubicBezTo>
                      <a:pt x="7405333" y="1244101"/>
                      <a:pt x="7155009" y="1185026"/>
                      <a:pt x="6859508" y="1220855"/>
                    </a:cubicBezTo>
                    <a:cubicBezTo>
                      <a:pt x="6564007" y="1256684"/>
                      <a:pt x="6424084" y="1199206"/>
                      <a:pt x="6300916" y="1220855"/>
                    </a:cubicBezTo>
                    <a:cubicBezTo>
                      <a:pt x="6177748" y="1242504"/>
                      <a:pt x="6109554" y="1199198"/>
                      <a:pt x="5976933" y="1220855"/>
                    </a:cubicBezTo>
                    <a:cubicBezTo>
                      <a:pt x="5844312" y="1242512"/>
                      <a:pt x="5586636" y="1181987"/>
                      <a:pt x="5340138" y="1220855"/>
                    </a:cubicBezTo>
                    <a:cubicBezTo>
                      <a:pt x="5093640" y="1259723"/>
                      <a:pt x="4972767" y="1215337"/>
                      <a:pt x="4859749" y="1220855"/>
                    </a:cubicBezTo>
                    <a:cubicBezTo>
                      <a:pt x="4746731" y="1226373"/>
                      <a:pt x="4537937" y="1212860"/>
                      <a:pt x="4301157" y="1220855"/>
                    </a:cubicBezTo>
                    <a:cubicBezTo>
                      <a:pt x="4064377" y="1228850"/>
                      <a:pt x="3966069" y="1183022"/>
                      <a:pt x="3664363" y="1220855"/>
                    </a:cubicBezTo>
                    <a:cubicBezTo>
                      <a:pt x="3362657" y="1258688"/>
                      <a:pt x="3481641" y="1196146"/>
                      <a:pt x="3340379" y="1220855"/>
                    </a:cubicBezTo>
                    <a:cubicBezTo>
                      <a:pt x="3199117" y="1245564"/>
                      <a:pt x="2994095" y="1189774"/>
                      <a:pt x="2781787" y="1220855"/>
                    </a:cubicBezTo>
                    <a:cubicBezTo>
                      <a:pt x="2569479" y="1251936"/>
                      <a:pt x="2410850" y="1160875"/>
                      <a:pt x="2144993" y="1220855"/>
                    </a:cubicBezTo>
                    <a:cubicBezTo>
                      <a:pt x="1879136" y="1280835"/>
                      <a:pt x="1770222" y="1218544"/>
                      <a:pt x="1508198" y="1220855"/>
                    </a:cubicBezTo>
                    <a:cubicBezTo>
                      <a:pt x="1246175" y="1223166"/>
                      <a:pt x="1211092" y="1176539"/>
                      <a:pt x="1106012" y="1220855"/>
                    </a:cubicBezTo>
                    <a:cubicBezTo>
                      <a:pt x="1000932" y="1265171"/>
                      <a:pt x="856675" y="1185225"/>
                      <a:pt x="625623" y="1220855"/>
                    </a:cubicBezTo>
                    <a:cubicBezTo>
                      <a:pt x="394571" y="1256485"/>
                      <a:pt x="222375" y="1208581"/>
                      <a:pt x="0" y="1220855"/>
                    </a:cubicBezTo>
                    <a:cubicBezTo>
                      <a:pt x="-8994" y="1085904"/>
                      <a:pt x="45552" y="934075"/>
                      <a:pt x="0" y="838320"/>
                    </a:cubicBezTo>
                    <a:cubicBezTo>
                      <a:pt x="-45552" y="742565"/>
                      <a:pt x="26812" y="601619"/>
                      <a:pt x="0" y="443577"/>
                    </a:cubicBezTo>
                    <a:cubicBezTo>
                      <a:pt x="-26812" y="285535"/>
                      <a:pt x="17140" y="156374"/>
                      <a:pt x="0" y="0"/>
                    </a:cubicBezTo>
                    <a:close/>
                  </a:path>
                </a:pathLst>
              </a:custGeom>
              <a:noFill/>
              <a:ln w="38100">
                <a:solidFill>
                  <a:srgbClr val="CA3659"/>
                </a:solidFill>
                <a:prstDash val="lgDash"/>
                <a:extLst>
                  <a:ext uri="{C807C97D-BFC1-408E-A445-0C87EB9F89A2}">
                    <ask:lineSketchStyleProps xmlns:ask="http://schemas.microsoft.com/office/drawing/2018/sketchyshapes" sd="170926038">
                      <a:prstGeom prst="rect">
                        <a:avLst/>
                      </a:prstGeom>
                      <ask:type>
                        <ask:lineSketchScribble/>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hlinkClick r:id="rId7" action="ppaction://hlinksldjump"/>
                <a:extLst>
                  <a:ext uri="{FF2B5EF4-FFF2-40B4-BE49-F238E27FC236}">
                    <a16:creationId xmlns:a16="http://schemas.microsoft.com/office/drawing/2014/main" id="{ADEDA055-4BC3-A96B-09EE-BB9AF65122D7}"/>
                  </a:ext>
                </a:extLst>
              </p:cNvPr>
              <p:cNvPicPr>
                <a:picLocks noChangeAspect="1"/>
              </p:cNvPicPr>
              <p:nvPr/>
            </p:nvPicPr>
            <p:blipFill>
              <a:blip r:embed="rId8"/>
              <a:stretch>
                <a:fillRect/>
              </a:stretch>
            </p:blipFill>
            <p:spPr>
              <a:xfrm rot="266196">
                <a:off x="54123" y="173886"/>
                <a:ext cx="1961888" cy="1475318"/>
              </a:xfrm>
              <a:prstGeom prst="rect">
                <a:avLst/>
              </a:prstGeom>
            </p:spPr>
          </p:pic>
        </p:grpSp>
        <p:sp>
          <p:nvSpPr>
            <p:cNvPr id="9" name="TextBox 8">
              <a:extLst>
                <a:ext uri="{FF2B5EF4-FFF2-40B4-BE49-F238E27FC236}">
                  <a16:creationId xmlns:a16="http://schemas.microsoft.com/office/drawing/2014/main" id="{1FC9217A-F002-4CBC-34C1-FD13B89B137E}"/>
                </a:ext>
              </a:extLst>
            </p:cNvPr>
            <p:cNvSpPr txBox="1"/>
            <p:nvPr/>
          </p:nvSpPr>
          <p:spPr>
            <a:xfrm>
              <a:off x="1955935" y="201203"/>
              <a:ext cx="6453954" cy="1369205"/>
            </a:xfrm>
            <a:prstGeom prst="rect">
              <a:avLst/>
            </a:prstGeom>
            <a:noFill/>
          </p:spPr>
          <p:txBody>
            <a:bodyPr wrap="square" rtlCol="0">
              <a:spAutoFit/>
            </a:bodyPr>
            <a:lstStyle/>
            <a:p>
              <a:pPr algn="ctr">
                <a:lnSpc>
                  <a:spcPct val="130000"/>
                </a:lnSpc>
              </a:pPr>
              <a:r>
                <a:rPr lang="en-US" altLang="zh-CN" sz="4400" b="1">
                  <a:solidFill>
                    <a:srgbClr val="FF6600"/>
                  </a:solidFill>
                  <a:latin typeface="UTM Avo" panose="02040603050506020204" pitchFamily="18" charset="0"/>
                  <a:cs typeface="Times New Roman" panose="02020603050405020304" pitchFamily="18" charset="0"/>
                </a:rPr>
                <a:t>Con người không thể sống thiếu ô-xi không quá:</a:t>
              </a:r>
              <a:endParaRPr lang="zh-CN" altLang="en-US" sz="4400" b="1" dirty="0">
                <a:solidFill>
                  <a:srgbClr val="FF6600"/>
                </a:solidFill>
                <a:latin typeface="UTM Avo" panose="02040603050506020204" pitchFamily="18" charset="0"/>
                <a:cs typeface="Times New Roman" panose="02020603050405020304" pitchFamily="18" charset="0"/>
              </a:endParaRPr>
            </a:p>
          </p:txBody>
        </p:sp>
      </p:grpSp>
      <p:grpSp>
        <p:nvGrpSpPr>
          <p:cNvPr id="13" name="B">
            <a:extLst>
              <a:ext uri="{FF2B5EF4-FFF2-40B4-BE49-F238E27FC236}">
                <a16:creationId xmlns:a16="http://schemas.microsoft.com/office/drawing/2014/main" id="{79A3638B-E817-AEC5-C414-0025798FCCDA}"/>
              </a:ext>
            </a:extLst>
          </p:cNvPr>
          <p:cNvGrpSpPr/>
          <p:nvPr/>
        </p:nvGrpSpPr>
        <p:grpSpPr>
          <a:xfrm>
            <a:off x="6177528" y="2509839"/>
            <a:ext cx="5009244" cy="1569225"/>
            <a:chOff x="4784856" y="1835734"/>
            <a:chExt cx="5009244" cy="1569225"/>
          </a:xfrm>
        </p:grpSpPr>
        <p:grpSp>
          <p:nvGrpSpPr>
            <p:cNvPr id="14" name="Group 13">
              <a:extLst>
                <a:ext uri="{FF2B5EF4-FFF2-40B4-BE49-F238E27FC236}">
                  <a16:creationId xmlns:a16="http://schemas.microsoft.com/office/drawing/2014/main" id="{676D419E-4682-0FA9-C299-5E4D78FF8571}"/>
                </a:ext>
              </a:extLst>
            </p:cNvPr>
            <p:cNvGrpSpPr/>
            <p:nvPr/>
          </p:nvGrpSpPr>
          <p:grpSpPr>
            <a:xfrm>
              <a:off x="5175830" y="1920853"/>
              <a:ext cx="4618270" cy="1198708"/>
              <a:chOff x="5023430" y="1768453"/>
              <a:chExt cx="4618270" cy="1198708"/>
            </a:xfrm>
          </p:grpSpPr>
          <p:sp>
            <p:nvSpPr>
              <p:cNvPr id="16" name="Google Shape;1182;p42">
                <a:extLst>
                  <a:ext uri="{FF2B5EF4-FFF2-40B4-BE49-F238E27FC236}">
                    <a16:creationId xmlns:a16="http://schemas.microsoft.com/office/drawing/2014/main" id="{715CAEA9-D994-6926-9DC6-D891E62B0249}"/>
                  </a:ext>
                </a:extLst>
              </p:cNvPr>
              <p:cNvSpPr/>
              <p:nvPr/>
            </p:nvSpPr>
            <p:spPr>
              <a:xfrm>
                <a:off x="5023430" y="1768453"/>
                <a:ext cx="4618270"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chemeClr val="accent3">
                  <a:lumMod val="75000"/>
                </a:schemeClr>
              </a:solidFill>
              <a:ln w="19050" cap="flat" cmpd="sng">
                <a:solidFill>
                  <a:schemeClr val="accent3">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TextBox 16">
                <a:extLst>
                  <a:ext uri="{FF2B5EF4-FFF2-40B4-BE49-F238E27FC236}">
                    <a16:creationId xmlns:a16="http://schemas.microsoft.com/office/drawing/2014/main" id="{AA4B26A5-FD14-3D0D-F9F6-EEE57A552564}"/>
                  </a:ext>
                </a:extLst>
              </p:cNvPr>
              <p:cNvSpPr txBox="1"/>
              <p:nvPr/>
            </p:nvSpPr>
            <p:spPr>
              <a:xfrm>
                <a:off x="5491649" y="2006963"/>
                <a:ext cx="3605308" cy="769441"/>
              </a:xfrm>
              <a:prstGeom prst="rect">
                <a:avLst/>
              </a:prstGeom>
              <a:noFill/>
            </p:spPr>
            <p:txBody>
              <a:bodyPr wrap="square" rtlCol="0">
                <a:spAutoFit/>
              </a:bodyPr>
              <a:lstStyle/>
              <a:p>
                <a:pPr algn="ctr"/>
                <a:r>
                  <a:rPr lang="en-US" sz="4400" b="1">
                    <a:latin typeface="UTM Avo" panose="02040603050506020204" pitchFamily="18" charset="0"/>
                  </a:rPr>
                  <a:t>3 – 4 ngày</a:t>
                </a:r>
              </a:p>
            </p:txBody>
          </p:sp>
        </p:grpSp>
        <p:pic>
          <p:nvPicPr>
            <p:cNvPr id="15" name="Picture 14">
              <a:extLst>
                <a:ext uri="{FF2B5EF4-FFF2-40B4-BE49-F238E27FC236}">
                  <a16:creationId xmlns:a16="http://schemas.microsoft.com/office/drawing/2014/main" id="{7100F4C5-1EDB-1261-4BBB-24515C007478}"/>
                </a:ext>
              </a:extLst>
            </p:cNvPr>
            <p:cNvPicPr>
              <a:picLocks noChangeAspect="1"/>
            </p:cNvPicPr>
            <p:nvPr/>
          </p:nvPicPr>
          <p:blipFill>
            <a:blip r:embed="rId9"/>
            <a:stretch>
              <a:fillRect/>
            </a:stretch>
          </p:blipFill>
          <p:spPr>
            <a:xfrm>
              <a:off x="4784856" y="1835734"/>
              <a:ext cx="1188199" cy="1569225"/>
            </a:xfrm>
            <a:prstGeom prst="rect">
              <a:avLst/>
            </a:prstGeom>
          </p:spPr>
        </p:pic>
      </p:grpSp>
      <p:grpSp>
        <p:nvGrpSpPr>
          <p:cNvPr id="18" name="C">
            <a:extLst>
              <a:ext uri="{FF2B5EF4-FFF2-40B4-BE49-F238E27FC236}">
                <a16:creationId xmlns:a16="http://schemas.microsoft.com/office/drawing/2014/main" id="{9E80A885-C21B-BDB9-147C-ADF086887AE5}"/>
              </a:ext>
            </a:extLst>
          </p:cNvPr>
          <p:cNvGrpSpPr/>
          <p:nvPr/>
        </p:nvGrpSpPr>
        <p:grpSpPr>
          <a:xfrm>
            <a:off x="928664" y="4548183"/>
            <a:ext cx="5108183" cy="1547817"/>
            <a:chOff x="232815" y="3341685"/>
            <a:chExt cx="5108183" cy="1547817"/>
          </a:xfrm>
        </p:grpSpPr>
        <p:grpSp>
          <p:nvGrpSpPr>
            <p:cNvPr id="19" name="Group 18">
              <a:extLst>
                <a:ext uri="{FF2B5EF4-FFF2-40B4-BE49-F238E27FC236}">
                  <a16:creationId xmlns:a16="http://schemas.microsoft.com/office/drawing/2014/main" id="{BFB6CCC8-4B89-7B68-7D76-11126E971575}"/>
                </a:ext>
              </a:extLst>
            </p:cNvPr>
            <p:cNvGrpSpPr/>
            <p:nvPr/>
          </p:nvGrpSpPr>
          <p:grpSpPr>
            <a:xfrm>
              <a:off x="701365" y="3387687"/>
              <a:ext cx="4639633" cy="1198708"/>
              <a:chOff x="5023429" y="1768453"/>
              <a:chExt cx="4639633" cy="1198708"/>
            </a:xfrm>
          </p:grpSpPr>
          <p:sp>
            <p:nvSpPr>
              <p:cNvPr id="21" name="Google Shape;1182;p42">
                <a:extLst>
                  <a:ext uri="{FF2B5EF4-FFF2-40B4-BE49-F238E27FC236}">
                    <a16:creationId xmlns:a16="http://schemas.microsoft.com/office/drawing/2014/main" id="{8ECBF5E6-CA83-48D9-BA28-1236CCEA411C}"/>
                  </a:ext>
                </a:extLst>
              </p:cNvPr>
              <p:cNvSpPr/>
              <p:nvPr/>
            </p:nvSpPr>
            <p:spPr>
              <a:xfrm>
                <a:off x="5023429" y="1768453"/>
                <a:ext cx="4639633"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002060"/>
              </a:solidFill>
              <a:ln w="19050" cap="flat" cmpd="sng">
                <a:solidFill>
                  <a:srgbClr val="00B0F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TextBox 21">
                <a:extLst>
                  <a:ext uri="{FF2B5EF4-FFF2-40B4-BE49-F238E27FC236}">
                    <a16:creationId xmlns:a16="http://schemas.microsoft.com/office/drawing/2014/main" id="{F324A279-65A2-C83F-5FB9-766C3C80DA8B}"/>
                  </a:ext>
                </a:extLst>
              </p:cNvPr>
              <p:cNvSpPr txBox="1"/>
              <p:nvPr/>
            </p:nvSpPr>
            <p:spPr>
              <a:xfrm>
                <a:off x="5453456" y="2024283"/>
                <a:ext cx="3932064" cy="769441"/>
              </a:xfrm>
              <a:prstGeom prst="rect">
                <a:avLst/>
              </a:prstGeom>
              <a:noFill/>
            </p:spPr>
            <p:txBody>
              <a:bodyPr wrap="square" rtlCol="0">
                <a:spAutoFit/>
              </a:bodyPr>
              <a:lstStyle/>
              <a:p>
                <a:pPr algn="ctr"/>
                <a:r>
                  <a:rPr lang="en-US" sz="4400" b="1">
                    <a:latin typeface="UTM Avo" panose="02040603050506020204" pitchFamily="18" charset="0"/>
                  </a:rPr>
                  <a:t>10-15 phút</a:t>
                </a:r>
              </a:p>
            </p:txBody>
          </p:sp>
        </p:grpSp>
        <p:pic>
          <p:nvPicPr>
            <p:cNvPr id="20" name="Picture 19">
              <a:extLst>
                <a:ext uri="{FF2B5EF4-FFF2-40B4-BE49-F238E27FC236}">
                  <a16:creationId xmlns:a16="http://schemas.microsoft.com/office/drawing/2014/main" id="{34A3FBF8-10F7-EABA-6AAF-90565527ABD3}"/>
                </a:ext>
              </a:extLst>
            </p:cNvPr>
            <p:cNvPicPr>
              <a:picLocks noChangeAspect="1"/>
            </p:cNvPicPr>
            <p:nvPr/>
          </p:nvPicPr>
          <p:blipFill>
            <a:blip r:embed="rId10"/>
            <a:stretch>
              <a:fillRect/>
            </a:stretch>
          </p:blipFill>
          <p:spPr>
            <a:xfrm>
              <a:off x="232815" y="3341685"/>
              <a:ext cx="1171989" cy="1547817"/>
            </a:xfrm>
            <a:prstGeom prst="rect">
              <a:avLst/>
            </a:prstGeom>
          </p:spPr>
        </p:pic>
      </p:grpSp>
      <p:grpSp>
        <p:nvGrpSpPr>
          <p:cNvPr id="23" name="D">
            <a:extLst>
              <a:ext uri="{FF2B5EF4-FFF2-40B4-BE49-F238E27FC236}">
                <a16:creationId xmlns:a16="http://schemas.microsoft.com/office/drawing/2014/main" id="{83237D00-5F11-4A76-AE16-313A0110BE28}"/>
              </a:ext>
            </a:extLst>
          </p:cNvPr>
          <p:cNvGrpSpPr/>
          <p:nvPr/>
        </p:nvGrpSpPr>
        <p:grpSpPr>
          <a:xfrm>
            <a:off x="6424959" y="4353040"/>
            <a:ext cx="4761812" cy="1654563"/>
            <a:chOff x="4758175" y="3218975"/>
            <a:chExt cx="4761812" cy="1654563"/>
          </a:xfrm>
        </p:grpSpPr>
        <p:grpSp>
          <p:nvGrpSpPr>
            <p:cNvPr id="24" name="Group 23">
              <a:extLst>
                <a:ext uri="{FF2B5EF4-FFF2-40B4-BE49-F238E27FC236}">
                  <a16:creationId xmlns:a16="http://schemas.microsoft.com/office/drawing/2014/main" id="{2192B955-3726-C6E3-0F62-54B76A83F510}"/>
                </a:ext>
              </a:extLst>
            </p:cNvPr>
            <p:cNvGrpSpPr/>
            <p:nvPr/>
          </p:nvGrpSpPr>
          <p:grpSpPr>
            <a:xfrm>
              <a:off x="5149148" y="3357651"/>
              <a:ext cx="4370839" cy="1198708"/>
              <a:chOff x="5023429" y="1768453"/>
              <a:chExt cx="4370839" cy="1198708"/>
            </a:xfrm>
          </p:grpSpPr>
          <p:sp>
            <p:nvSpPr>
              <p:cNvPr id="26" name="Google Shape;1182;p42">
                <a:extLst>
                  <a:ext uri="{FF2B5EF4-FFF2-40B4-BE49-F238E27FC236}">
                    <a16:creationId xmlns:a16="http://schemas.microsoft.com/office/drawing/2014/main" id="{3C5FB25C-A400-71C9-9F3E-A1D6BCF28AB1}"/>
                  </a:ext>
                </a:extLst>
              </p:cNvPr>
              <p:cNvSpPr/>
              <p:nvPr/>
            </p:nvSpPr>
            <p:spPr>
              <a:xfrm>
                <a:off x="5023429" y="1768453"/>
                <a:ext cx="4370839" cy="1198708"/>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FFFF00"/>
              </a:solidFill>
              <a:ln w="19050"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TextBox 26">
                <a:extLst>
                  <a:ext uri="{FF2B5EF4-FFF2-40B4-BE49-F238E27FC236}">
                    <a16:creationId xmlns:a16="http://schemas.microsoft.com/office/drawing/2014/main" id="{1256B378-2137-3495-69C7-A09433217B80}"/>
                  </a:ext>
                </a:extLst>
              </p:cNvPr>
              <p:cNvSpPr txBox="1"/>
              <p:nvPr/>
            </p:nvSpPr>
            <p:spPr>
              <a:xfrm>
                <a:off x="5616660" y="2044051"/>
                <a:ext cx="3619972" cy="769441"/>
              </a:xfrm>
              <a:prstGeom prst="rect">
                <a:avLst/>
              </a:prstGeom>
              <a:noFill/>
            </p:spPr>
            <p:txBody>
              <a:bodyPr wrap="square" rtlCol="0">
                <a:spAutoFit/>
              </a:bodyPr>
              <a:lstStyle/>
              <a:p>
                <a:pPr algn="ctr"/>
                <a:r>
                  <a:rPr lang="en-US" sz="4400" b="1">
                    <a:latin typeface="UTM Avo" panose="02040603050506020204" pitchFamily="18" charset="0"/>
                  </a:rPr>
                  <a:t>10 -15 ngày</a:t>
                </a:r>
              </a:p>
            </p:txBody>
          </p:sp>
        </p:grpSp>
        <p:pic>
          <p:nvPicPr>
            <p:cNvPr id="25" name="Picture 24">
              <a:extLst>
                <a:ext uri="{FF2B5EF4-FFF2-40B4-BE49-F238E27FC236}">
                  <a16:creationId xmlns:a16="http://schemas.microsoft.com/office/drawing/2014/main" id="{6DB5D399-2338-439C-7513-958107359286}"/>
                </a:ext>
              </a:extLst>
            </p:cNvPr>
            <p:cNvPicPr>
              <a:picLocks noChangeAspect="1"/>
            </p:cNvPicPr>
            <p:nvPr/>
          </p:nvPicPr>
          <p:blipFill>
            <a:blip r:embed="rId11"/>
            <a:stretch>
              <a:fillRect/>
            </a:stretch>
          </p:blipFill>
          <p:spPr>
            <a:xfrm>
              <a:off x="4758175" y="3218975"/>
              <a:ext cx="1252816" cy="1654563"/>
            </a:xfrm>
            <a:prstGeom prst="rect">
              <a:avLst/>
            </a:prstGeom>
          </p:spPr>
        </p:pic>
      </p:grpSp>
      <p:sp>
        <p:nvSpPr>
          <p:cNvPr id="28" name="Multiplication Sign 195">
            <a:extLst>
              <a:ext uri="{FF2B5EF4-FFF2-40B4-BE49-F238E27FC236}">
                <a16:creationId xmlns:a16="http://schemas.microsoft.com/office/drawing/2014/main" id="{8C2AF032-A4A6-750C-4EA9-5C8C100A6EB1}"/>
              </a:ext>
            </a:extLst>
          </p:cNvPr>
          <p:cNvSpPr/>
          <p:nvPr/>
        </p:nvSpPr>
        <p:spPr>
          <a:xfrm>
            <a:off x="10062568" y="2657065"/>
            <a:ext cx="1302132" cy="1122249"/>
          </a:xfrm>
          <a:prstGeom prst="mathMultiply">
            <a:avLst/>
          </a:prstGeom>
          <a:solidFill>
            <a:srgbClr val="FF000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9" name="Multiplication Sign 196">
            <a:extLst>
              <a:ext uri="{FF2B5EF4-FFF2-40B4-BE49-F238E27FC236}">
                <a16:creationId xmlns:a16="http://schemas.microsoft.com/office/drawing/2014/main" id="{D554B4FB-F835-8BE1-744C-2F706F204CC5}"/>
              </a:ext>
            </a:extLst>
          </p:cNvPr>
          <p:cNvSpPr/>
          <p:nvPr/>
        </p:nvSpPr>
        <p:spPr>
          <a:xfrm>
            <a:off x="10361153" y="4591444"/>
            <a:ext cx="1302132" cy="1155506"/>
          </a:xfrm>
          <a:prstGeom prst="mathMultiply">
            <a:avLst/>
          </a:prstGeom>
          <a:solidFill>
            <a:srgbClr val="FF000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0" name="Multiplication Sign 197">
            <a:extLst>
              <a:ext uri="{FF2B5EF4-FFF2-40B4-BE49-F238E27FC236}">
                <a16:creationId xmlns:a16="http://schemas.microsoft.com/office/drawing/2014/main" id="{CB540447-907D-D3B7-91A9-C01FF5AD243A}"/>
              </a:ext>
            </a:extLst>
          </p:cNvPr>
          <p:cNvSpPr/>
          <p:nvPr/>
        </p:nvSpPr>
        <p:spPr>
          <a:xfrm>
            <a:off x="5108745" y="4591444"/>
            <a:ext cx="1252816" cy="1198708"/>
          </a:xfrm>
          <a:prstGeom prst="mathMultiply">
            <a:avLst/>
          </a:prstGeom>
          <a:solidFill>
            <a:srgbClr val="FF000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1" name="Heart 30">
            <a:extLst>
              <a:ext uri="{FF2B5EF4-FFF2-40B4-BE49-F238E27FC236}">
                <a16:creationId xmlns:a16="http://schemas.microsoft.com/office/drawing/2014/main" id="{94A1073B-8735-C9FD-82B4-5134F8259DE3}"/>
              </a:ext>
            </a:extLst>
          </p:cNvPr>
          <p:cNvSpPr/>
          <p:nvPr/>
        </p:nvSpPr>
        <p:spPr>
          <a:xfrm>
            <a:off x="5150823" y="2952013"/>
            <a:ext cx="991711" cy="827301"/>
          </a:xfrm>
          <a:prstGeom prst="hear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Tiếng nhạc sai">
            <a:hlinkClick r:id="" action="ppaction://media"/>
            <a:extLst>
              <a:ext uri="{FF2B5EF4-FFF2-40B4-BE49-F238E27FC236}">
                <a16:creationId xmlns:a16="http://schemas.microsoft.com/office/drawing/2014/main" id="{CF8B0F74-C198-4FE0-8847-25D438F8161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3440442" y="79765"/>
            <a:ext cx="933960" cy="933960"/>
          </a:xfrm>
          <a:prstGeom prst="rect">
            <a:avLst/>
          </a:prstGeom>
        </p:spPr>
      </p:pic>
      <p:pic>
        <p:nvPicPr>
          <p:cNvPr id="33" name="Tiếng nhạc sai">
            <a:hlinkClick r:id="" action="ppaction://media"/>
            <a:extLst>
              <a:ext uri="{FF2B5EF4-FFF2-40B4-BE49-F238E27FC236}">
                <a16:creationId xmlns:a16="http://schemas.microsoft.com/office/drawing/2014/main" id="{C714A43A-6576-6A76-B00A-BF5B40EDF1D5}"/>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3448215" y="1203437"/>
            <a:ext cx="933960" cy="933960"/>
          </a:xfrm>
          <a:prstGeom prst="rect">
            <a:avLst/>
          </a:prstGeom>
        </p:spPr>
      </p:pic>
      <p:pic>
        <p:nvPicPr>
          <p:cNvPr id="34" name="Tiếng nhạc sai">
            <a:hlinkClick r:id="" action="ppaction://media"/>
            <a:extLst>
              <a:ext uri="{FF2B5EF4-FFF2-40B4-BE49-F238E27FC236}">
                <a16:creationId xmlns:a16="http://schemas.microsoft.com/office/drawing/2014/main" id="{BC2AAE38-CC93-FE96-25F0-6429DDA64F56}"/>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3499347" y="2327109"/>
            <a:ext cx="933960" cy="933960"/>
          </a:xfrm>
          <a:prstGeom prst="rect">
            <a:avLst/>
          </a:prstGeom>
        </p:spPr>
      </p:pic>
      <p:pic>
        <p:nvPicPr>
          <p:cNvPr id="35" name="Tieng-tinh-tinh-www_nhacchuongvui_com">
            <a:hlinkClick r:id="" action="ppaction://media"/>
            <a:extLst>
              <a:ext uri="{FF2B5EF4-FFF2-40B4-BE49-F238E27FC236}">
                <a16:creationId xmlns:a16="http://schemas.microsoft.com/office/drawing/2014/main" id="{2813D9A4-D7D3-958B-E6BD-D8DAAD2D4314}"/>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3470779" y="4026654"/>
            <a:ext cx="962528" cy="962528"/>
          </a:xfrm>
          <a:prstGeom prst="rect">
            <a:avLst/>
          </a:prstGeom>
        </p:spPr>
      </p:pic>
      <p:sp>
        <p:nvSpPr>
          <p:cNvPr id="36" name="Arrow: Right 1">
            <a:hlinkClick r:id="rId13" action="ppaction://hlinksldjump"/>
            <a:extLst>
              <a:ext uri="{FF2B5EF4-FFF2-40B4-BE49-F238E27FC236}">
                <a16:creationId xmlns:a16="http://schemas.microsoft.com/office/drawing/2014/main" id="{40625038-9545-18A0-B1C3-39D06836A690}"/>
              </a:ext>
            </a:extLst>
          </p:cNvPr>
          <p:cNvSpPr/>
          <p:nvPr/>
        </p:nvSpPr>
        <p:spPr>
          <a:xfrm>
            <a:off x="10764253" y="6096000"/>
            <a:ext cx="1040235" cy="596531"/>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29962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par>
                                <p:cTn id="12" presetID="16" presetClass="entr" presetSubtype="21"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barn(inVertical)">
                                      <p:cBhvr>
                                        <p:cTn id="14" dur="500"/>
                                        <p:tgtEl>
                                          <p:spTgt spid="13"/>
                                        </p:tgtEl>
                                      </p:cBhvr>
                                    </p:animEffect>
                                  </p:childTnLst>
                                </p:cTn>
                              </p:par>
                              <p:par>
                                <p:cTn id="15" presetID="16" presetClass="entr" presetSubtype="21"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barn(inVertical)">
                                      <p:cBhvr>
                                        <p:cTn id="17" dur="500"/>
                                        <p:tgtEl>
                                          <p:spTgt spid="23"/>
                                        </p:tgtEl>
                                      </p:cBhvr>
                                    </p:animEffect>
                                  </p:childTnLst>
                                </p:cTn>
                              </p:par>
                              <p:par>
                                <p:cTn id="18" presetID="16" presetClass="entr" presetSubtype="21" fill="hold" nodeType="with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arn(inVertical)">
                                      <p:cBhvr>
                                        <p:cTn id="2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3"/>
                    </p:tgtEl>
                  </p:cond>
                </p:stCondLst>
                <p:endSync evt="end" delay="0">
                  <p:rtn val="all"/>
                </p:endSync>
                <p:childTnLst>
                  <p:par>
                    <p:cTn id="22" fill="hold">
                      <p:stCondLst>
                        <p:cond delay="0"/>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1000"/>
                                        <p:tgtEl>
                                          <p:spTgt spid="31"/>
                                        </p:tgtEl>
                                      </p:cBhvr>
                                    </p:animEffect>
                                    <p:anim calcmode="lin" valueType="num">
                                      <p:cBhvr>
                                        <p:cTn id="27" dur="1000" fill="hold"/>
                                        <p:tgtEl>
                                          <p:spTgt spid="31"/>
                                        </p:tgtEl>
                                        <p:attrNameLst>
                                          <p:attrName>ppt_x</p:attrName>
                                        </p:attrNameLst>
                                      </p:cBhvr>
                                      <p:tavLst>
                                        <p:tav tm="0">
                                          <p:val>
                                            <p:strVal val="#ppt_x"/>
                                          </p:val>
                                        </p:tav>
                                        <p:tav tm="100000">
                                          <p:val>
                                            <p:strVal val="#ppt_x"/>
                                          </p:val>
                                        </p:tav>
                                      </p:tavLst>
                                    </p:anim>
                                    <p:anim calcmode="lin" valueType="num">
                                      <p:cBhvr>
                                        <p:cTn id="28" dur="1000" fill="hold"/>
                                        <p:tgtEl>
                                          <p:spTgt spid="31"/>
                                        </p:tgtEl>
                                        <p:attrNameLst>
                                          <p:attrName>ppt_y</p:attrName>
                                        </p:attrNameLst>
                                      </p:cBhvr>
                                      <p:tavLst>
                                        <p:tav tm="0">
                                          <p:val>
                                            <p:strVal val="#ppt_y+.1"/>
                                          </p:val>
                                        </p:tav>
                                        <p:tav tm="100000">
                                          <p:val>
                                            <p:strVal val="#ppt_y"/>
                                          </p:val>
                                        </p:tav>
                                      </p:tavLst>
                                    </p:anim>
                                  </p:childTnLst>
                                </p:cTn>
                              </p:par>
                              <p:par>
                                <p:cTn id="29" presetID="1" presetClass="mediacall" presetSubtype="0" fill="hold" nodeType="withEffect">
                                  <p:stCondLst>
                                    <p:cond delay="0"/>
                                  </p:stCondLst>
                                  <p:childTnLst>
                                    <p:cmd type="call" cmd="playFrom(0.0)">
                                      <p:cBhvr>
                                        <p:cTn id="30" dur="3448" fill="hold"/>
                                        <p:tgtEl>
                                          <p:spTgt spid="35"/>
                                        </p:tgtEl>
                                      </p:cBhvr>
                                    </p:cmd>
                                  </p:childTnLst>
                                </p:cTn>
                              </p:par>
                            </p:childTnLst>
                          </p:cTn>
                        </p:par>
                      </p:childTnLst>
                    </p:cTn>
                  </p:par>
                </p:childTnLst>
              </p:cTn>
              <p:nextCondLst>
                <p:cond evt="onClick" delay="0">
                  <p:tgtEl>
                    <p:spTgt spid="3"/>
                  </p:tgtEl>
                </p:cond>
              </p:nextCondLst>
            </p:seq>
            <p:seq concurrent="1" nextAc="seek">
              <p:cTn id="31" restart="whenNotActive" fill="hold" evtFilter="cancelBubble" nodeType="interactiveSeq">
                <p:stCondLst>
                  <p:cond evt="onClick" delay="0">
                    <p:tgtEl>
                      <p:spTgt spid="13"/>
                    </p:tgtEl>
                  </p:cond>
                </p:stCondLst>
                <p:endSync evt="end" delay="0">
                  <p:rtn val="all"/>
                </p:endSync>
                <p:childTnLst>
                  <p:par>
                    <p:cTn id="32" fill="hold">
                      <p:stCondLst>
                        <p:cond delay="0"/>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fade">
                                      <p:cBhvr>
                                        <p:cTn id="36" dur="1000"/>
                                        <p:tgtEl>
                                          <p:spTgt spid="28"/>
                                        </p:tgtEl>
                                      </p:cBhvr>
                                    </p:animEffect>
                                    <p:anim calcmode="lin" valueType="num">
                                      <p:cBhvr>
                                        <p:cTn id="37" dur="1000" fill="hold"/>
                                        <p:tgtEl>
                                          <p:spTgt spid="28"/>
                                        </p:tgtEl>
                                        <p:attrNameLst>
                                          <p:attrName>ppt_x</p:attrName>
                                        </p:attrNameLst>
                                      </p:cBhvr>
                                      <p:tavLst>
                                        <p:tav tm="0">
                                          <p:val>
                                            <p:strVal val="#ppt_x"/>
                                          </p:val>
                                        </p:tav>
                                        <p:tav tm="100000">
                                          <p:val>
                                            <p:strVal val="#ppt_x"/>
                                          </p:val>
                                        </p:tav>
                                      </p:tavLst>
                                    </p:anim>
                                    <p:anim calcmode="lin" valueType="num">
                                      <p:cBhvr>
                                        <p:cTn id="38" dur="1000" fill="hold"/>
                                        <p:tgtEl>
                                          <p:spTgt spid="28"/>
                                        </p:tgtEl>
                                        <p:attrNameLst>
                                          <p:attrName>ppt_y</p:attrName>
                                        </p:attrNameLst>
                                      </p:cBhvr>
                                      <p:tavLst>
                                        <p:tav tm="0">
                                          <p:val>
                                            <p:strVal val="#ppt_y+.1"/>
                                          </p:val>
                                        </p:tav>
                                        <p:tav tm="100000">
                                          <p:val>
                                            <p:strVal val="#ppt_y"/>
                                          </p:val>
                                        </p:tav>
                                      </p:tavLst>
                                    </p:anim>
                                  </p:childTnLst>
                                </p:cTn>
                              </p:par>
                              <p:par>
                                <p:cTn id="39" presetID="1" presetClass="mediacall" presetSubtype="0" fill="hold" nodeType="withEffect">
                                  <p:stCondLst>
                                    <p:cond delay="0"/>
                                  </p:stCondLst>
                                  <p:childTnLst>
                                    <p:cmd type="call" cmd="playFrom(0.0)">
                                      <p:cBhvr>
                                        <p:cTn id="40" dur="5120" fill="hold"/>
                                        <p:tgtEl>
                                          <p:spTgt spid="34"/>
                                        </p:tgtEl>
                                      </p:cBhvr>
                                    </p:cmd>
                                  </p:childTnLst>
                                </p:cTn>
                              </p:par>
                            </p:childTnLst>
                          </p:cTn>
                        </p:par>
                      </p:childTnLst>
                    </p:cTn>
                  </p:par>
                  <p:par>
                    <p:cTn id="41" fill="hold">
                      <p:stCondLst>
                        <p:cond delay="indefinite"/>
                      </p:stCondLst>
                      <p:childTnLst>
                        <p:par>
                          <p:cTn id="42" fill="hold">
                            <p:stCondLst>
                              <p:cond delay="0"/>
                            </p:stCondLst>
                            <p:childTnLst>
                              <p:par>
                                <p:cTn id="43" presetID="53" presetClass="exit" presetSubtype="32" fill="hold" nodeType="clickEffect">
                                  <p:stCondLst>
                                    <p:cond delay="0"/>
                                  </p:stCondLst>
                                  <p:childTnLst>
                                    <p:anim calcmode="lin" valueType="num">
                                      <p:cBhvr>
                                        <p:cTn id="44" dur="500"/>
                                        <p:tgtEl>
                                          <p:spTgt spid="13"/>
                                        </p:tgtEl>
                                        <p:attrNameLst>
                                          <p:attrName>ppt_w</p:attrName>
                                        </p:attrNameLst>
                                      </p:cBhvr>
                                      <p:tavLst>
                                        <p:tav tm="0">
                                          <p:val>
                                            <p:strVal val="ppt_w"/>
                                          </p:val>
                                        </p:tav>
                                        <p:tav tm="100000">
                                          <p:val>
                                            <p:fltVal val="0"/>
                                          </p:val>
                                        </p:tav>
                                      </p:tavLst>
                                    </p:anim>
                                    <p:anim calcmode="lin" valueType="num">
                                      <p:cBhvr>
                                        <p:cTn id="45" dur="500"/>
                                        <p:tgtEl>
                                          <p:spTgt spid="13"/>
                                        </p:tgtEl>
                                        <p:attrNameLst>
                                          <p:attrName>ppt_h</p:attrName>
                                        </p:attrNameLst>
                                      </p:cBhvr>
                                      <p:tavLst>
                                        <p:tav tm="0">
                                          <p:val>
                                            <p:strVal val="ppt_h"/>
                                          </p:val>
                                        </p:tav>
                                        <p:tav tm="100000">
                                          <p:val>
                                            <p:fltVal val="0"/>
                                          </p:val>
                                        </p:tav>
                                      </p:tavLst>
                                    </p:anim>
                                    <p:animEffect transition="out" filter="fade">
                                      <p:cBhvr>
                                        <p:cTn id="46" dur="500"/>
                                        <p:tgtEl>
                                          <p:spTgt spid="13"/>
                                        </p:tgtEl>
                                      </p:cBhvr>
                                    </p:animEffect>
                                    <p:set>
                                      <p:cBhvr>
                                        <p:cTn id="47" dur="1" fill="hold">
                                          <p:stCondLst>
                                            <p:cond delay="499"/>
                                          </p:stCondLst>
                                        </p:cTn>
                                        <p:tgtEl>
                                          <p:spTgt spid="13"/>
                                        </p:tgtEl>
                                        <p:attrNameLst>
                                          <p:attrName>style.visibility</p:attrName>
                                        </p:attrNameLst>
                                      </p:cBhvr>
                                      <p:to>
                                        <p:strVal val="hidden"/>
                                      </p:to>
                                    </p:set>
                                  </p:childTnLst>
                                </p:cTn>
                              </p:par>
                              <p:par>
                                <p:cTn id="48" presetID="53" presetClass="exit" presetSubtype="32" fill="hold" grpId="1" nodeType="withEffect">
                                  <p:stCondLst>
                                    <p:cond delay="0"/>
                                  </p:stCondLst>
                                  <p:childTnLst>
                                    <p:anim calcmode="lin" valueType="num">
                                      <p:cBhvr>
                                        <p:cTn id="49" dur="500"/>
                                        <p:tgtEl>
                                          <p:spTgt spid="28"/>
                                        </p:tgtEl>
                                        <p:attrNameLst>
                                          <p:attrName>ppt_w</p:attrName>
                                        </p:attrNameLst>
                                      </p:cBhvr>
                                      <p:tavLst>
                                        <p:tav tm="0">
                                          <p:val>
                                            <p:strVal val="ppt_w"/>
                                          </p:val>
                                        </p:tav>
                                        <p:tav tm="100000">
                                          <p:val>
                                            <p:fltVal val="0"/>
                                          </p:val>
                                        </p:tav>
                                      </p:tavLst>
                                    </p:anim>
                                    <p:anim calcmode="lin" valueType="num">
                                      <p:cBhvr>
                                        <p:cTn id="50" dur="500"/>
                                        <p:tgtEl>
                                          <p:spTgt spid="28"/>
                                        </p:tgtEl>
                                        <p:attrNameLst>
                                          <p:attrName>ppt_h</p:attrName>
                                        </p:attrNameLst>
                                      </p:cBhvr>
                                      <p:tavLst>
                                        <p:tav tm="0">
                                          <p:val>
                                            <p:strVal val="ppt_h"/>
                                          </p:val>
                                        </p:tav>
                                        <p:tav tm="100000">
                                          <p:val>
                                            <p:fltVal val="0"/>
                                          </p:val>
                                        </p:tav>
                                      </p:tavLst>
                                    </p:anim>
                                    <p:animEffect transition="out" filter="fade">
                                      <p:cBhvr>
                                        <p:cTn id="51" dur="500"/>
                                        <p:tgtEl>
                                          <p:spTgt spid="28"/>
                                        </p:tgtEl>
                                      </p:cBhvr>
                                    </p:animEffect>
                                    <p:set>
                                      <p:cBhvr>
                                        <p:cTn id="52" dur="1" fill="hold">
                                          <p:stCondLst>
                                            <p:cond delay="4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53" restart="whenNotActive" fill="hold" evtFilter="cancelBubble" nodeType="interactiveSeq">
                <p:stCondLst>
                  <p:cond evt="onClick" delay="0">
                    <p:tgtEl>
                      <p:spTgt spid="18"/>
                    </p:tgtEl>
                  </p:cond>
                </p:stCondLst>
                <p:endSync evt="end" delay="0">
                  <p:rtn val="all"/>
                </p:endSync>
                <p:childTnLst>
                  <p:par>
                    <p:cTn id="54" fill="hold">
                      <p:stCondLst>
                        <p:cond delay="0"/>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30"/>
                                        </p:tgtEl>
                                        <p:attrNameLst>
                                          <p:attrName>style.visibility</p:attrName>
                                        </p:attrNameLst>
                                      </p:cBhvr>
                                      <p:to>
                                        <p:strVal val="visible"/>
                                      </p:to>
                                    </p:set>
                                    <p:animEffect transition="in" filter="fade">
                                      <p:cBhvr>
                                        <p:cTn id="58" dur="1000"/>
                                        <p:tgtEl>
                                          <p:spTgt spid="30"/>
                                        </p:tgtEl>
                                      </p:cBhvr>
                                    </p:animEffect>
                                    <p:anim calcmode="lin" valueType="num">
                                      <p:cBhvr>
                                        <p:cTn id="59" dur="1000" fill="hold"/>
                                        <p:tgtEl>
                                          <p:spTgt spid="30"/>
                                        </p:tgtEl>
                                        <p:attrNameLst>
                                          <p:attrName>ppt_x</p:attrName>
                                        </p:attrNameLst>
                                      </p:cBhvr>
                                      <p:tavLst>
                                        <p:tav tm="0">
                                          <p:val>
                                            <p:strVal val="#ppt_x"/>
                                          </p:val>
                                        </p:tav>
                                        <p:tav tm="100000">
                                          <p:val>
                                            <p:strVal val="#ppt_x"/>
                                          </p:val>
                                        </p:tav>
                                      </p:tavLst>
                                    </p:anim>
                                    <p:anim calcmode="lin" valueType="num">
                                      <p:cBhvr>
                                        <p:cTn id="60"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 presetClass="mediacall" presetSubtype="0" fill="hold" nodeType="clickEffect">
                                  <p:stCondLst>
                                    <p:cond delay="0"/>
                                  </p:stCondLst>
                                  <p:childTnLst>
                                    <p:cmd type="call" cmd="playFrom(0.0)">
                                      <p:cBhvr>
                                        <p:cTn id="64" dur="5120" fill="hold"/>
                                        <p:tgtEl>
                                          <p:spTgt spid="33"/>
                                        </p:tgtEl>
                                      </p:cBhvr>
                                    </p:cmd>
                                  </p:childTnLst>
                                </p:cTn>
                              </p:par>
                            </p:childTnLst>
                          </p:cTn>
                        </p:par>
                      </p:childTnLst>
                    </p:cTn>
                  </p:par>
                  <p:par>
                    <p:cTn id="65" fill="hold">
                      <p:stCondLst>
                        <p:cond delay="indefinite"/>
                      </p:stCondLst>
                      <p:childTnLst>
                        <p:par>
                          <p:cTn id="66" fill="hold">
                            <p:stCondLst>
                              <p:cond delay="0"/>
                            </p:stCondLst>
                            <p:childTnLst>
                              <p:par>
                                <p:cTn id="67" presetID="53" presetClass="exit" presetSubtype="32" fill="hold" nodeType="clickEffect">
                                  <p:stCondLst>
                                    <p:cond delay="0"/>
                                  </p:stCondLst>
                                  <p:childTnLst>
                                    <p:anim calcmode="lin" valueType="num">
                                      <p:cBhvr>
                                        <p:cTn id="68" dur="500"/>
                                        <p:tgtEl>
                                          <p:spTgt spid="18"/>
                                        </p:tgtEl>
                                        <p:attrNameLst>
                                          <p:attrName>ppt_w</p:attrName>
                                        </p:attrNameLst>
                                      </p:cBhvr>
                                      <p:tavLst>
                                        <p:tav tm="0">
                                          <p:val>
                                            <p:strVal val="ppt_w"/>
                                          </p:val>
                                        </p:tav>
                                        <p:tav tm="100000">
                                          <p:val>
                                            <p:fltVal val="0"/>
                                          </p:val>
                                        </p:tav>
                                      </p:tavLst>
                                    </p:anim>
                                    <p:anim calcmode="lin" valueType="num">
                                      <p:cBhvr>
                                        <p:cTn id="69" dur="500"/>
                                        <p:tgtEl>
                                          <p:spTgt spid="18"/>
                                        </p:tgtEl>
                                        <p:attrNameLst>
                                          <p:attrName>ppt_h</p:attrName>
                                        </p:attrNameLst>
                                      </p:cBhvr>
                                      <p:tavLst>
                                        <p:tav tm="0">
                                          <p:val>
                                            <p:strVal val="ppt_h"/>
                                          </p:val>
                                        </p:tav>
                                        <p:tav tm="100000">
                                          <p:val>
                                            <p:fltVal val="0"/>
                                          </p:val>
                                        </p:tav>
                                      </p:tavLst>
                                    </p:anim>
                                    <p:animEffect transition="out" filter="fade">
                                      <p:cBhvr>
                                        <p:cTn id="70" dur="500"/>
                                        <p:tgtEl>
                                          <p:spTgt spid="18"/>
                                        </p:tgtEl>
                                      </p:cBhvr>
                                    </p:animEffect>
                                    <p:set>
                                      <p:cBhvr>
                                        <p:cTn id="71" dur="1" fill="hold">
                                          <p:stCondLst>
                                            <p:cond delay="499"/>
                                          </p:stCondLst>
                                        </p:cTn>
                                        <p:tgtEl>
                                          <p:spTgt spid="18"/>
                                        </p:tgtEl>
                                        <p:attrNameLst>
                                          <p:attrName>style.visibility</p:attrName>
                                        </p:attrNameLst>
                                      </p:cBhvr>
                                      <p:to>
                                        <p:strVal val="hidden"/>
                                      </p:to>
                                    </p:set>
                                  </p:childTnLst>
                                </p:cTn>
                              </p:par>
                              <p:par>
                                <p:cTn id="72" presetID="53" presetClass="exit" presetSubtype="32" fill="hold" grpId="1" nodeType="withEffect">
                                  <p:stCondLst>
                                    <p:cond delay="0"/>
                                  </p:stCondLst>
                                  <p:childTnLst>
                                    <p:anim calcmode="lin" valueType="num">
                                      <p:cBhvr>
                                        <p:cTn id="73" dur="500"/>
                                        <p:tgtEl>
                                          <p:spTgt spid="30"/>
                                        </p:tgtEl>
                                        <p:attrNameLst>
                                          <p:attrName>ppt_w</p:attrName>
                                        </p:attrNameLst>
                                      </p:cBhvr>
                                      <p:tavLst>
                                        <p:tav tm="0">
                                          <p:val>
                                            <p:strVal val="ppt_w"/>
                                          </p:val>
                                        </p:tav>
                                        <p:tav tm="100000">
                                          <p:val>
                                            <p:fltVal val="0"/>
                                          </p:val>
                                        </p:tav>
                                      </p:tavLst>
                                    </p:anim>
                                    <p:anim calcmode="lin" valueType="num">
                                      <p:cBhvr>
                                        <p:cTn id="74" dur="500"/>
                                        <p:tgtEl>
                                          <p:spTgt spid="30"/>
                                        </p:tgtEl>
                                        <p:attrNameLst>
                                          <p:attrName>ppt_h</p:attrName>
                                        </p:attrNameLst>
                                      </p:cBhvr>
                                      <p:tavLst>
                                        <p:tav tm="0">
                                          <p:val>
                                            <p:strVal val="ppt_h"/>
                                          </p:val>
                                        </p:tav>
                                        <p:tav tm="100000">
                                          <p:val>
                                            <p:fltVal val="0"/>
                                          </p:val>
                                        </p:tav>
                                      </p:tavLst>
                                    </p:anim>
                                    <p:animEffect transition="out" filter="fade">
                                      <p:cBhvr>
                                        <p:cTn id="75" dur="500"/>
                                        <p:tgtEl>
                                          <p:spTgt spid="30"/>
                                        </p:tgtEl>
                                      </p:cBhvr>
                                    </p:animEffect>
                                    <p:set>
                                      <p:cBhvr>
                                        <p:cTn id="76"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77" restart="whenNotActive" fill="hold" evtFilter="cancelBubble" nodeType="interactiveSeq">
                <p:stCondLst>
                  <p:cond evt="onClick" delay="0">
                    <p:tgtEl>
                      <p:spTgt spid="23"/>
                    </p:tgtEl>
                  </p:cond>
                </p:stCondLst>
                <p:endSync evt="end" delay="0">
                  <p:rtn val="all"/>
                </p:endSync>
                <p:childTnLst>
                  <p:par>
                    <p:cTn id="78" fill="hold">
                      <p:stCondLst>
                        <p:cond delay="0"/>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29"/>
                                        </p:tgtEl>
                                        <p:attrNameLst>
                                          <p:attrName>style.visibility</p:attrName>
                                        </p:attrNameLst>
                                      </p:cBhvr>
                                      <p:to>
                                        <p:strVal val="visible"/>
                                      </p:to>
                                    </p:set>
                                    <p:animEffect transition="in" filter="fade">
                                      <p:cBhvr>
                                        <p:cTn id="82" dur="1000"/>
                                        <p:tgtEl>
                                          <p:spTgt spid="29"/>
                                        </p:tgtEl>
                                      </p:cBhvr>
                                    </p:animEffect>
                                    <p:anim calcmode="lin" valueType="num">
                                      <p:cBhvr>
                                        <p:cTn id="83" dur="1000" fill="hold"/>
                                        <p:tgtEl>
                                          <p:spTgt spid="29"/>
                                        </p:tgtEl>
                                        <p:attrNameLst>
                                          <p:attrName>ppt_x</p:attrName>
                                        </p:attrNameLst>
                                      </p:cBhvr>
                                      <p:tavLst>
                                        <p:tav tm="0">
                                          <p:val>
                                            <p:strVal val="#ppt_x"/>
                                          </p:val>
                                        </p:tav>
                                        <p:tav tm="100000">
                                          <p:val>
                                            <p:strVal val="#ppt_x"/>
                                          </p:val>
                                        </p:tav>
                                      </p:tavLst>
                                    </p:anim>
                                    <p:anim calcmode="lin" valueType="num">
                                      <p:cBhvr>
                                        <p:cTn id="84" dur="1000" fill="hold"/>
                                        <p:tgtEl>
                                          <p:spTgt spid="29"/>
                                        </p:tgtEl>
                                        <p:attrNameLst>
                                          <p:attrName>ppt_y</p:attrName>
                                        </p:attrNameLst>
                                      </p:cBhvr>
                                      <p:tavLst>
                                        <p:tav tm="0">
                                          <p:val>
                                            <p:strVal val="#ppt_y+.1"/>
                                          </p:val>
                                        </p:tav>
                                        <p:tav tm="100000">
                                          <p:val>
                                            <p:strVal val="#ppt_y"/>
                                          </p:val>
                                        </p:tav>
                                      </p:tavLst>
                                    </p:anim>
                                  </p:childTnLst>
                                </p:cTn>
                              </p:par>
                              <p:par>
                                <p:cTn id="85" presetID="1" presetClass="mediacall" presetSubtype="0" fill="hold" nodeType="withEffect">
                                  <p:stCondLst>
                                    <p:cond delay="0"/>
                                  </p:stCondLst>
                                  <p:childTnLst>
                                    <p:cmd type="call" cmd="playFrom(0.0)">
                                      <p:cBhvr>
                                        <p:cTn id="86" dur="5120" fill="hold"/>
                                        <p:tgtEl>
                                          <p:spTgt spid="32"/>
                                        </p:tgtEl>
                                      </p:cBhvr>
                                    </p:cmd>
                                  </p:childTnLst>
                                </p:cTn>
                              </p:par>
                            </p:childTnLst>
                          </p:cTn>
                        </p:par>
                        <p:par>
                          <p:cTn id="87" fill="hold">
                            <p:stCondLst>
                              <p:cond delay="5120"/>
                            </p:stCondLst>
                            <p:childTnLst>
                              <p:par>
                                <p:cTn id="88" presetID="53" presetClass="exit" presetSubtype="32" fill="hold" nodeType="afterEffect">
                                  <p:stCondLst>
                                    <p:cond delay="0"/>
                                  </p:stCondLst>
                                  <p:childTnLst>
                                    <p:anim calcmode="lin" valueType="num">
                                      <p:cBhvr>
                                        <p:cTn id="89" dur="500"/>
                                        <p:tgtEl>
                                          <p:spTgt spid="23"/>
                                        </p:tgtEl>
                                        <p:attrNameLst>
                                          <p:attrName>ppt_w</p:attrName>
                                        </p:attrNameLst>
                                      </p:cBhvr>
                                      <p:tavLst>
                                        <p:tav tm="0">
                                          <p:val>
                                            <p:strVal val="ppt_w"/>
                                          </p:val>
                                        </p:tav>
                                        <p:tav tm="100000">
                                          <p:val>
                                            <p:fltVal val="0"/>
                                          </p:val>
                                        </p:tav>
                                      </p:tavLst>
                                    </p:anim>
                                    <p:anim calcmode="lin" valueType="num">
                                      <p:cBhvr>
                                        <p:cTn id="90" dur="500"/>
                                        <p:tgtEl>
                                          <p:spTgt spid="23"/>
                                        </p:tgtEl>
                                        <p:attrNameLst>
                                          <p:attrName>ppt_h</p:attrName>
                                        </p:attrNameLst>
                                      </p:cBhvr>
                                      <p:tavLst>
                                        <p:tav tm="0">
                                          <p:val>
                                            <p:strVal val="ppt_h"/>
                                          </p:val>
                                        </p:tav>
                                        <p:tav tm="100000">
                                          <p:val>
                                            <p:fltVal val="0"/>
                                          </p:val>
                                        </p:tav>
                                      </p:tavLst>
                                    </p:anim>
                                    <p:animEffect transition="out" filter="fade">
                                      <p:cBhvr>
                                        <p:cTn id="91" dur="500"/>
                                        <p:tgtEl>
                                          <p:spTgt spid="23"/>
                                        </p:tgtEl>
                                      </p:cBhvr>
                                    </p:animEffect>
                                    <p:set>
                                      <p:cBhvr>
                                        <p:cTn id="92" dur="1" fill="hold">
                                          <p:stCondLst>
                                            <p:cond delay="499"/>
                                          </p:stCondLst>
                                        </p:cTn>
                                        <p:tgtEl>
                                          <p:spTgt spid="23"/>
                                        </p:tgtEl>
                                        <p:attrNameLst>
                                          <p:attrName>style.visibility</p:attrName>
                                        </p:attrNameLst>
                                      </p:cBhvr>
                                      <p:to>
                                        <p:strVal val="hidden"/>
                                      </p:to>
                                    </p:set>
                                  </p:childTnLst>
                                </p:cTn>
                              </p:par>
                              <p:par>
                                <p:cTn id="93" presetID="53" presetClass="exit" presetSubtype="32" fill="hold" grpId="1" nodeType="withEffect">
                                  <p:stCondLst>
                                    <p:cond delay="0"/>
                                  </p:stCondLst>
                                  <p:childTnLst>
                                    <p:anim calcmode="lin" valueType="num">
                                      <p:cBhvr>
                                        <p:cTn id="94" dur="500"/>
                                        <p:tgtEl>
                                          <p:spTgt spid="29"/>
                                        </p:tgtEl>
                                        <p:attrNameLst>
                                          <p:attrName>ppt_w</p:attrName>
                                        </p:attrNameLst>
                                      </p:cBhvr>
                                      <p:tavLst>
                                        <p:tav tm="0">
                                          <p:val>
                                            <p:strVal val="ppt_w"/>
                                          </p:val>
                                        </p:tav>
                                        <p:tav tm="100000">
                                          <p:val>
                                            <p:fltVal val="0"/>
                                          </p:val>
                                        </p:tav>
                                      </p:tavLst>
                                    </p:anim>
                                    <p:anim calcmode="lin" valueType="num">
                                      <p:cBhvr>
                                        <p:cTn id="95" dur="500"/>
                                        <p:tgtEl>
                                          <p:spTgt spid="29"/>
                                        </p:tgtEl>
                                        <p:attrNameLst>
                                          <p:attrName>ppt_h</p:attrName>
                                        </p:attrNameLst>
                                      </p:cBhvr>
                                      <p:tavLst>
                                        <p:tav tm="0">
                                          <p:val>
                                            <p:strVal val="ppt_h"/>
                                          </p:val>
                                        </p:tav>
                                        <p:tav tm="100000">
                                          <p:val>
                                            <p:fltVal val="0"/>
                                          </p:val>
                                        </p:tav>
                                      </p:tavLst>
                                    </p:anim>
                                    <p:animEffect transition="out" filter="fade">
                                      <p:cBhvr>
                                        <p:cTn id="96" dur="500"/>
                                        <p:tgtEl>
                                          <p:spTgt spid="29"/>
                                        </p:tgtEl>
                                      </p:cBhvr>
                                    </p:animEffect>
                                    <p:set>
                                      <p:cBhvr>
                                        <p:cTn id="97"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3"/>
                  </p:tgtEl>
                </p:cond>
              </p:nextCondLst>
            </p:seq>
            <p:audio>
              <p:cMediaNode vol="80000">
                <p:cTn id="98" fill="hold" display="0">
                  <p:stCondLst>
                    <p:cond delay="indefinite"/>
                  </p:stCondLst>
                  <p:endCondLst>
                    <p:cond evt="onStopAudio" delay="0">
                      <p:tgtEl>
                        <p:sldTgt/>
                      </p:tgtEl>
                    </p:cond>
                  </p:endCondLst>
                </p:cTn>
                <p:tgtEl>
                  <p:spTgt spid="32"/>
                </p:tgtEl>
              </p:cMediaNode>
            </p:audio>
            <p:audio>
              <p:cMediaNode vol="80000">
                <p:cTn id="99" fill="hold" display="0">
                  <p:stCondLst>
                    <p:cond delay="indefinite"/>
                  </p:stCondLst>
                  <p:endCondLst>
                    <p:cond evt="onStopAudio" delay="0">
                      <p:tgtEl>
                        <p:sldTgt/>
                      </p:tgtEl>
                    </p:cond>
                  </p:endCondLst>
                </p:cTn>
                <p:tgtEl>
                  <p:spTgt spid="33"/>
                </p:tgtEl>
              </p:cMediaNode>
            </p:audio>
            <p:audio>
              <p:cMediaNode vol="80000">
                <p:cTn id="100" fill="hold" display="0">
                  <p:stCondLst>
                    <p:cond delay="indefinite"/>
                  </p:stCondLst>
                  <p:endCondLst>
                    <p:cond evt="onStopAudio" delay="0">
                      <p:tgtEl>
                        <p:sldTgt/>
                      </p:tgtEl>
                    </p:cond>
                  </p:endCondLst>
                </p:cTn>
                <p:tgtEl>
                  <p:spTgt spid="34"/>
                </p:tgtEl>
              </p:cMediaNode>
            </p:audio>
            <p:audio>
              <p:cMediaNode vol="80000">
                <p:cTn id="101" fill="hold" display="0">
                  <p:stCondLst>
                    <p:cond delay="indefinite"/>
                  </p:stCondLst>
                  <p:endCondLst>
                    <p:cond evt="onStopAudio" delay="0">
                      <p:tgtEl>
                        <p:sldTgt/>
                      </p:tgtEl>
                    </p:cond>
                  </p:endCondLst>
                </p:cTn>
                <p:tgtEl>
                  <p:spTgt spid="35"/>
                </p:tgtEl>
              </p:cMediaNode>
            </p:audio>
          </p:childTnLst>
        </p:cTn>
      </p:par>
    </p:tnLst>
    <p:bldLst>
      <p:bldP spid="28" grpId="0" animBg="1"/>
      <p:bldP spid="28" grpId="1" animBg="1"/>
      <p:bldP spid="29" grpId="0" animBg="1"/>
      <p:bldP spid="29" grpId="1" animBg="1"/>
      <p:bldP spid="30" grpId="0" animBg="1"/>
      <p:bldP spid="30" grpId="1" animBg="1"/>
      <p:bldP spid="3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A">
            <a:extLst>
              <a:ext uri="{FF2B5EF4-FFF2-40B4-BE49-F238E27FC236}">
                <a16:creationId xmlns:a16="http://schemas.microsoft.com/office/drawing/2014/main" id="{6CE35F12-4351-1A54-E37A-8FF340574C21}"/>
              </a:ext>
            </a:extLst>
          </p:cNvPr>
          <p:cNvGrpSpPr/>
          <p:nvPr/>
        </p:nvGrpSpPr>
        <p:grpSpPr>
          <a:xfrm>
            <a:off x="613281" y="2624316"/>
            <a:ext cx="5031995" cy="1418488"/>
            <a:chOff x="194181" y="1938516"/>
            <a:chExt cx="5031995" cy="1418488"/>
          </a:xfrm>
        </p:grpSpPr>
        <p:sp>
          <p:nvSpPr>
            <p:cNvPr id="3" name="Google Shape;1182;p42">
              <a:extLst>
                <a:ext uri="{FF2B5EF4-FFF2-40B4-BE49-F238E27FC236}">
                  <a16:creationId xmlns:a16="http://schemas.microsoft.com/office/drawing/2014/main" id="{CBE373D8-7958-733A-AE26-2FC2433F6ACB}"/>
                </a:ext>
              </a:extLst>
            </p:cNvPr>
            <p:cNvSpPr/>
            <p:nvPr/>
          </p:nvSpPr>
          <p:spPr>
            <a:xfrm>
              <a:off x="737521" y="1938516"/>
              <a:ext cx="4488655" cy="1249753"/>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CA3659"/>
            </a:solidFill>
            <a:ln w="19050" cap="flat" cmpd="sng">
              <a:solidFill>
                <a:srgbClr val="CA36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Picture 3">
              <a:extLst>
                <a:ext uri="{FF2B5EF4-FFF2-40B4-BE49-F238E27FC236}">
                  <a16:creationId xmlns:a16="http://schemas.microsoft.com/office/drawing/2014/main" id="{441B1D75-554C-A984-AF48-1134BCF33F67}"/>
                </a:ext>
              </a:extLst>
            </p:cNvPr>
            <p:cNvPicPr>
              <a:picLocks noChangeAspect="1"/>
            </p:cNvPicPr>
            <p:nvPr/>
          </p:nvPicPr>
          <p:blipFill>
            <a:blip r:embed="rId6"/>
            <a:stretch>
              <a:fillRect/>
            </a:stretch>
          </p:blipFill>
          <p:spPr>
            <a:xfrm>
              <a:off x="194181" y="1938516"/>
              <a:ext cx="1074063" cy="1418488"/>
            </a:xfrm>
            <a:prstGeom prst="rect">
              <a:avLst/>
            </a:prstGeom>
          </p:spPr>
        </p:pic>
        <p:sp>
          <p:nvSpPr>
            <p:cNvPr id="5" name="TextBox 4">
              <a:extLst>
                <a:ext uri="{FF2B5EF4-FFF2-40B4-BE49-F238E27FC236}">
                  <a16:creationId xmlns:a16="http://schemas.microsoft.com/office/drawing/2014/main" id="{FC2074F1-C648-0591-217D-14105F86A1FC}"/>
                </a:ext>
              </a:extLst>
            </p:cNvPr>
            <p:cNvSpPr txBox="1"/>
            <p:nvPr/>
          </p:nvSpPr>
          <p:spPr>
            <a:xfrm>
              <a:off x="1359656" y="2224502"/>
              <a:ext cx="2835644" cy="769441"/>
            </a:xfrm>
            <a:prstGeom prst="rect">
              <a:avLst/>
            </a:prstGeom>
            <a:noFill/>
          </p:spPr>
          <p:txBody>
            <a:bodyPr wrap="square" rtlCol="0">
              <a:spAutoFit/>
            </a:bodyPr>
            <a:lstStyle/>
            <a:p>
              <a:pPr algn="ctr"/>
              <a:r>
                <a:rPr lang="en-US" sz="4400" b="1">
                  <a:latin typeface="UTM Avo" panose="02040603050506020204" pitchFamily="18" charset="0"/>
                </a:rPr>
                <a:t>Thức ăn</a:t>
              </a:r>
            </a:p>
          </p:txBody>
        </p:sp>
      </p:grpSp>
      <p:grpSp>
        <p:nvGrpSpPr>
          <p:cNvPr id="6" name="B">
            <a:extLst>
              <a:ext uri="{FF2B5EF4-FFF2-40B4-BE49-F238E27FC236}">
                <a16:creationId xmlns:a16="http://schemas.microsoft.com/office/drawing/2014/main" id="{79A3638B-E817-AEC5-C414-0025798FCCDA}"/>
              </a:ext>
            </a:extLst>
          </p:cNvPr>
          <p:cNvGrpSpPr/>
          <p:nvPr/>
        </p:nvGrpSpPr>
        <p:grpSpPr>
          <a:xfrm>
            <a:off x="5938455" y="2685380"/>
            <a:ext cx="5246382" cy="1576236"/>
            <a:chOff x="4689924" y="1920853"/>
            <a:chExt cx="5246382" cy="1576236"/>
          </a:xfrm>
        </p:grpSpPr>
        <p:grpSp>
          <p:nvGrpSpPr>
            <p:cNvPr id="7" name="Group 6">
              <a:extLst>
                <a:ext uri="{FF2B5EF4-FFF2-40B4-BE49-F238E27FC236}">
                  <a16:creationId xmlns:a16="http://schemas.microsoft.com/office/drawing/2014/main" id="{676D419E-4682-0FA9-C299-5E4D78FF8571}"/>
                </a:ext>
              </a:extLst>
            </p:cNvPr>
            <p:cNvGrpSpPr/>
            <p:nvPr/>
          </p:nvGrpSpPr>
          <p:grpSpPr>
            <a:xfrm>
              <a:off x="5175829" y="1920853"/>
              <a:ext cx="4760477" cy="1290816"/>
              <a:chOff x="5023429" y="1768453"/>
              <a:chExt cx="4760477" cy="1290816"/>
            </a:xfrm>
          </p:grpSpPr>
          <p:sp>
            <p:nvSpPr>
              <p:cNvPr id="9" name="Google Shape;1182;p42">
                <a:extLst>
                  <a:ext uri="{FF2B5EF4-FFF2-40B4-BE49-F238E27FC236}">
                    <a16:creationId xmlns:a16="http://schemas.microsoft.com/office/drawing/2014/main" id="{715CAEA9-D994-6926-9DC6-D891E62B0249}"/>
                  </a:ext>
                </a:extLst>
              </p:cNvPr>
              <p:cNvSpPr/>
              <p:nvPr/>
            </p:nvSpPr>
            <p:spPr>
              <a:xfrm>
                <a:off x="5023429" y="1768453"/>
                <a:ext cx="4760477" cy="1290816"/>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chemeClr val="accent3">
                  <a:lumMod val="75000"/>
                </a:schemeClr>
              </a:solidFill>
              <a:ln w="19050" cap="flat" cmpd="sng">
                <a:solidFill>
                  <a:schemeClr val="accent3">
                    <a:lumMod val="50000"/>
                  </a:schemeClr>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TextBox 9">
                <a:extLst>
                  <a:ext uri="{FF2B5EF4-FFF2-40B4-BE49-F238E27FC236}">
                    <a16:creationId xmlns:a16="http://schemas.microsoft.com/office/drawing/2014/main" id="{AA4B26A5-FD14-3D0D-F9F6-EEE57A552564}"/>
                  </a:ext>
                </a:extLst>
              </p:cNvPr>
              <p:cNvSpPr txBox="1"/>
              <p:nvPr/>
            </p:nvSpPr>
            <p:spPr>
              <a:xfrm>
                <a:off x="5602845" y="2087449"/>
                <a:ext cx="3407665" cy="769441"/>
              </a:xfrm>
              <a:prstGeom prst="rect">
                <a:avLst/>
              </a:prstGeom>
              <a:noFill/>
            </p:spPr>
            <p:txBody>
              <a:bodyPr wrap="square" rtlCol="0">
                <a:spAutoFit/>
              </a:bodyPr>
              <a:lstStyle/>
              <a:p>
                <a:pPr algn="ctr"/>
                <a:r>
                  <a:rPr lang="en-US" sz="4400" b="1">
                    <a:latin typeface="UTM Avo" panose="02040603050506020204" pitchFamily="18" charset="0"/>
                  </a:rPr>
                  <a:t>Sách, báo</a:t>
                </a:r>
              </a:p>
            </p:txBody>
          </p:sp>
        </p:grpSp>
        <p:pic>
          <p:nvPicPr>
            <p:cNvPr id="8" name="Picture 7">
              <a:extLst>
                <a:ext uri="{FF2B5EF4-FFF2-40B4-BE49-F238E27FC236}">
                  <a16:creationId xmlns:a16="http://schemas.microsoft.com/office/drawing/2014/main" id="{7100F4C5-1EDB-1261-4BBB-24515C007478}"/>
                </a:ext>
              </a:extLst>
            </p:cNvPr>
            <p:cNvPicPr>
              <a:picLocks noChangeAspect="1"/>
            </p:cNvPicPr>
            <p:nvPr/>
          </p:nvPicPr>
          <p:blipFill>
            <a:blip r:embed="rId7"/>
            <a:stretch>
              <a:fillRect/>
            </a:stretch>
          </p:blipFill>
          <p:spPr>
            <a:xfrm>
              <a:off x="4689924" y="1927864"/>
              <a:ext cx="1188199" cy="1569225"/>
            </a:xfrm>
            <a:prstGeom prst="rect">
              <a:avLst/>
            </a:prstGeom>
          </p:spPr>
        </p:pic>
      </p:grpSp>
      <p:grpSp>
        <p:nvGrpSpPr>
          <p:cNvPr id="11" name="C">
            <a:extLst>
              <a:ext uri="{FF2B5EF4-FFF2-40B4-BE49-F238E27FC236}">
                <a16:creationId xmlns:a16="http://schemas.microsoft.com/office/drawing/2014/main" id="{9E80A885-C21B-BDB9-147C-ADF086887AE5}"/>
              </a:ext>
            </a:extLst>
          </p:cNvPr>
          <p:cNvGrpSpPr/>
          <p:nvPr/>
        </p:nvGrpSpPr>
        <p:grpSpPr>
          <a:xfrm>
            <a:off x="663823" y="4554100"/>
            <a:ext cx="4963513" cy="1555663"/>
            <a:chOff x="232815" y="3333839"/>
            <a:chExt cx="4963513" cy="1555663"/>
          </a:xfrm>
        </p:grpSpPr>
        <p:grpSp>
          <p:nvGrpSpPr>
            <p:cNvPr id="12" name="Group 11">
              <a:extLst>
                <a:ext uri="{FF2B5EF4-FFF2-40B4-BE49-F238E27FC236}">
                  <a16:creationId xmlns:a16="http://schemas.microsoft.com/office/drawing/2014/main" id="{BFB6CCC8-4B89-7B68-7D76-11126E971575}"/>
                </a:ext>
              </a:extLst>
            </p:cNvPr>
            <p:cNvGrpSpPr/>
            <p:nvPr/>
          </p:nvGrpSpPr>
          <p:grpSpPr>
            <a:xfrm>
              <a:off x="701365" y="3333839"/>
              <a:ext cx="4494963" cy="1252556"/>
              <a:chOff x="5023429" y="1714605"/>
              <a:chExt cx="4494963" cy="1252556"/>
            </a:xfrm>
          </p:grpSpPr>
          <p:sp>
            <p:nvSpPr>
              <p:cNvPr id="14" name="Google Shape;1182;p42">
                <a:extLst>
                  <a:ext uri="{FF2B5EF4-FFF2-40B4-BE49-F238E27FC236}">
                    <a16:creationId xmlns:a16="http://schemas.microsoft.com/office/drawing/2014/main" id="{8ECBF5E6-CA83-48D9-BA28-1236CCEA411C}"/>
                  </a:ext>
                </a:extLst>
              </p:cNvPr>
              <p:cNvSpPr/>
              <p:nvPr/>
            </p:nvSpPr>
            <p:spPr>
              <a:xfrm>
                <a:off x="5023429" y="1714605"/>
                <a:ext cx="4494963" cy="1252556"/>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002060"/>
              </a:solidFill>
              <a:ln w="19050" cap="flat" cmpd="sng">
                <a:solidFill>
                  <a:srgbClr val="00B0F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TextBox 14">
                <a:extLst>
                  <a:ext uri="{FF2B5EF4-FFF2-40B4-BE49-F238E27FC236}">
                    <a16:creationId xmlns:a16="http://schemas.microsoft.com/office/drawing/2014/main" id="{F324A279-65A2-C83F-5FB9-766C3C80DA8B}"/>
                  </a:ext>
                </a:extLst>
              </p:cNvPr>
              <p:cNvSpPr txBox="1"/>
              <p:nvPr/>
            </p:nvSpPr>
            <p:spPr>
              <a:xfrm>
                <a:off x="5726868" y="1991512"/>
                <a:ext cx="3001354" cy="769441"/>
              </a:xfrm>
              <a:prstGeom prst="rect">
                <a:avLst/>
              </a:prstGeom>
              <a:noFill/>
            </p:spPr>
            <p:txBody>
              <a:bodyPr wrap="square" rtlCol="0">
                <a:spAutoFit/>
              </a:bodyPr>
              <a:lstStyle/>
              <a:p>
                <a:pPr algn="ctr"/>
                <a:r>
                  <a:rPr lang="en-US" sz="4400" b="1">
                    <a:latin typeface="UTM Avo" panose="02040603050506020204" pitchFamily="18" charset="0"/>
                  </a:rPr>
                  <a:t>Học tập</a:t>
                </a:r>
              </a:p>
            </p:txBody>
          </p:sp>
        </p:grpSp>
        <p:pic>
          <p:nvPicPr>
            <p:cNvPr id="13" name="Picture 12">
              <a:extLst>
                <a:ext uri="{FF2B5EF4-FFF2-40B4-BE49-F238E27FC236}">
                  <a16:creationId xmlns:a16="http://schemas.microsoft.com/office/drawing/2014/main" id="{34A3FBF8-10F7-EABA-6AAF-90565527ABD3}"/>
                </a:ext>
              </a:extLst>
            </p:cNvPr>
            <p:cNvPicPr>
              <a:picLocks noChangeAspect="1"/>
            </p:cNvPicPr>
            <p:nvPr/>
          </p:nvPicPr>
          <p:blipFill>
            <a:blip r:embed="rId8"/>
            <a:stretch>
              <a:fillRect/>
            </a:stretch>
          </p:blipFill>
          <p:spPr>
            <a:xfrm>
              <a:off x="232815" y="3341685"/>
              <a:ext cx="1171989" cy="1547817"/>
            </a:xfrm>
            <a:prstGeom prst="rect">
              <a:avLst/>
            </a:prstGeom>
          </p:spPr>
        </p:pic>
      </p:grpSp>
      <p:grpSp>
        <p:nvGrpSpPr>
          <p:cNvPr id="16" name="D">
            <a:extLst>
              <a:ext uri="{FF2B5EF4-FFF2-40B4-BE49-F238E27FC236}">
                <a16:creationId xmlns:a16="http://schemas.microsoft.com/office/drawing/2014/main" id="{83237D00-5F11-4A76-AE16-313A0110BE28}"/>
              </a:ext>
            </a:extLst>
          </p:cNvPr>
          <p:cNvGrpSpPr/>
          <p:nvPr/>
        </p:nvGrpSpPr>
        <p:grpSpPr>
          <a:xfrm>
            <a:off x="6063234" y="4547036"/>
            <a:ext cx="5121602" cy="1654563"/>
            <a:chOff x="4758175" y="3218975"/>
            <a:chExt cx="5121602" cy="1654563"/>
          </a:xfrm>
        </p:grpSpPr>
        <p:grpSp>
          <p:nvGrpSpPr>
            <p:cNvPr id="17" name="Group 16">
              <a:extLst>
                <a:ext uri="{FF2B5EF4-FFF2-40B4-BE49-F238E27FC236}">
                  <a16:creationId xmlns:a16="http://schemas.microsoft.com/office/drawing/2014/main" id="{2192B955-3726-C6E3-0F62-54B76A83F510}"/>
                </a:ext>
              </a:extLst>
            </p:cNvPr>
            <p:cNvGrpSpPr/>
            <p:nvPr/>
          </p:nvGrpSpPr>
          <p:grpSpPr>
            <a:xfrm>
              <a:off x="5149148" y="3218975"/>
              <a:ext cx="4730629" cy="1337384"/>
              <a:chOff x="5023429" y="1629777"/>
              <a:chExt cx="4730629" cy="1337384"/>
            </a:xfrm>
          </p:grpSpPr>
          <p:sp>
            <p:nvSpPr>
              <p:cNvPr id="19" name="Google Shape;1182;p42">
                <a:extLst>
                  <a:ext uri="{FF2B5EF4-FFF2-40B4-BE49-F238E27FC236}">
                    <a16:creationId xmlns:a16="http://schemas.microsoft.com/office/drawing/2014/main" id="{3C5FB25C-A400-71C9-9F3E-A1D6BCF28AB1}"/>
                  </a:ext>
                </a:extLst>
              </p:cNvPr>
              <p:cNvSpPr/>
              <p:nvPr/>
            </p:nvSpPr>
            <p:spPr>
              <a:xfrm>
                <a:off x="5023429" y="1629777"/>
                <a:ext cx="4730629" cy="1337384"/>
              </a:xfrm>
              <a:custGeom>
                <a:avLst/>
                <a:gdLst/>
                <a:ahLst/>
                <a:cxnLst/>
                <a:rect l="l" t="t" r="r" b="b"/>
                <a:pathLst>
                  <a:path w="42268" h="8686" extrusionOk="0">
                    <a:moveTo>
                      <a:pt x="20982" y="518"/>
                    </a:moveTo>
                    <a:lnTo>
                      <a:pt x="26076" y="608"/>
                    </a:lnTo>
                    <a:lnTo>
                      <a:pt x="31169" y="715"/>
                    </a:lnTo>
                    <a:lnTo>
                      <a:pt x="36245" y="858"/>
                    </a:lnTo>
                    <a:lnTo>
                      <a:pt x="41339" y="1037"/>
                    </a:lnTo>
                    <a:lnTo>
                      <a:pt x="40999" y="1537"/>
                    </a:lnTo>
                    <a:lnTo>
                      <a:pt x="40660" y="2002"/>
                    </a:lnTo>
                    <a:lnTo>
                      <a:pt x="40284" y="2449"/>
                    </a:lnTo>
                    <a:lnTo>
                      <a:pt x="39891" y="2895"/>
                    </a:lnTo>
                    <a:lnTo>
                      <a:pt x="39480" y="3306"/>
                    </a:lnTo>
                    <a:lnTo>
                      <a:pt x="39051" y="3700"/>
                    </a:lnTo>
                    <a:lnTo>
                      <a:pt x="38604" y="4093"/>
                    </a:lnTo>
                    <a:lnTo>
                      <a:pt x="38140" y="4486"/>
                    </a:lnTo>
                    <a:lnTo>
                      <a:pt x="38104" y="4540"/>
                    </a:lnTo>
                    <a:lnTo>
                      <a:pt x="38086" y="4593"/>
                    </a:lnTo>
                    <a:lnTo>
                      <a:pt x="38050" y="4665"/>
                    </a:lnTo>
                    <a:lnTo>
                      <a:pt x="38032" y="4736"/>
                    </a:lnTo>
                    <a:lnTo>
                      <a:pt x="38050" y="4808"/>
                    </a:lnTo>
                    <a:lnTo>
                      <a:pt x="38104" y="4879"/>
                    </a:lnTo>
                    <a:lnTo>
                      <a:pt x="38980" y="5737"/>
                    </a:lnTo>
                    <a:lnTo>
                      <a:pt x="39873" y="6595"/>
                    </a:lnTo>
                    <a:lnTo>
                      <a:pt x="40785" y="7417"/>
                    </a:lnTo>
                    <a:lnTo>
                      <a:pt x="41249" y="7828"/>
                    </a:lnTo>
                    <a:lnTo>
                      <a:pt x="41732" y="8221"/>
                    </a:lnTo>
                    <a:lnTo>
                      <a:pt x="36567" y="8257"/>
                    </a:lnTo>
                    <a:lnTo>
                      <a:pt x="26255" y="8257"/>
                    </a:lnTo>
                    <a:lnTo>
                      <a:pt x="21090" y="8239"/>
                    </a:lnTo>
                    <a:lnTo>
                      <a:pt x="18534" y="8203"/>
                    </a:lnTo>
                    <a:lnTo>
                      <a:pt x="15978" y="8150"/>
                    </a:lnTo>
                    <a:lnTo>
                      <a:pt x="10831" y="8043"/>
                    </a:lnTo>
                    <a:lnTo>
                      <a:pt x="8275" y="7989"/>
                    </a:lnTo>
                    <a:lnTo>
                      <a:pt x="5702" y="7971"/>
                    </a:lnTo>
                    <a:lnTo>
                      <a:pt x="3146" y="7971"/>
                    </a:lnTo>
                    <a:lnTo>
                      <a:pt x="1859" y="8007"/>
                    </a:lnTo>
                    <a:lnTo>
                      <a:pt x="590" y="8043"/>
                    </a:lnTo>
                    <a:lnTo>
                      <a:pt x="1002" y="7649"/>
                    </a:lnTo>
                    <a:lnTo>
                      <a:pt x="1413" y="7256"/>
                    </a:lnTo>
                    <a:lnTo>
                      <a:pt x="1788" y="6845"/>
                    </a:lnTo>
                    <a:lnTo>
                      <a:pt x="2163" y="6398"/>
                    </a:lnTo>
                    <a:lnTo>
                      <a:pt x="2503" y="5952"/>
                    </a:lnTo>
                    <a:lnTo>
                      <a:pt x="2842" y="5505"/>
                    </a:lnTo>
                    <a:lnTo>
                      <a:pt x="3182" y="5040"/>
                    </a:lnTo>
                    <a:lnTo>
                      <a:pt x="3486" y="4575"/>
                    </a:lnTo>
                    <a:lnTo>
                      <a:pt x="3504" y="4522"/>
                    </a:lnTo>
                    <a:lnTo>
                      <a:pt x="3521" y="4468"/>
                    </a:lnTo>
                    <a:lnTo>
                      <a:pt x="3557" y="4450"/>
                    </a:lnTo>
                    <a:lnTo>
                      <a:pt x="3575" y="4415"/>
                    </a:lnTo>
                    <a:lnTo>
                      <a:pt x="3575" y="4361"/>
                    </a:lnTo>
                    <a:lnTo>
                      <a:pt x="3575" y="4325"/>
                    </a:lnTo>
                    <a:lnTo>
                      <a:pt x="3271" y="3825"/>
                    </a:lnTo>
                    <a:lnTo>
                      <a:pt x="2950" y="3324"/>
                    </a:lnTo>
                    <a:lnTo>
                      <a:pt x="2610" y="2842"/>
                    </a:lnTo>
                    <a:lnTo>
                      <a:pt x="2253" y="2377"/>
                    </a:lnTo>
                    <a:lnTo>
                      <a:pt x="1877" y="1912"/>
                    </a:lnTo>
                    <a:lnTo>
                      <a:pt x="1502" y="1448"/>
                    </a:lnTo>
                    <a:lnTo>
                      <a:pt x="751" y="554"/>
                    </a:lnTo>
                    <a:lnTo>
                      <a:pt x="2002" y="590"/>
                    </a:lnTo>
                    <a:lnTo>
                      <a:pt x="3271" y="608"/>
                    </a:lnTo>
                    <a:lnTo>
                      <a:pt x="5791" y="626"/>
                    </a:lnTo>
                    <a:lnTo>
                      <a:pt x="8329" y="608"/>
                    </a:lnTo>
                    <a:lnTo>
                      <a:pt x="10867" y="590"/>
                    </a:lnTo>
                    <a:lnTo>
                      <a:pt x="15925" y="518"/>
                    </a:lnTo>
                    <a:close/>
                    <a:moveTo>
                      <a:pt x="8186" y="0"/>
                    </a:moveTo>
                    <a:lnTo>
                      <a:pt x="6899" y="18"/>
                    </a:lnTo>
                    <a:lnTo>
                      <a:pt x="5630" y="54"/>
                    </a:lnTo>
                    <a:lnTo>
                      <a:pt x="4344" y="89"/>
                    </a:lnTo>
                    <a:lnTo>
                      <a:pt x="3075" y="143"/>
                    </a:lnTo>
                    <a:lnTo>
                      <a:pt x="1806" y="197"/>
                    </a:lnTo>
                    <a:lnTo>
                      <a:pt x="537" y="286"/>
                    </a:lnTo>
                    <a:lnTo>
                      <a:pt x="483" y="286"/>
                    </a:lnTo>
                    <a:lnTo>
                      <a:pt x="465" y="304"/>
                    </a:lnTo>
                    <a:lnTo>
                      <a:pt x="412" y="375"/>
                    </a:lnTo>
                    <a:lnTo>
                      <a:pt x="358" y="393"/>
                    </a:lnTo>
                    <a:lnTo>
                      <a:pt x="322" y="429"/>
                    </a:lnTo>
                    <a:lnTo>
                      <a:pt x="269" y="465"/>
                    </a:lnTo>
                    <a:lnTo>
                      <a:pt x="233" y="501"/>
                    </a:lnTo>
                    <a:lnTo>
                      <a:pt x="215" y="554"/>
                    </a:lnTo>
                    <a:lnTo>
                      <a:pt x="215" y="608"/>
                    </a:lnTo>
                    <a:lnTo>
                      <a:pt x="233" y="679"/>
                    </a:lnTo>
                    <a:lnTo>
                      <a:pt x="251" y="733"/>
                    </a:lnTo>
                    <a:lnTo>
                      <a:pt x="948" y="1644"/>
                    </a:lnTo>
                    <a:lnTo>
                      <a:pt x="1663" y="2574"/>
                    </a:lnTo>
                    <a:lnTo>
                      <a:pt x="2038" y="3020"/>
                    </a:lnTo>
                    <a:lnTo>
                      <a:pt x="2413" y="3467"/>
                    </a:lnTo>
                    <a:lnTo>
                      <a:pt x="2807" y="3896"/>
                    </a:lnTo>
                    <a:lnTo>
                      <a:pt x="3218" y="4289"/>
                    </a:lnTo>
                    <a:lnTo>
                      <a:pt x="3182" y="4325"/>
                    </a:lnTo>
                    <a:lnTo>
                      <a:pt x="3128" y="4361"/>
                    </a:lnTo>
                    <a:lnTo>
                      <a:pt x="2789" y="4879"/>
                    </a:lnTo>
                    <a:lnTo>
                      <a:pt x="2413" y="5362"/>
                    </a:lnTo>
                    <a:lnTo>
                      <a:pt x="2038" y="5844"/>
                    </a:lnTo>
                    <a:lnTo>
                      <a:pt x="1645" y="6309"/>
                    </a:lnTo>
                    <a:lnTo>
                      <a:pt x="841" y="7238"/>
                    </a:lnTo>
                    <a:lnTo>
                      <a:pt x="19" y="8168"/>
                    </a:lnTo>
                    <a:lnTo>
                      <a:pt x="1" y="8203"/>
                    </a:lnTo>
                    <a:lnTo>
                      <a:pt x="1" y="8257"/>
                    </a:lnTo>
                    <a:lnTo>
                      <a:pt x="1" y="8293"/>
                    </a:lnTo>
                    <a:lnTo>
                      <a:pt x="19" y="8329"/>
                    </a:lnTo>
                    <a:lnTo>
                      <a:pt x="54" y="8364"/>
                    </a:lnTo>
                    <a:lnTo>
                      <a:pt x="90" y="8382"/>
                    </a:lnTo>
                    <a:lnTo>
                      <a:pt x="144" y="8382"/>
                    </a:lnTo>
                    <a:lnTo>
                      <a:pt x="179" y="8364"/>
                    </a:lnTo>
                    <a:lnTo>
                      <a:pt x="251" y="8311"/>
                    </a:lnTo>
                    <a:lnTo>
                      <a:pt x="305" y="8329"/>
                    </a:lnTo>
                    <a:lnTo>
                      <a:pt x="1591" y="8418"/>
                    </a:lnTo>
                    <a:lnTo>
                      <a:pt x="2896" y="8489"/>
                    </a:lnTo>
                    <a:lnTo>
                      <a:pt x="4183" y="8543"/>
                    </a:lnTo>
                    <a:lnTo>
                      <a:pt x="5487" y="8597"/>
                    </a:lnTo>
                    <a:lnTo>
                      <a:pt x="8097" y="8650"/>
                    </a:lnTo>
                    <a:lnTo>
                      <a:pt x="10688" y="8668"/>
                    </a:lnTo>
                    <a:lnTo>
                      <a:pt x="13297" y="8686"/>
                    </a:lnTo>
                    <a:lnTo>
                      <a:pt x="15907" y="8668"/>
                    </a:lnTo>
                    <a:lnTo>
                      <a:pt x="21090" y="8668"/>
                    </a:lnTo>
                    <a:lnTo>
                      <a:pt x="26290" y="8686"/>
                    </a:lnTo>
                    <a:lnTo>
                      <a:pt x="31491" y="8668"/>
                    </a:lnTo>
                    <a:lnTo>
                      <a:pt x="41875" y="8614"/>
                    </a:lnTo>
                    <a:lnTo>
                      <a:pt x="41946" y="8614"/>
                    </a:lnTo>
                    <a:lnTo>
                      <a:pt x="42000" y="8579"/>
                    </a:lnTo>
                    <a:lnTo>
                      <a:pt x="42036" y="8525"/>
                    </a:lnTo>
                    <a:lnTo>
                      <a:pt x="42071" y="8471"/>
                    </a:lnTo>
                    <a:lnTo>
                      <a:pt x="42107" y="8489"/>
                    </a:lnTo>
                    <a:lnTo>
                      <a:pt x="42161" y="8471"/>
                    </a:lnTo>
                    <a:lnTo>
                      <a:pt x="42197" y="8436"/>
                    </a:lnTo>
                    <a:lnTo>
                      <a:pt x="42232" y="8400"/>
                    </a:lnTo>
                    <a:lnTo>
                      <a:pt x="42250" y="8346"/>
                    </a:lnTo>
                    <a:lnTo>
                      <a:pt x="42268" y="8311"/>
                    </a:lnTo>
                    <a:lnTo>
                      <a:pt x="42250" y="8257"/>
                    </a:lnTo>
                    <a:lnTo>
                      <a:pt x="42232" y="8203"/>
                    </a:lnTo>
                    <a:lnTo>
                      <a:pt x="41803" y="7739"/>
                    </a:lnTo>
                    <a:lnTo>
                      <a:pt x="41357" y="7274"/>
                    </a:lnTo>
                    <a:lnTo>
                      <a:pt x="40910" y="6809"/>
                    </a:lnTo>
                    <a:lnTo>
                      <a:pt x="40445" y="6363"/>
                    </a:lnTo>
                    <a:lnTo>
                      <a:pt x="39498" y="5505"/>
                    </a:lnTo>
                    <a:lnTo>
                      <a:pt x="38551" y="4647"/>
                    </a:lnTo>
                    <a:lnTo>
                      <a:pt x="38801" y="4486"/>
                    </a:lnTo>
                    <a:lnTo>
                      <a:pt x="39051" y="4307"/>
                    </a:lnTo>
                    <a:lnTo>
                      <a:pt x="39516" y="3932"/>
                    </a:lnTo>
                    <a:lnTo>
                      <a:pt x="39963" y="3539"/>
                    </a:lnTo>
                    <a:lnTo>
                      <a:pt x="40391" y="3110"/>
                    </a:lnTo>
                    <a:lnTo>
                      <a:pt x="40785" y="2645"/>
                    </a:lnTo>
                    <a:lnTo>
                      <a:pt x="41160" y="2181"/>
                    </a:lnTo>
                    <a:lnTo>
                      <a:pt x="41517" y="1680"/>
                    </a:lnTo>
                    <a:lnTo>
                      <a:pt x="41821" y="1180"/>
                    </a:lnTo>
                    <a:lnTo>
                      <a:pt x="41857" y="1108"/>
                    </a:lnTo>
                    <a:lnTo>
                      <a:pt x="41857" y="1037"/>
                    </a:lnTo>
                    <a:lnTo>
                      <a:pt x="41857" y="983"/>
                    </a:lnTo>
                    <a:lnTo>
                      <a:pt x="41821" y="929"/>
                    </a:lnTo>
                    <a:lnTo>
                      <a:pt x="41785" y="894"/>
                    </a:lnTo>
                    <a:lnTo>
                      <a:pt x="41750" y="858"/>
                    </a:lnTo>
                    <a:lnTo>
                      <a:pt x="41696" y="840"/>
                    </a:lnTo>
                    <a:lnTo>
                      <a:pt x="41625" y="822"/>
                    </a:lnTo>
                    <a:lnTo>
                      <a:pt x="41607" y="733"/>
                    </a:lnTo>
                    <a:lnTo>
                      <a:pt x="41571" y="679"/>
                    </a:lnTo>
                    <a:lnTo>
                      <a:pt x="41517" y="626"/>
                    </a:lnTo>
                    <a:lnTo>
                      <a:pt x="41428" y="608"/>
                    </a:lnTo>
                    <a:lnTo>
                      <a:pt x="36317" y="411"/>
                    </a:lnTo>
                    <a:lnTo>
                      <a:pt x="31205" y="268"/>
                    </a:lnTo>
                    <a:lnTo>
                      <a:pt x="28650" y="215"/>
                    </a:lnTo>
                    <a:lnTo>
                      <a:pt x="26094" y="179"/>
                    </a:lnTo>
                    <a:lnTo>
                      <a:pt x="23538" y="143"/>
                    </a:lnTo>
                    <a:lnTo>
                      <a:pt x="20982" y="125"/>
                    </a:lnTo>
                    <a:lnTo>
                      <a:pt x="18427" y="89"/>
                    </a:lnTo>
                    <a:lnTo>
                      <a:pt x="15871" y="54"/>
                    </a:lnTo>
                    <a:lnTo>
                      <a:pt x="13315" y="18"/>
                    </a:lnTo>
                    <a:lnTo>
                      <a:pt x="10742" y="0"/>
                    </a:lnTo>
                    <a:close/>
                  </a:path>
                </a:pathLst>
              </a:custGeom>
              <a:solidFill>
                <a:srgbClr val="FFFF00"/>
              </a:solidFill>
              <a:ln w="19050"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TextBox 19">
                <a:extLst>
                  <a:ext uri="{FF2B5EF4-FFF2-40B4-BE49-F238E27FC236}">
                    <a16:creationId xmlns:a16="http://schemas.microsoft.com/office/drawing/2014/main" id="{1256B378-2137-3495-69C7-A09433217B80}"/>
                  </a:ext>
                </a:extLst>
              </p:cNvPr>
              <p:cNvSpPr txBox="1"/>
              <p:nvPr/>
            </p:nvSpPr>
            <p:spPr>
              <a:xfrm>
                <a:off x="5999201" y="1971589"/>
                <a:ext cx="2209415" cy="769441"/>
              </a:xfrm>
              <a:prstGeom prst="rect">
                <a:avLst/>
              </a:prstGeom>
              <a:noFill/>
            </p:spPr>
            <p:txBody>
              <a:bodyPr wrap="square" rtlCol="0">
                <a:spAutoFit/>
              </a:bodyPr>
              <a:lstStyle/>
              <a:p>
                <a:pPr algn="ctr"/>
                <a:r>
                  <a:rPr lang="en-US" sz="4400" b="1">
                    <a:latin typeface="UTM Avo" panose="02040603050506020204" pitchFamily="18" charset="0"/>
                  </a:rPr>
                  <a:t>Thuốc</a:t>
                </a:r>
              </a:p>
            </p:txBody>
          </p:sp>
        </p:grpSp>
        <p:pic>
          <p:nvPicPr>
            <p:cNvPr id="18" name="Picture 17">
              <a:extLst>
                <a:ext uri="{FF2B5EF4-FFF2-40B4-BE49-F238E27FC236}">
                  <a16:creationId xmlns:a16="http://schemas.microsoft.com/office/drawing/2014/main" id="{6DB5D399-2338-439C-7513-958107359286}"/>
                </a:ext>
              </a:extLst>
            </p:cNvPr>
            <p:cNvPicPr>
              <a:picLocks noChangeAspect="1"/>
            </p:cNvPicPr>
            <p:nvPr/>
          </p:nvPicPr>
          <p:blipFill>
            <a:blip r:embed="rId9"/>
            <a:stretch>
              <a:fillRect/>
            </a:stretch>
          </p:blipFill>
          <p:spPr>
            <a:xfrm>
              <a:off x="4758175" y="3218975"/>
              <a:ext cx="1252816" cy="1654563"/>
            </a:xfrm>
            <a:prstGeom prst="rect">
              <a:avLst/>
            </a:prstGeom>
          </p:spPr>
        </p:pic>
      </p:grpSp>
      <p:sp>
        <p:nvSpPr>
          <p:cNvPr id="21" name="Multiplication Sign 195">
            <a:extLst>
              <a:ext uri="{FF2B5EF4-FFF2-40B4-BE49-F238E27FC236}">
                <a16:creationId xmlns:a16="http://schemas.microsoft.com/office/drawing/2014/main" id="{8C2AF032-A4A6-750C-4EA9-5C8C100A6EB1}"/>
              </a:ext>
            </a:extLst>
          </p:cNvPr>
          <p:cNvSpPr/>
          <p:nvPr/>
        </p:nvSpPr>
        <p:spPr>
          <a:xfrm>
            <a:off x="10254593" y="2751820"/>
            <a:ext cx="1302132" cy="1122249"/>
          </a:xfrm>
          <a:prstGeom prst="mathMultiply">
            <a:avLst/>
          </a:prstGeom>
          <a:solidFill>
            <a:srgbClr val="00206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2" name="Multiplication Sign 196">
            <a:extLst>
              <a:ext uri="{FF2B5EF4-FFF2-40B4-BE49-F238E27FC236}">
                <a16:creationId xmlns:a16="http://schemas.microsoft.com/office/drawing/2014/main" id="{D554B4FB-F835-8BE1-744C-2F706F204CC5}"/>
              </a:ext>
            </a:extLst>
          </p:cNvPr>
          <p:cNvSpPr/>
          <p:nvPr/>
        </p:nvSpPr>
        <p:spPr>
          <a:xfrm>
            <a:off x="10223401" y="4793957"/>
            <a:ext cx="1302132" cy="1155506"/>
          </a:xfrm>
          <a:prstGeom prst="mathMultiply">
            <a:avLst/>
          </a:prstGeom>
          <a:solidFill>
            <a:srgbClr val="00206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3" name="Multiplication Sign 197">
            <a:extLst>
              <a:ext uri="{FF2B5EF4-FFF2-40B4-BE49-F238E27FC236}">
                <a16:creationId xmlns:a16="http://schemas.microsoft.com/office/drawing/2014/main" id="{CB540447-907D-D3B7-91A9-C01FF5AD243A}"/>
              </a:ext>
            </a:extLst>
          </p:cNvPr>
          <p:cNvSpPr/>
          <p:nvPr/>
        </p:nvSpPr>
        <p:spPr>
          <a:xfrm>
            <a:off x="4726215" y="4642295"/>
            <a:ext cx="1252816" cy="1198708"/>
          </a:xfrm>
          <a:prstGeom prst="mathMultiply">
            <a:avLst/>
          </a:prstGeom>
          <a:solidFill>
            <a:srgbClr val="002060"/>
          </a:solidFill>
          <a:ln>
            <a:prstDash val="sysDash"/>
          </a:ln>
          <a:scene3d>
            <a:camera prst="orthographicFront"/>
            <a:lightRig rig="threePt" dir="t"/>
          </a:scene3d>
          <a:sp3d>
            <a:bevelT w="165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4" name="Heart 23">
            <a:extLst>
              <a:ext uri="{FF2B5EF4-FFF2-40B4-BE49-F238E27FC236}">
                <a16:creationId xmlns:a16="http://schemas.microsoft.com/office/drawing/2014/main" id="{94A1073B-8735-C9FD-82B4-5134F8259DE3}"/>
              </a:ext>
            </a:extLst>
          </p:cNvPr>
          <p:cNvSpPr/>
          <p:nvPr/>
        </p:nvSpPr>
        <p:spPr>
          <a:xfrm>
            <a:off x="4782915" y="2719185"/>
            <a:ext cx="991711" cy="827301"/>
          </a:xfrm>
          <a:prstGeom prst="heart">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Tiếng nhạc sai">
            <a:hlinkClick r:id="" action="ppaction://media"/>
            <a:extLst>
              <a:ext uri="{FF2B5EF4-FFF2-40B4-BE49-F238E27FC236}">
                <a16:creationId xmlns:a16="http://schemas.microsoft.com/office/drawing/2014/main" id="{CF8B0F74-C198-4FE0-8847-25D438F8161A}"/>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064809" y="976782"/>
            <a:ext cx="933960" cy="933960"/>
          </a:xfrm>
          <a:prstGeom prst="rect">
            <a:avLst/>
          </a:prstGeom>
        </p:spPr>
      </p:pic>
      <p:pic>
        <p:nvPicPr>
          <p:cNvPr id="26" name="Tiếng nhạc sai">
            <a:hlinkClick r:id="" action="ppaction://media"/>
            <a:extLst>
              <a:ext uri="{FF2B5EF4-FFF2-40B4-BE49-F238E27FC236}">
                <a16:creationId xmlns:a16="http://schemas.microsoft.com/office/drawing/2014/main" id="{C714A43A-6576-6A76-B00A-BF5B40EDF1D5}"/>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072582" y="2100454"/>
            <a:ext cx="933960" cy="933960"/>
          </a:xfrm>
          <a:prstGeom prst="rect">
            <a:avLst/>
          </a:prstGeom>
        </p:spPr>
      </p:pic>
      <p:pic>
        <p:nvPicPr>
          <p:cNvPr id="27" name="Tiếng nhạc sai">
            <a:hlinkClick r:id="" action="ppaction://media"/>
            <a:extLst>
              <a:ext uri="{FF2B5EF4-FFF2-40B4-BE49-F238E27FC236}">
                <a16:creationId xmlns:a16="http://schemas.microsoft.com/office/drawing/2014/main" id="{BC2AAE38-CC93-FE96-25F0-6429DDA64F56}"/>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3095146" y="3477877"/>
            <a:ext cx="933960" cy="933960"/>
          </a:xfrm>
          <a:prstGeom prst="rect">
            <a:avLst/>
          </a:prstGeom>
        </p:spPr>
      </p:pic>
      <p:pic>
        <p:nvPicPr>
          <p:cNvPr id="28" name="Tieng-tinh-tinh-www_nhacchuongvui_com">
            <a:hlinkClick r:id="" action="ppaction://media"/>
            <a:extLst>
              <a:ext uri="{FF2B5EF4-FFF2-40B4-BE49-F238E27FC236}">
                <a16:creationId xmlns:a16="http://schemas.microsoft.com/office/drawing/2014/main" id="{2813D9A4-D7D3-958B-E6BD-D8DAAD2D4314}"/>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3095146" y="4873537"/>
            <a:ext cx="1012661" cy="1012661"/>
          </a:xfrm>
          <a:prstGeom prst="rect">
            <a:avLst/>
          </a:prstGeom>
        </p:spPr>
      </p:pic>
      <p:grpSp>
        <p:nvGrpSpPr>
          <p:cNvPr id="29" name="Group 28">
            <a:extLst>
              <a:ext uri="{FF2B5EF4-FFF2-40B4-BE49-F238E27FC236}">
                <a16:creationId xmlns:a16="http://schemas.microsoft.com/office/drawing/2014/main" id="{F1033F98-D29F-CC36-918F-01F5490E548B}"/>
              </a:ext>
            </a:extLst>
          </p:cNvPr>
          <p:cNvGrpSpPr/>
          <p:nvPr/>
        </p:nvGrpSpPr>
        <p:grpSpPr>
          <a:xfrm>
            <a:off x="43108" y="54266"/>
            <a:ext cx="11520240" cy="2154013"/>
            <a:chOff x="43109" y="85990"/>
            <a:chExt cx="8955479" cy="1611356"/>
          </a:xfrm>
        </p:grpSpPr>
        <p:grpSp>
          <p:nvGrpSpPr>
            <p:cNvPr id="30" name="Group 29">
              <a:extLst>
                <a:ext uri="{FF2B5EF4-FFF2-40B4-BE49-F238E27FC236}">
                  <a16:creationId xmlns:a16="http://schemas.microsoft.com/office/drawing/2014/main" id="{A494FD56-6031-30C1-EBD3-D8BFA61ED704}"/>
                </a:ext>
              </a:extLst>
            </p:cNvPr>
            <p:cNvGrpSpPr/>
            <p:nvPr/>
          </p:nvGrpSpPr>
          <p:grpSpPr>
            <a:xfrm>
              <a:off x="426309" y="85990"/>
              <a:ext cx="8572279" cy="1553496"/>
              <a:chOff x="335021" y="23792"/>
              <a:chExt cx="8572279" cy="1553496"/>
            </a:xfrm>
          </p:grpSpPr>
          <p:grpSp>
            <p:nvGrpSpPr>
              <p:cNvPr id="32" name="Group 31">
                <a:extLst>
                  <a:ext uri="{FF2B5EF4-FFF2-40B4-BE49-F238E27FC236}">
                    <a16:creationId xmlns:a16="http://schemas.microsoft.com/office/drawing/2014/main" id="{469D7A8D-AC90-821C-807E-ACF7EF71BEE4}"/>
                  </a:ext>
                </a:extLst>
              </p:cNvPr>
              <p:cNvGrpSpPr/>
              <p:nvPr/>
            </p:nvGrpSpPr>
            <p:grpSpPr>
              <a:xfrm>
                <a:off x="335021" y="23792"/>
                <a:ext cx="8572279" cy="1553496"/>
                <a:chOff x="335021" y="23792"/>
                <a:chExt cx="8572279" cy="1553496"/>
              </a:xfrm>
            </p:grpSpPr>
            <p:sp>
              <p:nvSpPr>
                <p:cNvPr id="34" name="Google Shape;2105;p47">
                  <a:extLst>
                    <a:ext uri="{FF2B5EF4-FFF2-40B4-BE49-F238E27FC236}">
                      <a16:creationId xmlns:a16="http://schemas.microsoft.com/office/drawing/2014/main" id="{DA3FBF7E-E84E-7E93-863D-5C618E6F7EFA}"/>
                    </a:ext>
                  </a:extLst>
                </p:cNvPr>
                <p:cNvSpPr/>
                <p:nvPr/>
              </p:nvSpPr>
              <p:spPr>
                <a:xfrm>
                  <a:off x="335021" y="23792"/>
                  <a:ext cx="8572279" cy="1553496"/>
                </a:xfrm>
                <a:custGeom>
                  <a:avLst/>
                  <a:gdLst/>
                  <a:ahLst/>
                  <a:cxnLst/>
                  <a:rect l="l" t="t" r="r" b="b"/>
                  <a:pathLst>
                    <a:path w="54430" h="54969" extrusionOk="0">
                      <a:moveTo>
                        <a:pt x="16727" y="519"/>
                      </a:moveTo>
                      <a:lnTo>
                        <a:pt x="18344" y="540"/>
                      </a:lnTo>
                      <a:lnTo>
                        <a:pt x="17452" y="560"/>
                      </a:lnTo>
                      <a:lnTo>
                        <a:pt x="15856" y="560"/>
                      </a:lnTo>
                      <a:lnTo>
                        <a:pt x="16727" y="519"/>
                      </a:lnTo>
                      <a:close/>
                      <a:moveTo>
                        <a:pt x="1430" y="12810"/>
                      </a:moveTo>
                      <a:lnTo>
                        <a:pt x="1430" y="13432"/>
                      </a:lnTo>
                      <a:lnTo>
                        <a:pt x="1389" y="13225"/>
                      </a:lnTo>
                      <a:lnTo>
                        <a:pt x="1389" y="13142"/>
                      </a:lnTo>
                      <a:lnTo>
                        <a:pt x="1389" y="13038"/>
                      </a:lnTo>
                      <a:lnTo>
                        <a:pt x="1430" y="12810"/>
                      </a:lnTo>
                      <a:close/>
                      <a:moveTo>
                        <a:pt x="1430" y="13556"/>
                      </a:moveTo>
                      <a:lnTo>
                        <a:pt x="1410" y="13971"/>
                      </a:lnTo>
                      <a:lnTo>
                        <a:pt x="1410" y="13888"/>
                      </a:lnTo>
                      <a:lnTo>
                        <a:pt x="1430" y="13556"/>
                      </a:lnTo>
                      <a:close/>
                      <a:moveTo>
                        <a:pt x="30966" y="1"/>
                      </a:moveTo>
                      <a:lnTo>
                        <a:pt x="30303" y="21"/>
                      </a:lnTo>
                      <a:lnTo>
                        <a:pt x="29640" y="63"/>
                      </a:lnTo>
                      <a:lnTo>
                        <a:pt x="29246" y="84"/>
                      </a:lnTo>
                      <a:lnTo>
                        <a:pt x="28355" y="42"/>
                      </a:lnTo>
                      <a:lnTo>
                        <a:pt x="27816" y="21"/>
                      </a:lnTo>
                      <a:lnTo>
                        <a:pt x="26634" y="21"/>
                      </a:lnTo>
                      <a:lnTo>
                        <a:pt x="26013" y="63"/>
                      </a:lnTo>
                      <a:lnTo>
                        <a:pt x="25577" y="104"/>
                      </a:lnTo>
                      <a:lnTo>
                        <a:pt x="25163" y="146"/>
                      </a:lnTo>
                      <a:lnTo>
                        <a:pt x="24976" y="187"/>
                      </a:lnTo>
                      <a:lnTo>
                        <a:pt x="24396" y="229"/>
                      </a:lnTo>
                      <a:lnTo>
                        <a:pt x="23940" y="249"/>
                      </a:lnTo>
                      <a:lnTo>
                        <a:pt x="23214" y="270"/>
                      </a:lnTo>
                      <a:lnTo>
                        <a:pt x="22344" y="249"/>
                      </a:lnTo>
                      <a:lnTo>
                        <a:pt x="21618" y="249"/>
                      </a:lnTo>
                      <a:lnTo>
                        <a:pt x="20872" y="270"/>
                      </a:lnTo>
                      <a:lnTo>
                        <a:pt x="20748" y="229"/>
                      </a:lnTo>
                      <a:lnTo>
                        <a:pt x="20582" y="208"/>
                      </a:lnTo>
                      <a:lnTo>
                        <a:pt x="19421" y="167"/>
                      </a:lnTo>
                      <a:lnTo>
                        <a:pt x="18530" y="146"/>
                      </a:lnTo>
                      <a:lnTo>
                        <a:pt x="18136" y="125"/>
                      </a:lnTo>
                      <a:lnTo>
                        <a:pt x="17722" y="125"/>
                      </a:lnTo>
                      <a:lnTo>
                        <a:pt x="16830" y="167"/>
                      </a:lnTo>
                      <a:lnTo>
                        <a:pt x="14530" y="167"/>
                      </a:lnTo>
                      <a:lnTo>
                        <a:pt x="13929" y="146"/>
                      </a:lnTo>
                      <a:lnTo>
                        <a:pt x="13328" y="167"/>
                      </a:lnTo>
                      <a:lnTo>
                        <a:pt x="11980" y="208"/>
                      </a:lnTo>
                      <a:lnTo>
                        <a:pt x="10239" y="249"/>
                      </a:lnTo>
                      <a:lnTo>
                        <a:pt x="8519" y="249"/>
                      </a:lnTo>
                      <a:lnTo>
                        <a:pt x="7752" y="270"/>
                      </a:lnTo>
                      <a:lnTo>
                        <a:pt x="6964" y="291"/>
                      </a:lnTo>
                      <a:lnTo>
                        <a:pt x="5824" y="291"/>
                      </a:lnTo>
                      <a:lnTo>
                        <a:pt x="4664" y="270"/>
                      </a:lnTo>
                      <a:lnTo>
                        <a:pt x="4021" y="291"/>
                      </a:lnTo>
                      <a:lnTo>
                        <a:pt x="3379" y="332"/>
                      </a:lnTo>
                      <a:lnTo>
                        <a:pt x="2322" y="312"/>
                      </a:lnTo>
                      <a:lnTo>
                        <a:pt x="2177" y="332"/>
                      </a:lnTo>
                      <a:lnTo>
                        <a:pt x="2135" y="332"/>
                      </a:lnTo>
                      <a:lnTo>
                        <a:pt x="2114" y="374"/>
                      </a:lnTo>
                      <a:lnTo>
                        <a:pt x="2135" y="395"/>
                      </a:lnTo>
                      <a:lnTo>
                        <a:pt x="2156" y="395"/>
                      </a:lnTo>
                      <a:lnTo>
                        <a:pt x="2322" y="415"/>
                      </a:lnTo>
                      <a:lnTo>
                        <a:pt x="2715" y="415"/>
                      </a:lnTo>
                      <a:lnTo>
                        <a:pt x="3586" y="436"/>
                      </a:lnTo>
                      <a:lnTo>
                        <a:pt x="4456" y="436"/>
                      </a:lnTo>
                      <a:lnTo>
                        <a:pt x="6115" y="457"/>
                      </a:lnTo>
                      <a:lnTo>
                        <a:pt x="6695" y="477"/>
                      </a:lnTo>
                      <a:lnTo>
                        <a:pt x="7255" y="498"/>
                      </a:lnTo>
                      <a:lnTo>
                        <a:pt x="7690" y="498"/>
                      </a:lnTo>
                      <a:lnTo>
                        <a:pt x="7172" y="519"/>
                      </a:lnTo>
                      <a:lnTo>
                        <a:pt x="6156" y="540"/>
                      </a:lnTo>
                      <a:lnTo>
                        <a:pt x="2881" y="540"/>
                      </a:lnTo>
                      <a:lnTo>
                        <a:pt x="2591" y="581"/>
                      </a:lnTo>
                      <a:lnTo>
                        <a:pt x="2322" y="643"/>
                      </a:lnTo>
                      <a:lnTo>
                        <a:pt x="2094" y="705"/>
                      </a:lnTo>
                      <a:lnTo>
                        <a:pt x="1907" y="788"/>
                      </a:lnTo>
                      <a:lnTo>
                        <a:pt x="1721" y="892"/>
                      </a:lnTo>
                      <a:lnTo>
                        <a:pt x="1575" y="1016"/>
                      </a:lnTo>
                      <a:lnTo>
                        <a:pt x="1451" y="1141"/>
                      </a:lnTo>
                      <a:lnTo>
                        <a:pt x="1347" y="1265"/>
                      </a:lnTo>
                      <a:lnTo>
                        <a:pt x="1265" y="1410"/>
                      </a:lnTo>
                      <a:lnTo>
                        <a:pt x="1202" y="1555"/>
                      </a:lnTo>
                      <a:lnTo>
                        <a:pt x="1140" y="1680"/>
                      </a:lnTo>
                      <a:lnTo>
                        <a:pt x="1099" y="1825"/>
                      </a:lnTo>
                      <a:lnTo>
                        <a:pt x="1078" y="1970"/>
                      </a:lnTo>
                      <a:lnTo>
                        <a:pt x="1057" y="2219"/>
                      </a:lnTo>
                      <a:lnTo>
                        <a:pt x="1057" y="2571"/>
                      </a:lnTo>
                      <a:lnTo>
                        <a:pt x="1037" y="2923"/>
                      </a:lnTo>
                      <a:lnTo>
                        <a:pt x="995" y="3607"/>
                      </a:lnTo>
                      <a:lnTo>
                        <a:pt x="912" y="4084"/>
                      </a:lnTo>
                      <a:lnTo>
                        <a:pt x="891" y="4312"/>
                      </a:lnTo>
                      <a:lnTo>
                        <a:pt x="871" y="4540"/>
                      </a:lnTo>
                      <a:lnTo>
                        <a:pt x="829" y="5535"/>
                      </a:lnTo>
                      <a:lnTo>
                        <a:pt x="809" y="6447"/>
                      </a:lnTo>
                      <a:lnTo>
                        <a:pt x="809" y="6530"/>
                      </a:lnTo>
                      <a:lnTo>
                        <a:pt x="809" y="6550"/>
                      </a:lnTo>
                      <a:lnTo>
                        <a:pt x="829" y="6758"/>
                      </a:lnTo>
                      <a:lnTo>
                        <a:pt x="850" y="6944"/>
                      </a:lnTo>
                      <a:lnTo>
                        <a:pt x="891" y="7089"/>
                      </a:lnTo>
                      <a:lnTo>
                        <a:pt x="912" y="7317"/>
                      </a:lnTo>
                      <a:lnTo>
                        <a:pt x="912" y="7483"/>
                      </a:lnTo>
                      <a:lnTo>
                        <a:pt x="891" y="7670"/>
                      </a:lnTo>
                      <a:lnTo>
                        <a:pt x="829" y="8043"/>
                      </a:lnTo>
                      <a:lnTo>
                        <a:pt x="809" y="8229"/>
                      </a:lnTo>
                      <a:lnTo>
                        <a:pt x="809" y="8416"/>
                      </a:lnTo>
                      <a:lnTo>
                        <a:pt x="850" y="9100"/>
                      </a:lnTo>
                      <a:lnTo>
                        <a:pt x="850" y="9307"/>
                      </a:lnTo>
                      <a:lnTo>
                        <a:pt x="726" y="9929"/>
                      </a:lnTo>
                      <a:lnTo>
                        <a:pt x="581" y="10841"/>
                      </a:lnTo>
                      <a:lnTo>
                        <a:pt x="518" y="11152"/>
                      </a:lnTo>
                      <a:lnTo>
                        <a:pt x="456" y="11483"/>
                      </a:lnTo>
                      <a:lnTo>
                        <a:pt x="456" y="11649"/>
                      </a:lnTo>
                      <a:lnTo>
                        <a:pt x="456" y="11815"/>
                      </a:lnTo>
                      <a:lnTo>
                        <a:pt x="477" y="11981"/>
                      </a:lnTo>
                      <a:lnTo>
                        <a:pt x="518" y="12147"/>
                      </a:lnTo>
                      <a:lnTo>
                        <a:pt x="581" y="12375"/>
                      </a:lnTo>
                      <a:lnTo>
                        <a:pt x="601" y="12582"/>
                      </a:lnTo>
                      <a:lnTo>
                        <a:pt x="581" y="12706"/>
                      </a:lnTo>
                      <a:lnTo>
                        <a:pt x="560" y="12851"/>
                      </a:lnTo>
                      <a:lnTo>
                        <a:pt x="581" y="12997"/>
                      </a:lnTo>
                      <a:lnTo>
                        <a:pt x="601" y="13162"/>
                      </a:lnTo>
                      <a:lnTo>
                        <a:pt x="601" y="13328"/>
                      </a:lnTo>
                      <a:lnTo>
                        <a:pt x="601" y="13411"/>
                      </a:lnTo>
                      <a:lnTo>
                        <a:pt x="560" y="13494"/>
                      </a:lnTo>
                      <a:lnTo>
                        <a:pt x="498" y="13639"/>
                      </a:lnTo>
                      <a:lnTo>
                        <a:pt x="456" y="13805"/>
                      </a:lnTo>
                      <a:lnTo>
                        <a:pt x="456" y="14095"/>
                      </a:lnTo>
                      <a:lnTo>
                        <a:pt x="477" y="14385"/>
                      </a:lnTo>
                      <a:lnTo>
                        <a:pt x="435" y="14758"/>
                      </a:lnTo>
                      <a:lnTo>
                        <a:pt x="353" y="15152"/>
                      </a:lnTo>
                      <a:lnTo>
                        <a:pt x="311" y="15442"/>
                      </a:lnTo>
                      <a:lnTo>
                        <a:pt x="290" y="15774"/>
                      </a:lnTo>
                      <a:lnTo>
                        <a:pt x="228" y="16541"/>
                      </a:lnTo>
                      <a:lnTo>
                        <a:pt x="125" y="17018"/>
                      </a:lnTo>
                      <a:lnTo>
                        <a:pt x="42" y="17349"/>
                      </a:lnTo>
                      <a:lnTo>
                        <a:pt x="21" y="17660"/>
                      </a:lnTo>
                      <a:lnTo>
                        <a:pt x="0" y="18158"/>
                      </a:lnTo>
                      <a:lnTo>
                        <a:pt x="0" y="18655"/>
                      </a:lnTo>
                      <a:lnTo>
                        <a:pt x="21" y="19194"/>
                      </a:lnTo>
                      <a:lnTo>
                        <a:pt x="62" y="19463"/>
                      </a:lnTo>
                      <a:lnTo>
                        <a:pt x="104" y="19733"/>
                      </a:lnTo>
                      <a:lnTo>
                        <a:pt x="166" y="20044"/>
                      </a:lnTo>
                      <a:lnTo>
                        <a:pt x="104" y="20417"/>
                      </a:lnTo>
                      <a:lnTo>
                        <a:pt x="62" y="20769"/>
                      </a:lnTo>
                      <a:lnTo>
                        <a:pt x="21" y="21204"/>
                      </a:lnTo>
                      <a:lnTo>
                        <a:pt x="21" y="21660"/>
                      </a:lnTo>
                      <a:lnTo>
                        <a:pt x="21" y="21909"/>
                      </a:lnTo>
                      <a:lnTo>
                        <a:pt x="42" y="22158"/>
                      </a:lnTo>
                      <a:lnTo>
                        <a:pt x="125" y="22676"/>
                      </a:lnTo>
                      <a:lnTo>
                        <a:pt x="166" y="22863"/>
                      </a:lnTo>
                      <a:lnTo>
                        <a:pt x="207" y="23028"/>
                      </a:lnTo>
                      <a:lnTo>
                        <a:pt x="332" y="23360"/>
                      </a:lnTo>
                      <a:lnTo>
                        <a:pt x="415" y="23505"/>
                      </a:lnTo>
                      <a:lnTo>
                        <a:pt x="498" y="23982"/>
                      </a:lnTo>
                      <a:lnTo>
                        <a:pt x="539" y="24355"/>
                      </a:lnTo>
                      <a:lnTo>
                        <a:pt x="581" y="24935"/>
                      </a:lnTo>
                      <a:lnTo>
                        <a:pt x="581" y="25288"/>
                      </a:lnTo>
                      <a:lnTo>
                        <a:pt x="560" y="25640"/>
                      </a:lnTo>
                      <a:lnTo>
                        <a:pt x="560" y="25951"/>
                      </a:lnTo>
                      <a:lnTo>
                        <a:pt x="560" y="26241"/>
                      </a:lnTo>
                      <a:lnTo>
                        <a:pt x="601" y="26842"/>
                      </a:lnTo>
                      <a:lnTo>
                        <a:pt x="518" y="26946"/>
                      </a:lnTo>
                      <a:lnTo>
                        <a:pt x="498" y="27008"/>
                      </a:lnTo>
                      <a:lnTo>
                        <a:pt x="477" y="27070"/>
                      </a:lnTo>
                      <a:lnTo>
                        <a:pt x="415" y="27547"/>
                      </a:lnTo>
                      <a:lnTo>
                        <a:pt x="373" y="28003"/>
                      </a:lnTo>
                      <a:lnTo>
                        <a:pt x="311" y="28728"/>
                      </a:lnTo>
                      <a:lnTo>
                        <a:pt x="290" y="29060"/>
                      </a:lnTo>
                      <a:lnTo>
                        <a:pt x="270" y="29412"/>
                      </a:lnTo>
                      <a:lnTo>
                        <a:pt x="311" y="29765"/>
                      </a:lnTo>
                      <a:lnTo>
                        <a:pt x="353" y="30117"/>
                      </a:lnTo>
                      <a:lnTo>
                        <a:pt x="373" y="30200"/>
                      </a:lnTo>
                      <a:lnTo>
                        <a:pt x="373" y="30262"/>
                      </a:lnTo>
                      <a:lnTo>
                        <a:pt x="373" y="30946"/>
                      </a:lnTo>
                      <a:lnTo>
                        <a:pt x="373" y="31464"/>
                      </a:lnTo>
                      <a:lnTo>
                        <a:pt x="332" y="31982"/>
                      </a:lnTo>
                      <a:lnTo>
                        <a:pt x="332" y="32459"/>
                      </a:lnTo>
                      <a:lnTo>
                        <a:pt x="353" y="32957"/>
                      </a:lnTo>
                      <a:lnTo>
                        <a:pt x="456" y="34055"/>
                      </a:lnTo>
                      <a:lnTo>
                        <a:pt x="518" y="34760"/>
                      </a:lnTo>
                      <a:lnTo>
                        <a:pt x="539" y="35465"/>
                      </a:lnTo>
                      <a:lnTo>
                        <a:pt x="539" y="36024"/>
                      </a:lnTo>
                      <a:lnTo>
                        <a:pt x="539" y="36356"/>
                      </a:lnTo>
                      <a:lnTo>
                        <a:pt x="539" y="36688"/>
                      </a:lnTo>
                      <a:lnTo>
                        <a:pt x="539" y="36853"/>
                      </a:lnTo>
                      <a:lnTo>
                        <a:pt x="560" y="37144"/>
                      </a:lnTo>
                      <a:lnTo>
                        <a:pt x="581" y="37475"/>
                      </a:lnTo>
                      <a:lnTo>
                        <a:pt x="622" y="37828"/>
                      </a:lnTo>
                      <a:lnTo>
                        <a:pt x="643" y="38118"/>
                      </a:lnTo>
                      <a:lnTo>
                        <a:pt x="643" y="38594"/>
                      </a:lnTo>
                      <a:lnTo>
                        <a:pt x="622" y="39050"/>
                      </a:lnTo>
                      <a:lnTo>
                        <a:pt x="601" y="39486"/>
                      </a:lnTo>
                      <a:lnTo>
                        <a:pt x="601" y="39983"/>
                      </a:lnTo>
                      <a:lnTo>
                        <a:pt x="622" y="40232"/>
                      </a:lnTo>
                      <a:lnTo>
                        <a:pt x="663" y="40501"/>
                      </a:lnTo>
                      <a:lnTo>
                        <a:pt x="705" y="40771"/>
                      </a:lnTo>
                      <a:lnTo>
                        <a:pt x="726" y="41019"/>
                      </a:lnTo>
                      <a:lnTo>
                        <a:pt x="726" y="41517"/>
                      </a:lnTo>
                      <a:lnTo>
                        <a:pt x="705" y="41890"/>
                      </a:lnTo>
                      <a:lnTo>
                        <a:pt x="705" y="41952"/>
                      </a:lnTo>
                      <a:lnTo>
                        <a:pt x="726" y="41994"/>
                      </a:lnTo>
                      <a:lnTo>
                        <a:pt x="767" y="42035"/>
                      </a:lnTo>
                      <a:lnTo>
                        <a:pt x="850" y="42035"/>
                      </a:lnTo>
                      <a:lnTo>
                        <a:pt x="891" y="42014"/>
                      </a:lnTo>
                      <a:lnTo>
                        <a:pt x="912" y="41952"/>
                      </a:lnTo>
                      <a:lnTo>
                        <a:pt x="912" y="41890"/>
                      </a:lnTo>
                      <a:lnTo>
                        <a:pt x="912" y="41558"/>
                      </a:lnTo>
                      <a:lnTo>
                        <a:pt x="954" y="41206"/>
                      </a:lnTo>
                      <a:lnTo>
                        <a:pt x="974" y="40854"/>
                      </a:lnTo>
                      <a:lnTo>
                        <a:pt x="995" y="40667"/>
                      </a:lnTo>
                      <a:lnTo>
                        <a:pt x="995" y="40501"/>
                      </a:lnTo>
                      <a:lnTo>
                        <a:pt x="974" y="40149"/>
                      </a:lnTo>
                      <a:lnTo>
                        <a:pt x="974" y="39465"/>
                      </a:lnTo>
                      <a:lnTo>
                        <a:pt x="995" y="38802"/>
                      </a:lnTo>
                      <a:lnTo>
                        <a:pt x="1078" y="38346"/>
                      </a:lnTo>
                      <a:lnTo>
                        <a:pt x="1099" y="38097"/>
                      </a:lnTo>
                      <a:lnTo>
                        <a:pt x="1119" y="37869"/>
                      </a:lnTo>
                      <a:lnTo>
                        <a:pt x="1140" y="36874"/>
                      </a:lnTo>
                      <a:lnTo>
                        <a:pt x="1182" y="35299"/>
                      </a:lnTo>
                      <a:lnTo>
                        <a:pt x="1182" y="35237"/>
                      </a:lnTo>
                      <a:lnTo>
                        <a:pt x="1306" y="34656"/>
                      </a:lnTo>
                      <a:lnTo>
                        <a:pt x="1347" y="34490"/>
                      </a:lnTo>
                      <a:lnTo>
                        <a:pt x="1347" y="34304"/>
                      </a:lnTo>
                      <a:lnTo>
                        <a:pt x="1368" y="33952"/>
                      </a:lnTo>
                      <a:lnTo>
                        <a:pt x="1347" y="33309"/>
                      </a:lnTo>
                      <a:lnTo>
                        <a:pt x="1327" y="32666"/>
                      </a:lnTo>
                      <a:lnTo>
                        <a:pt x="1285" y="31423"/>
                      </a:lnTo>
                      <a:lnTo>
                        <a:pt x="1244" y="30822"/>
                      </a:lnTo>
                      <a:lnTo>
                        <a:pt x="1182" y="30200"/>
                      </a:lnTo>
                      <a:lnTo>
                        <a:pt x="1182" y="29371"/>
                      </a:lnTo>
                      <a:lnTo>
                        <a:pt x="1223" y="28542"/>
                      </a:lnTo>
                      <a:lnTo>
                        <a:pt x="1223" y="28480"/>
                      </a:lnTo>
                      <a:lnTo>
                        <a:pt x="1285" y="29081"/>
                      </a:lnTo>
                      <a:lnTo>
                        <a:pt x="1347" y="29640"/>
                      </a:lnTo>
                      <a:lnTo>
                        <a:pt x="1451" y="30179"/>
                      </a:lnTo>
                      <a:lnTo>
                        <a:pt x="1513" y="30428"/>
                      </a:lnTo>
                      <a:lnTo>
                        <a:pt x="1596" y="30677"/>
                      </a:lnTo>
                      <a:lnTo>
                        <a:pt x="1555" y="31195"/>
                      </a:lnTo>
                      <a:lnTo>
                        <a:pt x="1534" y="31775"/>
                      </a:lnTo>
                      <a:lnTo>
                        <a:pt x="1534" y="32356"/>
                      </a:lnTo>
                      <a:lnTo>
                        <a:pt x="1575" y="32915"/>
                      </a:lnTo>
                      <a:lnTo>
                        <a:pt x="1555" y="33350"/>
                      </a:lnTo>
                      <a:lnTo>
                        <a:pt x="1555" y="33703"/>
                      </a:lnTo>
                      <a:lnTo>
                        <a:pt x="1575" y="33972"/>
                      </a:lnTo>
                      <a:lnTo>
                        <a:pt x="1596" y="34221"/>
                      </a:lnTo>
                      <a:lnTo>
                        <a:pt x="1638" y="34408"/>
                      </a:lnTo>
                      <a:lnTo>
                        <a:pt x="1679" y="34594"/>
                      </a:lnTo>
                      <a:lnTo>
                        <a:pt x="1783" y="34988"/>
                      </a:lnTo>
                      <a:lnTo>
                        <a:pt x="1783" y="35071"/>
                      </a:lnTo>
                      <a:lnTo>
                        <a:pt x="1721" y="35195"/>
                      </a:lnTo>
                      <a:lnTo>
                        <a:pt x="1679" y="35361"/>
                      </a:lnTo>
                      <a:lnTo>
                        <a:pt x="1658" y="35548"/>
                      </a:lnTo>
                      <a:lnTo>
                        <a:pt x="1638" y="35755"/>
                      </a:lnTo>
                      <a:lnTo>
                        <a:pt x="1596" y="36211"/>
                      </a:lnTo>
                      <a:lnTo>
                        <a:pt x="1617" y="36667"/>
                      </a:lnTo>
                      <a:lnTo>
                        <a:pt x="1596" y="37144"/>
                      </a:lnTo>
                      <a:lnTo>
                        <a:pt x="1575" y="37600"/>
                      </a:lnTo>
                      <a:lnTo>
                        <a:pt x="1596" y="38056"/>
                      </a:lnTo>
                      <a:lnTo>
                        <a:pt x="1638" y="38511"/>
                      </a:lnTo>
                      <a:lnTo>
                        <a:pt x="1638" y="38885"/>
                      </a:lnTo>
                      <a:lnTo>
                        <a:pt x="1638" y="39216"/>
                      </a:lnTo>
                      <a:lnTo>
                        <a:pt x="1596" y="39817"/>
                      </a:lnTo>
                      <a:lnTo>
                        <a:pt x="1596" y="40107"/>
                      </a:lnTo>
                      <a:lnTo>
                        <a:pt x="1617" y="40356"/>
                      </a:lnTo>
                      <a:lnTo>
                        <a:pt x="1638" y="40605"/>
                      </a:lnTo>
                      <a:lnTo>
                        <a:pt x="1679" y="40833"/>
                      </a:lnTo>
                      <a:lnTo>
                        <a:pt x="1783" y="41310"/>
                      </a:lnTo>
                      <a:lnTo>
                        <a:pt x="1783" y="41869"/>
                      </a:lnTo>
                      <a:lnTo>
                        <a:pt x="1741" y="42512"/>
                      </a:lnTo>
                      <a:lnTo>
                        <a:pt x="1721" y="43113"/>
                      </a:lnTo>
                      <a:lnTo>
                        <a:pt x="1721" y="43631"/>
                      </a:lnTo>
                      <a:lnTo>
                        <a:pt x="1700" y="44087"/>
                      </a:lnTo>
                      <a:lnTo>
                        <a:pt x="1575" y="44419"/>
                      </a:lnTo>
                      <a:lnTo>
                        <a:pt x="1534" y="44585"/>
                      </a:lnTo>
                      <a:lnTo>
                        <a:pt x="1493" y="44750"/>
                      </a:lnTo>
                      <a:lnTo>
                        <a:pt x="1430" y="45269"/>
                      </a:lnTo>
                      <a:lnTo>
                        <a:pt x="1368" y="46077"/>
                      </a:lnTo>
                      <a:lnTo>
                        <a:pt x="1347" y="46678"/>
                      </a:lnTo>
                      <a:lnTo>
                        <a:pt x="1368" y="47403"/>
                      </a:lnTo>
                      <a:lnTo>
                        <a:pt x="1410" y="48108"/>
                      </a:lnTo>
                      <a:lnTo>
                        <a:pt x="1430" y="48419"/>
                      </a:lnTo>
                      <a:lnTo>
                        <a:pt x="1493" y="48668"/>
                      </a:lnTo>
                      <a:lnTo>
                        <a:pt x="1430" y="49476"/>
                      </a:lnTo>
                      <a:lnTo>
                        <a:pt x="1410" y="50430"/>
                      </a:lnTo>
                      <a:lnTo>
                        <a:pt x="1410" y="51570"/>
                      </a:lnTo>
                      <a:lnTo>
                        <a:pt x="1430" y="52627"/>
                      </a:lnTo>
                      <a:lnTo>
                        <a:pt x="1451" y="53103"/>
                      </a:lnTo>
                      <a:lnTo>
                        <a:pt x="1493" y="53559"/>
                      </a:lnTo>
                      <a:lnTo>
                        <a:pt x="1534" y="53808"/>
                      </a:lnTo>
                      <a:lnTo>
                        <a:pt x="1575" y="54015"/>
                      </a:lnTo>
                      <a:lnTo>
                        <a:pt x="1638" y="54181"/>
                      </a:lnTo>
                      <a:lnTo>
                        <a:pt x="1700" y="54326"/>
                      </a:lnTo>
                      <a:lnTo>
                        <a:pt x="1783" y="54451"/>
                      </a:lnTo>
                      <a:lnTo>
                        <a:pt x="1845" y="54533"/>
                      </a:lnTo>
                      <a:lnTo>
                        <a:pt x="1928" y="54616"/>
                      </a:lnTo>
                      <a:lnTo>
                        <a:pt x="2031" y="54658"/>
                      </a:lnTo>
                      <a:lnTo>
                        <a:pt x="2135" y="54699"/>
                      </a:lnTo>
                      <a:lnTo>
                        <a:pt x="2239" y="54699"/>
                      </a:lnTo>
                      <a:lnTo>
                        <a:pt x="2446" y="54720"/>
                      </a:lnTo>
                      <a:lnTo>
                        <a:pt x="2943" y="54679"/>
                      </a:lnTo>
                      <a:lnTo>
                        <a:pt x="3959" y="54679"/>
                      </a:lnTo>
                      <a:lnTo>
                        <a:pt x="5679" y="54658"/>
                      </a:lnTo>
                      <a:lnTo>
                        <a:pt x="7358" y="54658"/>
                      </a:lnTo>
                      <a:lnTo>
                        <a:pt x="9389" y="54637"/>
                      </a:lnTo>
                      <a:lnTo>
                        <a:pt x="12063" y="54679"/>
                      </a:lnTo>
                      <a:lnTo>
                        <a:pt x="13431" y="54699"/>
                      </a:lnTo>
                      <a:lnTo>
                        <a:pt x="16478" y="54699"/>
                      </a:lnTo>
                      <a:lnTo>
                        <a:pt x="19028" y="54720"/>
                      </a:lnTo>
                      <a:lnTo>
                        <a:pt x="20333" y="54741"/>
                      </a:lnTo>
                      <a:lnTo>
                        <a:pt x="21722" y="54761"/>
                      </a:lnTo>
                      <a:lnTo>
                        <a:pt x="23131" y="54741"/>
                      </a:lnTo>
                      <a:lnTo>
                        <a:pt x="27194" y="54741"/>
                      </a:lnTo>
                      <a:lnTo>
                        <a:pt x="29453" y="54761"/>
                      </a:lnTo>
                      <a:lnTo>
                        <a:pt x="32023" y="54782"/>
                      </a:lnTo>
                      <a:lnTo>
                        <a:pt x="35008" y="54803"/>
                      </a:lnTo>
                      <a:lnTo>
                        <a:pt x="36335" y="54803"/>
                      </a:lnTo>
                      <a:lnTo>
                        <a:pt x="37247" y="54782"/>
                      </a:lnTo>
                      <a:lnTo>
                        <a:pt x="38076" y="54761"/>
                      </a:lnTo>
                      <a:lnTo>
                        <a:pt x="39216" y="54741"/>
                      </a:lnTo>
                      <a:lnTo>
                        <a:pt x="41910" y="54782"/>
                      </a:lnTo>
                      <a:lnTo>
                        <a:pt x="43796" y="54782"/>
                      </a:lnTo>
                      <a:lnTo>
                        <a:pt x="46532" y="54761"/>
                      </a:lnTo>
                      <a:lnTo>
                        <a:pt x="46947" y="54761"/>
                      </a:lnTo>
                      <a:lnTo>
                        <a:pt x="47320" y="54720"/>
                      </a:lnTo>
                      <a:lnTo>
                        <a:pt x="48045" y="54637"/>
                      </a:lnTo>
                      <a:lnTo>
                        <a:pt x="48398" y="54616"/>
                      </a:lnTo>
                      <a:lnTo>
                        <a:pt x="48771" y="54616"/>
                      </a:lnTo>
                      <a:lnTo>
                        <a:pt x="49185" y="54679"/>
                      </a:lnTo>
                      <a:lnTo>
                        <a:pt x="49413" y="54720"/>
                      </a:lnTo>
                      <a:lnTo>
                        <a:pt x="49662" y="54782"/>
                      </a:lnTo>
                      <a:lnTo>
                        <a:pt x="49911" y="54865"/>
                      </a:lnTo>
                      <a:lnTo>
                        <a:pt x="50201" y="54907"/>
                      </a:lnTo>
                      <a:lnTo>
                        <a:pt x="50491" y="54948"/>
                      </a:lnTo>
                      <a:lnTo>
                        <a:pt x="50781" y="54969"/>
                      </a:lnTo>
                      <a:lnTo>
                        <a:pt x="51092" y="54969"/>
                      </a:lnTo>
                      <a:lnTo>
                        <a:pt x="51403" y="54948"/>
                      </a:lnTo>
                      <a:lnTo>
                        <a:pt x="51714" y="54886"/>
                      </a:lnTo>
                      <a:lnTo>
                        <a:pt x="52004" y="54824"/>
                      </a:lnTo>
                      <a:lnTo>
                        <a:pt x="52274" y="54720"/>
                      </a:lnTo>
                      <a:lnTo>
                        <a:pt x="52543" y="54575"/>
                      </a:lnTo>
                      <a:lnTo>
                        <a:pt x="52771" y="54409"/>
                      </a:lnTo>
                      <a:lnTo>
                        <a:pt x="52978" y="54202"/>
                      </a:lnTo>
                      <a:lnTo>
                        <a:pt x="53061" y="54098"/>
                      </a:lnTo>
                      <a:lnTo>
                        <a:pt x="53144" y="53974"/>
                      </a:lnTo>
                      <a:lnTo>
                        <a:pt x="53206" y="53849"/>
                      </a:lnTo>
                      <a:lnTo>
                        <a:pt x="53268" y="53704"/>
                      </a:lnTo>
                      <a:lnTo>
                        <a:pt x="53310" y="53539"/>
                      </a:lnTo>
                      <a:lnTo>
                        <a:pt x="53331" y="53373"/>
                      </a:lnTo>
                      <a:lnTo>
                        <a:pt x="53351" y="53207"/>
                      </a:lnTo>
                      <a:lnTo>
                        <a:pt x="53372" y="53020"/>
                      </a:lnTo>
                      <a:lnTo>
                        <a:pt x="53351" y="52647"/>
                      </a:lnTo>
                      <a:lnTo>
                        <a:pt x="53393" y="52336"/>
                      </a:lnTo>
                      <a:lnTo>
                        <a:pt x="53414" y="52171"/>
                      </a:lnTo>
                      <a:lnTo>
                        <a:pt x="53393" y="52005"/>
                      </a:lnTo>
                      <a:lnTo>
                        <a:pt x="53372" y="51839"/>
                      </a:lnTo>
                      <a:lnTo>
                        <a:pt x="53372" y="51673"/>
                      </a:lnTo>
                      <a:lnTo>
                        <a:pt x="53372" y="51362"/>
                      </a:lnTo>
                      <a:lnTo>
                        <a:pt x="53393" y="51051"/>
                      </a:lnTo>
                      <a:lnTo>
                        <a:pt x="53393" y="50886"/>
                      </a:lnTo>
                      <a:lnTo>
                        <a:pt x="53434" y="50284"/>
                      </a:lnTo>
                      <a:lnTo>
                        <a:pt x="53517" y="49808"/>
                      </a:lnTo>
                      <a:lnTo>
                        <a:pt x="53538" y="49580"/>
                      </a:lnTo>
                      <a:lnTo>
                        <a:pt x="53559" y="49352"/>
                      </a:lnTo>
                      <a:lnTo>
                        <a:pt x="53600" y="48357"/>
                      </a:lnTo>
                      <a:lnTo>
                        <a:pt x="53621" y="47445"/>
                      </a:lnTo>
                      <a:lnTo>
                        <a:pt x="53621" y="47362"/>
                      </a:lnTo>
                      <a:lnTo>
                        <a:pt x="53621" y="47341"/>
                      </a:lnTo>
                      <a:lnTo>
                        <a:pt x="53600" y="47134"/>
                      </a:lnTo>
                      <a:lnTo>
                        <a:pt x="53579" y="46927"/>
                      </a:lnTo>
                      <a:lnTo>
                        <a:pt x="53538" y="46802"/>
                      </a:lnTo>
                      <a:lnTo>
                        <a:pt x="53517" y="46574"/>
                      </a:lnTo>
                      <a:lnTo>
                        <a:pt x="53517" y="46408"/>
                      </a:lnTo>
                      <a:lnTo>
                        <a:pt x="53538" y="46222"/>
                      </a:lnTo>
                      <a:lnTo>
                        <a:pt x="53600" y="45849"/>
                      </a:lnTo>
                      <a:lnTo>
                        <a:pt x="53621" y="45662"/>
                      </a:lnTo>
                      <a:lnTo>
                        <a:pt x="53621" y="45476"/>
                      </a:lnTo>
                      <a:lnTo>
                        <a:pt x="53579" y="44792"/>
                      </a:lnTo>
                      <a:lnTo>
                        <a:pt x="53579" y="44585"/>
                      </a:lnTo>
                      <a:lnTo>
                        <a:pt x="53704" y="43963"/>
                      </a:lnTo>
                      <a:lnTo>
                        <a:pt x="53849" y="43051"/>
                      </a:lnTo>
                      <a:lnTo>
                        <a:pt x="53911" y="42740"/>
                      </a:lnTo>
                      <a:lnTo>
                        <a:pt x="53973" y="42408"/>
                      </a:lnTo>
                      <a:lnTo>
                        <a:pt x="53973" y="42242"/>
                      </a:lnTo>
                      <a:lnTo>
                        <a:pt x="53973" y="42077"/>
                      </a:lnTo>
                      <a:lnTo>
                        <a:pt x="53952" y="41911"/>
                      </a:lnTo>
                      <a:lnTo>
                        <a:pt x="53911" y="41745"/>
                      </a:lnTo>
                      <a:lnTo>
                        <a:pt x="53849" y="41517"/>
                      </a:lnTo>
                      <a:lnTo>
                        <a:pt x="53828" y="41310"/>
                      </a:lnTo>
                      <a:lnTo>
                        <a:pt x="53849" y="41165"/>
                      </a:lnTo>
                      <a:lnTo>
                        <a:pt x="53870" y="41040"/>
                      </a:lnTo>
                      <a:lnTo>
                        <a:pt x="53849" y="40874"/>
                      </a:lnTo>
                      <a:lnTo>
                        <a:pt x="53828" y="40729"/>
                      </a:lnTo>
                      <a:lnTo>
                        <a:pt x="53828" y="40563"/>
                      </a:lnTo>
                      <a:lnTo>
                        <a:pt x="53828" y="40481"/>
                      </a:lnTo>
                      <a:lnTo>
                        <a:pt x="53870" y="40398"/>
                      </a:lnTo>
                      <a:lnTo>
                        <a:pt x="53932" y="40253"/>
                      </a:lnTo>
                      <a:lnTo>
                        <a:pt x="53973" y="40087"/>
                      </a:lnTo>
                      <a:lnTo>
                        <a:pt x="53973" y="39797"/>
                      </a:lnTo>
                      <a:lnTo>
                        <a:pt x="53952" y="39506"/>
                      </a:lnTo>
                      <a:lnTo>
                        <a:pt x="53994" y="39133"/>
                      </a:lnTo>
                      <a:lnTo>
                        <a:pt x="54077" y="38739"/>
                      </a:lnTo>
                      <a:lnTo>
                        <a:pt x="54118" y="38429"/>
                      </a:lnTo>
                      <a:lnTo>
                        <a:pt x="54139" y="38118"/>
                      </a:lnTo>
                      <a:lnTo>
                        <a:pt x="54201" y="37351"/>
                      </a:lnTo>
                      <a:lnTo>
                        <a:pt x="54305" y="36853"/>
                      </a:lnTo>
                      <a:lnTo>
                        <a:pt x="54388" y="36542"/>
                      </a:lnTo>
                      <a:lnTo>
                        <a:pt x="54408" y="36211"/>
                      </a:lnTo>
                      <a:lnTo>
                        <a:pt x="54429" y="35734"/>
                      </a:lnTo>
                      <a:lnTo>
                        <a:pt x="54429" y="35237"/>
                      </a:lnTo>
                      <a:lnTo>
                        <a:pt x="54408" y="34698"/>
                      </a:lnTo>
                      <a:lnTo>
                        <a:pt x="54367" y="34408"/>
                      </a:lnTo>
                      <a:lnTo>
                        <a:pt x="54326" y="34138"/>
                      </a:lnTo>
                      <a:lnTo>
                        <a:pt x="54263" y="33827"/>
                      </a:lnTo>
                      <a:lnTo>
                        <a:pt x="54326" y="33475"/>
                      </a:lnTo>
                      <a:lnTo>
                        <a:pt x="54367" y="33102"/>
                      </a:lnTo>
                      <a:lnTo>
                        <a:pt x="54408" y="32666"/>
                      </a:lnTo>
                      <a:lnTo>
                        <a:pt x="54429" y="32231"/>
                      </a:lnTo>
                      <a:lnTo>
                        <a:pt x="54408" y="31982"/>
                      </a:lnTo>
                      <a:lnTo>
                        <a:pt x="54388" y="31734"/>
                      </a:lnTo>
                      <a:lnTo>
                        <a:pt x="54305" y="31216"/>
                      </a:lnTo>
                      <a:lnTo>
                        <a:pt x="54263" y="31029"/>
                      </a:lnTo>
                      <a:lnTo>
                        <a:pt x="54222" y="30863"/>
                      </a:lnTo>
                      <a:lnTo>
                        <a:pt x="54098" y="30532"/>
                      </a:lnTo>
                      <a:lnTo>
                        <a:pt x="54015" y="30387"/>
                      </a:lnTo>
                      <a:lnTo>
                        <a:pt x="53952" y="29910"/>
                      </a:lnTo>
                      <a:lnTo>
                        <a:pt x="53890" y="29537"/>
                      </a:lnTo>
                      <a:lnTo>
                        <a:pt x="53849" y="28936"/>
                      </a:lnTo>
                      <a:lnTo>
                        <a:pt x="53849" y="28583"/>
                      </a:lnTo>
                      <a:lnTo>
                        <a:pt x="53870" y="28231"/>
                      </a:lnTo>
                      <a:lnTo>
                        <a:pt x="53870" y="27941"/>
                      </a:lnTo>
                      <a:lnTo>
                        <a:pt x="53870" y="27651"/>
                      </a:lnTo>
                      <a:lnTo>
                        <a:pt x="53828" y="27049"/>
                      </a:lnTo>
                      <a:lnTo>
                        <a:pt x="53911" y="26946"/>
                      </a:lnTo>
                      <a:lnTo>
                        <a:pt x="53932" y="26884"/>
                      </a:lnTo>
                      <a:lnTo>
                        <a:pt x="53952" y="26821"/>
                      </a:lnTo>
                      <a:lnTo>
                        <a:pt x="54015" y="26345"/>
                      </a:lnTo>
                      <a:lnTo>
                        <a:pt x="54056" y="25868"/>
                      </a:lnTo>
                      <a:lnTo>
                        <a:pt x="54118" y="25163"/>
                      </a:lnTo>
                      <a:lnTo>
                        <a:pt x="54139" y="24832"/>
                      </a:lnTo>
                      <a:lnTo>
                        <a:pt x="54160" y="24479"/>
                      </a:lnTo>
                      <a:lnTo>
                        <a:pt x="54118" y="24127"/>
                      </a:lnTo>
                      <a:lnTo>
                        <a:pt x="54077" y="23775"/>
                      </a:lnTo>
                      <a:lnTo>
                        <a:pt x="54056" y="23692"/>
                      </a:lnTo>
                      <a:lnTo>
                        <a:pt x="54056" y="23630"/>
                      </a:lnTo>
                      <a:lnTo>
                        <a:pt x="54056" y="22946"/>
                      </a:lnTo>
                      <a:lnTo>
                        <a:pt x="54077" y="22427"/>
                      </a:lnTo>
                      <a:lnTo>
                        <a:pt x="54098" y="21909"/>
                      </a:lnTo>
                      <a:lnTo>
                        <a:pt x="54098" y="21412"/>
                      </a:lnTo>
                      <a:lnTo>
                        <a:pt x="54098" y="20935"/>
                      </a:lnTo>
                      <a:lnTo>
                        <a:pt x="53973" y="19836"/>
                      </a:lnTo>
                      <a:lnTo>
                        <a:pt x="53911" y="19132"/>
                      </a:lnTo>
                      <a:lnTo>
                        <a:pt x="53890" y="18427"/>
                      </a:lnTo>
                      <a:lnTo>
                        <a:pt x="53890" y="17867"/>
                      </a:lnTo>
                      <a:lnTo>
                        <a:pt x="53890" y="17536"/>
                      </a:lnTo>
                      <a:lnTo>
                        <a:pt x="53890" y="17204"/>
                      </a:lnTo>
                      <a:lnTo>
                        <a:pt x="53890" y="17038"/>
                      </a:lnTo>
                      <a:lnTo>
                        <a:pt x="53870" y="16748"/>
                      </a:lnTo>
                      <a:lnTo>
                        <a:pt x="53849" y="16417"/>
                      </a:lnTo>
                      <a:lnTo>
                        <a:pt x="53807" y="16064"/>
                      </a:lnTo>
                      <a:lnTo>
                        <a:pt x="53787" y="15774"/>
                      </a:lnTo>
                      <a:lnTo>
                        <a:pt x="53787" y="15297"/>
                      </a:lnTo>
                      <a:lnTo>
                        <a:pt x="53807" y="14841"/>
                      </a:lnTo>
                      <a:lnTo>
                        <a:pt x="53828" y="14406"/>
                      </a:lnTo>
                      <a:lnTo>
                        <a:pt x="53828" y="13909"/>
                      </a:lnTo>
                      <a:lnTo>
                        <a:pt x="53807" y="13639"/>
                      </a:lnTo>
                      <a:lnTo>
                        <a:pt x="53766" y="13390"/>
                      </a:lnTo>
                      <a:lnTo>
                        <a:pt x="53724" y="13121"/>
                      </a:lnTo>
                      <a:lnTo>
                        <a:pt x="53704" y="12872"/>
                      </a:lnTo>
                      <a:lnTo>
                        <a:pt x="53704" y="12375"/>
                      </a:lnTo>
                      <a:lnTo>
                        <a:pt x="53724" y="12002"/>
                      </a:lnTo>
                      <a:lnTo>
                        <a:pt x="53724" y="11939"/>
                      </a:lnTo>
                      <a:lnTo>
                        <a:pt x="53704" y="11898"/>
                      </a:lnTo>
                      <a:lnTo>
                        <a:pt x="53662" y="11857"/>
                      </a:lnTo>
                      <a:lnTo>
                        <a:pt x="53621" y="11836"/>
                      </a:lnTo>
                      <a:lnTo>
                        <a:pt x="53579" y="11857"/>
                      </a:lnTo>
                      <a:lnTo>
                        <a:pt x="53538" y="11877"/>
                      </a:lnTo>
                      <a:lnTo>
                        <a:pt x="53517" y="11939"/>
                      </a:lnTo>
                      <a:lnTo>
                        <a:pt x="53517" y="12002"/>
                      </a:lnTo>
                      <a:lnTo>
                        <a:pt x="53517" y="12333"/>
                      </a:lnTo>
                      <a:lnTo>
                        <a:pt x="53476" y="12686"/>
                      </a:lnTo>
                      <a:lnTo>
                        <a:pt x="53455" y="13038"/>
                      </a:lnTo>
                      <a:lnTo>
                        <a:pt x="53434" y="13225"/>
                      </a:lnTo>
                      <a:lnTo>
                        <a:pt x="53434" y="13390"/>
                      </a:lnTo>
                      <a:lnTo>
                        <a:pt x="53455" y="13743"/>
                      </a:lnTo>
                      <a:lnTo>
                        <a:pt x="53455" y="14406"/>
                      </a:lnTo>
                      <a:lnTo>
                        <a:pt x="53434" y="15090"/>
                      </a:lnTo>
                      <a:lnTo>
                        <a:pt x="53351" y="15546"/>
                      </a:lnTo>
                      <a:lnTo>
                        <a:pt x="53331" y="15774"/>
                      </a:lnTo>
                      <a:lnTo>
                        <a:pt x="53310" y="16023"/>
                      </a:lnTo>
                      <a:lnTo>
                        <a:pt x="53289" y="17018"/>
                      </a:lnTo>
                      <a:lnTo>
                        <a:pt x="53289" y="17391"/>
                      </a:lnTo>
                      <a:lnTo>
                        <a:pt x="53268" y="17246"/>
                      </a:lnTo>
                      <a:lnTo>
                        <a:pt x="53248" y="16624"/>
                      </a:lnTo>
                      <a:lnTo>
                        <a:pt x="53227" y="16520"/>
                      </a:lnTo>
                      <a:lnTo>
                        <a:pt x="53248" y="16251"/>
                      </a:lnTo>
                      <a:lnTo>
                        <a:pt x="53248" y="15981"/>
                      </a:lnTo>
                      <a:lnTo>
                        <a:pt x="53268" y="15712"/>
                      </a:lnTo>
                      <a:lnTo>
                        <a:pt x="53268" y="15422"/>
                      </a:lnTo>
                      <a:lnTo>
                        <a:pt x="53227" y="14986"/>
                      </a:lnTo>
                      <a:lnTo>
                        <a:pt x="53186" y="14572"/>
                      </a:lnTo>
                      <a:lnTo>
                        <a:pt x="53144" y="14219"/>
                      </a:lnTo>
                      <a:lnTo>
                        <a:pt x="53123" y="13867"/>
                      </a:lnTo>
                      <a:lnTo>
                        <a:pt x="53144" y="13494"/>
                      </a:lnTo>
                      <a:lnTo>
                        <a:pt x="53186" y="13017"/>
                      </a:lnTo>
                      <a:lnTo>
                        <a:pt x="53165" y="12520"/>
                      </a:lnTo>
                      <a:lnTo>
                        <a:pt x="53206" y="12043"/>
                      </a:lnTo>
                      <a:lnTo>
                        <a:pt x="53206" y="11587"/>
                      </a:lnTo>
                      <a:lnTo>
                        <a:pt x="53186" y="11152"/>
                      </a:lnTo>
                      <a:lnTo>
                        <a:pt x="53144" y="10675"/>
                      </a:lnTo>
                      <a:lnTo>
                        <a:pt x="53165" y="10323"/>
                      </a:lnTo>
                      <a:lnTo>
                        <a:pt x="53165" y="9970"/>
                      </a:lnTo>
                      <a:lnTo>
                        <a:pt x="53186" y="9577"/>
                      </a:lnTo>
                      <a:lnTo>
                        <a:pt x="53186" y="9204"/>
                      </a:lnTo>
                      <a:lnTo>
                        <a:pt x="53186" y="8872"/>
                      </a:lnTo>
                      <a:lnTo>
                        <a:pt x="53144" y="8561"/>
                      </a:lnTo>
                      <a:lnTo>
                        <a:pt x="53082" y="7981"/>
                      </a:lnTo>
                      <a:lnTo>
                        <a:pt x="53040" y="7566"/>
                      </a:lnTo>
                      <a:lnTo>
                        <a:pt x="53040" y="7359"/>
                      </a:lnTo>
                      <a:lnTo>
                        <a:pt x="53061" y="7027"/>
                      </a:lnTo>
                      <a:lnTo>
                        <a:pt x="53082" y="6778"/>
                      </a:lnTo>
                      <a:lnTo>
                        <a:pt x="53103" y="6530"/>
                      </a:lnTo>
                      <a:lnTo>
                        <a:pt x="53103" y="6240"/>
                      </a:lnTo>
                      <a:lnTo>
                        <a:pt x="53082" y="5970"/>
                      </a:lnTo>
                      <a:lnTo>
                        <a:pt x="53103" y="5701"/>
                      </a:lnTo>
                      <a:lnTo>
                        <a:pt x="53144" y="5493"/>
                      </a:lnTo>
                      <a:lnTo>
                        <a:pt x="53227" y="5037"/>
                      </a:lnTo>
                      <a:lnTo>
                        <a:pt x="53268" y="4768"/>
                      </a:lnTo>
                      <a:lnTo>
                        <a:pt x="53289" y="4498"/>
                      </a:lnTo>
                      <a:lnTo>
                        <a:pt x="53310" y="3939"/>
                      </a:lnTo>
                      <a:lnTo>
                        <a:pt x="53414" y="3338"/>
                      </a:lnTo>
                      <a:lnTo>
                        <a:pt x="53434" y="3048"/>
                      </a:lnTo>
                      <a:lnTo>
                        <a:pt x="53455" y="2757"/>
                      </a:lnTo>
                      <a:lnTo>
                        <a:pt x="53455" y="2467"/>
                      </a:lnTo>
                      <a:lnTo>
                        <a:pt x="53455" y="2198"/>
                      </a:lnTo>
                      <a:lnTo>
                        <a:pt x="53414" y="1928"/>
                      </a:lnTo>
                      <a:lnTo>
                        <a:pt x="53372" y="1700"/>
                      </a:lnTo>
                      <a:lnTo>
                        <a:pt x="53310" y="1472"/>
                      </a:lnTo>
                      <a:lnTo>
                        <a:pt x="53227" y="1265"/>
                      </a:lnTo>
                      <a:lnTo>
                        <a:pt x="53123" y="1099"/>
                      </a:lnTo>
                      <a:lnTo>
                        <a:pt x="52999" y="933"/>
                      </a:lnTo>
                      <a:lnTo>
                        <a:pt x="52854" y="830"/>
                      </a:lnTo>
                      <a:lnTo>
                        <a:pt x="52667" y="726"/>
                      </a:lnTo>
                      <a:lnTo>
                        <a:pt x="52460" y="685"/>
                      </a:lnTo>
                      <a:lnTo>
                        <a:pt x="52232" y="664"/>
                      </a:lnTo>
                      <a:lnTo>
                        <a:pt x="51341" y="664"/>
                      </a:lnTo>
                      <a:lnTo>
                        <a:pt x="49703" y="705"/>
                      </a:lnTo>
                      <a:lnTo>
                        <a:pt x="46263" y="747"/>
                      </a:lnTo>
                      <a:lnTo>
                        <a:pt x="44356" y="768"/>
                      </a:lnTo>
                      <a:lnTo>
                        <a:pt x="39920" y="768"/>
                      </a:lnTo>
                      <a:lnTo>
                        <a:pt x="37288" y="726"/>
                      </a:lnTo>
                      <a:lnTo>
                        <a:pt x="36542" y="685"/>
                      </a:lnTo>
                      <a:lnTo>
                        <a:pt x="35733" y="664"/>
                      </a:lnTo>
                      <a:lnTo>
                        <a:pt x="34863" y="643"/>
                      </a:lnTo>
                      <a:lnTo>
                        <a:pt x="36625" y="643"/>
                      </a:lnTo>
                      <a:lnTo>
                        <a:pt x="36873" y="623"/>
                      </a:lnTo>
                      <a:lnTo>
                        <a:pt x="37143" y="643"/>
                      </a:lnTo>
                      <a:lnTo>
                        <a:pt x="37412" y="643"/>
                      </a:lnTo>
                      <a:lnTo>
                        <a:pt x="37661" y="623"/>
                      </a:lnTo>
                      <a:lnTo>
                        <a:pt x="37910" y="623"/>
                      </a:lnTo>
                      <a:lnTo>
                        <a:pt x="38449" y="664"/>
                      </a:lnTo>
                      <a:lnTo>
                        <a:pt x="38988" y="685"/>
                      </a:lnTo>
                      <a:lnTo>
                        <a:pt x="39630" y="705"/>
                      </a:lnTo>
                      <a:lnTo>
                        <a:pt x="40128" y="705"/>
                      </a:lnTo>
                      <a:lnTo>
                        <a:pt x="40625" y="685"/>
                      </a:lnTo>
                      <a:lnTo>
                        <a:pt x="41060" y="664"/>
                      </a:lnTo>
                      <a:lnTo>
                        <a:pt x="41330" y="664"/>
                      </a:lnTo>
                      <a:lnTo>
                        <a:pt x="41889" y="685"/>
                      </a:lnTo>
                      <a:lnTo>
                        <a:pt x="42490" y="685"/>
                      </a:lnTo>
                      <a:lnTo>
                        <a:pt x="43071" y="664"/>
                      </a:lnTo>
                      <a:lnTo>
                        <a:pt x="43589" y="643"/>
                      </a:lnTo>
                      <a:lnTo>
                        <a:pt x="44128" y="643"/>
                      </a:lnTo>
                      <a:lnTo>
                        <a:pt x="44439" y="623"/>
                      </a:lnTo>
                      <a:lnTo>
                        <a:pt x="45268" y="623"/>
                      </a:lnTo>
                      <a:lnTo>
                        <a:pt x="45537" y="643"/>
                      </a:lnTo>
                      <a:lnTo>
                        <a:pt x="50988" y="643"/>
                      </a:lnTo>
                      <a:lnTo>
                        <a:pt x="51610" y="623"/>
                      </a:lnTo>
                      <a:lnTo>
                        <a:pt x="52253" y="602"/>
                      </a:lnTo>
                      <a:lnTo>
                        <a:pt x="53082" y="581"/>
                      </a:lnTo>
                      <a:lnTo>
                        <a:pt x="53227" y="560"/>
                      </a:lnTo>
                      <a:lnTo>
                        <a:pt x="53268" y="560"/>
                      </a:lnTo>
                      <a:lnTo>
                        <a:pt x="53289" y="540"/>
                      </a:lnTo>
                      <a:lnTo>
                        <a:pt x="53268" y="519"/>
                      </a:lnTo>
                      <a:lnTo>
                        <a:pt x="53227" y="519"/>
                      </a:lnTo>
                      <a:lnTo>
                        <a:pt x="53082" y="498"/>
                      </a:lnTo>
                      <a:lnTo>
                        <a:pt x="52688" y="498"/>
                      </a:lnTo>
                      <a:lnTo>
                        <a:pt x="52087" y="457"/>
                      </a:lnTo>
                      <a:lnTo>
                        <a:pt x="51672" y="457"/>
                      </a:lnTo>
                      <a:lnTo>
                        <a:pt x="51258" y="477"/>
                      </a:lnTo>
                      <a:lnTo>
                        <a:pt x="50387" y="457"/>
                      </a:lnTo>
                      <a:lnTo>
                        <a:pt x="49538" y="436"/>
                      </a:lnTo>
                      <a:lnTo>
                        <a:pt x="48957" y="415"/>
                      </a:lnTo>
                      <a:lnTo>
                        <a:pt x="48398" y="395"/>
                      </a:lnTo>
                      <a:lnTo>
                        <a:pt x="47175" y="374"/>
                      </a:lnTo>
                      <a:lnTo>
                        <a:pt x="46035" y="353"/>
                      </a:lnTo>
                      <a:lnTo>
                        <a:pt x="45910" y="353"/>
                      </a:lnTo>
                      <a:lnTo>
                        <a:pt x="45413" y="374"/>
                      </a:lnTo>
                      <a:lnTo>
                        <a:pt x="45247" y="395"/>
                      </a:lnTo>
                      <a:lnTo>
                        <a:pt x="44957" y="415"/>
                      </a:lnTo>
                      <a:lnTo>
                        <a:pt x="44750" y="415"/>
                      </a:lnTo>
                      <a:lnTo>
                        <a:pt x="44542" y="395"/>
                      </a:lnTo>
                      <a:lnTo>
                        <a:pt x="44066" y="374"/>
                      </a:lnTo>
                      <a:lnTo>
                        <a:pt x="42781" y="374"/>
                      </a:lnTo>
                      <a:lnTo>
                        <a:pt x="42511" y="395"/>
                      </a:lnTo>
                      <a:lnTo>
                        <a:pt x="41744" y="332"/>
                      </a:lnTo>
                      <a:lnTo>
                        <a:pt x="40625" y="270"/>
                      </a:lnTo>
                      <a:lnTo>
                        <a:pt x="39817" y="208"/>
                      </a:lnTo>
                      <a:lnTo>
                        <a:pt x="39402" y="208"/>
                      </a:lnTo>
                      <a:lnTo>
                        <a:pt x="39008" y="229"/>
                      </a:lnTo>
                      <a:lnTo>
                        <a:pt x="38718" y="270"/>
                      </a:lnTo>
                      <a:lnTo>
                        <a:pt x="38469" y="270"/>
                      </a:lnTo>
                      <a:lnTo>
                        <a:pt x="38138" y="249"/>
                      </a:lnTo>
                      <a:lnTo>
                        <a:pt x="37951" y="270"/>
                      </a:lnTo>
                      <a:lnTo>
                        <a:pt x="37557" y="270"/>
                      </a:lnTo>
                      <a:lnTo>
                        <a:pt x="37350" y="249"/>
                      </a:lnTo>
                      <a:lnTo>
                        <a:pt x="37164" y="229"/>
                      </a:lnTo>
                      <a:lnTo>
                        <a:pt x="36956" y="208"/>
                      </a:lnTo>
                      <a:lnTo>
                        <a:pt x="35796" y="208"/>
                      </a:lnTo>
                      <a:lnTo>
                        <a:pt x="35298" y="167"/>
                      </a:lnTo>
                      <a:lnTo>
                        <a:pt x="34531" y="125"/>
                      </a:lnTo>
                      <a:lnTo>
                        <a:pt x="33578" y="104"/>
                      </a:lnTo>
                      <a:lnTo>
                        <a:pt x="32977" y="63"/>
                      </a:lnTo>
                      <a:lnTo>
                        <a:pt x="32583" y="21"/>
                      </a:lnTo>
                      <a:lnTo>
                        <a:pt x="32189" y="21"/>
                      </a:lnTo>
                      <a:lnTo>
                        <a:pt x="31588" y="1"/>
                      </a:lnTo>
                      <a:close/>
                    </a:path>
                  </a:pathLst>
                </a:custGeom>
                <a:solidFill>
                  <a:schemeClr val="accent4">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Rectangle 88">
                  <a:extLst>
                    <a:ext uri="{FF2B5EF4-FFF2-40B4-BE49-F238E27FC236}">
                      <a16:creationId xmlns:a16="http://schemas.microsoft.com/office/drawing/2014/main" id="{6F8CBEE7-4D51-C2A8-57D9-B137FF524BE2}"/>
                    </a:ext>
                  </a:extLst>
                </p:cNvPr>
                <p:cNvSpPr/>
                <p:nvPr/>
              </p:nvSpPr>
              <p:spPr>
                <a:xfrm>
                  <a:off x="792772" y="227505"/>
                  <a:ext cx="7820286" cy="1220855"/>
                </a:xfrm>
                <a:custGeom>
                  <a:avLst/>
                  <a:gdLst>
                    <a:gd name="connsiteX0" fmla="*/ 0 w 7820286"/>
                    <a:gd name="connsiteY0" fmla="*/ 0 h 1220855"/>
                    <a:gd name="connsiteX1" fmla="*/ 402186 w 7820286"/>
                    <a:gd name="connsiteY1" fmla="*/ 0 h 1220855"/>
                    <a:gd name="connsiteX2" fmla="*/ 1038981 w 7820286"/>
                    <a:gd name="connsiteY2" fmla="*/ 0 h 1220855"/>
                    <a:gd name="connsiteX3" fmla="*/ 1753978 w 7820286"/>
                    <a:gd name="connsiteY3" fmla="*/ 0 h 1220855"/>
                    <a:gd name="connsiteX4" fmla="*/ 2468976 w 7820286"/>
                    <a:gd name="connsiteY4" fmla="*/ 0 h 1220855"/>
                    <a:gd name="connsiteX5" fmla="*/ 3105771 w 7820286"/>
                    <a:gd name="connsiteY5" fmla="*/ 0 h 1220855"/>
                    <a:gd name="connsiteX6" fmla="*/ 3664363 w 7820286"/>
                    <a:gd name="connsiteY6" fmla="*/ 0 h 1220855"/>
                    <a:gd name="connsiteX7" fmla="*/ 4379360 w 7820286"/>
                    <a:gd name="connsiteY7" fmla="*/ 0 h 1220855"/>
                    <a:gd name="connsiteX8" fmla="*/ 4781546 w 7820286"/>
                    <a:gd name="connsiteY8" fmla="*/ 0 h 1220855"/>
                    <a:gd name="connsiteX9" fmla="*/ 5261935 w 7820286"/>
                    <a:gd name="connsiteY9" fmla="*/ 0 h 1220855"/>
                    <a:gd name="connsiteX10" fmla="*/ 5742324 w 7820286"/>
                    <a:gd name="connsiteY10" fmla="*/ 0 h 1220855"/>
                    <a:gd name="connsiteX11" fmla="*/ 6144510 w 7820286"/>
                    <a:gd name="connsiteY11" fmla="*/ 0 h 1220855"/>
                    <a:gd name="connsiteX12" fmla="*/ 6703102 w 7820286"/>
                    <a:gd name="connsiteY12" fmla="*/ 0 h 1220855"/>
                    <a:gd name="connsiteX13" fmla="*/ 7105288 w 7820286"/>
                    <a:gd name="connsiteY13" fmla="*/ 0 h 1220855"/>
                    <a:gd name="connsiteX14" fmla="*/ 7820286 w 7820286"/>
                    <a:gd name="connsiteY14" fmla="*/ 0 h 1220855"/>
                    <a:gd name="connsiteX15" fmla="*/ 7820286 w 7820286"/>
                    <a:gd name="connsiteY15" fmla="*/ 419160 h 1220855"/>
                    <a:gd name="connsiteX16" fmla="*/ 7820286 w 7820286"/>
                    <a:gd name="connsiteY16" fmla="*/ 826112 h 1220855"/>
                    <a:gd name="connsiteX17" fmla="*/ 7820286 w 7820286"/>
                    <a:gd name="connsiteY17" fmla="*/ 1220855 h 1220855"/>
                    <a:gd name="connsiteX18" fmla="*/ 7496303 w 7820286"/>
                    <a:gd name="connsiteY18" fmla="*/ 1220855 h 1220855"/>
                    <a:gd name="connsiteX19" fmla="*/ 6859508 w 7820286"/>
                    <a:gd name="connsiteY19" fmla="*/ 1220855 h 1220855"/>
                    <a:gd name="connsiteX20" fmla="*/ 6300916 w 7820286"/>
                    <a:gd name="connsiteY20" fmla="*/ 1220855 h 1220855"/>
                    <a:gd name="connsiteX21" fmla="*/ 5976933 w 7820286"/>
                    <a:gd name="connsiteY21" fmla="*/ 1220855 h 1220855"/>
                    <a:gd name="connsiteX22" fmla="*/ 5340138 w 7820286"/>
                    <a:gd name="connsiteY22" fmla="*/ 1220855 h 1220855"/>
                    <a:gd name="connsiteX23" fmla="*/ 4859749 w 7820286"/>
                    <a:gd name="connsiteY23" fmla="*/ 1220855 h 1220855"/>
                    <a:gd name="connsiteX24" fmla="*/ 4301157 w 7820286"/>
                    <a:gd name="connsiteY24" fmla="*/ 1220855 h 1220855"/>
                    <a:gd name="connsiteX25" fmla="*/ 3664363 w 7820286"/>
                    <a:gd name="connsiteY25" fmla="*/ 1220855 h 1220855"/>
                    <a:gd name="connsiteX26" fmla="*/ 3340379 w 7820286"/>
                    <a:gd name="connsiteY26" fmla="*/ 1220855 h 1220855"/>
                    <a:gd name="connsiteX27" fmla="*/ 2781787 w 7820286"/>
                    <a:gd name="connsiteY27" fmla="*/ 1220855 h 1220855"/>
                    <a:gd name="connsiteX28" fmla="*/ 2144993 w 7820286"/>
                    <a:gd name="connsiteY28" fmla="*/ 1220855 h 1220855"/>
                    <a:gd name="connsiteX29" fmla="*/ 1508198 w 7820286"/>
                    <a:gd name="connsiteY29" fmla="*/ 1220855 h 1220855"/>
                    <a:gd name="connsiteX30" fmla="*/ 1106012 w 7820286"/>
                    <a:gd name="connsiteY30" fmla="*/ 1220855 h 1220855"/>
                    <a:gd name="connsiteX31" fmla="*/ 625623 w 7820286"/>
                    <a:gd name="connsiteY31" fmla="*/ 1220855 h 1220855"/>
                    <a:gd name="connsiteX32" fmla="*/ 0 w 7820286"/>
                    <a:gd name="connsiteY32" fmla="*/ 1220855 h 1220855"/>
                    <a:gd name="connsiteX33" fmla="*/ 0 w 7820286"/>
                    <a:gd name="connsiteY33" fmla="*/ 838320 h 1220855"/>
                    <a:gd name="connsiteX34" fmla="*/ 0 w 7820286"/>
                    <a:gd name="connsiteY34" fmla="*/ 443577 h 1220855"/>
                    <a:gd name="connsiteX35" fmla="*/ 0 w 7820286"/>
                    <a:gd name="connsiteY35" fmla="*/ 0 h 12208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7820286" h="1220855" extrusionOk="0">
                      <a:moveTo>
                        <a:pt x="0" y="0"/>
                      </a:moveTo>
                      <a:cubicBezTo>
                        <a:pt x="195189" y="-37728"/>
                        <a:pt x="257781" y="10052"/>
                        <a:pt x="402186" y="0"/>
                      </a:cubicBezTo>
                      <a:cubicBezTo>
                        <a:pt x="546591" y="-10052"/>
                        <a:pt x="761480" y="73439"/>
                        <a:pt x="1038981" y="0"/>
                      </a:cubicBezTo>
                      <a:cubicBezTo>
                        <a:pt x="1316483" y="-73439"/>
                        <a:pt x="1454275" y="85170"/>
                        <a:pt x="1753978" y="0"/>
                      </a:cubicBezTo>
                      <a:cubicBezTo>
                        <a:pt x="2053681" y="-85170"/>
                        <a:pt x="2118023" y="55986"/>
                        <a:pt x="2468976" y="0"/>
                      </a:cubicBezTo>
                      <a:cubicBezTo>
                        <a:pt x="2819929" y="-55986"/>
                        <a:pt x="2803204" y="68099"/>
                        <a:pt x="3105771" y="0"/>
                      </a:cubicBezTo>
                      <a:cubicBezTo>
                        <a:pt x="3408338" y="-68099"/>
                        <a:pt x="3541553" y="24818"/>
                        <a:pt x="3664363" y="0"/>
                      </a:cubicBezTo>
                      <a:cubicBezTo>
                        <a:pt x="3787173" y="-24818"/>
                        <a:pt x="4154897" y="41261"/>
                        <a:pt x="4379360" y="0"/>
                      </a:cubicBezTo>
                      <a:cubicBezTo>
                        <a:pt x="4603823" y="-41261"/>
                        <a:pt x="4637397" y="6901"/>
                        <a:pt x="4781546" y="0"/>
                      </a:cubicBezTo>
                      <a:cubicBezTo>
                        <a:pt x="4925695" y="-6901"/>
                        <a:pt x="5125934" y="24321"/>
                        <a:pt x="5261935" y="0"/>
                      </a:cubicBezTo>
                      <a:cubicBezTo>
                        <a:pt x="5397936" y="-24321"/>
                        <a:pt x="5567626" y="29507"/>
                        <a:pt x="5742324" y="0"/>
                      </a:cubicBezTo>
                      <a:cubicBezTo>
                        <a:pt x="5917022" y="-29507"/>
                        <a:pt x="6024942" y="17886"/>
                        <a:pt x="6144510" y="0"/>
                      </a:cubicBezTo>
                      <a:cubicBezTo>
                        <a:pt x="6264078" y="-17886"/>
                        <a:pt x="6497444" y="14440"/>
                        <a:pt x="6703102" y="0"/>
                      </a:cubicBezTo>
                      <a:cubicBezTo>
                        <a:pt x="6908760" y="-14440"/>
                        <a:pt x="6937555" y="4382"/>
                        <a:pt x="7105288" y="0"/>
                      </a:cubicBezTo>
                      <a:cubicBezTo>
                        <a:pt x="7273021" y="-4382"/>
                        <a:pt x="7545312" y="16366"/>
                        <a:pt x="7820286" y="0"/>
                      </a:cubicBezTo>
                      <a:cubicBezTo>
                        <a:pt x="7860277" y="108811"/>
                        <a:pt x="7815435" y="288938"/>
                        <a:pt x="7820286" y="419160"/>
                      </a:cubicBezTo>
                      <a:cubicBezTo>
                        <a:pt x="7825137" y="549382"/>
                        <a:pt x="7790737" y="665384"/>
                        <a:pt x="7820286" y="826112"/>
                      </a:cubicBezTo>
                      <a:cubicBezTo>
                        <a:pt x="7849835" y="986840"/>
                        <a:pt x="7798534" y="1121083"/>
                        <a:pt x="7820286" y="1220855"/>
                      </a:cubicBezTo>
                      <a:cubicBezTo>
                        <a:pt x="7740461" y="1253812"/>
                        <a:pt x="7587273" y="1197609"/>
                        <a:pt x="7496303" y="1220855"/>
                      </a:cubicBezTo>
                      <a:cubicBezTo>
                        <a:pt x="7405333" y="1244101"/>
                        <a:pt x="7155009" y="1185026"/>
                        <a:pt x="6859508" y="1220855"/>
                      </a:cubicBezTo>
                      <a:cubicBezTo>
                        <a:pt x="6564007" y="1256684"/>
                        <a:pt x="6424084" y="1199206"/>
                        <a:pt x="6300916" y="1220855"/>
                      </a:cubicBezTo>
                      <a:cubicBezTo>
                        <a:pt x="6177748" y="1242504"/>
                        <a:pt x="6109554" y="1199198"/>
                        <a:pt x="5976933" y="1220855"/>
                      </a:cubicBezTo>
                      <a:cubicBezTo>
                        <a:pt x="5844312" y="1242512"/>
                        <a:pt x="5586636" y="1181987"/>
                        <a:pt x="5340138" y="1220855"/>
                      </a:cubicBezTo>
                      <a:cubicBezTo>
                        <a:pt x="5093640" y="1259723"/>
                        <a:pt x="4972767" y="1215337"/>
                        <a:pt x="4859749" y="1220855"/>
                      </a:cubicBezTo>
                      <a:cubicBezTo>
                        <a:pt x="4746731" y="1226373"/>
                        <a:pt x="4537937" y="1212860"/>
                        <a:pt x="4301157" y="1220855"/>
                      </a:cubicBezTo>
                      <a:cubicBezTo>
                        <a:pt x="4064377" y="1228850"/>
                        <a:pt x="3966069" y="1183022"/>
                        <a:pt x="3664363" y="1220855"/>
                      </a:cubicBezTo>
                      <a:cubicBezTo>
                        <a:pt x="3362657" y="1258688"/>
                        <a:pt x="3481641" y="1196146"/>
                        <a:pt x="3340379" y="1220855"/>
                      </a:cubicBezTo>
                      <a:cubicBezTo>
                        <a:pt x="3199117" y="1245564"/>
                        <a:pt x="2994095" y="1189774"/>
                        <a:pt x="2781787" y="1220855"/>
                      </a:cubicBezTo>
                      <a:cubicBezTo>
                        <a:pt x="2569479" y="1251936"/>
                        <a:pt x="2410850" y="1160875"/>
                        <a:pt x="2144993" y="1220855"/>
                      </a:cubicBezTo>
                      <a:cubicBezTo>
                        <a:pt x="1879136" y="1280835"/>
                        <a:pt x="1770222" y="1218544"/>
                        <a:pt x="1508198" y="1220855"/>
                      </a:cubicBezTo>
                      <a:cubicBezTo>
                        <a:pt x="1246175" y="1223166"/>
                        <a:pt x="1211092" y="1176539"/>
                        <a:pt x="1106012" y="1220855"/>
                      </a:cubicBezTo>
                      <a:cubicBezTo>
                        <a:pt x="1000932" y="1265171"/>
                        <a:pt x="856675" y="1185225"/>
                        <a:pt x="625623" y="1220855"/>
                      </a:cubicBezTo>
                      <a:cubicBezTo>
                        <a:pt x="394571" y="1256485"/>
                        <a:pt x="222375" y="1208581"/>
                        <a:pt x="0" y="1220855"/>
                      </a:cubicBezTo>
                      <a:cubicBezTo>
                        <a:pt x="-8994" y="1085904"/>
                        <a:pt x="45552" y="934075"/>
                        <a:pt x="0" y="838320"/>
                      </a:cubicBezTo>
                      <a:cubicBezTo>
                        <a:pt x="-45552" y="742565"/>
                        <a:pt x="26812" y="601619"/>
                        <a:pt x="0" y="443577"/>
                      </a:cubicBezTo>
                      <a:cubicBezTo>
                        <a:pt x="-26812" y="285535"/>
                        <a:pt x="17140" y="156374"/>
                        <a:pt x="0" y="0"/>
                      </a:cubicBezTo>
                      <a:close/>
                    </a:path>
                  </a:pathLst>
                </a:custGeom>
                <a:noFill/>
                <a:ln w="38100">
                  <a:solidFill>
                    <a:srgbClr val="CA3659"/>
                  </a:solidFill>
                  <a:prstDash val="lgDash"/>
                  <a:extLst>
                    <a:ext uri="{C807C97D-BFC1-408E-A445-0C87EB9F89A2}">
                      <ask:lineSketchStyleProps xmlns:ask="http://schemas.microsoft.com/office/drawing/2018/sketchyshapes" sd="170926038">
                        <a:prstGeom prst="rect">
                          <a:avLst/>
                        </a:prstGeom>
                        <ask:type>
                          <ask:lineSketchScribble/>
                        </ask:type>
                      </ask:lineSketchStyleProps>
                    </a:ext>
                  </a:extLst>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3" name="TextBox 32">
                <a:extLst>
                  <a:ext uri="{FF2B5EF4-FFF2-40B4-BE49-F238E27FC236}">
                    <a16:creationId xmlns:a16="http://schemas.microsoft.com/office/drawing/2014/main" id="{1FC9217A-F002-4CBC-34C1-FD13B89B137E}"/>
                  </a:ext>
                </a:extLst>
              </p:cNvPr>
              <p:cNvSpPr txBox="1"/>
              <p:nvPr/>
            </p:nvSpPr>
            <p:spPr>
              <a:xfrm>
                <a:off x="1687840" y="274354"/>
                <a:ext cx="6790004" cy="1082123"/>
              </a:xfrm>
              <a:prstGeom prst="rect">
                <a:avLst/>
              </a:prstGeom>
              <a:noFill/>
            </p:spPr>
            <p:txBody>
              <a:bodyPr wrap="square" rtlCol="0">
                <a:spAutoFit/>
              </a:bodyPr>
              <a:lstStyle/>
              <a:p>
                <a:pPr algn="ctr"/>
                <a:r>
                  <a:rPr lang="en-US" sz="4400" b="1">
                    <a:solidFill>
                      <a:schemeClr val="tx2">
                        <a:lumMod val="50000"/>
                      </a:schemeClr>
                    </a:solidFill>
                    <a:latin typeface="UTM Avo" panose="02040603050506020204" pitchFamily="18" charset="0"/>
                  </a:rPr>
                  <a:t>Cả con người và mọi sinh vật đều cần:</a:t>
                </a:r>
              </a:p>
            </p:txBody>
          </p:sp>
        </p:grpSp>
        <p:pic>
          <p:nvPicPr>
            <p:cNvPr id="31" name="Picture 30">
              <a:hlinkClick r:id="rId11" action="ppaction://hlinksldjump"/>
              <a:extLst>
                <a:ext uri="{FF2B5EF4-FFF2-40B4-BE49-F238E27FC236}">
                  <a16:creationId xmlns:a16="http://schemas.microsoft.com/office/drawing/2014/main" id="{F2F55941-A3F1-D455-CA3B-3810A5E234A2}"/>
                </a:ext>
              </a:extLst>
            </p:cNvPr>
            <p:cNvPicPr>
              <a:picLocks noChangeAspect="1"/>
            </p:cNvPicPr>
            <p:nvPr/>
          </p:nvPicPr>
          <p:blipFill>
            <a:blip r:embed="rId12"/>
            <a:stretch>
              <a:fillRect/>
            </a:stretch>
          </p:blipFill>
          <p:spPr>
            <a:xfrm>
              <a:off x="43109" y="128121"/>
              <a:ext cx="1722272" cy="1569225"/>
            </a:xfrm>
            <a:prstGeom prst="rect">
              <a:avLst/>
            </a:prstGeom>
          </p:spPr>
        </p:pic>
      </p:grpSp>
      <p:sp>
        <p:nvSpPr>
          <p:cNvPr id="36" name="Arrow: Right 35">
            <a:hlinkClick r:id="rId13" action="ppaction://hlinksldjump"/>
            <a:extLst>
              <a:ext uri="{FF2B5EF4-FFF2-40B4-BE49-F238E27FC236}">
                <a16:creationId xmlns:a16="http://schemas.microsoft.com/office/drawing/2014/main" id="{6BAB617F-26BA-70B1-2DED-2017C806856E}"/>
              </a:ext>
            </a:extLst>
          </p:cNvPr>
          <p:cNvSpPr/>
          <p:nvPr/>
        </p:nvSpPr>
        <p:spPr>
          <a:xfrm>
            <a:off x="10591801" y="6014505"/>
            <a:ext cx="1019726" cy="670846"/>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92295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barn(inVertical)">
                                      <p:cBhvr>
                                        <p:cTn id="7" dur="500"/>
                                        <p:tgtEl>
                                          <p:spTgt spid="29"/>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inVertical)">
                                      <p:cBhvr>
                                        <p:cTn id="11" dur="500"/>
                                        <p:tgtEl>
                                          <p:spTgt spid="2"/>
                                        </p:tgtEl>
                                      </p:cBhvr>
                                    </p:animEffect>
                                  </p:childTnLst>
                                </p:cTn>
                              </p:par>
                              <p:par>
                                <p:cTn id="12" presetID="16" presetClass="entr" presetSubtype="21"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par>
                                <p:cTn id="15" presetID="16" presetClass="entr" presetSubtype="21"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par>
                                <p:cTn id="18" presetID="16" presetClass="entr" presetSubtype="21"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1" restart="whenNotActive" fill="hold" evtFilter="cancelBubble" nodeType="interactiveSeq">
                <p:stCondLst>
                  <p:cond evt="onClick" delay="0">
                    <p:tgtEl>
                      <p:spTgt spid="2"/>
                    </p:tgtEl>
                  </p:cond>
                </p:stCondLst>
                <p:endSync evt="end" delay="0">
                  <p:rtn val="all"/>
                </p:endSync>
                <p:childTnLst>
                  <p:par>
                    <p:cTn id="22" fill="hold">
                      <p:stCondLst>
                        <p:cond delay="0"/>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fade">
                                      <p:cBhvr>
                                        <p:cTn id="26" dur="1000"/>
                                        <p:tgtEl>
                                          <p:spTgt spid="24"/>
                                        </p:tgtEl>
                                      </p:cBhvr>
                                    </p:animEffect>
                                    <p:anim calcmode="lin" valueType="num">
                                      <p:cBhvr>
                                        <p:cTn id="27" dur="1000" fill="hold"/>
                                        <p:tgtEl>
                                          <p:spTgt spid="24"/>
                                        </p:tgtEl>
                                        <p:attrNameLst>
                                          <p:attrName>ppt_x</p:attrName>
                                        </p:attrNameLst>
                                      </p:cBhvr>
                                      <p:tavLst>
                                        <p:tav tm="0">
                                          <p:val>
                                            <p:strVal val="#ppt_x"/>
                                          </p:val>
                                        </p:tav>
                                        <p:tav tm="100000">
                                          <p:val>
                                            <p:strVal val="#ppt_x"/>
                                          </p:val>
                                        </p:tav>
                                      </p:tavLst>
                                    </p:anim>
                                    <p:anim calcmode="lin" valueType="num">
                                      <p:cBhvr>
                                        <p:cTn id="28" dur="1000" fill="hold"/>
                                        <p:tgtEl>
                                          <p:spTgt spid="24"/>
                                        </p:tgtEl>
                                        <p:attrNameLst>
                                          <p:attrName>ppt_y</p:attrName>
                                        </p:attrNameLst>
                                      </p:cBhvr>
                                      <p:tavLst>
                                        <p:tav tm="0">
                                          <p:val>
                                            <p:strVal val="#ppt_y+.1"/>
                                          </p:val>
                                        </p:tav>
                                        <p:tav tm="100000">
                                          <p:val>
                                            <p:strVal val="#ppt_y"/>
                                          </p:val>
                                        </p:tav>
                                      </p:tavLst>
                                    </p:anim>
                                  </p:childTnLst>
                                </p:cTn>
                              </p:par>
                              <p:par>
                                <p:cTn id="29" presetID="1" presetClass="mediacall" presetSubtype="0" fill="hold" nodeType="withEffect">
                                  <p:stCondLst>
                                    <p:cond delay="0"/>
                                  </p:stCondLst>
                                  <p:childTnLst>
                                    <p:cmd type="call" cmd="playFrom(0.0)">
                                      <p:cBhvr>
                                        <p:cTn id="30" dur="3448" fill="hold"/>
                                        <p:tgtEl>
                                          <p:spTgt spid="28"/>
                                        </p:tgtEl>
                                      </p:cBhvr>
                                    </p:cmd>
                                  </p:childTnLst>
                                </p:cTn>
                              </p:par>
                            </p:childTnLst>
                          </p:cTn>
                        </p:par>
                      </p:childTnLst>
                    </p:cTn>
                  </p:par>
                </p:childTnLst>
              </p:cTn>
              <p:nextCondLst>
                <p:cond evt="onClick" delay="0">
                  <p:tgtEl>
                    <p:spTgt spid="2"/>
                  </p:tgtEl>
                </p:cond>
              </p:nextCondLst>
            </p:seq>
            <p:seq concurrent="1" nextAc="seek">
              <p:cTn id="31" restart="whenNotActive" fill="hold" evtFilter="cancelBubble" nodeType="interactiveSeq">
                <p:stCondLst>
                  <p:cond evt="onClick" delay="0">
                    <p:tgtEl>
                      <p:spTgt spid="6"/>
                    </p:tgtEl>
                  </p:cond>
                </p:stCondLst>
                <p:endSync evt="end" delay="0">
                  <p:rtn val="all"/>
                </p:endSync>
                <p:childTnLst>
                  <p:par>
                    <p:cTn id="32" fill="hold">
                      <p:stCondLst>
                        <p:cond delay="0"/>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21"/>
                                        </p:tgtEl>
                                        <p:attrNameLst>
                                          <p:attrName>style.visibility</p:attrName>
                                        </p:attrNameLst>
                                      </p:cBhvr>
                                      <p:to>
                                        <p:strVal val="visible"/>
                                      </p:to>
                                    </p:set>
                                    <p:animEffect transition="in" filter="fade">
                                      <p:cBhvr>
                                        <p:cTn id="36" dur="1000"/>
                                        <p:tgtEl>
                                          <p:spTgt spid="21"/>
                                        </p:tgtEl>
                                      </p:cBhvr>
                                    </p:animEffect>
                                    <p:anim calcmode="lin" valueType="num">
                                      <p:cBhvr>
                                        <p:cTn id="37" dur="1000" fill="hold"/>
                                        <p:tgtEl>
                                          <p:spTgt spid="21"/>
                                        </p:tgtEl>
                                        <p:attrNameLst>
                                          <p:attrName>ppt_x</p:attrName>
                                        </p:attrNameLst>
                                      </p:cBhvr>
                                      <p:tavLst>
                                        <p:tav tm="0">
                                          <p:val>
                                            <p:strVal val="#ppt_x"/>
                                          </p:val>
                                        </p:tav>
                                        <p:tav tm="100000">
                                          <p:val>
                                            <p:strVal val="#ppt_x"/>
                                          </p:val>
                                        </p:tav>
                                      </p:tavLst>
                                    </p:anim>
                                    <p:anim calcmode="lin" valueType="num">
                                      <p:cBhvr>
                                        <p:cTn id="38" dur="1000" fill="hold"/>
                                        <p:tgtEl>
                                          <p:spTgt spid="21"/>
                                        </p:tgtEl>
                                        <p:attrNameLst>
                                          <p:attrName>ppt_y</p:attrName>
                                        </p:attrNameLst>
                                      </p:cBhvr>
                                      <p:tavLst>
                                        <p:tav tm="0">
                                          <p:val>
                                            <p:strVal val="#ppt_y+.1"/>
                                          </p:val>
                                        </p:tav>
                                        <p:tav tm="100000">
                                          <p:val>
                                            <p:strVal val="#ppt_y"/>
                                          </p:val>
                                        </p:tav>
                                      </p:tavLst>
                                    </p:anim>
                                  </p:childTnLst>
                                </p:cTn>
                              </p:par>
                              <p:par>
                                <p:cTn id="39" presetID="1" presetClass="mediacall" presetSubtype="0" fill="hold" nodeType="withEffect">
                                  <p:stCondLst>
                                    <p:cond delay="0"/>
                                  </p:stCondLst>
                                  <p:childTnLst>
                                    <p:cmd type="call" cmd="playFrom(0.0)">
                                      <p:cBhvr>
                                        <p:cTn id="40" dur="5120" fill="hold"/>
                                        <p:tgtEl>
                                          <p:spTgt spid="27"/>
                                        </p:tgtEl>
                                      </p:cBhvr>
                                    </p:cmd>
                                  </p:childTnLst>
                                </p:cTn>
                              </p:par>
                            </p:childTnLst>
                          </p:cTn>
                        </p:par>
                      </p:childTnLst>
                    </p:cTn>
                  </p:par>
                  <p:par>
                    <p:cTn id="41" fill="hold">
                      <p:stCondLst>
                        <p:cond delay="indefinite"/>
                      </p:stCondLst>
                      <p:childTnLst>
                        <p:par>
                          <p:cTn id="42" fill="hold">
                            <p:stCondLst>
                              <p:cond delay="0"/>
                            </p:stCondLst>
                            <p:childTnLst>
                              <p:par>
                                <p:cTn id="43" presetID="53" presetClass="exit" presetSubtype="32" fill="hold" nodeType="clickEffect">
                                  <p:stCondLst>
                                    <p:cond delay="0"/>
                                  </p:stCondLst>
                                  <p:childTnLst>
                                    <p:anim calcmode="lin" valueType="num">
                                      <p:cBhvr>
                                        <p:cTn id="44" dur="500"/>
                                        <p:tgtEl>
                                          <p:spTgt spid="6"/>
                                        </p:tgtEl>
                                        <p:attrNameLst>
                                          <p:attrName>ppt_w</p:attrName>
                                        </p:attrNameLst>
                                      </p:cBhvr>
                                      <p:tavLst>
                                        <p:tav tm="0">
                                          <p:val>
                                            <p:strVal val="ppt_w"/>
                                          </p:val>
                                        </p:tav>
                                        <p:tav tm="100000">
                                          <p:val>
                                            <p:fltVal val="0"/>
                                          </p:val>
                                        </p:tav>
                                      </p:tavLst>
                                    </p:anim>
                                    <p:anim calcmode="lin" valueType="num">
                                      <p:cBhvr>
                                        <p:cTn id="45" dur="500"/>
                                        <p:tgtEl>
                                          <p:spTgt spid="6"/>
                                        </p:tgtEl>
                                        <p:attrNameLst>
                                          <p:attrName>ppt_h</p:attrName>
                                        </p:attrNameLst>
                                      </p:cBhvr>
                                      <p:tavLst>
                                        <p:tav tm="0">
                                          <p:val>
                                            <p:strVal val="ppt_h"/>
                                          </p:val>
                                        </p:tav>
                                        <p:tav tm="100000">
                                          <p:val>
                                            <p:fltVal val="0"/>
                                          </p:val>
                                        </p:tav>
                                      </p:tavLst>
                                    </p:anim>
                                    <p:animEffect transition="out" filter="fade">
                                      <p:cBhvr>
                                        <p:cTn id="46" dur="500"/>
                                        <p:tgtEl>
                                          <p:spTgt spid="6"/>
                                        </p:tgtEl>
                                      </p:cBhvr>
                                    </p:animEffect>
                                    <p:set>
                                      <p:cBhvr>
                                        <p:cTn id="47" dur="1" fill="hold">
                                          <p:stCondLst>
                                            <p:cond delay="499"/>
                                          </p:stCondLst>
                                        </p:cTn>
                                        <p:tgtEl>
                                          <p:spTgt spid="6"/>
                                        </p:tgtEl>
                                        <p:attrNameLst>
                                          <p:attrName>style.visibility</p:attrName>
                                        </p:attrNameLst>
                                      </p:cBhvr>
                                      <p:to>
                                        <p:strVal val="hidden"/>
                                      </p:to>
                                    </p:set>
                                  </p:childTnLst>
                                </p:cTn>
                              </p:par>
                              <p:par>
                                <p:cTn id="48" presetID="53" presetClass="exit" presetSubtype="32" fill="hold" grpId="1" nodeType="withEffect">
                                  <p:stCondLst>
                                    <p:cond delay="0"/>
                                  </p:stCondLst>
                                  <p:childTnLst>
                                    <p:anim calcmode="lin" valueType="num">
                                      <p:cBhvr>
                                        <p:cTn id="49" dur="500"/>
                                        <p:tgtEl>
                                          <p:spTgt spid="21"/>
                                        </p:tgtEl>
                                        <p:attrNameLst>
                                          <p:attrName>ppt_w</p:attrName>
                                        </p:attrNameLst>
                                      </p:cBhvr>
                                      <p:tavLst>
                                        <p:tav tm="0">
                                          <p:val>
                                            <p:strVal val="ppt_w"/>
                                          </p:val>
                                        </p:tav>
                                        <p:tav tm="100000">
                                          <p:val>
                                            <p:fltVal val="0"/>
                                          </p:val>
                                        </p:tav>
                                      </p:tavLst>
                                    </p:anim>
                                    <p:anim calcmode="lin" valueType="num">
                                      <p:cBhvr>
                                        <p:cTn id="50" dur="500"/>
                                        <p:tgtEl>
                                          <p:spTgt spid="21"/>
                                        </p:tgtEl>
                                        <p:attrNameLst>
                                          <p:attrName>ppt_h</p:attrName>
                                        </p:attrNameLst>
                                      </p:cBhvr>
                                      <p:tavLst>
                                        <p:tav tm="0">
                                          <p:val>
                                            <p:strVal val="ppt_h"/>
                                          </p:val>
                                        </p:tav>
                                        <p:tav tm="100000">
                                          <p:val>
                                            <p:fltVal val="0"/>
                                          </p:val>
                                        </p:tav>
                                      </p:tavLst>
                                    </p:anim>
                                    <p:animEffect transition="out" filter="fade">
                                      <p:cBhvr>
                                        <p:cTn id="51" dur="500"/>
                                        <p:tgtEl>
                                          <p:spTgt spid="21"/>
                                        </p:tgtEl>
                                      </p:cBhvr>
                                    </p:animEffect>
                                    <p:set>
                                      <p:cBhvr>
                                        <p:cTn id="52" dur="1" fill="hold">
                                          <p:stCondLst>
                                            <p:cond delay="4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6"/>
                  </p:tgtEl>
                </p:cond>
              </p:nextCondLst>
            </p:seq>
            <p:seq concurrent="1" nextAc="seek">
              <p:cTn id="53" restart="whenNotActive" fill="hold" evtFilter="cancelBubble" nodeType="interactiveSeq">
                <p:stCondLst>
                  <p:cond evt="onClick" delay="0">
                    <p:tgtEl>
                      <p:spTgt spid="11"/>
                    </p:tgtEl>
                  </p:cond>
                </p:stCondLst>
                <p:endSync evt="end" delay="0">
                  <p:rtn val="all"/>
                </p:endSync>
                <p:childTnLst>
                  <p:par>
                    <p:cTn id="54" fill="hold">
                      <p:stCondLst>
                        <p:cond delay="0"/>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23"/>
                                        </p:tgtEl>
                                        <p:attrNameLst>
                                          <p:attrName>style.visibility</p:attrName>
                                        </p:attrNameLst>
                                      </p:cBhvr>
                                      <p:to>
                                        <p:strVal val="visible"/>
                                      </p:to>
                                    </p:set>
                                    <p:animEffect transition="in" filter="fade">
                                      <p:cBhvr>
                                        <p:cTn id="58" dur="1000"/>
                                        <p:tgtEl>
                                          <p:spTgt spid="23"/>
                                        </p:tgtEl>
                                      </p:cBhvr>
                                    </p:animEffect>
                                    <p:anim calcmode="lin" valueType="num">
                                      <p:cBhvr>
                                        <p:cTn id="59" dur="1000" fill="hold"/>
                                        <p:tgtEl>
                                          <p:spTgt spid="23"/>
                                        </p:tgtEl>
                                        <p:attrNameLst>
                                          <p:attrName>ppt_x</p:attrName>
                                        </p:attrNameLst>
                                      </p:cBhvr>
                                      <p:tavLst>
                                        <p:tav tm="0">
                                          <p:val>
                                            <p:strVal val="#ppt_x"/>
                                          </p:val>
                                        </p:tav>
                                        <p:tav tm="100000">
                                          <p:val>
                                            <p:strVal val="#ppt_x"/>
                                          </p:val>
                                        </p:tav>
                                      </p:tavLst>
                                    </p:anim>
                                    <p:anim calcmode="lin" valueType="num">
                                      <p:cBhvr>
                                        <p:cTn id="60"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1" presetClass="mediacall" presetSubtype="0" fill="hold" nodeType="clickEffect">
                                  <p:stCondLst>
                                    <p:cond delay="0"/>
                                  </p:stCondLst>
                                  <p:childTnLst>
                                    <p:cmd type="call" cmd="playFrom(0.0)">
                                      <p:cBhvr>
                                        <p:cTn id="64" dur="5120" fill="hold"/>
                                        <p:tgtEl>
                                          <p:spTgt spid="26"/>
                                        </p:tgtEl>
                                      </p:cBhvr>
                                    </p:cmd>
                                  </p:childTnLst>
                                </p:cTn>
                              </p:par>
                            </p:childTnLst>
                          </p:cTn>
                        </p:par>
                      </p:childTnLst>
                    </p:cTn>
                  </p:par>
                  <p:par>
                    <p:cTn id="65" fill="hold">
                      <p:stCondLst>
                        <p:cond delay="indefinite"/>
                      </p:stCondLst>
                      <p:childTnLst>
                        <p:par>
                          <p:cTn id="66" fill="hold">
                            <p:stCondLst>
                              <p:cond delay="0"/>
                            </p:stCondLst>
                            <p:childTnLst>
                              <p:par>
                                <p:cTn id="67" presetID="53" presetClass="exit" presetSubtype="32" fill="hold" nodeType="clickEffect">
                                  <p:stCondLst>
                                    <p:cond delay="0"/>
                                  </p:stCondLst>
                                  <p:childTnLst>
                                    <p:anim calcmode="lin" valueType="num">
                                      <p:cBhvr>
                                        <p:cTn id="68" dur="500"/>
                                        <p:tgtEl>
                                          <p:spTgt spid="11"/>
                                        </p:tgtEl>
                                        <p:attrNameLst>
                                          <p:attrName>ppt_w</p:attrName>
                                        </p:attrNameLst>
                                      </p:cBhvr>
                                      <p:tavLst>
                                        <p:tav tm="0">
                                          <p:val>
                                            <p:strVal val="ppt_w"/>
                                          </p:val>
                                        </p:tav>
                                        <p:tav tm="100000">
                                          <p:val>
                                            <p:fltVal val="0"/>
                                          </p:val>
                                        </p:tav>
                                      </p:tavLst>
                                    </p:anim>
                                    <p:anim calcmode="lin" valueType="num">
                                      <p:cBhvr>
                                        <p:cTn id="69" dur="500"/>
                                        <p:tgtEl>
                                          <p:spTgt spid="11"/>
                                        </p:tgtEl>
                                        <p:attrNameLst>
                                          <p:attrName>ppt_h</p:attrName>
                                        </p:attrNameLst>
                                      </p:cBhvr>
                                      <p:tavLst>
                                        <p:tav tm="0">
                                          <p:val>
                                            <p:strVal val="ppt_h"/>
                                          </p:val>
                                        </p:tav>
                                        <p:tav tm="100000">
                                          <p:val>
                                            <p:fltVal val="0"/>
                                          </p:val>
                                        </p:tav>
                                      </p:tavLst>
                                    </p:anim>
                                    <p:animEffect transition="out" filter="fade">
                                      <p:cBhvr>
                                        <p:cTn id="70" dur="500"/>
                                        <p:tgtEl>
                                          <p:spTgt spid="11"/>
                                        </p:tgtEl>
                                      </p:cBhvr>
                                    </p:animEffect>
                                    <p:set>
                                      <p:cBhvr>
                                        <p:cTn id="71" dur="1" fill="hold">
                                          <p:stCondLst>
                                            <p:cond delay="499"/>
                                          </p:stCondLst>
                                        </p:cTn>
                                        <p:tgtEl>
                                          <p:spTgt spid="11"/>
                                        </p:tgtEl>
                                        <p:attrNameLst>
                                          <p:attrName>style.visibility</p:attrName>
                                        </p:attrNameLst>
                                      </p:cBhvr>
                                      <p:to>
                                        <p:strVal val="hidden"/>
                                      </p:to>
                                    </p:set>
                                  </p:childTnLst>
                                </p:cTn>
                              </p:par>
                              <p:par>
                                <p:cTn id="72" presetID="53" presetClass="exit" presetSubtype="32" fill="hold" grpId="1" nodeType="withEffect">
                                  <p:stCondLst>
                                    <p:cond delay="0"/>
                                  </p:stCondLst>
                                  <p:childTnLst>
                                    <p:anim calcmode="lin" valueType="num">
                                      <p:cBhvr>
                                        <p:cTn id="73" dur="500"/>
                                        <p:tgtEl>
                                          <p:spTgt spid="23"/>
                                        </p:tgtEl>
                                        <p:attrNameLst>
                                          <p:attrName>ppt_w</p:attrName>
                                        </p:attrNameLst>
                                      </p:cBhvr>
                                      <p:tavLst>
                                        <p:tav tm="0">
                                          <p:val>
                                            <p:strVal val="ppt_w"/>
                                          </p:val>
                                        </p:tav>
                                        <p:tav tm="100000">
                                          <p:val>
                                            <p:fltVal val="0"/>
                                          </p:val>
                                        </p:tav>
                                      </p:tavLst>
                                    </p:anim>
                                    <p:anim calcmode="lin" valueType="num">
                                      <p:cBhvr>
                                        <p:cTn id="74" dur="500"/>
                                        <p:tgtEl>
                                          <p:spTgt spid="23"/>
                                        </p:tgtEl>
                                        <p:attrNameLst>
                                          <p:attrName>ppt_h</p:attrName>
                                        </p:attrNameLst>
                                      </p:cBhvr>
                                      <p:tavLst>
                                        <p:tav tm="0">
                                          <p:val>
                                            <p:strVal val="ppt_h"/>
                                          </p:val>
                                        </p:tav>
                                        <p:tav tm="100000">
                                          <p:val>
                                            <p:fltVal val="0"/>
                                          </p:val>
                                        </p:tav>
                                      </p:tavLst>
                                    </p:anim>
                                    <p:animEffect transition="out" filter="fade">
                                      <p:cBhvr>
                                        <p:cTn id="75" dur="500"/>
                                        <p:tgtEl>
                                          <p:spTgt spid="23"/>
                                        </p:tgtEl>
                                      </p:cBhvr>
                                    </p:animEffect>
                                    <p:set>
                                      <p:cBhvr>
                                        <p:cTn id="76" dur="1" fill="hold">
                                          <p:stCondLst>
                                            <p:cond delay="4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77" restart="whenNotActive" fill="hold" evtFilter="cancelBubble" nodeType="interactiveSeq">
                <p:stCondLst>
                  <p:cond evt="onClick" delay="0">
                    <p:tgtEl>
                      <p:spTgt spid="16"/>
                    </p:tgtEl>
                  </p:cond>
                </p:stCondLst>
                <p:endSync evt="end" delay="0">
                  <p:rtn val="all"/>
                </p:endSync>
                <p:childTnLst>
                  <p:par>
                    <p:cTn id="78" fill="hold">
                      <p:stCondLst>
                        <p:cond delay="0"/>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22"/>
                                        </p:tgtEl>
                                        <p:attrNameLst>
                                          <p:attrName>style.visibility</p:attrName>
                                        </p:attrNameLst>
                                      </p:cBhvr>
                                      <p:to>
                                        <p:strVal val="visible"/>
                                      </p:to>
                                    </p:set>
                                    <p:animEffect transition="in" filter="fade">
                                      <p:cBhvr>
                                        <p:cTn id="82" dur="1000"/>
                                        <p:tgtEl>
                                          <p:spTgt spid="22"/>
                                        </p:tgtEl>
                                      </p:cBhvr>
                                    </p:animEffect>
                                    <p:anim calcmode="lin" valueType="num">
                                      <p:cBhvr>
                                        <p:cTn id="83" dur="1000" fill="hold"/>
                                        <p:tgtEl>
                                          <p:spTgt spid="22"/>
                                        </p:tgtEl>
                                        <p:attrNameLst>
                                          <p:attrName>ppt_x</p:attrName>
                                        </p:attrNameLst>
                                      </p:cBhvr>
                                      <p:tavLst>
                                        <p:tav tm="0">
                                          <p:val>
                                            <p:strVal val="#ppt_x"/>
                                          </p:val>
                                        </p:tav>
                                        <p:tav tm="100000">
                                          <p:val>
                                            <p:strVal val="#ppt_x"/>
                                          </p:val>
                                        </p:tav>
                                      </p:tavLst>
                                    </p:anim>
                                    <p:anim calcmode="lin" valueType="num">
                                      <p:cBhvr>
                                        <p:cTn id="84" dur="1000" fill="hold"/>
                                        <p:tgtEl>
                                          <p:spTgt spid="22"/>
                                        </p:tgtEl>
                                        <p:attrNameLst>
                                          <p:attrName>ppt_y</p:attrName>
                                        </p:attrNameLst>
                                      </p:cBhvr>
                                      <p:tavLst>
                                        <p:tav tm="0">
                                          <p:val>
                                            <p:strVal val="#ppt_y+.1"/>
                                          </p:val>
                                        </p:tav>
                                        <p:tav tm="100000">
                                          <p:val>
                                            <p:strVal val="#ppt_y"/>
                                          </p:val>
                                        </p:tav>
                                      </p:tavLst>
                                    </p:anim>
                                  </p:childTnLst>
                                </p:cTn>
                              </p:par>
                              <p:par>
                                <p:cTn id="85" presetID="1" presetClass="mediacall" presetSubtype="0" fill="hold" nodeType="withEffect">
                                  <p:stCondLst>
                                    <p:cond delay="0"/>
                                  </p:stCondLst>
                                  <p:childTnLst>
                                    <p:cmd type="call" cmd="playFrom(0.0)">
                                      <p:cBhvr>
                                        <p:cTn id="86" dur="5120" fill="hold"/>
                                        <p:tgtEl>
                                          <p:spTgt spid="25"/>
                                        </p:tgtEl>
                                      </p:cBhvr>
                                    </p:cmd>
                                  </p:childTnLst>
                                </p:cTn>
                              </p:par>
                            </p:childTnLst>
                          </p:cTn>
                        </p:par>
                        <p:par>
                          <p:cTn id="87" fill="hold">
                            <p:stCondLst>
                              <p:cond delay="5120"/>
                            </p:stCondLst>
                            <p:childTnLst>
                              <p:par>
                                <p:cTn id="88" presetID="53" presetClass="exit" presetSubtype="32" fill="hold" nodeType="afterEffect">
                                  <p:stCondLst>
                                    <p:cond delay="0"/>
                                  </p:stCondLst>
                                  <p:childTnLst>
                                    <p:anim calcmode="lin" valueType="num">
                                      <p:cBhvr>
                                        <p:cTn id="89" dur="500"/>
                                        <p:tgtEl>
                                          <p:spTgt spid="16"/>
                                        </p:tgtEl>
                                        <p:attrNameLst>
                                          <p:attrName>ppt_w</p:attrName>
                                        </p:attrNameLst>
                                      </p:cBhvr>
                                      <p:tavLst>
                                        <p:tav tm="0">
                                          <p:val>
                                            <p:strVal val="ppt_w"/>
                                          </p:val>
                                        </p:tav>
                                        <p:tav tm="100000">
                                          <p:val>
                                            <p:fltVal val="0"/>
                                          </p:val>
                                        </p:tav>
                                      </p:tavLst>
                                    </p:anim>
                                    <p:anim calcmode="lin" valueType="num">
                                      <p:cBhvr>
                                        <p:cTn id="90" dur="500"/>
                                        <p:tgtEl>
                                          <p:spTgt spid="16"/>
                                        </p:tgtEl>
                                        <p:attrNameLst>
                                          <p:attrName>ppt_h</p:attrName>
                                        </p:attrNameLst>
                                      </p:cBhvr>
                                      <p:tavLst>
                                        <p:tav tm="0">
                                          <p:val>
                                            <p:strVal val="ppt_h"/>
                                          </p:val>
                                        </p:tav>
                                        <p:tav tm="100000">
                                          <p:val>
                                            <p:fltVal val="0"/>
                                          </p:val>
                                        </p:tav>
                                      </p:tavLst>
                                    </p:anim>
                                    <p:animEffect transition="out" filter="fade">
                                      <p:cBhvr>
                                        <p:cTn id="91" dur="500"/>
                                        <p:tgtEl>
                                          <p:spTgt spid="16"/>
                                        </p:tgtEl>
                                      </p:cBhvr>
                                    </p:animEffect>
                                    <p:set>
                                      <p:cBhvr>
                                        <p:cTn id="92" dur="1" fill="hold">
                                          <p:stCondLst>
                                            <p:cond delay="499"/>
                                          </p:stCondLst>
                                        </p:cTn>
                                        <p:tgtEl>
                                          <p:spTgt spid="16"/>
                                        </p:tgtEl>
                                        <p:attrNameLst>
                                          <p:attrName>style.visibility</p:attrName>
                                        </p:attrNameLst>
                                      </p:cBhvr>
                                      <p:to>
                                        <p:strVal val="hidden"/>
                                      </p:to>
                                    </p:set>
                                  </p:childTnLst>
                                </p:cTn>
                              </p:par>
                              <p:par>
                                <p:cTn id="93" presetID="53" presetClass="exit" presetSubtype="32" fill="hold" grpId="1" nodeType="withEffect">
                                  <p:stCondLst>
                                    <p:cond delay="0"/>
                                  </p:stCondLst>
                                  <p:childTnLst>
                                    <p:anim calcmode="lin" valueType="num">
                                      <p:cBhvr>
                                        <p:cTn id="94" dur="500"/>
                                        <p:tgtEl>
                                          <p:spTgt spid="22"/>
                                        </p:tgtEl>
                                        <p:attrNameLst>
                                          <p:attrName>ppt_w</p:attrName>
                                        </p:attrNameLst>
                                      </p:cBhvr>
                                      <p:tavLst>
                                        <p:tav tm="0">
                                          <p:val>
                                            <p:strVal val="ppt_w"/>
                                          </p:val>
                                        </p:tav>
                                        <p:tav tm="100000">
                                          <p:val>
                                            <p:fltVal val="0"/>
                                          </p:val>
                                        </p:tav>
                                      </p:tavLst>
                                    </p:anim>
                                    <p:anim calcmode="lin" valueType="num">
                                      <p:cBhvr>
                                        <p:cTn id="95" dur="500"/>
                                        <p:tgtEl>
                                          <p:spTgt spid="22"/>
                                        </p:tgtEl>
                                        <p:attrNameLst>
                                          <p:attrName>ppt_h</p:attrName>
                                        </p:attrNameLst>
                                      </p:cBhvr>
                                      <p:tavLst>
                                        <p:tav tm="0">
                                          <p:val>
                                            <p:strVal val="ppt_h"/>
                                          </p:val>
                                        </p:tav>
                                        <p:tav tm="100000">
                                          <p:val>
                                            <p:fltVal val="0"/>
                                          </p:val>
                                        </p:tav>
                                      </p:tavLst>
                                    </p:anim>
                                    <p:animEffect transition="out" filter="fade">
                                      <p:cBhvr>
                                        <p:cTn id="96" dur="500"/>
                                        <p:tgtEl>
                                          <p:spTgt spid="22"/>
                                        </p:tgtEl>
                                      </p:cBhvr>
                                    </p:animEffect>
                                    <p:set>
                                      <p:cBhvr>
                                        <p:cTn id="97" dur="1" fill="hold">
                                          <p:stCondLst>
                                            <p:cond delay="499"/>
                                          </p:stCondLst>
                                        </p:cTn>
                                        <p:tgtEl>
                                          <p:spTgt spid="22"/>
                                        </p:tgtEl>
                                        <p:attrNameLst>
                                          <p:attrName>style.visibility</p:attrName>
                                        </p:attrNameLst>
                                      </p:cBhvr>
                                      <p:to>
                                        <p:strVal val="hidden"/>
                                      </p:to>
                                    </p:set>
                                  </p:childTnLst>
                                </p:cTn>
                              </p:par>
                            </p:childTnLst>
                          </p:cTn>
                        </p:par>
                      </p:childTnLst>
                    </p:cTn>
                  </p:par>
                </p:childTnLst>
              </p:cTn>
              <p:nextCondLst>
                <p:cond evt="onClick" delay="0">
                  <p:tgtEl>
                    <p:spTgt spid="16"/>
                  </p:tgtEl>
                </p:cond>
              </p:nextCondLst>
            </p:seq>
            <p:audio>
              <p:cMediaNode vol="80000">
                <p:cTn id="98" fill="hold" display="0">
                  <p:stCondLst>
                    <p:cond delay="indefinite"/>
                  </p:stCondLst>
                  <p:endCondLst>
                    <p:cond evt="onStopAudio" delay="0">
                      <p:tgtEl>
                        <p:sldTgt/>
                      </p:tgtEl>
                    </p:cond>
                  </p:endCondLst>
                </p:cTn>
                <p:tgtEl>
                  <p:spTgt spid="25"/>
                </p:tgtEl>
              </p:cMediaNode>
            </p:audio>
            <p:audio>
              <p:cMediaNode vol="80000">
                <p:cTn id="99" fill="hold" display="0">
                  <p:stCondLst>
                    <p:cond delay="indefinite"/>
                  </p:stCondLst>
                  <p:endCondLst>
                    <p:cond evt="onStopAudio" delay="0">
                      <p:tgtEl>
                        <p:sldTgt/>
                      </p:tgtEl>
                    </p:cond>
                  </p:endCondLst>
                </p:cTn>
                <p:tgtEl>
                  <p:spTgt spid="26"/>
                </p:tgtEl>
              </p:cMediaNode>
            </p:audio>
            <p:audio>
              <p:cMediaNode vol="80000">
                <p:cTn id="100" fill="hold" display="0">
                  <p:stCondLst>
                    <p:cond delay="indefinite"/>
                  </p:stCondLst>
                  <p:endCondLst>
                    <p:cond evt="onStopAudio" delay="0">
                      <p:tgtEl>
                        <p:sldTgt/>
                      </p:tgtEl>
                    </p:cond>
                  </p:endCondLst>
                </p:cTn>
                <p:tgtEl>
                  <p:spTgt spid="27"/>
                </p:tgtEl>
              </p:cMediaNode>
            </p:audio>
            <p:audio>
              <p:cMediaNode vol="80000">
                <p:cTn id="101" fill="hold" display="0">
                  <p:stCondLst>
                    <p:cond delay="indefinite"/>
                  </p:stCondLst>
                  <p:endCondLst>
                    <p:cond evt="onStopAudio" delay="0">
                      <p:tgtEl>
                        <p:sldTgt/>
                      </p:tgtEl>
                    </p:cond>
                  </p:endCondLst>
                </p:cTn>
                <p:tgtEl>
                  <p:spTgt spid="28"/>
                </p:tgtEl>
              </p:cMediaNode>
            </p:audio>
          </p:childTnLst>
        </p:cTn>
      </p:par>
    </p:tnLst>
    <p:bldLst>
      <p:bldP spid="21" grpId="0" animBg="1"/>
      <p:bldP spid="21" grpId="1" animBg="1"/>
      <p:bldP spid="22" grpId="0" animBg="1"/>
      <p:bldP spid="22" grpId="1" animBg="1"/>
      <p:bldP spid="23" grpId="0" animBg="1"/>
      <p:bldP spid="23" grpId="1" animBg="1"/>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0" name="图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82" y="2825557"/>
            <a:ext cx="9268607" cy="4056577"/>
          </a:xfrm>
          <a:prstGeom prst="rect">
            <a:avLst/>
          </a:prstGeom>
        </p:spPr>
      </p:pic>
      <p:pic>
        <p:nvPicPr>
          <p:cNvPr id="44" name="Picture 4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50329" y="797208"/>
            <a:ext cx="1681686" cy="896602"/>
          </a:xfrm>
          <a:prstGeom prst="rect">
            <a:avLst/>
          </a:prstGeom>
        </p:spPr>
      </p:pic>
      <p:pic>
        <p:nvPicPr>
          <p:cNvPr id="45" name="Picture 4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57107" y="214324"/>
            <a:ext cx="1196321" cy="637827"/>
          </a:xfrm>
          <a:prstGeom prst="rect">
            <a:avLst/>
          </a:prstGeom>
        </p:spPr>
      </p:pic>
      <p:pic>
        <p:nvPicPr>
          <p:cNvPr id="46" name="Picture 4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66026" y="390722"/>
            <a:ext cx="1318214" cy="751383"/>
          </a:xfrm>
          <a:prstGeom prst="rect">
            <a:avLst/>
          </a:prstGeom>
        </p:spPr>
      </p:pic>
      <p:pic>
        <p:nvPicPr>
          <p:cNvPr id="48" name="Picture 4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93894" y="558654"/>
            <a:ext cx="2047195" cy="1166901"/>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06658" y="0"/>
            <a:ext cx="2283461" cy="2389101"/>
          </a:xfrm>
          <a:prstGeom prst="rect">
            <a:avLst/>
          </a:prstGeom>
        </p:spPr>
      </p:pic>
      <p:pic>
        <p:nvPicPr>
          <p:cNvPr id="18" name="图片 7">
            <a:extLst>
              <a:ext uri="{FF2B5EF4-FFF2-40B4-BE49-F238E27FC236}">
                <a16:creationId xmlns:a16="http://schemas.microsoft.com/office/drawing/2014/main" id="{CE37FD0E-B961-4CED-A1B4-95FD39B28A9A}"/>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3476102"/>
            <a:ext cx="12188238" cy="3381898"/>
          </a:xfrm>
          <a:prstGeom prst="rect">
            <a:avLst/>
          </a:prstGeom>
        </p:spPr>
      </p:pic>
      <p:sp>
        <p:nvSpPr>
          <p:cNvPr id="39" name="!!文本框 6">
            <a:extLst>
              <a:ext uri="{FF2B5EF4-FFF2-40B4-BE49-F238E27FC236}">
                <a16:creationId xmlns:a16="http://schemas.microsoft.com/office/drawing/2014/main" id="{D30BD5E7-DA0E-4C5B-9A02-DF1DB0F9DBD0}"/>
              </a:ext>
            </a:extLst>
          </p:cNvPr>
          <p:cNvSpPr txBox="1"/>
          <p:nvPr/>
        </p:nvSpPr>
        <p:spPr>
          <a:xfrm>
            <a:off x="883589" y="1988379"/>
            <a:ext cx="9846715" cy="1477328"/>
          </a:xfrm>
          <a:prstGeom prst="rect">
            <a:avLst/>
          </a:prstGeom>
          <a:noFill/>
          <a:ln w="19050">
            <a:noFill/>
            <a:prstDash val="dash"/>
          </a:ln>
        </p:spPr>
        <p:txBody>
          <a:bodyPr wrap="square" rtlCol="0">
            <a:spAutoFit/>
          </a:bodyPr>
          <a:lstStyle/>
          <a:p>
            <a:pPr algn="ctr" defTabSz="913256">
              <a:lnSpc>
                <a:spcPct val="150000"/>
              </a:lnSpc>
            </a:pPr>
            <a:r>
              <a:rPr lang="en-US" altLang="zh-CN" sz="6000" b="1">
                <a:solidFill>
                  <a:srgbClr val="FFC000">
                    <a:lumMod val="20000"/>
                    <a:lumOff val="80000"/>
                  </a:srgbClr>
                </a:solidFill>
                <a:effectLst>
                  <a:outerShdw blurRad="38100" dist="38100" dir="2700000" algn="tl">
                    <a:srgbClr val="000000">
                      <a:alpha val="43137"/>
                    </a:srgbClr>
                  </a:outerShdw>
                </a:effectLst>
                <a:latin typeface="UVN Binh Duong" pitchFamily="2" charset="0"/>
                <a:ea typeface="Tahoma" panose="020B0604030504040204" pitchFamily="34" charset="0"/>
                <a:cs typeface="+mn-ea"/>
                <a:sym typeface="+mn-lt"/>
              </a:rPr>
              <a:t>TRAO ĐỔI CHẤT Ở NGƯỜI</a:t>
            </a:r>
            <a:endParaRPr lang="zh-CN" altLang="en-US" sz="6000" b="1" dirty="0">
              <a:solidFill>
                <a:srgbClr val="FFC000">
                  <a:lumMod val="20000"/>
                  <a:lumOff val="80000"/>
                </a:srgbClr>
              </a:solidFill>
              <a:effectLst>
                <a:outerShdw blurRad="38100" dist="38100" dir="2700000" algn="tl">
                  <a:srgbClr val="000000">
                    <a:alpha val="43137"/>
                  </a:srgbClr>
                </a:outerShdw>
              </a:effectLst>
              <a:latin typeface="UVN Binh Duong" pitchFamily="2" charset="0"/>
              <a:ea typeface="方正稚艺简体" panose="03000509000000000000" pitchFamily="65" charset="-122"/>
              <a:cs typeface="+mn-ea"/>
              <a:sym typeface="+mn-lt"/>
            </a:endParaRPr>
          </a:p>
        </p:txBody>
      </p:sp>
      <p:pic>
        <p:nvPicPr>
          <p:cNvPr id="2" name="Picture 1"/>
          <p:cNvPicPr>
            <a:picLocks noChangeAspect="1"/>
          </p:cNvPicPr>
          <p:nvPr/>
        </p:nvPicPr>
        <p:blipFill rotWithShape="1">
          <a:blip r:embed="rId10">
            <a:extLst>
              <a:ext uri="{28A0092B-C50C-407E-A947-70E740481C1C}">
                <a14:useLocalDpi xmlns:a14="http://schemas.microsoft.com/office/drawing/2010/main" val="0"/>
              </a:ext>
            </a:extLst>
          </a:blip>
          <a:srcRect r="9486"/>
          <a:stretch/>
        </p:blipFill>
        <p:spPr>
          <a:xfrm>
            <a:off x="2835646" y="3771014"/>
            <a:ext cx="4083885" cy="2517258"/>
          </a:xfrm>
          <a:prstGeom prst="rect">
            <a:avLst/>
          </a:prstGeom>
        </p:spPr>
      </p:pic>
      <p:pic>
        <p:nvPicPr>
          <p:cNvPr id="42" name="Picture 4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164233" y="875487"/>
            <a:ext cx="1169166" cy="1057374"/>
          </a:xfrm>
          <a:prstGeom prst="rect">
            <a:avLst/>
          </a:prstGeom>
        </p:spPr>
      </p:pic>
      <p:pic>
        <p:nvPicPr>
          <p:cNvPr id="43" name="Picture 4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rot="20776342">
            <a:off x="1316974" y="3047601"/>
            <a:ext cx="1418032" cy="1104077"/>
          </a:xfrm>
          <a:prstGeom prst="rect">
            <a:avLst/>
          </a:prstGeom>
        </p:spPr>
      </p:pic>
      <p:sp>
        <p:nvSpPr>
          <p:cNvPr id="49" name="!!文本框 6">
            <a:extLst>
              <a:ext uri="{FF2B5EF4-FFF2-40B4-BE49-F238E27FC236}">
                <a16:creationId xmlns:a16="http://schemas.microsoft.com/office/drawing/2014/main" id="{D30BD5E7-DA0E-4C5B-9A02-DF1DB0F9DBD0}"/>
              </a:ext>
            </a:extLst>
          </p:cNvPr>
          <p:cNvSpPr txBox="1"/>
          <p:nvPr/>
        </p:nvSpPr>
        <p:spPr>
          <a:xfrm>
            <a:off x="640140" y="1956197"/>
            <a:ext cx="10408248" cy="1477328"/>
          </a:xfrm>
          <a:prstGeom prst="rect">
            <a:avLst/>
          </a:prstGeom>
          <a:noFill/>
          <a:ln w="19050">
            <a:noFill/>
            <a:prstDash val="dash"/>
          </a:ln>
        </p:spPr>
        <p:txBody>
          <a:bodyPr wrap="square" rtlCol="0">
            <a:spAutoFit/>
          </a:bodyPr>
          <a:lstStyle/>
          <a:p>
            <a:pPr algn="ctr" defTabSz="913256">
              <a:lnSpc>
                <a:spcPct val="150000"/>
              </a:lnSpc>
            </a:pPr>
            <a:r>
              <a:rPr lang="en-US" altLang="zh-CN" sz="6000" b="1">
                <a:solidFill>
                  <a:srgbClr val="FF6600"/>
                </a:solidFill>
                <a:effectLst>
                  <a:outerShdw blurRad="38100" dist="38100" dir="2700000" algn="tl">
                    <a:srgbClr val="000000">
                      <a:alpha val="43137"/>
                    </a:srgbClr>
                  </a:outerShdw>
                </a:effectLst>
                <a:latin typeface="UVN Binh Duong" pitchFamily="2" charset="0"/>
                <a:ea typeface="Tahoma" panose="020B0604030504040204" pitchFamily="34" charset="0"/>
                <a:cs typeface="+mn-ea"/>
                <a:sym typeface="+mn-lt"/>
              </a:rPr>
              <a:t>TRAO ĐỔI CHẤT Ở NGƯỜI</a:t>
            </a:r>
            <a:endParaRPr lang="zh-CN" altLang="en-US" sz="6000" b="1" dirty="0">
              <a:solidFill>
                <a:srgbClr val="FF6600"/>
              </a:solidFill>
              <a:effectLst>
                <a:outerShdw blurRad="38100" dist="38100" dir="2700000" algn="tl">
                  <a:srgbClr val="000000">
                    <a:alpha val="43137"/>
                  </a:srgbClr>
                </a:outerShdw>
              </a:effectLst>
              <a:latin typeface="UVN Binh Duong" pitchFamily="2" charset="0"/>
              <a:ea typeface="方正稚艺简体" panose="03000509000000000000" pitchFamily="65" charset="-122"/>
              <a:cs typeface="+mn-ea"/>
              <a:sym typeface="+mn-lt"/>
            </a:endParaRPr>
          </a:p>
        </p:txBody>
      </p:sp>
      <p:pic>
        <p:nvPicPr>
          <p:cNvPr id="15" name="图片 6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925553" y="5225692"/>
            <a:ext cx="4959861" cy="1560702"/>
          </a:xfrm>
          <a:prstGeom prst="rect">
            <a:avLst/>
          </a:prstGeom>
        </p:spPr>
      </p:pic>
      <p:sp>
        <p:nvSpPr>
          <p:cNvPr id="3" name="TextBox 2"/>
          <p:cNvSpPr txBox="1"/>
          <p:nvPr/>
        </p:nvSpPr>
        <p:spPr>
          <a:xfrm rot="372534">
            <a:off x="4325602" y="5351760"/>
            <a:ext cx="1704110" cy="369332"/>
          </a:xfrm>
          <a:prstGeom prst="rect">
            <a:avLst/>
          </a:prstGeom>
          <a:noFill/>
        </p:spPr>
        <p:txBody>
          <a:bodyPr wrap="square" rtlCol="0">
            <a:spAutoFit/>
          </a:bodyPr>
          <a:lstStyle/>
          <a:p>
            <a:r>
              <a:rPr lang="en-US">
                <a:solidFill>
                  <a:schemeClr val="accent4">
                    <a:lumMod val="40000"/>
                    <a:lumOff val="60000"/>
                  </a:schemeClr>
                </a:solidFill>
              </a:rPr>
              <a:t>Măng non</a:t>
            </a:r>
          </a:p>
        </p:txBody>
      </p:sp>
      <p:sp>
        <p:nvSpPr>
          <p:cNvPr id="16" name="!!文本框 6">
            <a:extLst>
              <a:ext uri="{FF2B5EF4-FFF2-40B4-BE49-F238E27FC236}">
                <a16:creationId xmlns:a16="http://schemas.microsoft.com/office/drawing/2014/main" id="{D30BD5E7-DA0E-4C5B-9A02-DF1DB0F9DBD0}"/>
              </a:ext>
            </a:extLst>
          </p:cNvPr>
          <p:cNvSpPr txBox="1"/>
          <p:nvPr/>
        </p:nvSpPr>
        <p:spPr>
          <a:xfrm>
            <a:off x="2542687" y="917285"/>
            <a:ext cx="6356789" cy="982833"/>
          </a:xfrm>
          <a:prstGeom prst="rect">
            <a:avLst/>
          </a:prstGeom>
          <a:noFill/>
          <a:ln w="19050">
            <a:noFill/>
            <a:prstDash val="dash"/>
          </a:ln>
        </p:spPr>
        <p:txBody>
          <a:bodyPr wrap="square" rtlCol="0">
            <a:spAutoFit/>
          </a:bodyPr>
          <a:lstStyle/>
          <a:p>
            <a:pPr algn="ctr">
              <a:lnSpc>
                <a:spcPct val="150000"/>
              </a:lnSpc>
            </a:pPr>
            <a:r>
              <a:rPr lang="en-US" altLang="zh-CN" sz="4400" b="1" dirty="0" err="1">
                <a:solidFill>
                  <a:srgbClr val="92D050"/>
                </a:solidFill>
                <a:effectLst>
                  <a:outerShdw blurRad="38100" dist="38100" dir="2700000" algn="tl">
                    <a:srgbClr val="000000">
                      <a:alpha val="43137"/>
                    </a:srgbClr>
                  </a:outerShdw>
                </a:effectLst>
                <a:latin typeface="UVN Binh Duong" pitchFamily="2" charset="0"/>
                <a:ea typeface="Tahoma" panose="020B0604030504040204" pitchFamily="34" charset="0"/>
                <a:cs typeface="+mn-ea"/>
                <a:sym typeface="+mn-lt"/>
              </a:rPr>
              <a:t>Khoa</a:t>
            </a:r>
            <a:r>
              <a:rPr lang="en-US" altLang="zh-CN" sz="4400" b="1" dirty="0">
                <a:solidFill>
                  <a:srgbClr val="92D050"/>
                </a:solidFill>
                <a:effectLst>
                  <a:outerShdw blurRad="38100" dist="38100" dir="2700000" algn="tl">
                    <a:srgbClr val="000000">
                      <a:alpha val="43137"/>
                    </a:srgbClr>
                  </a:outerShdw>
                </a:effectLst>
                <a:latin typeface="UVN Binh Duong" pitchFamily="2" charset="0"/>
                <a:ea typeface="Tahoma" panose="020B0604030504040204" pitchFamily="34" charset="0"/>
                <a:cs typeface="+mn-ea"/>
                <a:sym typeface="+mn-lt"/>
              </a:rPr>
              <a:t> </a:t>
            </a:r>
            <a:r>
              <a:rPr lang="en-US" altLang="zh-CN" sz="4400" b="1" dirty="0" err="1">
                <a:solidFill>
                  <a:srgbClr val="92D050"/>
                </a:solidFill>
                <a:effectLst>
                  <a:outerShdw blurRad="38100" dist="38100" dir="2700000" algn="tl">
                    <a:srgbClr val="000000">
                      <a:alpha val="43137"/>
                    </a:srgbClr>
                  </a:outerShdw>
                </a:effectLst>
                <a:latin typeface="UVN Binh Duong" pitchFamily="2" charset="0"/>
                <a:ea typeface="Tahoma" panose="020B0604030504040204" pitchFamily="34" charset="0"/>
                <a:cs typeface="+mn-ea"/>
                <a:sym typeface="+mn-lt"/>
              </a:rPr>
              <a:t>học</a:t>
            </a:r>
            <a:endParaRPr lang="zh-CN" altLang="en-US" sz="4400" b="1" dirty="0">
              <a:solidFill>
                <a:srgbClr val="92D050"/>
              </a:solidFill>
              <a:effectLst>
                <a:outerShdw blurRad="38100" dist="38100" dir="2700000" algn="tl">
                  <a:srgbClr val="000000">
                    <a:alpha val="43137"/>
                  </a:srgbClr>
                </a:outerShdw>
              </a:effectLst>
              <a:latin typeface="UVN Binh Duong" pitchFamily="2" charset="0"/>
              <a:ea typeface="方正稚艺简体" panose="03000509000000000000" pitchFamily="65" charset="-122"/>
              <a:cs typeface="+mn-ea"/>
              <a:sym typeface="+mn-lt"/>
            </a:endParaRPr>
          </a:p>
        </p:txBody>
      </p:sp>
    </p:spTree>
    <p:extLst>
      <p:ext uri="{BB962C8B-B14F-4D97-AF65-F5344CB8AC3E}">
        <p14:creationId xmlns:p14="http://schemas.microsoft.com/office/powerpoint/2010/main" val="31132909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31" presetClass="entr" presetSubtype="0" fill="hold" nodeType="withEffect">
                                  <p:stCondLst>
                                    <p:cond delay="0"/>
                                  </p:stCondLst>
                                  <p:childTnLst>
                                    <p:set>
                                      <p:cBhvr>
                                        <p:cTn id="10" dur="1" fill="hold">
                                          <p:stCondLst>
                                            <p:cond delay="0"/>
                                          </p:stCondLst>
                                        </p:cTn>
                                        <p:tgtEl>
                                          <p:spTgt spid="48"/>
                                        </p:tgtEl>
                                        <p:attrNameLst>
                                          <p:attrName>style.visibility</p:attrName>
                                        </p:attrNameLst>
                                      </p:cBhvr>
                                      <p:to>
                                        <p:strVal val="visible"/>
                                      </p:to>
                                    </p:set>
                                    <p:anim calcmode="lin" valueType="num">
                                      <p:cBhvr>
                                        <p:cTn id="11" dur="1000" fill="hold"/>
                                        <p:tgtEl>
                                          <p:spTgt spid="48"/>
                                        </p:tgtEl>
                                        <p:attrNameLst>
                                          <p:attrName>ppt_w</p:attrName>
                                        </p:attrNameLst>
                                      </p:cBhvr>
                                      <p:tavLst>
                                        <p:tav tm="0">
                                          <p:val>
                                            <p:fltVal val="0"/>
                                          </p:val>
                                        </p:tav>
                                        <p:tav tm="100000">
                                          <p:val>
                                            <p:strVal val="#ppt_w"/>
                                          </p:val>
                                        </p:tav>
                                      </p:tavLst>
                                    </p:anim>
                                    <p:anim calcmode="lin" valueType="num">
                                      <p:cBhvr>
                                        <p:cTn id="12" dur="1000" fill="hold"/>
                                        <p:tgtEl>
                                          <p:spTgt spid="48"/>
                                        </p:tgtEl>
                                        <p:attrNameLst>
                                          <p:attrName>ppt_h</p:attrName>
                                        </p:attrNameLst>
                                      </p:cBhvr>
                                      <p:tavLst>
                                        <p:tav tm="0">
                                          <p:val>
                                            <p:fltVal val="0"/>
                                          </p:val>
                                        </p:tav>
                                        <p:tav tm="100000">
                                          <p:val>
                                            <p:strVal val="#ppt_h"/>
                                          </p:val>
                                        </p:tav>
                                      </p:tavLst>
                                    </p:anim>
                                    <p:anim calcmode="lin" valueType="num">
                                      <p:cBhvr>
                                        <p:cTn id="13" dur="1000" fill="hold"/>
                                        <p:tgtEl>
                                          <p:spTgt spid="48"/>
                                        </p:tgtEl>
                                        <p:attrNameLst>
                                          <p:attrName>style.rotation</p:attrName>
                                        </p:attrNameLst>
                                      </p:cBhvr>
                                      <p:tavLst>
                                        <p:tav tm="0">
                                          <p:val>
                                            <p:fltVal val="90"/>
                                          </p:val>
                                        </p:tav>
                                        <p:tav tm="100000">
                                          <p:val>
                                            <p:fltVal val="0"/>
                                          </p:val>
                                        </p:tav>
                                      </p:tavLst>
                                    </p:anim>
                                    <p:animEffect transition="in" filter="fade">
                                      <p:cBhvr>
                                        <p:cTn id="14" dur="1000"/>
                                        <p:tgtEl>
                                          <p:spTgt spid="48"/>
                                        </p:tgtEl>
                                      </p:cBhvr>
                                    </p:animEffect>
                                  </p:childTnLst>
                                </p:cTn>
                              </p:par>
                              <p:par>
                                <p:cTn id="15" presetID="31" presetClass="entr" presetSubtype="0" fill="hold" nodeType="withEffect">
                                  <p:stCondLst>
                                    <p:cond delay="0"/>
                                  </p:stCondLst>
                                  <p:childTnLst>
                                    <p:set>
                                      <p:cBhvr>
                                        <p:cTn id="16" dur="1" fill="hold">
                                          <p:stCondLst>
                                            <p:cond delay="0"/>
                                          </p:stCondLst>
                                        </p:cTn>
                                        <p:tgtEl>
                                          <p:spTgt spid="46"/>
                                        </p:tgtEl>
                                        <p:attrNameLst>
                                          <p:attrName>style.visibility</p:attrName>
                                        </p:attrNameLst>
                                      </p:cBhvr>
                                      <p:to>
                                        <p:strVal val="visible"/>
                                      </p:to>
                                    </p:set>
                                    <p:anim calcmode="lin" valueType="num">
                                      <p:cBhvr>
                                        <p:cTn id="17" dur="1000" fill="hold"/>
                                        <p:tgtEl>
                                          <p:spTgt spid="46"/>
                                        </p:tgtEl>
                                        <p:attrNameLst>
                                          <p:attrName>ppt_w</p:attrName>
                                        </p:attrNameLst>
                                      </p:cBhvr>
                                      <p:tavLst>
                                        <p:tav tm="0">
                                          <p:val>
                                            <p:fltVal val="0"/>
                                          </p:val>
                                        </p:tav>
                                        <p:tav tm="100000">
                                          <p:val>
                                            <p:strVal val="#ppt_w"/>
                                          </p:val>
                                        </p:tav>
                                      </p:tavLst>
                                    </p:anim>
                                    <p:anim calcmode="lin" valueType="num">
                                      <p:cBhvr>
                                        <p:cTn id="18" dur="1000" fill="hold"/>
                                        <p:tgtEl>
                                          <p:spTgt spid="46"/>
                                        </p:tgtEl>
                                        <p:attrNameLst>
                                          <p:attrName>ppt_h</p:attrName>
                                        </p:attrNameLst>
                                      </p:cBhvr>
                                      <p:tavLst>
                                        <p:tav tm="0">
                                          <p:val>
                                            <p:fltVal val="0"/>
                                          </p:val>
                                        </p:tav>
                                        <p:tav tm="100000">
                                          <p:val>
                                            <p:strVal val="#ppt_h"/>
                                          </p:val>
                                        </p:tav>
                                      </p:tavLst>
                                    </p:anim>
                                    <p:anim calcmode="lin" valueType="num">
                                      <p:cBhvr>
                                        <p:cTn id="19" dur="1000" fill="hold"/>
                                        <p:tgtEl>
                                          <p:spTgt spid="46"/>
                                        </p:tgtEl>
                                        <p:attrNameLst>
                                          <p:attrName>style.rotation</p:attrName>
                                        </p:attrNameLst>
                                      </p:cBhvr>
                                      <p:tavLst>
                                        <p:tav tm="0">
                                          <p:val>
                                            <p:fltVal val="90"/>
                                          </p:val>
                                        </p:tav>
                                        <p:tav tm="100000">
                                          <p:val>
                                            <p:fltVal val="0"/>
                                          </p:val>
                                        </p:tav>
                                      </p:tavLst>
                                    </p:anim>
                                    <p:animEffect transition="in" filter="fade">
                                      <p:cBhvr>
                                        <p:cTn id="20" dur="1000"/>
                                        <p:tgtEl>
                                          <p:spTgt spid="46"/>
                                        </p:tgtEl>
                                      </p:cBhvr>
                                    </p:animEffect>
                                  </p:childTnLst>
                                </p:cTn>
                              </p:par>
                              <p:par>
                                <p:cTn id="21" presetID="31" presetClass="entr" presetSubtype="0" fill="hold" nodeType="withEffect">
                                  <p:stCondLst>
                                    <p:cond delay="0"/>
                                  </p:stCondLst>
                                  <p:childTnLst>
                                    <p:set>
                                      <p:cBhvr>
                                        <p:cTn id="22" dur="1" fill="hold">
                                          <p:stCondLst>
                                            <p:cond delay="0"/>
                                          </p:stCondLst>
                                        </p:cTn>
                                        <p:tgtEl>
                                          <p:spTgt spid="45"/>
                                        </p:tgtEl>
                                        <p:attrNameLst>
                                          <p:attrName>style.visibility</p:attrName>
                                        </p:attrNameLst>
                                      </p:cBhvr>
                                      <p:to>
                                        <p:strVal val="visible"/>
                                      </p:to>
                                    </p:set>
                                    <p:anim calcmode="lin" valueType="num">
                                      <p:cBhvr>
                                        <p:cTn id="23" dur="1000" fill="hold"/>
                                        <p:tgtEl>
                                          <p:spTgt spid="45"/>
                                        </p:tgtEl>
                                        <p:attrNameLst>
                                          <p:attrName>ppt_w</p:attrName>
                                        </p:attrNameLst>
                                      </p:cBhvr>
                                      <p:tavLst>
                                        <p:tav tm="0">
                                          <p:val>
                                            <p:fltVal val="0"/>
                                          </p:val>
                                        </p:tav>
                                        <p:tav tm="100000">
                                          <p:val>
                                            <p:strVal val="#ppt_w"/>
                                          </p:val>
                                        </p:tav>
                                      </p:tavLst>
                                    </p:anim>
                                    <p:anim calcmode="lin" valueType="num">
                                      <p:cBhvr>
                                        <p:cTn id="24" dur="1000" fill="hold"/>
                                        <p:tgtEl>
                                          <p:spTgt spid="45"/>
                                        </p:tgtEl>
                                        <p:attrNameLst>
                                          <p:attrName>ppt_h</p:attrName>
                                        </p:attrNameLst>
                                      </p:cBhvr>
                                      <p:tavLst>
                                        <p:tav tm="0">
                                          <p:val>
                                            <p:fltVal val="0"/>
                                          </p:val>
                                        </p:tav>
                                        <p:tav tm="100000">
                                          <p:val>
                                            <p:strVal val="#ppt_h"/>
                                          </p:val>
                                        </p:tav>
                                      </p:tavLst>
                                    </p:anim>
                                    <p:anim calcmode="lin" valueType="num">
                                      <p:cBhvr>
                                        <p:cTn id="25" dur="1000" fill="hold"/>
                                        <p:tgtEl>
                                          <p:spTgt spid="45"/>
                                        </p:tgtEl>
                                        <p:attrNameLst>
                                          <p:attrName>style.rotation</p:attrName>
                                        </p:attrNameLst>
                                      </p:cBhvr>
                                      <p:tavLst>
                                        <p:tav tm="0">
                                          <p:val>
                                            <p:fltVal val="90"/>
                                          </p:val>
                                        </p:tav>
                                        <p:tav tm="100000">
                                          <p:val>
                                            <p:fltVal val="0"/>
                                          </p:val>
                                        </p:tav>
                                      </p:tavLst>
                                    </p:anim>
                                    <p:animEffect transition="in" filter="fade">
                                      <p:cBhvr>
                                        <p:cTn id="26" dur="1000"/>
                                        <p:tgtEl>
                                          <p:spTgt spid="45"/>
                                        </p:tgtEl>
                                      </p:cBhvr>
                                    </p:animEffect>
                                  </p:childTnLst>
                                </p:cTn>
                              </p:par>
                              <p:par>
                                <p:cTn id="27" presetID="31" presetClass="entr" presetSubtype="0" fill="hold" nodeType="withEffect">
                                  <p:stCondLst>
                                    <p:cond delay="0"/>
                                  </p:stCondLst>
                                  <p:childTnLst>
                                    <p:set>
                                      <p:cBhvr>
                                        <p:cTn id="28" dur="1" fill="hold">
                                          <p:stCondLst>
                                            <p:cond delay="0"/>
                                          </p:stCondLst>
                                        </p:cTn>
                                        <p:tgtEl>
                                          <p:spTgt spid="44"/>
                                        </p:tgtEl>
                                        <p:attrNameLst>
                                          <p:attrName>style.visibility</p:attrName>
                                        </p:attrNameLst>
                                      </p:cBhvr>
                                      <p:to>
                                        <p:strVal val="visible"/>
                                      </p:to>
                                    </p:set>
                                    <p:anim calcmode="lin" valueType="num">
                                      <p:cBhvr>
                                        <p:cTn id="29" dur="1000" fill="hold"/>
                                        <p:tgtEl>
                                          <p:spTgt spid="44"/>
                                        </p:tgtEl>
                                        <p:attrNameLst>
                                          <p:attrName>ppt_w</p:attrName>
                                        </p:attrNameLst>
                                      </p:cBhvr>
                                      <p:tavLst>
                                        <p:tav tm="0">
                                          <p:val>
                                            <p:fltVal val="0"/>
                                          </p:val>
                                        </p:tav>
                                        <p:tav tm="100000">
                                          <p:val>
                                            <p:strVal val="#ppt_w"/>
                                          </p:val>
                                        </p:tav>
                                      </p:tavLst>
                                    </p:anim>
                                    <p:anim calcmode="lin" valueType="num">
                                      <p:cBhvr>
                                        <p:cTn id="30" dur="1000" fill="hold"/>
                                        <p:tgtEl>
                                          <p:spTgt spid="44"/>
                                        </p:tgtEl>
                                        <p:attrNameLst>
                                          <p:attrName>ppt_h</p:attrName>
                                        </p:attrNameLst>
                                      </p:cBhvr>
                                      <p:tavLst>
                                        <p:tav tm="0">
                                          <p:val>
                                            <p:fltVal val="0"/>
                                          </p:val>
                                        </p:tav>
                                        <p:tav tm="100000">
                                          <p:val>
                                            <p:strVal val="#ppt_h"/>
                                          </p:val>
                                        </p:tav>
                                      </p:tavLst>
                                    </p:anim>
                                    <p:anim calcmode="lin" valueType="num">
                                      <p:cBhvr>
                                        <p:cTn id="31" dur="1000" fill="hold"/>
                                        <p:tgtEl>
                                          <p:spTgt spid="44"/>
                                        </p:tgtEl>
                                        <p:attrNameLst>
                                          <p:attrName>style.rotation</p:attrName>
                                        </p:attrNameLst>
                                      </p:cBhvr>
                                      <p:tavLst>
                                        <p:tav tm="0">
                                          <p:val>
                                            <p:fltVal val="90"/>
                                          </p:val>
                                        </p:tav>
                                        <p:tav tm="100000">
                                          <p:val>
                                            <p:fltVal val="0"/>
                                          </p:val>
                                        </p:tav>
                                      </p:tavLst>
                                    </p:anim>
                                    <p:animEffect transition="in" filter="fade">
                                      <p:cBhvr>
                                        <p:cTn id="32" dur="1000"/>
                                        <p:tgtEl>
                                          <p:spTgt spid="44"/>
                                        </p:tgtEl>
                                      </p:cBhvr>
                                    </p:animEffect>
                                  </p:childTnLst>
                                </p:cTn>
                              </p:par>
                              <p:par>
                                <p:cTn id="33" presetID="31" presetClass="entr" presetSubtype="0" fill="hold" nodeType="withEffect">
                                  <p:stCondLst>
                                    <p:cond delay="1000"/>
                                  </p:stCondLst>
                                  <p:childTnLst>
                                    <p:set>
                                      <p:cBhvr>
                                        <p:cTn id="34" dur="1" fill="hold">
                                          <p:stCondLst>
                                            <p:cond delay="0"/>
                                          </p:stCondLst>
                                        </p:cTn>
                                        <p:tgtEl>
                                          <p:spTgt spid="42"/>
                                        </p:tgtEl>
                                        <p:attrNameLst>
                                          <p:attrName>style.visibility</p:attrName>
                                        </p:attrNameLst>
                                      </p:cBhvr>
                                      <p:to>
                                        <p:strVal val="visible"/>
                                      </p:to>
                                    </p:set>
                                    <p:anim calcmode="lin" valueType="num">
                                      <p:cBhvr>
                                        <p:cTn id="35" dur="1000" fill="hold"/>
                                        <p:tgtEl>
                                          <p:spTgt spid="42"/>
                                        </p:tgtEl>
                                        <p:attrNameLst>
                                          <p:attrName>ppt_w</p:attrName>
                                        </p:attrNameLst>
                                      </p:cBhvr>
                                      <p:tavLst>
                                        <p:tav tm="0">
                                          <p:val>
                                            <p:fltVal val="0"/>
                                          </p:val>
                                        </p:tav>
                                        <p:tav tm="100000">
                                          <p:val>
                                            <p:strVal val="#ppt_w"/>
                                          </p:val>
                                        </p:tav>
                                      </p:tavLst>
                                    </p:anim>
                                    <p:anim calcmode="lin" valueType="num">
                                      <p:cBhvr>
                                        <p:cTn id="36" dur="1000" fill="hold"/>
                                        <p:tgtEl>
                                          <p:spTgt spid="42"/>
                                        </p:tgtEl>
                                        <p:attrNameLst>
                                          <p:attrName>ppt_h</p:attrName>
                                        </p:attrNameLst>
                                      </p:cBhvr>
                                      <p:tavLst>
                                        <p:tav tm="0">
                                          <p:val>
                                            <p:fltVal val="0"/>
                                          </p:val>
                                        </p:tav>
                                        <p:tav tm="100000">
                                          <p:val>
                                            <p:strVal val="#ppt_h"/>
                                          </p:val>
                                        </p:tav>
                                      </p:tavLst>
                                    </p:anim>
                                    <p:anim calcmode="lin" valueType="num">
                                      <p:cBhvr>
                                        <p:cTn id="37" dur="1000" fill="hold"/>
                                        <p:tgtEl>
                                          <p:spTgt spid="42"/>
                                        </p:tgtEl>
                                        <p:attrNameLst>
                                          <p:attrName>style.rotation</p:attrName>
                                        </p:attrNameLst>
                                      </p:cBhvr>
                                      <p:tavLst>
                                        <p:tav tm="0">
                                          <p:val>
                                            <p:fltVal val="90"/>
                                          </p:val>
                                        </p:tav>
                                        <p:tav tm="100000">
                                          <p:val>
                                            <p:fltVal val="0"/>
                                          </p:val>
                                        </p:tav>
                                      </p:tavLst>
                                    </p:anim>
                                    <p:animEffect transition="in" filter="fade">
                                      <p:cBhvr>
                                        <p:cTn id="38" dur="1000"/>
                                        <p:tgtEl>
                                          <p:spTgt spid="42"/>
                                        </p:tgtEl>
                                      </p:cBhvr>
                                    </p:animEffect>
                                  </p:childTnLst>
                                </p:cTn>
                              </p:par>
                              <p:par>
                                <p:cTn id="39" presetID="31" presetClass="entr" presetSubtype="0" fill="hold" nodeType="withEffect">
                                  <p:stCondLst>
                                    <p:cond delay="2000"/>
                                  </p:stCondLst>
                                  <p:childTnLst>
                                    <p:set>
                                      <p:cBhvr>
                                        <p:cTn id="40" dur="1" fill="hold">
                                          <p:stCondLst>
                                            <p:cond delay="0"/>
                                          </p:stCondLst>
                                        </p:cTn>
                                        <p:tgtEl>
                                          <p:spTgt spid="43"/>
                                        </p:tgtEl>
                                        <p:attrNameLst>
                                          <p:attrName>style.visibility</p:attrName>
                                        </p:attrNameLst>
                                      </p:cBhvr>
                                      <p:to>
                                        <p:strVal val="visible"/>
                                      </p:to>
                                    </p:set>
                                    <p:anim calcmode="lin" valueType="num">
                                      <p:cBhvr>
                                        <p:cTn id="41" dur="1000" fill="hold"/>
                                        <p:tgtEl>
                                          <p:spTgt spid="43"/>
                                        </p:tgtEl>
                                        <p:attrNameLst>
                                          <p:attrName>ppt_w</p:attrName>
                                        </p:attrNameLst>
                                      </p:cBhvr>
                                      <p:tavLst>
                                        <p:tav tm="0">
                                          <p:val>
                                            <p:fltVal val="0"/>
                                          </p:val>
                                        </p:tav>
                                        <p:tav tm="100000">
                                          <p:val>
                                            <p:strVal val="#ppt_w"/>
                                          </p:val>
                                        </p:tav>
                                      </p:tavLst>
                                    </p:anim>
                                    <p:anim calcmode="lin" valueType="num">
                                      <p:cBhvr>
                                        <p:cTn id="42" dur="1000" fill="hold"/>
                                        <p:tgtEl>
                                          <p:spTgt spid="43"/>
                                        </p:tgtEl>
                                        <p:attrNameLst>
                                          <p:attrName>ppt_h</p:attrName>
                                        </p:attrNameLst>
                                      </p:cBhvr>
                                      <p:tavLst>
                                        <p:tav tm="0">
                                          <p:val>
                                            <p:fltVal val="0"/>
                                          </p:val>
                                        </p:tav>
                                        <p:tav tm="100000">
                                          <p:val>
                                            <p:strVal val="#ppt_h"/>
                                          </p:val>
                                        </p:tav>
                                      </p:tavLst>
                                    </p:anim>
                                    <p:anim calcmode="lin" valueType="num">
                                      <p:cBhvr>
                                        <p:cTn id="43" dur="1000" fill="hold"/>
                                        <p:tgtEl>
                                          <p:spTgt spid="43"/>
                                        </p:tgtEl>
                                        <p:attrNameLst>
                                          <p:attrName>style.rotation</p:attrName>
                                        </p:attrNameLst>
                                      </p:cBhvr>
                                      <p:tavLst>
                                        <p:tav tm="0">
                                          <p:val>
                                            <p:fltVal val="90"/>
                                          </p:val>
                                        </p:tav>
                                        <p:tav tm="100000">
                                          <p:val>
                                            <p:fltVal val="0"/>
                                          </p:val>
                                        </p:tav>
                                      </p:tavLst>
                                    </p:anim>
                                    <p:animEffect transition="in" filter="fade">
                                      <p:cBhvr>
                                        <p:cTn id="44" dur="1000"/>
                                        <p:tgtEl>
                                          <p:spTgt spid="43"/>
                                        </p:tgtEl>
                                      </p:cBhvr>
                                    </p:animEffect>
                                  </p:childTnLst>
                                </p:cTn>
                              </p:par>
                              <p:par>
                                <p:cTn id="45" presetID="22" presetClass="entr" presetSubtype="8" fill="hold" nodeType="withEffect">
                                  <p:stCondLst>
                                    <p:cond delay="3000"/>
                                  </p:stCondLst>
                                  <p:childTnLst>
                                    <p:set>
                                      <p:cBhvr>
                                        <p:cTn id="46" dur="1" fill="hold">
                                          <p:stCondLst>
                                            <p:cond delay="0"/>
                                          </p:stCondLst>
                                        </p:cTn>
                                        <p:tgtEl>
                                          <p:spTgt spid="50"/>
                                        </p:tgtEl>
                                        <p:attrNameLst>
                                          <p:attrName>style.visibility</p:attrName>
                                        </p:attrNameLst>
                                      </p:cBhvr>
                                      <p:to>
                                        <p:strVal val="visible"/>
                                      </p:to>
                                    </p:set>
                                    <p:animEffect transition="in" filter="wipe(left)">
                                      <p:cBhvr>
                                        <p:cTn id="47" dur="500"/>
                                        <p:tgtEl>
                                          <p:spTgt spid="50"/>
                                        </p:tgtEl>
                                      </p:cBhvr>
                                    </p:animEffect>
                                  </p:childTnLst>
                                </p:cTn>
                              </p:par>
                              <p:par>
                                <p:cTn id="48" presetID="2" presetClass="entr" presetSubtype="2" fill="hold" nodeType="withEffect">
                                  <p:stCondLst>
                                    <p:cond delay="3000"/>
                                  </p:stCondLst>
                                  <p:childTnLst>
                                    <p:set>
                                      <p:cBhvr>
                                        <p:cTn id="49" dur="1" fill="hold">
                                          <p:stCondLst>
                                            <p:cond delay="0"/>
                                          </p:stCondLst>
                                        </p:cTn>
                                        <p:tgtEl>
                                          <p:spTgt spid="2"/>
                                        </p:tgtEl>
                                        <p:attrNameLst>
                                          <p:attrName>style.visibility</p:attrName>
                                        </p:attrNameLst>
                                      </p:cBhvr>
                                      <p:to>
                                        <p:strVal val="visible"/>
                                      </p:to>
                                    </p:set>
                                    <p:anim calcmode="lin" valueType="num">
                                      <p:cBhvr additive="base">
                                        <p:cTn id="50" dur="500" fill="hold"/>
                                        <p:tgtEl>
                                          <p:spTgt spid="2"/>
                                        </p:tgtEl>
                                        <p:attrNameLst>
                                          <p:attrName>ppt_x</p:attrName>
                                        </p:attrNameLst>
                                      </p:cBhvr>
                                      <p:tavLst>
                                        <p:tav tm="0">
                                          <p:val>
                                            <p:strVal val="1+#ppt_w/2"/>
                                          </p:val>
                                        </p:tav>
                                        <p:tav tm="100000">
                                          <p:val>
                                            <p:strVal val="#ppt_x"/>
                                          </p:val>
                                        </p:tav>
                                      </p:tavLst>
                                    </p:anim>
                                    <p:anim calcmode="lin" valueType="num">
                                      <p:cBhvr additive="base">
                                        <p:cTn id="51" dur="500" fill="hold"/>
                                        <p:tgtEl>
                                          <p:spTgt spid="2"/>
                                        </p:tgtEl>
                                        <p:attrNameLst>
                                          <p:attrName>ppt_y</p:attrName>
                                        </p:attrNameLst>
                                      </p:cBhvr>
                                      <p:tavLst>
                                        <p:tav tm="0">
                                          <p:val>
                                            <p:strVal val="#ppt_y"/>
                                          </p:val>
                                        </p:tav>
                                        <p:tav tm="100000">
                                          <p:val>
                                            <p:strVal val="#ppt_y"/>
                                          </p:val>
                                        </p:tav>
                                      </p:tavLst>
                                    </p:anim>
                                  </p:childTnLst>
                                </p:cTn>
                              </p:par>
                              <p:par>
                                <p:cTn id="52" presetID="12" presetClass="entr" presetSubtype="2" fill="hold" nodeType="withEffect">
                                  <p:stCondLst>
                                    <p:cond delay="3500"/>
                                  </p:stCondLst>
                                  <p:childTnLst>
                                    <p:set>
                                      <p:cBhvr>
                                        <p:cTn id="53" dur="1" fill="hold">
                                          <p:stCondLst>
                                            <p:cond delay="0"/>
                                          </p:stCondLst>
                                        </p:cTn>
                                        <p:tgtEl>
                                          <p:spTgt spid="15"/>
                                        </p:tgtEl>
                                        <p:attrNameLst>
                                          <p:attrName>style.visibility</p:attrName>
                                        </p:attrNameLst>
                                      </p:cBhvr>
                                      <p:to>
                                        <p:strVal val="visible"/>
                                      </p:to>
                                    </p:set>
                                    <p:anim calcmode="lin" valueType="num">
                                      <p:cBhvr additive="base">
                                        <p:cTn id="54" dur="3000"/>
                                        <p:tgtEl>
                                          <p:spTgt spid="15"/>
                                        </p:tgtEl>
                                        <p:attrNameLst>
                                          <p:attrName>ppt_x</p:attrName>
                                        </p:attrNameLst>
                                      </p:cBhvr>
                                      <p:tavLst>
                                        <p:tav tm="0">
                                          <p:val>
                                            <p:strVal val="#ppt_x+#ppt_w*1.125000"/>
                                          </p:val>
                                        </p:tav>
                                        <p:tav tm="100000">
                                          <p:val>
                                            <p:strVal val="#ppt_x"/>
                                          </p:val>
                                        </p:tav>
                                      </p:tavLst>
                                    </p:anim>
                                    <p:animEffect transition="in" filter="wipe(left)">
                                      <p:cBhvr>
                                        <p:cTn id="55" dur="3000"/>
                                        <p:tgtEl>
                                          <p:spTgt spid="15"/>
                                        </p:tgtEl>
                                      </p:cBhvr>
                                    </p:animEffect>
                                  </p:childTnLst>
                                </p:cTn>
                              </p:par>
                              <p:par>
                                <p:cTn id="56" presetID="16" presetClass="entr" presetSubtype="21" fill="hold" grpId="0" nodeType="withEffect">
                                  <p:stCondLst>
                                    <p:cond delay="5000"/>
                                  </p:stCondLst>
                                  <p:childTnLst>
                                    <p:set>
                                      <p:cBhvr>
                                        <p:cTn id="57" dur="1" fill="hold">
                                          <p:stCondLst>
                                            <p:cond delay="0"/>
                                          </p:stCondLst>
                                        </p:cTn>
                                        <p:tgtEl>
                                          <p:spTgt spid="39"/>
                                        </p:tgtEl>
                                        <p:attrNameLst>
                                          <p:attrName>style.visibility</p:attrName>
                                        </p:attrNameLst>
                                      </p:cBhvr>
                                      <p:to>
                                        <p:strVal val="visible"/>
                                      </p:to>
                                    </p:set>
                                    <p:animEffect transition="in" filter="barn(inVertical)">
                                      <p:cBhvr>
                                        <p:cTn id="58" dur="1000"/>
                                        <p:tgtEl>
                                          <p:spTgt spid="39"/>
                                        </p:tgtEl>
                                      </p:cBhvr>
                                    </p:animEffect>
                                  </p:childTnLst>
                                </p:cTn>
                              </p:par>
                              <p:par>
                                <p:cTn id="59" presetID="16" presetClass="entr" presetSubtype="21" fill="hold" grpId="0" nodeType="withEffect">
                                  <p:stCondLst>
                                    <p:cond delay="5000"/>
                                  </p:stCondLst>
                                  <p:childTnLst>
                                    <p:set>
                                      <p:cBhvr>
                                        <p:cTn id="60" dur="1" fill="hold">
                                          <p:stCondLst>
                                            <p:cond delay="0"/>
                                          </p:stCondLst>
                                        </p:cTn>
                                        <p:tgtEl>
                                          <p:spTgt spid="49"/>
                                        </p:tgtEl>
                                        <p:attrNameLst>
                                          <p:attrName>style.visibility</p:attrName>
                                        </p:attrNameLst>
                                      </p:cBhvr>
                                      <p:to>
                                        <p:strVal val="visible"/>
                                      </p:to>
                                    </p:set>
                                    <p:animEffect transition="in" filter="barn(inVertical)">
                                      <p:cBhvr>
                                        <p:cTn id="61" dur="1000"/>
                                        <p:tgtEl>
                                          <p:spTgt spid="49"/>
                                        </p:tgtEl>
                                      </p:cBhvr>
                                    </p:animEffect>
                                  </p:childTnLst>
                                </p:cTn>
                              </p:par>
                            </p:childTnLst>
                          </p:cTn>
                        </p:par>
                        <p:par>
                          <p:cTn id="62" fill="hold">
                            <p:stCondLst>
                              <p:cond delay="6500"/>
                            </p:stCondLst>
                            <p:childTnLst>
                              <p:par>
                                <p:cTn id="63" presetID="16" presetClass="entr" presetSubtype="21" fill="hold" grpId="0" nodeType="afterEffect">
                                  <p:stCondLst>
                                    <p:cond delay="0"/>
                                  </p:stCondLst>
                                  <p:childTnLst>
                                    <p:set>
                                      <p:cBhvr>
                                        <p:cTn id="64" dur="1" fill="hold">
                                          <p:stCondLst>
                                            <p:cond delay="0"/>
                                          </p:stCondLst>
                                        </p:cTn>
                                        <p:tgtEl>
                                          <p:spTgt spid="16"/>
                                        </p:tgtEl>
                                        <p:attrNameLst>
                                          <p:attrName>style.visibility</p:attrName>
                                        </p:attrNameLst>
                                      </p:cBhvr>
                                      <p:to>
                                        <p:strVal val="visible"/>
                                      </p:to>
                                    </p:set>
                                    <p:animEffect transition="in" filter="barn(inVertical)">
                                      <p:cBhvr>
                                        <p:cTn id="65"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P spid="49"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86854" y="1263246"/>
            <a:ext cx="11122925" cy="5396862"/>
          </a:xfrm>
          <a:prstGeom prst="rect">
            <a:avLst/>
          </a:prstGeom>
          <a:solidFill>
            <a:schemeClr val="bg1">
              <a:alpha val="42000"/>
            </a:schemeClr>
          </a:solidFill>
          <a:ln w="28575">
            <a:solidFill>
              <a:srgbClr val="FF66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图片 38">
            <a:extLst>
              <a:ext uri="{FF2B5EF4-FFF2-40B4-BE49-F238E27FC236}">
                <a16:creationId xmlns:a16="http://schemas.microsoft.com/office/drawing/2014/main" id="{F921A9EA-6111-44E1-989F-4B1CFB5A2A8C}"/>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3214800" y="77284"/>
            <a:ext cx="4891970" cy="1376162"/>
          </a:xfrm>
          <a:prstGeom prst="rect">
            <a:avLst/>
          </a:prstGeom>
        </p:spPr>
      </p:pic>
      <p:pic>
        <p:nvPicPr>
          <p:cNvPr id="3" name="图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210051" y="1673427"/>
            <a:ext cx="7981950" cy="5184573"/>
          </a:xfrm>
          <a:prstGeom prst="rect">
            <a:avLst/>
          </a:prstGeom>
        </p:spPr>
      </p:pic>
      <p:sp>
        <p:nvSpPr>
          <p:cNvPr id="4" name="TextBox 3"/>
          <p:cNvSpPr txBox="1"/>
          <p:nvPr/>
        </p:nvSpPr>
        <p:spPr>
          <a:xfrm>
            <a:off x="3589361" y="464024"/>
            <a:ext cx="5581934" cy="769441"/>
          </a:xfrm>
          <a:prstGeom prst="rect">
            <a:avLst/>
          </a:prstGeom>
          <a:noFill/>
        </p:spPr>
        <p:txBody>
          <a:bodyPr wrap="square" rtlCol="0">
            <a:spAutoFit/>
          </a:bodyPr>
          <a:lstStyle/>
          <a:p>
            <a:r>
              <a:rPr lang="en-US" sz="4400">
                <a:solidFill>
                  <a:schemeClr val="accent1">
                    <a:lumMod val="50000"/>
                  </a:schemeClr>
                </a:solidFill>
                <a:latin typeface="#9Slide05 Awesome Display" pitchFamily="2" charset="0"/>
              </a:rPr>
              <a:t>Yêu cầu cần đạt</a:t>
            </a:r>
          </a:p>
        </p:txBody>
      </p:sp>
      <p:sp>
        <p:nvSpPr>
          <p:cNvPr id="7" name="TextBox 6"/>
          <p:cNvSpPr txBox="1"/>
          <p:nvPr/>
        </p:nvSpPr>
        <p:spPr>
          <a:xfrm>
            <a:off x="645232" y="1429133"/>
            <a:ext cx="10900774" cy="5262979"/>
          </a:xfrm>
          <a:prstGeom prst="rect">
            <a:avLst/>
          </a:prstGeom>
          <a:noFill/>
        </p:spPr>
        <p:txBody>
          <a:bodyPr wrap="square" rtlCol="0">
            <a:spAutoFit/>
          </a:bodyPr>
          <a:lstStyle/>
          <a:p>
            <a:r>
              <a:rPr lang="nl-NL" sz="2800" b="1">
                <a:latin typeface="UTM Aptima" panose="02040603050506020204" pitchFamily="18" charset="0"/>
              </a:rPr>
              <a:t>1. Kiến thức </a:t>
            </a:r>
            <a:endParaRPr lang="en-US" sz="2800">
              <a:latin typeface="UTM Aptima" panose="02040603050506020204" pitchFamily="18" charset="0"/>
            </a:endParaRPr>
          </a:p>
          <a:p>
            <a:r>
              <a:rPr lang="en-US" sz="2800">
                <a:latin typeface="UTM Aptima" panose="02040603050506020204" pitchFamily="18" charset="0"/>
              </a:rPr>
              <a:t>- Nêu được những chất lấy vào và thải ra trong quá trình sống hàng ngày của cơ thể con người.</a:t>
            </a:r>
          </a:p>
          <a:p>
            <a:r>
              <a:rPr lang="en-US" sz="2800">
                <a:latin typeface="UTM Aptima" panose="02040603050506020204" pitchFamily="18" charset="0"/>
              </a:rPr>
              <a:t>- Nêu được quá trình trao đổi chất giữa cơ thể người với môi trường</a:t>
            </a:r>
          </a:p>
          <a:p>
            <a:r>
              <a:rPr lang="nl-NL" sz="2800" b="1">
                <a:latin typeface="UTM Aptima" panose="02040603050506020204" pitchFamily="18" charset="0"/>
              </a:rPr>
              <a:t>2. Kĩ năng</a:t>
            </a:r>
            <a:endParaRPr lang="en-US" sz="2800">
              <a:latin typeface="UTM Aptima" panose="02040603050506020204" pitchFamily="18" charset="0"/>
            </a:endParaRPr>
          </a:p>
          <a:p>
            <a:r>
              <a:rPr lang="en-US" sz="2800">
                <a:latin typeface="UTM Aptima" panose="02040603050506020204" pitchFamily="18" charset="0"/>
              </a:rPr>
              <a:t>- Hoàn thành sơ đồ sự trao đổi chất giữa cơ thể người với môi trường</a:t>
            </a:r>
          </a:p>
          <a:p>
            <a:r>
              <a:rPr lang="nl-NL" sz="2800" b="1">
                <a:latin typeface="UTM Aptima" panose="02040603050506020204" pitchFamily="18" charset="0"/>
              </a:rPr>
              <a:t>3. Phẩm chất</a:t>
            </a:r>
            <a:endParaRPr lang="en-US" sz="2800">
              <a:latin typeface="UTM Aptima" panose="02040603050506020204" pitchFamily="18" charset="0"/>
            </a:endParaRPr>
          </a:p>
          <a:p>
            <a:r>
              <a:rPr lang="nl-NL" sz="2800">
                <a:latin typeface="UTM Aptima" panose="02040603050506020204" pitchFamily="18" charset="0"/>
              </a:rPr>
              <a:t>- GD HS ý thức bảo vệ và chăm sóc sức khoẻ</a:t>
            </a:r>
            <a:endParaRPr lang="en-US" sz="2800">
              <a:latin typeface="UTM Aptima" panose="02040603050506020204" pitchFamily="18" charset="0"/>
            </a:endParaRPr>
          </a:p>
          <a:p>
            <a:r>
              <a:rPr lang="nl-NL" sz="2800" b="1">
                <a:latin typeface="UTM Aptima" panose="02040603050506020204" pitchFamily="18" charset="0"/>
              </a:rPr>
              <a:t>4. Góp phần phát triển các năng lực:</a:t>
            </a:r>
            <a:endParaRPr lang="en-US" sz="2800">
              <a:latin typeface="UTM Aptima" panose="02040603050506020204" pitchFamily="18" charset="0"/>
            </a:endParaRPr>
          </a:p>
          <a:p>
            <a:r>
              <a:rPr lang="nl-NL" sz="2800">
                <a:latin typeface="UTM Aptima" panose="02040603050506020204" pitchFamily="18" charset="0"/>
              </a:rPr>
              <a:t>- NL giải quyết vấn đề, NL hợp tác, NL sáng tạo, NL khoa học</a:t>
            </a:r>
            <a:endParaRPr lang="en-US" sz="2800">
              <a:latin typeface="UTM Aptima" panose="02040603050506020204" pitchFamily="18" charset="0"/>
            </a:endParaRPr>
          </a:p>
          <a:p>
            <a:r>
              <a:rPr lang="nl-NL" sz="2800" i="1">
                <a:latin typeface="UTM Aptima" panose="02040603050506020204" pitchFamily="18" charset="0"/>
              </a:rPr>
              <a:t>* GD BVMT: Mối quan hệ giữa con người với môi trường : Con người cần đến không khí, thức ăn, nước uống từ môi trường.</a:t>
            </a:r>
            <a:endParaRPr lang="en-US" sz="2800">
              <a:latin typeface="UTM Aptima" panose="02040603050506020204" pitchFamily="18" charset="0"/>
            </a:endParaRPr>
          </a:p>
        </p:txBody>
      </p:sp>
    </p:spTree>
    <p:extLst>
      <p:ext uri="{BB962C8B-B14F-4D97-AF65-F5344CB8AC3E}">
        <p14:creationId xmlns:p14="http://schemas.microsoft.com/office/powerpoint/2010/main" val="204625674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childTnLst>
                          </p:cTn>
                        </p:par>
                        <p:par>
                          <p:cTn id="8" fill="hold">
                            <p:stCondLst>
                              <p:cond delay="500"/>
                            </p:stCondLst>
                            <p:childTnLst>
                              <p:par>
                                <p:cTn id="9" presetID="2" presetClass="entr" presetSubtype="8"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arn(outVertical)">
                                      <p:cBhvr>
                                        <p:cTn id="16" dur="500"/>
                                        <p:tgtEl>
                                          <p:spTgt spid="6"/>
                                        </p:tgtEl>
                                      </p:cBhvr>
                                    </p:animEffect>
                                  </p:childTnLst>
                                </p:cTn>
                              </p:par>
                            </p:childTnLst>
                          </p:cTn>
                        </p:par>
                        <p:par>
                          <p:cTn id="17" fill="hold">
                            <p:stCondLst>
                              <p:cond delay="1500"/>
                            </p:stCondLst>
                            <p:childTnLst>
                              <p:par>
                                <p:cTn id="18" presetID="14" presetClass="entr" presetSubtype="1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randombar(horizontal)">
                                      <p:cBhvr>
                                        <p:cTn id="2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7">
            <a:extLst>
              <a:ext uri="{FF2B5EF4-FFF2-40B4-BE49-F238E27FC236}">
                <a16:creationId xmlns:a16="http://schemas.microsoft.com/office/drawing/2014/main" id="{CE37FD0E-B961-4CED-A1B4-95FD39B28A9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475059"/>
            <a:ext cx="12192000" cy="3382941"/>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50329" y="797208"/>
            <a:ext cx="1681686" cy="896602"/>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57107" y="214324"/>
            <a:ext cx="1196321" cy="637827"/>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66026" y="390722"/>
            <a:ext cx="1318214" cy="751383"/>
          </a:xfrm>
          <a:prstGeom prst="rect">
            <a:avLst/>
          </a:prstGeom>
        </p:spPr>
      </p:pic>
      <p:pic>
        <p:nvPicPr>
          <p:cNvPr id="7" name="Picture 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3894" y="558654"/>
            <a:ext cx="2047195" cy="1166901"/>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906658" y="0"/>
            <a:ext cx="2283461" cy="2389101"/>
          </a:xfrm>
          <a:prstGeom prst="rect">
            <a:avLst/>
          </a:prstGeom>
        </p:spPr>
      </p:pic>
      <p:pic>
        <p:nvPicPr>
          <p:cNvPr id="9" name="ĐC SHARE MIỄN PHÍ BỞI NK POWERSKILLS">
            <a:hlinkClick r:id="" action="ppaction://noaction"/>
          </p:cNvPr>
          <p:cNvPicPr>
            <a:picLocks noChangeAspect="1"/>
          </p:cNvPicPr>
          <p:nvPr/>
        </p:nvPicPr>
        <p:blipFill>
          <a:blip r:embed="rId8" cstate="print">
            <a:clrChange>
              <a:clrFrom>
                <a:srgbClr val="FFFF99"/>
              </a:clrFrom>
              <a:clrTo>
                <a:srgbClr val="FFFF99">
                  <a:alpha val="0"/>
                </a:srgbClr>
              </a:clrTo>
            </a:clrChange>
            <a:extLst>
              <a:ext uri="{28A0092B-C50C-407E-A947-70E740481C1C}">
                <a14:useLocalDpi xmlns:a14="http://schemas.microsoft.com/office/drawing/2010/main" val="0"/>
              </a:ext>
            </a:extLst>
          </a:blip>
          <a:stretch>
            <a:fillRect/>
          </a:stretch>
        </p:blipFill>
        <p:spPr>
          <a:xfrm>
            <a:off x="7751457" y="1054342"/>
            <a:ext cx="1142971" cy="1703178"/>
          </a:xfrm>
          <a:prstGeom prst="rect">
            <a:avLst/>
          </a:prstGeom>
        </p:spPr>
      </p:pic>
      <p:sp>
        <p:nvSpPr>
          <p:cNvPr id="10" name="TextBox 9"/>
          <p:cNvSpPr txBox="1"/>
          <p:nvPr/>
        </p:nvSpPr>
        <p:spPr>
          <a:xfrm>
            <a:off x="2565998" y="1820781"/>
            <a:ext cx="3684896" cy="584775"/>
          </a:xfrm>
          <a:prstGeom prst="rect">
            <a:avLst/>
          </a:prstGeom>
          <a:noFill/>
        </p:spPr>
        <p:txBody>
          <a:bodyPr wrap="square" rtlCol="0">
            <a:spAutoFit/>
          </a:bodyPr>
          <a:lstStyle/>
          <a:p>
            <a:r>
              <a:rPr lang="en-US" sz="3200" b="1">
                <a:ln w="0"/>
                <a:solidFill>
                  <a:srgbClr val="FF0000"/>
                </a:solidFill>
                <a:effectLst>
                  <a:outerShdw blurRad="38100" dist="25400" dir="5400000" algn="ctr" rotWithShape="0">
                    <a:srgbClr val="6E747A">
                      <a:alpha val="43000"/>
                    </a:srgbClr>
                  </a:outerShdw>
                </a:effectLst>
                <a:latin typeface="UTM Avo" panose="02040603050506020204" pitchFamily="18" charset="0"/>
                <a:ea typeface="SimSun" panose="02010600030101010101" pitchFamily="2" charset="-122"/>
                <a:cs typeface="Times New Roman" panose="02020603050405020304" charset="0"/>
              </a:rPr>
              <a:t>HOẠT ĐỘNG 1</a:t>
            </a:r>
          </a:p>
        </p:txBody>
      </p:sp>
      <p:sp>
        <p:nvSpPr>
          <p:cNvPr id="11" name="Rectangle 10"/>
          <p:cNvSpPr/>
          <p:nvPr/>
        </p:nvSpPr>
        <p:spPr>
          <a:xfrm>
            <a:off x="110648" y="2527064"/>
            <a:ext cx="8050028" cy="1631216"/>
          </a:xfrm>
          <a:prstGeom prst="rect">
            <a:avLst/>
          </a:prstGeom>
          <a:noFill/>
        </p:spPr>
        <p:txBody>
          <a:bodyPr wrap="square" lIns="91440" tIns="45720" rIns="91440" bIns="45720">
            <a:spAutoFit/>
          </a:bodyPr>
          <a:lstStyle/>
          <a:p>
            <a:pPr algn="ctr" defTabSz="914400">
              <a:defRPr/>
            </a:pPr>
            <a:r>
              <a:rPr lang="en-US" sz="5000" b="1" dirty="0" err="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vo" panose="02040603050506020204" pitchFamily="18" charset="0"/>
                <a:ea typeface="SimSun" panose="02010600030101010101" pitchFamily="2" charset="-122"/>
                <a:cs typeface="Times New Roman" panose="02020603050405020304" charset="0"/>
              </a:rPr>
              <a:t>Tìm</a:t>
            </a:r>
            <a:r>
              <a:rPr lang="en-US" sz="5000" b="1" dirty="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vo" panose="02040603050506020204" pitchFamily="18" charset="0"/>
                <a:ea typeface="SimSun" panose="02010600030101010101" pitchFamily="2" charset="-122"/>
                <a:cs typeface="Times New Roman" panose="02020603050405020304" charset="0"/>
              </a:rPr>
              <a:t> </a:t>
            </a:r>
            <a:r>
              <a:rPr lang="en-US" sz="5000" b="1" dirty="0" err="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vo" panose="02040603050506020204" pitchFamily="18" charset="0"/>
                <a:ea typeface="SimSun" panose="02010600030101010101" pitchFamily="2" charset="-122"/>
                <a:cs typeface="Times New Roman" panose="02020603050405020304" charset="0"/>
              </a:rPr>
              <a:t>hiểu</a:t>
            </a:r>
            <a:r>
              <a:rPr lang="en-US" sz="5000" b="1" dirty="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vo" panose="02040603050506020204" pitchFamily="18" charset="0"/>
                <a:ea typeface="SimSun" panose="02010600030101010101" pitchFamily="2" charset="-122"/>
                <a:cs typeface="Times New Roman" panose="02020603050405020304" charset="0"/>
              </a:rPr>
              <a:t> </a:t>
            </a:r>
            <a:r>
              <a:rPr lang="en-US" sz="5000" b="1" dirty="0" err="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vo" panose="02040603050506020204" pitchFamily="18" charset="0"/>
                <a:ea typeface="SimSun" panose="02010600030101010101" pitchFamily="2" charset="-122"/>
                <a:cs typeface="Times New Roman" panose="02020603050405020304" charset="0"/>
              </a:rPr>
              <a:t>về</a:t>
            </a:r>
            <a:r>
              <a:rPr lang="en-US" sz="5000" b="1" dirty="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vo" panose="02040603050506020204" pitchFamily="18" charset="0"/>
                <a:ea typeface="SimSun" panose="02010600030101010101" pitchFamily="2" charset="-122"/>
                <a:cs typeface="Times New Roman" panose="02020603050405020304" charset="0"/>
              </a:rPr>
              <a:t> </a:t>
            </a:r>
          </a:p>
          <a:p>
            <a:pPr algn="ctr" defTabSz="914400">
              <a:defRPr/>
            </a:pPr>
            <a:r>
              <a:rPr lang="en-US" sz="5000" b="1" dirty="0" err="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vo" panose="02040603050506020204" pitchFamily="18" charset="0"/>
                <a:ea typeface="SimSun" panose="02010600030101010101" pitchFamily="2" charset="-122"/>
                <a:cs typeface="Times New Roman" panose="02020603050405020304" charset="0"/>
              </a:rPr>
              <a:t>sự</a:t>
            </a:r>
            <a:r>
              <a:rPr lang="en-US" sz="5000" b="1" dirty="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vo" panose="02040603050506020204" pitchFamily="18" charset="0"/>
                <a:ea typeface="SimSun" panose="02010600030101010101" pitchFamily="2" charset="-122"/>
                <a:cs typeface="Times New Roman" panose="02020603050405020304" charset="0"/>
              </a:rPr>
              <a:t> </a:t>
            </a:r>
            <a:r>
              <a:rPr lang="en-US" sz="5000" b="1" dirty="0" err="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vo" panose="02040603050506020204" pitchFamily="18" charset="0"/>
                <a:ea typeface="SimSun" panose="02010600030101010101" pitchFamily="2" charset="-122"/>
                <a:cs typeface="Times New Roman" panose="02020603050405020304" charset="0"/>
              </a:rPr>
              <a:t>trao</a:t>
            </a:r>
            <a:r>
              <a:rPr lang="en-US" sz="5000" b="1" dirty="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vo" panose="02040603050506020204" pitchFamily="18" charset="0"/>
                <a:ea typeface="SimSun" panose="02010600030101010101" pitchFamily="2" charset="-122"/>
                <a:cs typeface="Times New Roman" panose="02020603050405020304" charset="0"/>
              </a:rPr>
              <a:t> </a:t>
            </a:r>
            <a:r>
              <a:rPr lang="en-US" sz="5000" b="1" dirty="0" err="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vo" panose="02040603050506020204" pitchFamily="18" charset="0"/>
                <a:ea typeface="SimSun" panose="02010600030101010101" pitchFamily="2" charset="-122"/>
                <a:cs typeface="Times New Roman" panose="02020603050405020304" charset="0"/>
              </a:rPr>
              <a:t>đổi</a:t>
            </a:r>
            <a:r>
              <a:rPr lang="en-US" sz="5000" b="1" dirty="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vo" panose="02040603050506020204" pitchFamily="18" charset="0"/>
                <a:ea typeface="SimSun" panose="02010600030101010101" pitchFamily="2" charset="-122"/>
                <a:cs typeface="Times New Roman" panose="02020603050405020304" charset="0"/>
              </a:rPr>
              <a:t> </a:t>
            </a:r>
            <a:r>
              <a:rPr lang="en-US" sz="5000" b="1" dirty="0" err="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vo" panose="02040603050506020204" pitchFamily="18" charset="0"/>
                <a:ea typeface="SimSun" panose="02010600030101010101" pitchFamily="2" charset="-122"/>
                <a:cs typeface="Times New Roman" panose="02020603050405020304" charset="0"/>
              </a:rPr>
              <a:t>chất</a:t>
            </a:r>
            <a:r>
              <a:rPr lang="en-US" sz="5000" b="1" dirty="0">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vo" panose="02040603050506020204" pitchFamily="18" charset="0"/>
                <a:ea typeface="SimSun" panose="02010600030101010101" pitchFamily="2" charset="-122"/>
                <a:cs typeface="Times New Roman" panose="02020603050405020304" charset="0"/>
              </a:rPr>
              <a:t> ở </a:t>
            </a:r>
            <a:r>
              <a:rPr lang="en-US" sz="5000" b="1" dirty="0" err="1">
                <a:gradFill>
                  <a:gsLst>
                    <a:gs pos="0">
                      <a:schemeClr val="accent5">
                        <a:lumMod val="50000"/>
                      </a:schemeClr>
                    </a:gs>
                    <a:gs pos="50000">
                      <a:schemeClr val="accent5"/>
                    </a:gs>
                    <a:gs pos="100000">
                      <a:schemeClr val="accent5">
                        <a:lumMod val="60000"/>
                        <a:lumOff val="40000"/>
                      </a:schemeClr>
                    </a:gs>
                  </a:gsLst>
                  <a:lin ang="5400000"/>
                </a:gradFill>
                <a:effectLst>
                  <a:reflection blurRad="6350" stA="53000" endA="300" endPos="35500" dir="5400000" sy="-90000" algn="bl" rotWithShape="0"/>
                </a:effectLst>
                <a:latin typeface="UTM Avo" panose="02040603050506020204" pitchFamily="18" charset="0"/>
                <a:ea typeface="SimSun" panose="02010600030101010101" pitchFamily="2" charset="-122"/>
                <a:cs typeface="Times New Roman" panose="02020603050405020304" charset="0"/>
              </a:rPr>
              <a:t>người</a:t>
            </a:r>
          </a:p>
        </p:txBody>
      </p:sp>
      <p:grpSp>
        <p:nvGrpSpPr>
          <p:cNvPr id="12" name="Group 11">
            <a:extLst>
              <a:ext uri="{FF2B5EF4-FFF2-40B4-BE49-F238E27FC236}">
                <a16:creationId xmlns:a16="http://schemas.microsoft.com/office/drawing/2014/main" id="{1F155F1B-9787-4B09-93F3-FADF553BB2A0}"/>
              </a:ext>
            </a:extLst>
          </p:cNvPr>
          <p:cNvGrpSpPr>
            <a:grpSpLocks/>
          </p:cNvGrpSpPr>
          <p:nvPr/>
        </p:nvGrpSpPr>
        <p:grpSpPr bwMode="auto">
          <a:xfrm>
            <a:off x="2360794" y="1641271"/>
            <a:ext cx="3589630" cy="943793"/>
            <a:chOff x="415914" y="112454"/>
            <a:chExt cx="11515788" cy="2726967"/>
          </a:xfrm>
        </p:grpSpPr>
        <p:sp>
          <p:nvSpPr>
            <p:cNvPr id="13" name="Text Box 2">
              <a:extLst>
                <a:ext uri="{FF2B5EF4-FFF2-40B4-BE49-F238E27FC236}">
                  <a16:creationId xmlns:a16="http://schemas.microsoft.com/office/drawing/2014/main" id="{4E42B27F-C505-4759-AC94-B640E4ED7450}"/>
                </a:ext>
              </a:extLst>
            </p:cNvPr>
            <p:cNvSpPr txBox="1">
              <a:spLocks noChangeArrowheads="1"/>
            </p:cNvSpPr>
            <p:nvPr/>
          </p:nvSpPr>
          <p:spPr bwMode="auto">
            <a:xfrm>
              <a:off x="1258119" y="369391"/>
              <a:ext cx="10009112" cy="1015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endParaRPr lang="zh-CN" altLang="zh-CN" sz="6000" b="1">
                <a:solidFill>
                  <a:srgbClr val="003300"/>
                </a:solidFill>
                <a:ea typeface="字魂59号-创粗黑" pitchFamily="2" charset="-122"/>
              </a:endParaRPr>
            </a:p>
          </p:txBody>
        </p:sp>
        <p:sp>
          <p:nvSpPr>
            <p:cNvPr id="14" name="Freeform: Shape 7">
              <a:extLst>
                <a:ext uri="{FF2B5EF4-FFF2-40B4-BE49-F238E27FC236}">
                  <a16:creationId xmlns:a16="http://schemas.microsoft.com/office/drawing/2014/main" id="{871A05EA-6CB6-491F-88D7-A2BD85610AD5}"/>
                </a:ext>
              </a:extLst>
            </p:cNvPr>
            <p:cNvSpPr/>
            <p:nvPr/>
          </p:nvSpPr>
          <p:spPr bwMode="auto">
            <a:xfrm>
              <a:off x="415914" y="112454"/>
              <a:ext cx="11515788" cy="2726967"/>
            </a:xfrm>
            <a:custGeom>
              <a:avLst/>
              <a:gdLst>
                <a:gd name="connsiteX0" fmla="*/ 1127136 w 11515788"/>
                <a:gd name="connsiteY0" fmla="*/ 2306896 h 2726967"/>
                <a:gd name="connsiteX1" fmla="*/ 3775086 w 11515788"/>
                <a:gd name="connsiteY1" fmla="*/ 2725996 h 2726967"/>
                <a:gd name="connsiteX2" fmla="*/ 6823086 w 11515788"/>
                <a:gd name="connsiteY2" fmla="*/ 2421196 h 2726967"/>
                <a:gd name="connsiteX3" fmla="*/ 10023486 w 11515788"/>
                <a:gd name="connsiteY3" fmla="*/ 2383096 h 2726967"/>
                <a:gd name="connsiteX4" fmla="*/ 11395086 w 11515788"/>
                <a:gd name="connsiteY4" fmla="*/ 1563946 h 2726967"/>
                <a:gd name="connsiteX5" fmla="*/ 11052186 w 11515788"/>
                <a:gd name="connsiteY5" fmla="*/ 135196 h 2726967"/>
                <a:gd name="connsiteX6" fmla="*/ 7908936 w 11515788"/>
                <a:gd name="connsiteY6" fmla="*/ 154246 h 2726967"/>
                <a:gd name="connsiteX7" fmla="*/ 4708536 w 11515788"/>
                <a:gd name="connsiteY7" fmla="*/ 154246 h 2726967"/>
                <a:gd name="connsiteX8" fmla="*/ 2746386 w 11515788"/>
                <a:gd name="connsiteY8" fmla="*/ 1846 h 2726967"/>
                <a:gd name="connsiteX9" fmla="*/ 784236 w 11515788"/>
                <a:gd name="connsiteY9" fmla="*/ 173296 h 2726967"/>
                <a:gd name="connsiteX10" fmla="*/ 3186 w 11515788"/>
                <a:gd name="connsiteY10" fmla="*/ 1278196 h 2726967"/>
                <a:gd name="connsiteX11" fmla="*/ 1031886 w 11515788"/>
                <a:gd name="connsiteY11" fmla="*/ 2306896 h 2726967"/>
                <a:gd name="connsiteX0" fmla="*/ 1127136 w 11515788"/>
                <a:gd name="connsiteY0" fmla="*/ 2306896 h 2726967"/>
                <a:gd name="connsiteX1" fmla="*/ 3775086 w 11515788"/>
                <a:gd name="connsiteY1" fmla="*/ 2725996 h 2726967"/>
                <a:gd name="connsiteX2" fmla="*/ 6823086 w 11515788"/>
                <a:gd name="connsiteY2" fmla="*/ 2421196 h 2726967"/>
                <a:gd name="connsiteX3" fmla="*/ 10023486 w 11515788"/>
                <a:gd name="connsiteY3" fmla="*/ 2383096 h 2726967"/>
                <a:gd name="connsiteX4" fmla="*/ 11395086 w 11515788"/>
                <a:gd name="connsiteY4" fmla="*/ 1563946 h 2726967"/>
                <a:gd name="connsiteX5" fmla="*/ 11052186 w 11515788"/>
                <a:gd name="connsiteY5" fmla="*/ 135196 h 2726967"/>
                <a:gd name="connsiteX6" fmla="*/ 7908936 w 11515788"/>
                <a:gd name="connsiteY6" fmla="*/ 154246 h 2726967"/>
                <a:gd name="connsiteX7" fmla="*/ 4708536 w 11515788"/>
                <a:gd name="connsiteY7" fmla="*/ 154246 h 2726967"/>
                <a:gd name="connsiteX8" fmla="*/ 2746386 w 11515788"/>
                <a:gd name="connsiteY8" fmla="*/ 1846 h 2726967"/>
                <a:gd name="connsiteX9" fmla="*/ 784236 w 11515788"/>
                <a:gd name="connsiteY9" fmla="*/ 173296 h 2726967"/>
                <a:gd name="connsiteX10" fmla="*/ 3186 w 11515788"/>
                <a:gd name="connsiteY10" fmla="*/ 1278196 h 2726967"/>
                <a:gd name="connsiteX11" fmla="*/ 1165236 w 11515788"/>
                <a:gd name="connsiteY11" fmla="*/ 2325946 h 272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15788" h="2726967">
                  <a:moveTo>
                    <a:pt x="1127136" y="2306896"/>
                  </a:moveTo>
                  <a:cubicBezTo>
                    <a:pt x="1976448" y="2506921"/>
                    <a:pt x="2825761" y="2706946"/>
                    <a:pt x="3775086" y="2725996"/>
                  </a:cubicBezTo>
                  <a:cubicBezTo>
                    <a:pt x="4724411" y="2745046"/>
                    <a:pt x="5781686" y="2478346"/>
                    <a:pt x="6823086" y="2421196"/>
                  </a:cubicBezTo>
                  <a:cubicBezTo>
                    <a:pt x="7864486" y="2364046"/>
                    <a:pt x="9261486" y="2525971"/>
                    <a:pt x="10023486" y="2383096"/>
                  </a:cubicBezTo>
                  <a:cubicBezTo>
                    <a:pt x="10785486" y="2240221"/>
                    <a:pt x="11223636" y="1938596"/>
                    <a:pt x="11395086" y="1563946"/>
                  </a:cubicBezTo>
                  <a:cubicBezTo>
                    <a:pt x="11566536" y="1189296"/>
                    <a:pt x="11633211" y="370146"/>
                    <a:pt x="11052186" y="135196"/>
                  </a:cubicBezTo>
                  <a:cubicBezTo>
                    <a:pt x="10471161" y="-99754"/>
                    <a:pt x="7908936" y="154246"/>
                    <a:pt x="7908936" y="154246"/>
                  </a:cubicBezTo>
                  <a:cubicBezTo>
                    <a:pt x="6851661" y="157421"/>
                    <a:pt x="5568961" y="179646"/>
                    <a:pt x="4708536" y="154246"/>
                  </a:cubicBezTo>
                  <a:cubicBezTo>
                    <a:pt x="3848111" y="128846"/>
                    <a:pt x="3400436" y="-1329"/>
                    <a:pt x="2746386" y="1846"/>
                  </a:cubicBezTo>
                  <a:cubicBezTo>
                    <a:pt x="2092336" y="5021"/>
                    <a:pt x="1241436" y="-39429"/>
                    <a:pt x="784236" y="173296"/>
                  </a:cubicBezTo>
                  <a:cubicBezTo>
                    <a:pt x="327036" y="386021"/>
                    <a:pt x="-38089" y="922596"/>
                    <a:pt x="3186" y="1278196"/>
                  </a:cubicBezTo>
                  <a:cubicBezTo>
                    <a:pt x="44461" y="1633796"/>
                    <a:pt x="671523" y="1989396"/>
                    <a:pt x="1165236" y="2325946"/>
                  </a:cubicBezTo>
                </a:path>
              </a:pathLst>
            </a:custGeom>
            <a:ln w="38100">
              <a:solidFill>
                <a:schemeClr val="accent2">
                  <a:lumMod val="40000"/>
                  <a:lumOff val="60000"/>
                </a:schemeClr>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a:spAutoFit/>
            </a:bodyPr>
            <a:lstStyle/>
            <a:p>
              <a:pPr eaLnBrk="1" hangingPunct="1">
                <a:spcBef>
                  <a:spcPct val="50000"/>
                </a:spcBef>
                <a:defRPr/>
              </a:pPr>
              <a:endParaRPr lang="en-US" dirty="0">
                <a:latin typeface="Times New Roman" pitchFamily="18" charset="0"/>
                <a:ea typeface="宋体" pitchFamily="2" charset="-122"/>
              </a:endParaRPr>
            </a:p>
          </p:txBody>
        </p:sp>
      </p:grpSp>
    </p:spTree>
    <p:extLst>
      <p:ext uri="{BB962C8B-B14F-4D97-AF65-F5344CB8AC3E}">
        <p14:creationId xmlns:p14="http://schemas.microsoft.com/office/powerpoint/2010/main" val="17113085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31"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1000" fill="hold"/>
                                        <p:tgtEl>
                                          <p:spTgt spid="7"/>
                                        </p:tgtEl>
                                        <p:attrNameLst>
                                          <p:attrName>ppt_w</p:attrName>
                                        </p:attrNameLst>
                                      </p:cBhvr>
                                      <p:tavLst>
                                        <p:tav tm="0">
                                          <p:val>
                                            <p:fltVal val="0"/>
                                          </p:val>
                                        </p:tav>
                                        <p:tav tm="100000">
                                          <p:val>
                                            <p:strVal val="#ppt_w"/>
                                          </p:val>
                                        </p:tav>
                                      </p:tavLst>
                                    </p:anim>
                                    <p:anim calcmode="lin" valueType="num">
                                      <p:cBhvr>
                                        <p:cTn id="12" dur="1000" fill="hold"/>
                                        <p:tgtEl>
                                          <p:spTgt spid="7"/>
                                        </p:tgtEl>
                                        <p:attrNameLst>
                                          <p:attrName>ppt_h</p:attrName>
                                        </p:attrNameLst>
                                      </p:cBhvr>
                                      <p:tavLst>
                                        <p:tav tm="0">
                                          <p:val>
                                            <p:fltVal val="0"/>
                                          </p:val>
                                        </p:tav>
                                        <p:tav tm="100000">
                                          <p:val>
                                            <p:strVal val="#ppt_h"/>
                                          </p:val>
                                        </p:tav>
                                      </p:tavLst>
                                    </p:anim>
                                    <p:anim calcmode="lin" valueType="num">
                                      <p:cBhvr>
                                        <p:cTn id="13" dur="1000" fill="hold"/>
                                        <p:tgtEl>
                                          <p:spTgt spid="7"/>
                                        </p:tgtEl>
                                        <p:attrNameLst>
                                          <p:attrName>style.rotation</p:attrName>
                                        </p:attrNameLst>
                                      </p:cBhvr>
                                      <p:tavLst>
                                        <p:tav tm="0">
                                          <p:val>
                                            <p:fltVal val="90"/>
                                          </p:val>
                                        </p:tav>
                                        <p:tav tm="100000">
                                          <p:val>
                                            <p:fltVal val="0"/>
                                          </p:val>
                                        </p:tav>
                                      </p:tavLst>
                                    </p:anim>
                                    <p:animEffect transition="in" filter="fade">
                                      <p:cBhvr>
                                        <p:cTn id="14" dur="1000"/>
                                        <p:tgtEl>
                                          <p:spTgt spid="7"/>
                                        </p:tgtEl>
                                      </p:cBhvr>
                                    </p:animEffect>
                                  </p:childTnLst>
                                </p:cTn>
                              </p:par>
                              <p:par>
                                <p:cTn id="15" presetID="31"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fltVal val="0"/>
                                          </p:val>
                                        </p:tav>
                                        <p:tav tm="100000">
                                          <p:val>
                                            <p:strVal val="#ppt_h"/>
                                          </p:val>
                                        </p:tav>
                                      </p:tavLst>
                                    </p:anim>
                                    <p:anim calcmode="lin" valueType="num">
                                      <p:cBhvr>
                                        <p:cTn id="19" dur="1000" fill="hold"/>
                                        <p:tgtEl>
                                          <p:spTgt spid="6"/>
                                        </p:tgtEl>
                                        <p:attrNameLst>
                                          <p:attrName>style.rotation</p:attrName>
                                        </p:attrNameLst>
                                      </p:cBhvr>
                                      <p:tavLst>
                                        <p:tav tm="0">
                                          <p:val>
                                            <p:fltVal val="90"/>
                                          </p:val>
                                        </p:tav>
                                        <p:tav tm="100000">
                                          <p:val>
                                            <p:fltVal val="0"/>
                                          </p:val>
                                        </p:tav>
                                      </p:tavLst>
                                    </p:anim>
                                    <p:animEffect transition="in" filter="fade">
                                      <p:cBhvr>
                                        <p:cTn id="20" dur="1000"/>
                                        <p:tgtEl>
                                          <p:spTgt spid="6"/>
                                        </p:tgtEl>
                                      </p:cBhvr>
                                    </p:animEffect>
                                  </p:childTnLst>
                                </p:cTn>
                              </p:par>
                              <p:par>
                                <p:cTn id="21" presetID="3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anim calcmode="lin" valueType="num">
                                      <p:cBhvr>
                                        <p:cTn id="23" dur="1000" fill="hold"/>
                                        <p:tgtEl>
                                          <p:spTgt spid="5"/>
                                        </p:tgtEl>
                                        <p:attrNameLst>
                                          <p:attrName>ppt_w</p:attrName>
                                        </p:attrNameLst>
                                      </p:cBhvr>
                                      <p:tavLst>
                                        <p:tav tm="0">
                                          <p:val>
                                            <p:fltVal val="0"/>
                                          </p:val>
                                        </p:tav>
                                        <p:tav tm="100000">
                                          <p:val>
                                            <p:strVal val="#ppt_w"/>
                                          </p:val>
                                        </p:tav>
                                      </p:tavLst>
                                    </p:anim>
                                    <p:anim calcmode="lin" valueType="num">
                                      <p:cBhvr>
                                        <p:cTn id="24" dur="1000" fill="hold"/>
                                        <p:tgtEl>
                                          <p:spTgt spid="5"/>
                                        </p:tgtEl>
                                        <p:attrNameLst>
                                          <p:attrName>ppt_h</p:attrName>
                                        </p:attrNameLst>
                                      </p:cBhvr>
                                      <p:tavLst>
                                        <p:tav tm="0">
                                          <p:val>
                                            <p:fltVal val="0"/>
                                          </p:val>
                                        </p:tav>
                                        <p:tav tm="100000">
                                          <p:val>
                                            <p:strVal val="#ppt_h"/>
                                          </p:val>
                                        </p:tav>
                                      </p:tavLst>
                                    </p:anim>
                                    <p:anim calcmode="lin" valueType="num">
                                      <p:cBhvr>
                                        <p:cTn id="25" dur="1000" fill="hold"/>
                                        <p:tgtEl>
                                          <p:spTgt spid="5"/>
                                        </p:tgtEl>
                                        <p:attrNameLst>
                                          <p:attrName>style.rotation</p:attrName>
                                        </p:attrNameLst>
                                      </p:cBhvr>
                                      <p:tavLst>
                                        <p:tav tm="0">
                                          <p:val>
                                            <p:fltVal val="90"/>
                                          </p:val>
                                        </p:tav>
                                        <p:tav tm="100000">
                                          <p:val>
                                            <p:fltVal val="0"/>
                                          </p:val>
                                        </p:tav>
                                      </p:tavLst>
                                    </p:anim>
                                    <p:animEffect transition="in" filter="fade">
                                      <p:cBhvr>
                                        <p:cTn id="26" dur="1000"/>
                                        <p:tgtEl>
                                          <p:spTgt spid="5"/>
                                        </p:tgtEl>
                                      </p:cBhvr>
                                    </p:animEffect>
                                  </p:childTnLst>
                                </p:cTn>
                              </p:par>
                              <p:par>
                                <p:cTn id="27" presetID="3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anim calcmode="lin" valueType="num">
                                      <p:cBhvr>
                                        <p:cTn id="29" dur="1000" fill="hold"/>
                                        <p:tgtEl>
                                          <p:spTgt spid="4"/>
                                        </p:tgtEl>
                                        <p:attrNameLst>
                                          <p:attrName>ppt_w</p:attrName>
                                        </p:attrNameLst>
                                      </p:cBhvr>
                                      <p:tavLst>
                                        <p:tav tm="0">
                                          <p:val>
                                            <p:fltVal val="0"/>
                                          </p:val>
                                        </p:tav>
                                        <p:tav tm="100000">
                                          <p:val>
                                            <p:strVal val="#ppt_w"/>
                                          </p:val>
                                        </p:tav>
                                      </p:tavLst>
                                    </p:anim>
                                    <p:anim calcmode="lin" valueType="num">
                                      <p:cBhvr>
                                        <p:cTn id="30" dur="1000" fill="hold"/>
                                        <p:tgtEl>
                                          <p:spTgt spid="4"/>
                                        </p:tgtEl>
                                        <p:attrNameLst>
                                          <p:attrName>ppt_h</p:attrName>
                                        </p:attrNameLst>
                                      </p:cBhvr>
                                      <p:tavLst>
                                        <p:tav tm="0">
                                          <p:val>
                                            <p:fltVal val="0"/>
                                          </p:val>
                                        </p:tav>
                                        <p:tav tm="100000">
                                          <p:val>
                                            <p:strVal val="#ppt_h"/>
                                          </p:val>
                                        </p:tav>
                                      </p:tavLst>
                                    </p:anim>
                                    <p:anim calcmode="lin" valueType="num">
                                      <p:cBhvr>
                                        <p:cTn id="31" dur="1000" fill="hold"/>
                                        <p:tgtEl>
                                          <p:spTgt spid="4"/>
                                        </p:tgtEl>
                                        <p:attrNameLst>
                                          <p:attrName>style.rotation</p:attrName>
                                        </p:attrNameLst>
                                      </p:cBhvr>
                                      <p:tavLst>
                                        <p:tav tm="0">
                                          <p:val>
                                            <p:fltVal val="90"/>
                                          </p:val>
                                        </p:tav>
                                        <p:tav tm="100000">
                                          <p:val>
                                            <p:fltVal val="0"/>
                                          </p:val>
                                        </p:tav>
                                      </p:tavLst>
                                    </p:anim>
                                    <p:animEffect transition="in" filter="fade">
                                      <p:cBhvr>
                                        <p:cTn id="32" dur="1000"/>
                                        <p:tgtEl>
                                          <p:spTgt spid="4"/>
                                        </p:tgtEl>
                                      </p:cBhvr>
                                    </p:animEffect>
                                  </p:childTnLst>
                                </p:cTn>
                              </p:par>
                            </p:childTnLst>
                          </p:cTn>
                        </p:par>
                        <p:par>
                          <p:cTn id="33" fill="hold">
                            <p:stCondLst>
                              <p:cond delay="1000"/>
                            </p:stCondLst>
                            <p:childTnLst>
                              <p:par>
                                <p:cTn id="34" presetID="42" presetClass="entr" presetSubtype="0" fill="hold" grpId="0" nodeType="after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fade">
                                      <p:cBhvr>
                                        <p:cTn id="36" dur="1000"/>
                                        <p:tgtEl>
                                          <p:spTgt spid="10"/>
                                        </p:tgtEl>
                                      </p:cBhvr>
                                    </p:animEffect>
                                    <p:anim calcmode="lin" valueType="num">
                                      <p:cBhvr>
                                        <p:cTn id="37" dur="1000" fill="hold"/>
                                        <p:tgtEl>
                                          <p:spTgt spid="10"/>
                                        </p:tgtEl>
                                        <p:attrNameLst>
                                          <p:attrName>ppt_x</p:attrName>
                                        </p:attrNameLst>
                                      </p:cBhvr>
                                      <p:tavLst>
                                        <p:tav tm="0">
                                          <p:val>
                                            <p:strVal val="#ppt_x"/>
                                          </p:val>
                                        </p:tav>
                                        <p:tav tm="100000">
                                          <p:val>
                                            <p:strVal val="#ppt_x"/>
                                          </p:val>
                                        </p:tav>
                                      </p:tavLst>
                                    </p:anim>
                                    <p:anim calcmode="lin" valueType="num">
                                      <p:cBhvr>
                                        <p:cTn id="38" dur="1000" fill="hold"/>
                                        <p:tgtEl>
                                          <p:spTgt spid="10"/>
                                        </p:tgtEl>
                                        <p:attrNameLst>
                                          <p:attrName>ppt_y</p:attrName>
                                        </p:attrNameLst>
                                      </p:cBhvr>
                                      <p:tavLst>
                                        <p:tav tm="0">
                                          <p:val>
                                            <p:strVal val="#ppt_y+.1"/>
                                          </p:val>
                                        </p:tav>
                                        <p:tav tm="100000">
                                          <p:val>
                                            <p:strVal val="#ppt_y"/>
                                          </p:val>
                                        </p:tav>
                                      </p:tavLst>
                                    </p:anim>
                                  </p:childTnLst>
                                </p:cTn>
                              </p:par>
                            </p:childTnLst>
                          </p:cTn>
                        </p:par>
                        <p:par>
                          <p:cTn id="39" fill="hold">
                            <p:stCondLst>
                              <p:cond delay="2000"/>
                            </p:stCondLst>
                            <p:childTnLst>
                              <p:par>
                                <p:cTn id="40" presetID="42" presetClass="entr" presetSubtype="0"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par>
                          <p:cTn id="45" fill="hold">
                            <p:stCondLst>
                              <p:cond delay="3000"/>
                            </p:stCondLst>
                            <p:childTnLst>
                              <p:par>
                                <p:cTn id="46" presetID="16" presetClass="entr" presetSubtype="21" fill="hold" nodeType="after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barn(inVertical)">
                                      <p:cBhvr>
                                        <p:cTn id="4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9"/>
                    </p:tgtEl>
                  </p:cond>
                </p:stCondLst>
                <p:endSync evt="end" delay="0">
                  <p:rtn val="all"/>
                </p:endSync>
                <p:childTnLst>
                  <p:par>
                    <p:cTn id="50" fill="hold">
                      <p:stCondLst>
                        <p:cond delay="0"/>
                      </p:stCondLst>
                      <p:childTnLst>
                        <p:par>
                          <p:cTn id="51" fill="hold">
                            <p:stCondLst>
                              <p:cond delay="0"/>
                            </p:stCondLst>
                            <p:childTnLst>
                              <p:par>
                                <p:cTn id="52" presetID="0" presetClass="path" presetSubtype="0" accel="50000" decel="50000" fill="hold" nodeType="clickEffect">
                                  <p:stCondLst>
                                    <p:cond delay="0"/>
                                  </p:stCondLst>
                                  <p:childTnLst>
                                    <p:animMotion origin="layout" path="M -2.29167E-6 2.22222E-6 L -2.29167E-6 0.00046 C 0.00013 -0.0081 0.00052 -0.01621 0.00091 -0.02408 C 0.00117 -0.03056 0.00183 -0.03704 0.00183 -0.04352 C 0.00183 -0.05394 0.00274 -0.06459 0.00091 -0.07477 C -0.00104 -0.08449 -0.00455 -0.08172 -0.00859 -0.08449 C -0.00963 -0.08519 -0.01067 -0.08588 -0.01133 -0.08681 C -0.0125 -0.0882 -0.01784 -0.09861 -0.01797 -0.09884 C -0.01836 -0.10023 -0.01849 -0.10139 -0.01888 -0.10255 C -0.01979 -0.10394 -0.02083 -0.10486 -0.02174 -0.10648 L -0.02357 -0.11343 C -0.02396 -0.11459 -0.0237 -0.11644 -0.02461 -0.1169 L -0.02721 -0.11945 C -0.02682 -0.12361 -0.02721 -0.12824 -0.02552 -0.13148 L -0.02174 -0.13866 C -0.02109 -0.14028 -0.01979 -0.14097 -0.01888 -0.14236 C -0.01471 -0.15023 -0.01979 -0.14491 -0.01419 -0.14977 C -0.00742 -0.16273 -0.01797 -0.14283 -0.0095 -0.15695 C -0.0082 -0.15949 -0.00651 -0.16158 -0.00573 -0.16412 C -0.00547 -0.16528 -0.00534 -0.16667 -0.00482 -0.16783 C -0.00065 -0.17593 -0.00325 -0.16713 -2.29167E-6 -0.175 C 0.00026 -0.17639 0.00026 -0.17755 0.00091 -0.17847 C 0.00156 -0.18033 0.00287 -0.18172 0.00378 -0.18334 C 0.01133 -0.20116 0.00104 -0.18079 0.00755 -0.19306 C 0.00768 -0.19537 0.00795 -0.19792 0.00847 -0.20023 C 0.0086 -0.20162 0.00899 -0.20278 0.00938 -0.20394 C 0.00977 -0.20556 0.01003 -0.20718 0.01029 -0.2088 C 0.01068 -0.21111 0.01081 -0.21366 0.01133 -0.21597 C 0.01172 -0.21829 0.01263 -0.2206 0.01315 -0.22315 C 0.01354 -0.22547 0.0138 -0.22801 0.01406 -0.23033 C 0.01433 -0.23241 0.01472 -0.23449 0.01524 -0.23634 C 0.01472 -0.24422 0.01459 -0.25232 0.01406 -0.26042 C 0.01393 -0.2625 0.01341 -0.26435 0.01315 -0.26644 C 0.01211 -0.27222 0.01224 -0.2713 0.01029 -0.27755 C 0.00977 -0.28102 0.0086 -0.29121 0.00755 -0.29422 L 0.0056 -0.29908 C 0.00495 -0.30371 0.0043 -0.3088 0.00378 -0.31366 C 0.00339 -0.31621 0.00287 -0.31922 0.00274 -0.32199 C 0.00261 -0.32523 0.00274 -0.32847 0.00274 -0.33172 " pathEditMode="relative" rAng="0" ptsTypes="AAAAAAAAAAAAAAAAAAAAAAAAAAAAAAAAAAAAAAA">
                                      <p:cBhvr>
                                        <p:cTn id="53" dur="5000" fill="hold"/>
                                        <p:tgtEl>
                                          <p:spTgt spid="9"/>
                                        </p:tgtEl>
                                        <p:attrNameLst>
                                          <p:attrName>ppt_x</p:attrName>
                                          <p:attrName>ppt_y</p:attrName>
                                        </p:attrNameLst>
                                      </p:cBhvr>
                                      <p:rCtr x="-599" y="-16574"/>
                                    </p:animMotion>
                                  </p:childTnLst>
                                </p:cTn>
                              </p:par>
                            </p:childTnLst>
                          </p:cTn>
                        </p:par>
                      </p:childTnLst>
                    </p:cTn>
                  </p:par>
                </p:childTnLst>
              </p:cTn>
              <p:nextCondLst>
                <p:cond evt="onClick" delay="0">
                  <p:tgtEl>
                    <p:spTgt spid="9"/>
                  </p:tgtEl>
                </p:cond>
              </p:nextCondLst>
            </p:seq>
          </p:childTnLst>
        </p:cTn>
      </p:par>
    </p:tnLst>
    <p:bldLst>
      <p:bldP spid="10" grpId="0"/>
      <p:bldP spid="11" grpId="0"/>
    </p:bld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ast Food Digital Menu Board by Slidesgo">
  <a:themeElements>
    <a:clrScheme name="Simple Light">
      <a:dk1>
        <a:srgbClr val="363636"/>
      </a:dk1>
      <a:lt1>
        <a:srgbClr val="FFFFFF"/>
      </a:lt1>
      <a:dk2>
        <a:srgbClr val="FFF3E0"/>
      </a:dk2>
      <a:lt2>
        <a:srgbClr val="E1F2FC"/>
      </a:lt2>
      <a:accent1>
        <a:srgbClr val="FAD4CF"/>
      </a:accent1>
      <a:accent2>
        <a:srgbClr val="FF3333"/>
      </a:accent2>
      <a:accent3>
        <a:srgbClr val="A9DB7F"/>
      </a:accent3>
      <a:accent4>
        <a:srgbClr val="FFCA2C"/>
      </a:accent4>
      <a:accent5>
        <a:srgbClr val="8F2A2A"/>
      </a:accent5>
      <a:accent6>
        <a:srgbClr val="E27E70"/>
      </a:accent6>
      <a:hlink>
        <a:srgbClr val="363636"/>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TotalTime>
  <Words>603</Words>
  <Application>Microsoft Office PowerPoint</Application>
  <PresentationFormat>Widescreen</PresentationFormat>
  <Paragraphs>84</Paragraphs>
  <Slides>21</Slides>
  <Notes>4</Notes>
  <HiddenSlides>0</HiddenSlides>
  <MMClips>14</MMClips>
  <ScaleCrop>false</ScaleCrop>
  <HeadingPairs>
    <vt:vector size="6" baseType="variant">
      <vt:variant>
        <vt:lpstr>Fonts Used</vt:lpstr>
      </vt:variant>
      <vt:variant>
        <vt:i4>14</vt:i4>
      </vt:variant>
      <vt:variant>
        <vt:lpstr>Theme</vt:lpstr>
      </vt:variant>
      <vt:variant>
        <vt:i4>3</vt:i4>
      </vt:variant>
      <vt:variant>
        <vt:lpstr>Slide Titles</vt:lpstr>
      </vt:variant>
      <vt:variant>
        <vt:i4>21</vt:i4>
      </vt:variant>
    </vt:vector>
  </HeadingPairs>
  <TitlesOfParts>
    <vt:vector size="38" baseType="lpstr">
      <vt:lpstr>UTM Guanine</vt:lpstr>
      <vt:lpstr>UTM Showcard</vt:lpstr>
      <vt:lpstr>Calibri Light</vt:lpstr>
      <vt:lpstr>inpin heiti</vt:lpstr>
      <vt:lpstr>Arial</vt:lpstr>
      <vt:lpstr>UTM Aptima</vt:lpstr>
      <vt:lpstr>UVF Slim Tony</vt:lpstr>
      <vt:lpstr>UTM Avo</vt:lpstr>
      <vt:lpstr>#9Slide05 Awesome Display</vt:lpstr>
      <vt:lpstr>Tahoma</vt:lpstr>
      <vt:lpstr>Calibri</vt:lpstr>
      <vt:lpstr>Times New Roman</vt:lpstr>
      <vt:lpstr>UVN Binh Duong</vt:lpstr>
      <vt:lpstr>Bowlby One SC</vt:lpstr>
      <vt:lpstr>Office 主题</vt:lpstr>
      <vt:lpstr>Fast Food Digital Menu Board by Slidesgo</vt:lpstr>
      <vt:lpstr>Custom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BICHTRAN</dc:creator>
  <cp:keywords>MĂNGNON</cp:keywords>
  <cp:lastModifiedBy>Lan Anh Dương</cp:lastModifiedBy>
  <cp:revision>32</cp:revision>
  <dcterms:created xsi:type="dcterms:W3CDTF">2022-06-27T17:03:49Z</dcterms:created>
  <dcterms:modified xsi:type="dcterms:W3CDTF">2023-07-19T15:40:47Z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2022-09-09T07:14:49Z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3c9d8b18-f1bd-48fc-8661-d754f605dd22</vt:lpwstr>
  </property>
  <property fmtid="{D5CDD505-2E9C-101B-9397-08002B2CF9AE}" pid="7" name="MSIP_Label_defa4170-0d19-0005-0004-bc88714345d2_ActionId">
    <vt:lpwstr>fb89048f-109a-4459-9cc8-4f639f334442</vt:lpwstr>
  </property>
  <property fmtid="{D5CDD505-2E9C-101B-9397-08002B2CF9AE}" pid="8" name="MSIP_Label_defa4170-0d19-0005-0004-bc88714345d2_ContentBits">
    <vt:lpwstr>0</vt:lpwstr>
  </property>
</Properties>
</file>