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21"/>
  </p:notesMasterIdLst>
  <p:sldIdLst>
    <p:sldId id="257" r:id="rId2"/>
    <p:sldId id="259" r:id="rId3"/>
    <p:sldId id="260" r:id="rId4"/>
    <p:sldId id="261" r:id="rId5"/>
    <p:sldId id="262" r:id="rId6"/>
    <p:sldId id="263" r:id="rId7"/>
    <p:sldId id="264" r:id="rId8"/>
    <p:sldId id="265" r:id="rId9"/>
    <p:sldId id="266" r:id="rId10"/>
    <p:sldId id="267" r:id="rId11"/>
    <p:sldId id="268" r:id="rId12"/>
    <p:sldId id="258" r:id="rId13"/>
    <p:sldId id="269" r:id="rId14"/>
    <p:sldId id="270" r:id="rId15"/>
    <p:sldId id="272" r:id="rId16"/>
    <p:sldId id="271" r:id="rId17"/>
    <p:sldId id="274" r:id="rId18"/>
    <p:sldId id="275" r:id="rId19"/>
    <p:sldId id="273" r:id="rId20"/>
  </p:sldIdLst>
  <p:sldSz cx="12192000" cy="6858000"/>
  <p:notesSz cx="6858000" cy="9144000"/>
  <p:embeddedFontLst>
    <p:embeddedFont>
      <p:font typeface="#9Slide03 AmpleSoft Bold" panose="02000000000000000000" pitchFamily="2" charset="0"/>
      <p:regular r:id="rId22"/>
    </p:embeddedFont>
    <p:embeddedFont>
      <p:font typeface="#9Slide05 Aphrodite Pro" panose="02000000000000000000" pitchFamily="2" charset="0"/>
      <p:regular r:id="rId23"/>
    </p:embeddedFont>
    <p:embeddedFont>
      <p:font typeface="#9Slide07 Altus" pitchFamily="2" charset="0"/>
      <p:regular r:id="rId24"/>
    </p:embeddedFont>
    <p:embeddedFont>
      <p:font typeface="#9Slide07 HoneyCream" pitchFamily="2" charset="0"/>
      <p:regular r:id="rId25"/>
    </p:embeddedFont>
    <p:embeddedFont>
      <p:font typeface="Calibri" panose="020F0502020204030204" pitchFamily="34" charset="0"/>
      <p:regular r:id="rId26"/>
      <p:bold r:id="rId27"/>
      <p:italic r:id="rId28"/>
      <p:boldItalic r:id="rId29"/>
    </p:embeddedFont>
    <p:embeddedFont>
      <p:font typeface="Microsoft YaHei" panose="020B0503020204020204" pitchFamily="34" charset="-122"/>
      <p:regular r:id="rId30"/>
      <p:bold r:id="rId31"/>
    </p:embeddedFont>
    <p:embeddedFont>
      <p:font typeface="Microsoft YaHei" panose="020B0503020204020204" pitchFamily="34" charset="-122"/>
      <p:regular r:id="rId30"/>
      <p:bold r:id="rId31"/>
    </p:embeddedFont>
    <p:embeddedFont>
      <p:font typeface="SVN-Newton" panose="02040603050506020204" pitchFamily="18" charset="0"/>
      <p:regular r:id="rId32"/>
    </p:embeddedFont>
    <p:embeddedFont>
      <p:font typeface="Tahoma" panose="020B0604030504040204" pitchFamily="34" charset="0"/>
      <p:regular r:id="rId33"/>
      <p:bold r:id="rId34"/>
    </p:embeddedFont>
    <p:embeddedFont>
      <p:font typeface="UTM Aptima" panose="02040603050506020204" pitchFamily="18" charset="0"/>
      <p:regular r:id="rId35"/>
      <p:bold r:id="rId36"/>
      <p:italic r:id="rId37"/>
      <p:boldItalic r:id="rId38"/>
    </p:embeddedFont>
    <p:embeddedFont>
      <p:font typeface="UTM Avo" panose="02040603050506020204" pitchFamily="18" charset="0"/>
      <p:regular r:id="rId39"/>
      <p:bold r:id="rId40"/>
      <p:italic r:id="rId41"/>
      <p:boldItalic r:id="rId42"/>
    </p:embeddedFont>
    <p:embeddedFont>
      <p:font typeface="UTM Deutsch Gothic" panose="02040603050506020204" pitchFamily="18" charset="0"/>
      <p:regular r:id="rId43"/>
    </p:embeddedFont>
    <p:embeddedFont>
      <p:font typeface="UTM Flamenco" panose="02040603050506020204" pitchFamily="18" charset="0"/>
      <p:regular r:id="rId4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99"/>
    <a:srgbClr val="00CCFF"/>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32" d="100"/>
          <a:sy n="32" d="100"/>
        </p:scale>
        <p:origin x="1984" y="7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9" Type="http://schemas.openxmlformats.org/officeDocument/2006/relationships/font" Target="fonts/font18.fntdata"/><Relationship Id="rId21" Type="http://schemas.openxmlformats.org/officeDocument/2006/relationships/notesMaster" Target="notesMasters/notesMaster1.xml"/><Relationship Id="rId34" Type="http://schemas.openxmlformats.org/officeDocument/2006/relationships/font" Target="fonts/font13.fntdata"/><Relationship Id="rId42" Type="http://schemas.openxmlformats.org/officeDocument/2006/relationships/font" Target="fonts/font21.fntdata"/><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font" Target="fonts/font16.fntdata"/><Relationship Id="rId40" Type="http://schemas.openxmlformats.org/officeDocument/2006/relationships/font" Target="fonts/font19.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font" Target="fonts/font1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44" Type="http://schemas.openxmlformats.org/officeDocument/2006/relationships/font" Target="fonts/font2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 Id="rId43" Type="http://schemas.openxmlformats.org/officeDocument/2006/relationships/font" Target="fonts/font22.fntdata"/><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font" Target="fonts/font17.fntdata"/><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2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2CBEC5-13DC-41B5-AD34-ED41F2728AD3}" type="datetimeFigureOut">
              <a:rPr lang="en-US" smtClean="0"/>
              <a:t>8/13/2022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0DFA41-EEC8-4E5A-A45E-2D23885B7440}" type="slidenum">
              <a:rPr lang="en-US" smtClean="0"/>
              <a:t>‹#›</a:t>
            </a:fld>
            <a:endParaRPr lang="en-US"/>
          </a:p>
        </p:txBody>
      </p:sp>
    </p:spTree>
    <p:extLst>
      <p:ext uri="{BB962C8B-B14F-4D97-AF65-F5344CB8AC3E}">
        <p14:creationId xmlns:p14="http://schemas.microsoft.com/office/powerpoint/2010/main" val="40517356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0382558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7101574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le 1">
            <a:extLst>
              <a:ext uri="{FF2B5EF4-FFF2-40B4-BE49-F238E27FC236}">
                <a16:creationId xmlns:a16="http://schemas.microsoft.com/office/drawing/2014/main" id="{134C9EFF-C59B-47AD-BC67-24488957F3EB}"/>
              </a:ext>
            </a:extLst>
          </p:cNvPr>
          <p:cNvSpPr txBox="1">
            <a:spLocks/>
          </p:cNvSpPr>
          <p:nvPr userDrawn="1"/>
        </p:nvSpPr>
        <p:spPr>
          <a:xfrm>
            <a:off x="10298594" y="-22107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00B0F0"/>
                </a:solidFill>
                <a:latin typeface="#9Slide07 HoneyCream" pitchFamily="2" charset="0"/>
              </a:rPr>
              <a:t>Măng Non</a:t>
            </a:r>
            <a:endParaRPr lang="en-US" sz="3200" b="0" dirty="0">
              <a:solidFill>
                <a:srgbClr val="00B0F0"/>
              </a:solidFill>
              <a:latin typeface="#9Slide07 HoneyCream" pitchFamily="2" charset="0"/>
            </a:endParaRPr>
          </a:p>
        </p:txBody>
      </p:sp>
    </p:spTree>
    <p:extLst>
      <p:ext uri="{BB962C8B-B14F-4D97-AF65-F5344CB8AC3E}">
        <p14:creationId xmlns:p14="http://schemas.microsoft.com/office/powerpoint/2010/main" val="37999384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pic>
        <p:nvPicPr>
          <p:cNvPr id="2" name="图片 26"/>
          <p:cNvPicPr>
            <a:picLocks noChangeAspect="1"/>
          </p:cNvPicPr>
          <p:nvPr userDrawn="1"/>
        </p:nvPicPr>
        <p:blipFill rotWithShape="1">
          <a:blip r:embed="rId2">
            <a:extLst>
              <a:ext uri="{28A0092B-C50C-407E-A947-70E740481C1C}">
                <a14:useLocalDpi xmlns:a14="http://schemas.microsoft.com/office/drawing/2010/main" val="0"/>
              </a:ext>
            </a:extLst>
          </a:blip>
          <a:srcRect l="17916" t="2384" r="16046" b="31578"/>
          <a:stretch>
            <a:fillRect/>
          </a:stretch>
        </p:blipFill>
        <p:spPr>
          <a:xfrm>
            <a:off x="0" y="10364"/>
            <a:ext cx="12192000" cy="6858000"/>
          </a:xfrm>
          <a:prstGeom prst="rect">
            <a:avLst/>
          </a:prstGeom>
        </p:spPr>
      </p:pic>
      <p:sp>
        <p:nvSpPr>
          <p:cNvPr id="3" name="Title 1">
            <a:extLst>
              <a:ext uri="{FF2B5EF4-FFF2-40B4-BE49-F238E27FC236}">
                <a16:creationId xmlns:a16="http://schemas.microsoft.com/office/drawing/2014/main" id="{134C9EFF-C59B-47AD-BC67-24488957F3EB}"/>
              </a:ext>
            </a:extLst>
          </p:cNvPr>
          <p:cNvSpPr txBox="1">
            <a:spLocks/>
          </p:cNvSpPr>
          <p:nvPr userDrawn="1"/>
        </p:nvSpPr>
        <p:spPr>
          <a:xfrm>
            <a:off x="10298594" y="-22107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00B0F0"/>
                </a:solidFill>
                <a:latin typeface="#9Slide07 HoneyCream" pitchFamily="2" charset="0"/>
              </a:rPr>
              <a:t>Măng Non</a:t>
            </a:r>
            <a:endParaRPr lang="en-US" sz="3200" b="0" dirty="0">
              <a:solidFill>
                <a:srgbClr val="00B0F0"/>
              </a:solidFill>
              <a:latin typeface="#9Slide07 HoneyCream" pitchFamily="2" charset="0"/>
            </a:endParaRPr>
          </a:p>
        </p:txBody>
      </p:sp>
    </p:spTree>
    <p:extLst>
      <p:ext uri="{BB962C8B-B14F-4D97-AF65-F5344CB8AC3E}">
        <p14:creationId xmlns:p14="http://schemas.microsoft.com/office/powerpoint/2010/main" val="14287193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pic>
        <p:nvPicPr>
          <p:cNvPr id="5" name="图片 4"/>
          <p:cNvPicPr>
            <a:picLocks noChangeAspect="1"/>
          </p:cNvPicPr>
          <p:nvPr userDrawn="1"/>
        </p:nvPicPr>
        <p:blipFill rotWithShape="1">
          <a:blip r:embed="rId2" cstate="print">
            <a:extLst>
              <a:ext uri="{28A0092B-C50C-407E-A947-70E740481C1C}">
                <a14:useLocalDpi xmlns:a14="http://schemas.microsoft.com/office/drawing/2010/main" val="0"/>
              </a:ext>
            </a:extLst>
          </a:blip>
          <a:srcRect l="3031" t="10516"/>
          <a:stretch/>
        </p:blipFill>
        <p:spPr>
          <a:xfrm>
            <a:off x="0" y="-14924"/>
            <a:ext cx="12285989" cy="6885384"/>
          </a:xfrm>
          <a:prstGeom prst="rect">
            <a:avLst/>
          </a:prstGeom>
        </p:spPr>
      </p:pic>
      <p:sp>
        <p:nvSpPr>
          <p:cNvPr id="3" name="Title 1">
            <a:extLst>
              <a:ext uri="{FF2B5EF4-FFF2-40B4-BE49-F238E27FC236}">
                <a16:creationId xmlns:a16="http://schemas.microsoft.com/office/drawing/2014/main" id="{134C9EFF-C59B-47AD-BC67-24488957F3EB}"/>
              </a:ext>
            </a:extLst>
          </p:cNvPr>
          <p:cNvSpPr txBox="1">
            <a:spLocks/>
          </p:cNvSpPr>
          <p:nvPr userDrawn="1"/>
        </p:nvSpPr>
        <p:spPr>
          <a:xfrm>
            <a:off x="10298594" y="-22107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00B0F0"/>
                </a:solidFill>
                <a:latin typeface="#9Slide07 HoneyCream" pitchFamily="2" charset="0"/>
              </a:rPr>
              <a:t>Măng Non</a:t>
            </a:r>
            <a:endParaRPr lang="en-US" sz="3200" b="0" dirty="0">
              <a:solidFill>
                <a:srgbClr val="00B0F0"/>
              </a:solidFill>
              <a:latin typeface="#9Slide07 HoneyCream" pitchFamily="2" charset="0"/>
            </a:endParaRPr>
          </a:p>
        </p:txBody>
      </p:sp>
    </p:spTree>
    <p:extLst>
      <p:ext uri="{BB962C8B-B14F-4D97-AF65-F5344CB8AC3E}">
        <p14:creationId xmlns:p14="http://schemas.microsoft.com/office/powerpoint/2010/main" val="16324267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19819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22309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11" Type="http://schemas.openxmlformats.org/officeDocument/2006/relationships/image" Target="../media/image4.png"/><Relationship Id="rId5" Type="http://schemas.openxmlformats.org/officeDocument/2006/relationships/slideLayout" Target="../slideLayouts/slideLayout5.xml"/><Relationship Id="rId10" Type="http://schemas.openxmlformats.org/officeDocument/2006/relationships/hyperlink" Target="https://www.facebook.com/groups/629898828017053" TargetMode="External"/><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t="-3000" b="-3000"/>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8"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3" name="Picture 2">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9"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4" name="TextBox 3">
            <a:extLst>
              <a:ext uri="{FF2B5EF4-FFF2-40B4-BE49-F238E27FC236}">
                <a16:creationId xmlns:a16="http://schemas.microsoft.com/office/drawing/2014/main" id="{F9034237-DA06-4066-849E-00A115FF4EA1}"/>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10">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5" name="Title 1">
            <a:extLst>
              <a:ext uri="{FF2B5EF4-FFF2-40B4-BE49-F238E27FC236}">
                <a16:creationId xmlns:a16="http://schemas.microsoft.com/office/drawing/2014/main" id="{134C9EFF-C59B-47AD-BC67-24488957F3EB}"/>
              </a:ext>
            </a:extLst>
          </p:cNvPr>
          <p:cNvSpPr txBox="1">
            <a:spLocks/>
          </p:cNvSpPr>
          <p:nvPr userDrawn="1"/>
        </p:nvSpPr>
        <p:spPr>
          <a:xfrm>
            <a:off x="10298594" y="-22107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00B0F0"/>
                </a:solidFill>
                <a:latin typeface="#9Slide07 HoneyCream" pitchFamily="2" charset="0"/>
              </a:rPr>
              <a:t>Măng Non</a:t>
            </a:r>
            <a:endParaRPr lang="en-US" sz="3200" b="0" dirty="0">
              <a:solidFill>
                <a:srgbClr val="00B0F0"/>
              </a:solidFill>
              <a:latin typeface="#9Slide07 HoneyCream" pitchFamily="2" charset="0"/>
            </a:endParaRPr>
          </a:p>
        </p:txBody>
      </p:sp>
      <p:sp>
        <p:nvSpPr>
          <p:cNvPr id="6" name="Title 1">
            <a:extLst>
              <a:ext uri="{FF2B5EF4-FFF2-40B4-BE49-F238E27FC236}">
                <a16:creationId xmlns:a16="http://schemas.microsoft.com/office/drawing/2014/main" id="{9E5F6F2C-DE77-4B3E-986A-23D69ABD846E}"/>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2C9430"/>
                </a:solidFill>
                <a:latin typeface="#9Slide07 HoneyCream" pitchFamily="2" charset="0"/>
              </a:rPr>
              <a:t>Măng Non</a:t>
            </a:r>
            <a:endParaRPr lang="en-US" sz="3200" b="0" dirty="0">
              <a:solidFill>
                <a:srgbClr val="2C9430"/>
              </a:solidFill>
              <a:latin typeface="#9Slide07 HoneyCream" pitchFamily="2" charset="0"/>
            </a:endParaRPr>
          </a:p>
        </p:txBody>
      </p:sp>
      <p:pic>
        <p:nvPicPr>
          <p:cNvPr id="7" name="Picture 6">
            <a:extLst>
              <a:ext uri="{FF2B5EF4-FFF2-40B4-BE49-F238E27FC236}">
                <a16:creationId xmlns:a16="http://schemas.microsoft.com/office/drawing/2014/main" id="{2C38DA38-71FB-4CEB-B777-09292390EC4A}"/>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8" name="Picture 7">
            <a:extLst>
              <a:ext uri="{FF2B5EF4-FFF2-40B4-BE49-F238E27FC236}">
                <a16:creationId xmlns:a16="http://schemas.microsoft.com/office/drawing/2014/main" id="{7B3E06E2-B8CD-4348-A929-48748D52322A}"/>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9" name="Picture 8">
            <a:extLst>
              <a:ext uri="{FF2B5EF4-FFF2-40B4-BE49-F238E27FC236}">
                <a16:creationId xmlns:a16="http://schemas.microsoft.com/office/drawing/2014/main" id="{D1A0A433-1C81-43D6-86C9-906F9D1CD5C6}"/>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0" name="Picture 9">
            <a:extLst>
              <a:ext uri="{FF2B5EF4-FFF2-40B4-BE49-F238E27FC236}">
                <a16:creationId xmlns:a16="http://schemas.microsoft.com/office/drawing/2014/main" id="{57AB7940-731C-4B6C-8537-33EBAD98DEBF}"/>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1" name="Title 1">
            <a:extLst>
              <a:ext uri="{FF2B5EF4-FFF2-40B4-BE49-F238E27FC236}">
                <a16:creationId xmlns:a16="http://schemas.microsoft.com/office/drawing/2014/main" id="{6108D78E-8090-455C-81F2-F57D8860EAC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chemeClr val="accent6">
                    <a:lumMod val="50000"/>
                  </a:schemeClr>
                </a:solidFill>
                <a:latin typeface="#9Slide07 Altus" pitchFamily="2" charset="0"/>
              </a:rPr>
              <a:t>By BÍCH</a:t>
            </a:r>
            <a:endParaRPr lang="en-US" sz="3200" b="0" dirty="0">
              <a:solidFill>
                <a:schemeClr val="accent6">
                  <a:lumMod val="50000"/>
                </a:schemeClr>
              </a:solidFill>
              <a:latin typeface="#9Slide07 Altus" pitchFamily="2" charset="0"/>
            </a:endParaRPr>
          </a:p>
        </p:txBody>
      </p:sp>
      <p:sp>
        <p:nvSpPr>
          <p:cNvPr id="12" name="Title 1">
            <a:extLst>
              <a:ext uri="{FF2B5EF4-FFF2-40B4-BE49-F238E27FC236}">
                <a16:creationId xmlns:a16="http://schemas.microsoft.com/office/drawing/2014/main" id="{7A218C26-69B7-499C-B190-96851A78FEC6}"/>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chemeClr val="accent3">
                    <a:lumMod val="60000"/>
                    <a:lumOff val="40000"/>
                  </a:schemeClr>
                </a:solidFill>
                <a:latin typeface="#9Slide07 HoneyCream" pitchFamily="2" charset="0"/>
              </a:rPr>
              <a:t>Măng Non</a:t>
            </a:r>
            <a:endParaRPr lang="en-US" sz="1800" b="0" dirty="0">
              <a:solidFill>
                <a:schemeClr val="accent3">
                  <a:lumMod val="60000"/>
                  <a:lumOff val="40000"/>
                </a:schemeClr>
              </a:solidFill>
              <a:latin typeface="#9Slide07 HoneyCream" pitchFamily="2" charset="0"/>
            </a:endParaRPr>
          </a:p>
        </p:txBody>
      </p:sp>
      <p:sp>
        <p:nvSpPr>
          <p:cNvPr id="13" name="Title 1">
            <a:extLst>
              <a:ext uri="{FF2B5EF4-FFF2-40B4-BE49-F238E27FC236}">
                <a16:creationId xmlns:a16="http://schemas.microsoft.com/office/drawing/2014/main" id="{6AA5128D-EAF5-483C-871A-4BFED87FD86D}"/>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50AE47"/>
                </a:solidFill>
                <a:latin typeface="#9Slide07 HoneyCream" pitchFamily="2" charset="0"/>
              </a:rPr>
              <a:t>Măng Non</a:t>
            </a:r>
            <a:endParaRPr lang="en-US" sz="3200" b="0" dirty="0">
              <a:solidFill>
                <a:srgbClr val="50AE47"/>
              </a:solidFill>
              <a:latin typeface="#9Slide07 HoneyCream" pitchFamily="2" charset="0"/>
            </a:endParaRPr>
          </a:p>
        </p:txBody>
      </p:sp>
      <p:pic>
        <p:nvPicPr>
          <p:cNvPr id="14" name="Picture 13">
            <a:extLst>
              <a:ext uri="{FF2B5EF4-FFF2-40B4-BE49-F238E27FC236}">
                <a16:creationId xmlns:a16="http://schemas.microsoft.com/office/drawing/2014/main" id="{EFD30DE0-A467-4251-9C3A-A1C317B49723}"/>
              </a:ext>
            </a:extLst>
          </p:cNvPr>
          <p:cNvPicPr>
            <a:picLocks noChangeAspect="1"/>
          </p:cNvPicPr>
          <p:nvPr userDrawn="1"/>
        </p:nvPicPr>
        <p:blipFill rotWithShape="1">
          <a:blip r:embed="rId11"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15" name="Picture 14">
            <a:extLst>
              <a:ext uri="{FF2B5EF4-FFF2-40B4-BE49-F238E27FC236}">
                <a16:creationId xmlns:a16="http://schemas.microsoft.com/office/drawing/2014/main" id="{DAB0BDD7-87EC-486A-B615-E37ABFEB5375}"/>
              </a:ext>
            </a:extLst>
          </p:cNvPr>
          <p:cNvPicPr>
            <a:picLocks noChangeAspect="1"/>
          </p:cNvPicPr>
          <p:nvPr userDrawn="1"/>
        </p:nvPicPr>
        <p:blipFill rotWithShape="1">
          <a:blip r:embed="rId11"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16" name="Picture 15">
            <a:extLst>
              <a:ext uri="{FF2B5EF4-FFF2-40B4-BE49-F238E27FC236}">
                <a16:creationId xmlns:a16="http://schemas.microsoft.com/office/drawing/2014/main" id="{0A7B57CC-00D0-41DB-B5AF-37D47FB69ADE}"/>
              </a:ext>
            </a:extLst>
          </p:cNvPr>
          <p:cNvPicPr>
            <a:picLocks noChangeAspect="1"/>
          </p:cNvPicPr>
          <p:nvPr userDrawn="1"/>
        </p:nvPicPr>
        <p:blipFill rotWithShape="1">
          <a:blip r:embed="rId11"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17" name="Picture 16">
            <a:extLst>
              <a:ext uri="{FF2B5EF4-FFF2-40B4-BE49-F238E27FC236}">
                <a16:creationId xmlns:a16="http://schemas.microsoft.com/office/drawing/2014/main" id="{2E588B1C-8AC9-4740-A8D9-6AF0680251B0}"/>
              </a:ext>
            </a:extLst>
          </p:cNvPr>
          <p:cNvPicPr>
            <a:picLocks noChangeAspect="1"/>
          </p:cNvPicPr>
          <p:nvPr userDrawn="1"/>
        </p:nvPicPr>
        <p:blipFill rotWithShape="1">
          <a:blip r:embed="rId11"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
        <p:nvSpPr>
          <p:cNvPr id="18" name="TextBox 17">
            <a:extLst>
              <a:ext uri="{FF2B5EF4-FFF2-40B4-BE49-F238E27FC236}">
                <a16:creationId xmlns:a16="http://schemas.microsoft.com/office/drawing/2014/main" id="{FA21D35D-5131-1F8A-0711-8FB891C6DEB1}"/>
              </a:ext>
            </a:extLst>
          </p:cNvPr>
          <p:cNvSpPr txBox="1"/>
          <p:nvPr userDrawn="1"/>
        </p:nvSpPr>
        <p:spPr>
          <a:xfrm>
            <a:off x="242641" y="7563437"/>
            <a:ext cx="2746978" cy="784811"/>
          </a:xfrm>
          <a:prstGeom prst="rect">
            <a:avLst/>
          </a:prstGeom>
          <a:noFill/>
        </p:spPr>
        <p:txBody>
          <a:bodyPr wrap="square" rtlCol="0">
            <a:prstTxWarp prst="textArchUp">
              <a:avLst/>
            </a:prstTxWarp>
            <a:spAutoFit/>
          </a:bodyPr>
          <a:lstStyle/>
          <a:p>
            <a:pPr algn="ctr">
              <a:buClr>
                <a:srgbClr val="000000"/>
              </a:buClr>
              <a:buFont typeface="Arial"/>
              <a:buNone/>
            </a:pPr>
            <a:r>
              <a:rPr lang="en-US" sz="1600" kern="0">
                <a:solidFill>
                  <a:srgbClr val="014C4C">
                    <a:alpha val="45000"/>
                  </a:srgbClr>
                </a:solidFill>
                <a:effectLst>
                  <a:outerShdw dist="165100" dir="2700000" sx="99000" sy="99000" algn="tl" rotWithShape="0">
                    <a:srgbClr val="EC9684">
                      <a:alpha val="63000"/>
                    </a:srgbClr>
                  </a:outerShdw>
                </a:effectLst>
                <a:latin typeface="#9Slide05 Aphrodite Pro" panose="02000000000000000000" pitchFamily="2" charset="0"/>
                <a:cs typeface="#9Slide05 Bodega Script" pitchFamily="2" charset="0"/>
                <a:sym typeface="Arial"/>
              </a:rPr>
              <a:t>Măng Non</a:t>
            </a:r>
            <a:endParaRPr lang="id-ID" sz="1600" kern="0">
              <a:solidFill>
                <a:srgbClr val="014C4C">
                  <a:alpha val="45000"/>
                </a:srgbClr>
              </a:solidFill>
              <a:effectLst>
                <a:outerShdw dist="165100" dir="2700000" sx="99000" sy="99000" algn="tl" rotWithShape="0">
                  <a:srgbClr val="EC9684">
                    <a:alpha val="63000"/>
                  </a:srgbClr>
                </a:outerShdw>
              </a:effectLst>
              <a:latin typeface="#9Slide05 Aphrodite Pro" panose="02000000000000000000" pitchFamily="2" charset="0"/>
              <a:cs typeface="#9Slide05 Bodega Script" pitchFamily="2" charset="0"/>
              <a:sym typeface="Arial"/>
            </a:endParaRPr>
          </a:p>
        </p:txBody>
      </p:sp>
      <p:sp>
        <p:nvSpPr>
          <p:cNvPr id="19" name="TextBox 18">
            <a:extLst>
              <a:ext uri="{FF2B5EF4-FFF2-40B4-BE49-F238E27FC236}">
                <a16:creationId xmlns:a16="http://schemas.microsoft.com/office/drawing/2014/main" id="{27F8118A-0A9F-9899-6C6F-51C5B9BA9839}"/>
              </a:ext>
            </a:extLst>
          </p:cNvPr>
          <p:cNvSpPr txBox="1"/>
          <p:nvPr userDrawn="1"/>
        </p:nvSpPr>
        <p:spPr>
          <a:xfrm>
            <a:off x="721472" y="7115566"/>
            <a:ext cx="11725451"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b="1">
                <a:solidFill>
                  <a:srgbClr val="C00000"/>
                </a:solidFill>
                <a:latin typeface="UTM Avo" panose="02040603050506020204" pitchFamily="18" charset="0"/>
              </a:rPr>
              <a:t>Sản phẩm của Măng Non – Tài liệu Tiểu học.</a:t>
            </a:r>
          </a:p>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b="1">
                <a:solidFill>
                  <a:srgbClr val="C00000"/>
                </a:solidFill>
                <a:latin typeface="UTM Avo" panose="02040603050506020204" pitchFamily="18" charset="0"/>
              </a:rPr>
              <a:t> Nghiêm cấm buôn bán, sao chép và chỉnh sửa để thu lợi nhuận.</a:t>
            </a:r>
          </a:p>
        </p:txBody>
      </p:sp>
    </p:spTree>
    <p:extLst>
      <p:ext uri="{BB962C8B-B14F-4D97-AF65-F5344CB8AC3E}">
        <p14:creationId xmlns:p14="http://schemas.microsoft.com/office/powerpoint/2010/main" val="42757141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5" r:id="rId4"/>
    <p:sldLayoutId id="2147483667" r:id="rId5"/>
  </p:sldLayoutIdLst>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image" Target="../media/image5.jpeg"/><Relationship Id="rId7"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8.jpg"/><Relationship Id="rId4" Type="http://schemas.openxmlformats.org/officeDocument/2006/relationships/image" Target="../media/image7.png"/><Relationship Id="rId9" Type="http://schemas.openxmlformats.org/officeDocument/2006/relationships/image" Target="../media/image12.png"/></Relationships>
</file>

<file path=ppt/slides/_rels/slide10.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8.jpg"/><Relationship Id="rId1" Type="http://schemas.openxmlformats.org/officeDocument/2006/relationships/slideLayout" Target="../slideLayouts/slideLayout2.xml"/><Relationship Id="rId4" Type="http://schemas.microsoft.com/office/2007/relationships/hdphoto" Target="../media/hdphoto5.wdp"/></Relationships>
</file>

<file path=ppt/slides/_rels/slide14.xml.rels><?xml version="1.0" encoding="UTF-8" standalone="yes"?>
<Relationships xmlns="http://schemas.openxmlformats.org/package/2006/relationships"><Relationship Id="rId8" Type="http://schemas.openxmlformats.org/officeDocument/2006/relationships/image" Target="../media/image32.png"/><Relationship Id="rId3" Type="http://schemas.microsoft.com/office/2007/relationships/hdphoto" Target="../media/hdphoto6.wdp"/><Relationship Id="rId7" Type="http://schemas.microsoft.com/office/2007/relationships/hdphoto" Target="../media/hdphoto8.wdp"/><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31.png"/><Relationship Id="rId5" Type="http://schemas.microsoft.com/office/2007/relationships/hdphoto" Target="../media/hdphoto7.wdp"/><Relationship Id="rId4" Type="http://schemas.openxmlformats.org/officeDocument/2006/relationships/image" Target="../media/image30.png"/><Relationship Id="rId9" Type="http://schemas.microsoft.com/office/2007/relationships/hdphoto" Target="../media/hdphoto9.wdp"/></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microsoft.com/office/2007/relationships/hdphoto" Target="../media/hdphoto11.wdp"/><Relationship Id="rId13" Type="http://schemas.openxmlformats.org/officeDocument/2006/relationships/image" Target="../media/image41.png"/><Relationship Id="rId3" Type="http://schemas.openxmlformats.org/officeDocument/2006/relationships/image" Target="../media/image34.png"/><Relationship Id="rId7" Type="http://schemas.openxmlformats.org/officeDocument/2006/relationships/image" Target="../media/image37.png"/><Relationship Id="rId12" Type="http://schemas.openxmlformats.org/officeDocument/2006/relationships/image" Target="../media/image40.jpg"/><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36.png"/><Relationship Id="rId11" Type="http://schemas.microsoft.com/office/2007/relationships/hdphoto" Target="../media/hdphoto12.wdp"/><Relationship Id="rId5" Type="http://schemas.microsoft.com/office/2007/relationships/hdphoto" Target="../media/hdphoto10.wdp"/><Relationship Id="rId15" Type="http://schemas.openxmlformats.org/officeDocument/2006/relationships/image" Target="../media/image42.png"/><Relationship Id="rId10" Type="http://schemas.openxmlformats.org/officeDocument/2006/relationships/image" Target="../media/image39.png"/><Relationship Id="rId4" Type="http://schemas.openxmlformats.org/officeDocument/2006/relationships/image" Target="../media/image35.png"/><Relationship Id="rId9" Type="http://schemas.openxmlformats.org/officeDocument/2006/relationships/image" Target="../media/image38.png"/><Relationship Id="rId14" Type="http://schemas.microsoft.com/office/2007/relationships/hdphoto" Target="../media/hdphoto13.wdp"/></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image" Target="../media/image5.jpeg"/><Relationship Id="rId7"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8.jpg"/><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17.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4.jpeg"/><Relationship Id="rId1" Type="http://schemas.openxmlformats.org/officeDocument/2006/relationships/slideLayout" Target="../slideLayouts/slideLayout2.xml"/><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图片 10">
            <a:extLst>
              <a:ext uri="{FF2B5EF4-FFF2-40B4-BE49-F238E27FC236}">
                <a16:creationId xmlns:a16="http://schemas.microsoft.com/office/drawing/2014/main" id="{07ECB175-98D5-4FFE-93D2-13D0A43E790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47722" y="-91646"/>
            <a:ext cx="2503047" cy="1128199"/>
          </a:xfrm>
          <a:prstGeom prst="rect">
            <a:avLst/>
          </a:prstGeom>
        </p:spPr>
      </p:pic>
      <p:pic>
        <p:nvPicPr>
          <p:cNvPr id="12" name="图片 10">
            <a:extLst>
              <a:ext uri="{FF2B5EF4-FFF2-40B4-BE49-F238E27FC236}">
                <a16:creationId xmlns:a16="http://schemas.microsoft.com/office/drawing/2014/main" id="{07ECB175-98D5-4FFE-93D2-13D0A43E790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128945" y="259775"/>
            <a:ext cx="2503047" cy="1128199"/>
          </a:xfrm>
          <a:prstGeom prst="rect">
            <a:avLst/>
          </a:prstGeom>
        </p:spPr>
      </p:pic>
      <p:sp>
        <p:nvSpPr>
          <p:cNvPr id="14" name="Oval 13"/>
          <p:cNvSpPr/>
          <p:nvPr/>
        </p:nvSpPr>
        <p:spPr>
          <a:xfrm>
            <a:off x="1100316" y="-4523231"/>
            <a:ext cx="9991368" cy="9991368"/>
          </a:xfrm>
          <a:prstGeom prst="ellipse">
            <a:avLst/>
          </a:prstGeom>
          <a:blipFill dpi="0" rotWithShape="1">
            <a:blip r:embed="rId5">
              <a:alphaModFix amt="20000"/>
            </a:blip>
            <a:srcRect/>
            <a:stretch>
              <a:fillRect b="-2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p:cNvGrpSpPr/>
          <p:nvPr/>
        </p:nvGrpSpPr>
        <p:grpSpPr>
          <a:xfrm>
            <a:off x="923424" y="-27384"/>
            <a:ext cx="10739190" cy="3844693"/>
            <a:chOff x="1382700" y="-47222"/>
            <a:chExt cx="10739190" cy="3844693"/>
          </a:xfrm>
        </p:grpSpPr>
        <p:sp>
          <p:nvSpPr>
            <p:cNvPr id="17" name="TextBox 7"/>
            <p:cNvSpPr txBox="1"/>
            <p:nvPr/>
          </p:nvSpPr>
          <p:spPr>
            <a:xfrm>
              <a:off x="1382700" y="2087968"/>
              <a:ext cx="10416480" cy="1682119"/>
            </a:xfrm>
            <a:prstGeom prst="rect">
              <a:avLst/>
            </a:prstGeom>
            <a:noFill/>
          </p:spPr>
          <p:txBody>
            <a:bodyPr wrap="square" lIns="0" tIns="0" rIns="0" bIns="0">
              <a:noAutofit/>
            </a:bodyPr>
            <a:lstStyle/>
            <a:p>
              <a:pPr algn="ctr" defTabSz="1219170"/>
              <a:r>
                <a:rPr lang="en-US" altLang="zh-CN" sz="8000" b="1" dirty="0" err="1">
                  <a:ln w="114300">
                    <a:solidFill>
                      <a:schemeClr val="accent1"/>
                    </a:solidFill>
                  </a:ln>
                  <a:solidFill>
                    <a:schemeClr val="accent2">
                      <a:lumMod val="40000"/>
                      <a:lumOff val="60000"/>
                    </a:schemeClr>
                  </a:solidFill>
                  <a:effectLst>
                    <a:outerShdw blurRad="50800" dist="50800" dir="5400000" algn="ctr" rotWithShape="0">
                      <a:srgbClr val="F29E88"/>
                    </a:outerShdw>
                  </a:effectLst>
                  <a:latin typeface="UTM Deutsch Gothic" panose="02040603050506020204" pitchFamily="18" charset="0"/>
                  <a:ea typeface="汉仪娃娃篆简" panose="02010604000101010101" pitchFamily="2" charset="-122"/>
                </a:rPr>
                <a:t>Môn</a:t>
              </a:r>
              <a:r>
                <a:rPr lang="en-US" altLang="zh-CN" sz="8000" b="1" dirty="0">
                  <a:ln w="114300">
                    <a:solidFill>
                      <a:schemeClr val="accent1"/>
                    </a:solidFill>
                  </a:ln>
                  <a:solidFill>
                    <a:schemeClr val="accent2">
                      <a:lumMod val="40000"/>
                      <a:lumOff val="60000"/>
                    </a:schemeClr>
                  </a:solidFill>
                  <a:effectLst>
                    <a:outerShdw blurRad="50800" dist="50800" dir="5400000" algn="ctr" rotWithShape="0">
                      <a:srgbClr val="F29E88"/>
                    </a:outerShdw>
                  </a:effectLst>
                  <a:latin typeface="UTM Deutsch Gothic" panose="02040603050506020204" pitchFamily="18" charset="0"/>
                  <a:ea typeface="汉仪娃娃篆简" panose="02010604000101010101" pitchFamily="2" charset="-122"/>
                </a:rPr>
                <a:t> </a:t>
              </a:r>
              <a:r>
                <a:rPr lang="en-US" altLang="zh-CN" sz="8000" b="1" dirty="0" err="1">
                  <a:ln w="114300">
                    <a:solidFill>
                      <a:schemeClr val="accent1"/>
                    </a:solidFill>
                  </a:ln>
                  <a:solidFill>
                    <a:schemeClr val="accent2">
                      <a:lumMod val="40000"/>
                      <a:lumOff val="60000"/>
                    </a:schemeClr>
                  </a:solidFill>
                  <a:effectLst>
                    <a:outerShdw blurRad="50800" dist="50800" dir="5400000" algn="ctr" rotWithShape="0">
                      <a:srgbClr val="F29E88"/>
                    </a:outerShdw>
                  </a:effectLst>
                  <a:latin typeface="UTM Deutsch Gothic" panose="02040603050506020204" pitchFamily="18" charset="0"/>
                  <a:ea typeface="汉仪娃娃篆简" panose="02010604000101010101" pitchFamily="2" charset="-122"/>
                </a:rPr>
                <a:t>Lịch</a:t>
              </a:r>
              <a:r>
                <a:rPr lang="en-US" altLang="zh-CN" sz="8000" b="1" dirty="0">
                  <a:ln w="114300">
                    <a:solidFill>
                      <a:schemeClr val="accent1"/>
                    </a:solidFill>
                  </a:ln>
                  <a:solidFill>
                    <a:schemeClr val="accent2">
                      <a:lumMod val="40000"/>
                      <a:lumOff val="60000"/>
                    </a:schemeClr>
                  </a:solidFill>
                  <a:effectLst>
                    <a:outerShdw blurRad="50800" dist="50800" dir="5400000" algn="ctr" rotWithShape="0">
                      <a:srgbClr val="F29E88"/>
                    </a:outerShdw>
                  </a:effectLst>
                  <a:latin typeface="UTM Deutsch Gothic" panose="02040603050506020204" pitchFamily="18" charset="0"/>
                  <a:ea typeface="汉仪娃娃篆简" panose="02010604000101010101" pitchFamily="2" charset="-122"/>
                </a:rPr>
                <a:t> </a:t>
              </a:r>
              <a:r>
                <a:rPr lang="en-US" altLang="zh-CN" sz="8000" b="1" err="1">
                  <a:ln w="114300">
                    <a:solidFill>
                      <a:schemeClr val="accent1"/>
                    </a:solidFill>
                  </a:ln>
                  <a:solidFill>
                    <a:schemeClr val="accent2">
                      <a:lumMod val="40000"/>
                      <a:lumOff val="60000"/>
                    </a:schemeClr>
                  </a:solidFill>
                  <a:effectLst>
                    <a:outerShdw blurRad="50800" dist="50800" dir="5400000" algn="ctr" rotWithShape="0">
                      <a:srgbClr val="F29E88"/>
                    </a:outerShdw>
                  </a:effectLst>
                  <a:latin typeface="UTM Deutsch Gothic" panose="02040603050506020204" pitchFamily="18" charset="0"/>
                  <a:ea typeface="汉仪娃娃篆简" panose="02010604000101010101" pitchFamily="2" charset="-122"/>
                </a:rPr>
                <a:t>sử</a:t>
              </a:r>
              <a:r>
                <a:rPr lang="en-US" altLang="zh-CN" sz="8000" b="1">
                  <a:ln w="114300">
                    <a:solidFill>
                      <a:schemeClr val="accent1"/>
                    </a:solidFill>
                  </a:ln>
                  <a:solidFill>
                    <a:schemeClr val="accent2">
                      <a:lumMod val="40000"/>
                      <a:lumOff val="60000"/>
                    </a:schemeClr>
                  </a:solidFill>
                  <a:effectLst>
                    <a:outerShdw blurRad="50800" dist="50800" dir="5400000" algn="ctr" rotWithShape="0">
                      <a:srgbClr val="F29E88"/>
                    </a:outerShdw>
                  </a:effectLst>
                  <a:latin typeface="UTM Deutsch Gothic" panose="02040603050506020204" pitchFamily="18" charset="0"/>
                  <a:ea typeface="汉仪娃娃篆简" panose="02010604000101010101" pitchFamily="2" charset="-122"/>
                </a:rPr>
                <a:t> và Địa lí</a:t>
              </a:r>
              <a:endParaRPr lang="zh-CN" altLang="en-US" sz="8000" b="1" dirty="0">
                <a:ln w="114300">
                  <a:solidFill>
                    <a:schemeClr val="accent1"/>
                  </a:solidFill>
                </a:ln>
                <a:solidFill>
                  <a:schemeClr val="accent2">
                    <a:lumMod val="40000"/>
                    <a:lumOff val="60000"/>
                  </a:schemeClr>
                </a:solidFill>
                <a:effectLst>
                  <a:outerShdw blurRad="50800" dist="50800" dir="5400000" algn="ctr" rotWithShape="0">
                    <a:srgbClr val="F29E88"/>
                  </a:outerShdw>
                </a:effectLst>
                <a:latin typeface="UTM Deutsch Gothic" panose="02040603050506020204" pitchFamily="18" charset="0"/>
                <a:ea typeface="汉仪娃娃篆简" panose="02010604000101010101" pitchFamily="2" charset="-122"/>
              </a:endParaRPr>
            </a:p>
          </p:txBody>
        </p:sp>
        <p:pic>
          <p:nvPicPr>
            <p:cNvPr id="19" name="图片 14">
              <a:extLst>
                <a:ext uri="{FF2B5EF4-FFF2-40B4-BE49-F238E27FC236}">
                  <a16:creationId xmlns:a16="http://schemas.microsoft.com/office/drawing/2014/main" id="{7460DA41-291B-44FB-AC4D-AD1A7C8E1BD2}"/>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9781782" y="-47222"/>
              <a:ext cx="2340108" cy="2911988"/>
            </a:xfrm>
            <a:prstGeom prst="rect">
              <a:avLst/>
            </a:prstGeom>
          </p:spPr>
        </p:pic>
        <p:sp>
          <p:nvSpPr>
            <p:cNvPr id="20" name="TextBox 7"/>
            <p:cNvSpPr txBox="1"/>
            <p:nvPr/>
          </p:nvSpPr>
          <p:spPr>
            <a:xfrm>
              <a:off x="1430826" y="2115352"/>
              <a:ext cx="10416480" cy="1682119"/>
            </a:xfrm>
            <a:prstGeom prst="rect">
              <a:avLst/>
            </a:prstGeom>
            <a:noFill/>
          </p:spPr>
          <p:txBody>
            <a:bodyPr wrap="square" lIns="0" tIns="0" rIns="0" bIns="0">
              <a:noAutofit/>
            </a:bodyPr>
            <a:lstStyle/>
            <a:p>
              <a:pPr algn="ctr" defTabSz="1219170"/>
              <a:r>
                <a:rPr lang="en-US" altLang="zh-CN" sz="8000" b="1" dirty="0" err="1">
                  <a:solidFill>
                    <a:srgbClr val="A50021"/>
                  </a:solidFill>
                  <a:effectLst>
                    <a:outerShdw blurRad="50800" dist="50800" dir="5400000" algn="ctr" rotWithShape="0">
                      <a:srgbClr val="F29E88"/>
                    </a:outerShdw>
                  </a:effectLst>
                  <a:latin typeface="UTM Deutsch Gothic" panose="02040603050506020204" pitchFamily="18" charset="0"/>
                  <a:ea typeface="汉仪娃娃篆简" panose="02010604000101010101" pitchFamily="2" charset="-122"/>
                </a:rPr>
                <a:t>Môn</a:t>
              </a:r>
              <a:r>
                <a:rPr lang="en-US" altLang="zh-CN" sz="8000" b="1" dirty="0">
                  <a:solidFill>
                    <a:srgbClr val="A50021"/>
                  </a:solidFill>
                  <a:effectLst>
                    <a:outerShdw blurRad="50800" dist="50800" dir="5400000" algn="ctr" rotWithShape="0">
                      <a:srgbClr val="F29E88"/>
                    </a:outerShdw>
                  </a:effectLst>
                  <a:latin typeface="UTM Deutsch Gothic" panose="02040603050506020204" pitchFamily="18" charset="0"/>
                  <a:ea typeface="汉仪娃娃篆简" panose="02010604000101010101" pitchFamily="2" charset="-122"/>
                </a:rPr>
                <a:t> </a:t>
              </a:r>
              <a:r>
                <a:rPr lang="en-US" altLang="zh-CN" sz="8000" b="1" dirty="0" err="1">
                  <a:solidFill>
                    <a:srgbClr val="A50021"/>
                  </a:solidFill>
                  <a:effectLst>
                    <a:outerShdw blurRad="50800" dist="50800" dir="5400000" algn="ctr" rotWithShape="0">
                      <a:srgbClr val="F29E88"/>
                    </a:outerShdw>
                  </a:effectLst>
                  <a:latin typeface="UTM Deutsch Gothic" panose="02040603050506020204" pitchFamily="18" charset="0"/>
                  <a:ea typeface="汉仪娃娃篆简" panose="02010604000101010101" pitchFamily="2" charset="-122"/>
                </a:rPr>
                <a:t>Lịch</a:t>
              </a:r>
              <a:r>
                <a:rPr lang="en-US" altLang="zh-CN" sz="8000" b="1" dirty="0">
                  <a:solidFill>
                    <a:srgbClr val="A50021"/>
                  </a:solidFill>
                  <a:effectLst>
                    <a:outerShdw blurRad="50800" dist="50800" dir="5400000" algn="ctr" rotWithShape="0">
                      <a:srgbClr val="F29E88"/>
                    </a:outerShdw>
                  </a:effectLst>
                  <a:latin typeface="UTM Deutsch Gothic" panose="02040603050506020204" pitchFamily="18" charset="0"/>
                  <a:ea typeface="汉仪娃娃篆简" panose="02010604000101010101" pitchFamily="2" charset="-122"/>
                </a:rPr>
                <a:t> </a:t>
              </a:r>
              <a:r>
                <a:rPr lang="en-US" altLang="zh-CN" sz="8000" b="1" err="1">
                  <a:solidFill>
                    <a:srgbClr val="A50021"/>
                  </a:solidFill>
                  <a:effectLst>
                    <a:outerShdw blurRad="50800" dist="50800" dir="5400000" algn="ctr" rotWithShape="0">
                      <a:srgbClr val="F29E88"/>
                    </a:outerShdw>
                  </a:effectLst>
                  <a:latin typeface="UTM Deutsch Gothic" panose="02040603050506020204" pitchFamily="18" charset="0"/>
                  <a:ea typeface="汉仪娃娃篆简" panose="02010604000101010101" pitchFamily="2" charset="-122"/>
                </a:rPr>
                <a:t>sử</a:t>
              </a:r>
              <a:r>
                <a:rPr lang="en-US" altLang="zh-CN" sz="8000" b="1">
                  <a:solidFill>
                    <a:srgbClr val="A50021"/>
                  </a:solidFill>
                  <a:effectLst>
                    <a:outerShdw blurRad="50800" dist="50800" dir="5400000" algn="ctr" rotWithShape="0">
                      <a:srgbClr val="F29E88"/>
                    </a:outerShdw>
                  </a:effectLst>
                  <a:latin typeface="UTM Deutsch Gothic" panose="02040603050506020204" pitchFamily="18" charset="0"/>
                  <a:ea typeface="汉仪娃娃篆简" panose="02010604000101010101" pitchFamily="2" charset="-122"/>
                </a:rPr>
                <a:t> và Địa lí</a:t>
              </a:r>
              <a:endParaRPr lang="zh-CN" altLang="en-US" sz="8000" b="1" dirty="0">
                <a:solidFill>
                  <a:srgbClr val="A50021"/>
                </a:solidFill>
                <a:effectLst>
                  <a:outerShdw blurRad="50800" dist="50800" dir="5400000" algn="ctr" rotWithShape="0">
                    <a:srgbClr val="F29E88"/>
                  </a:outerShdw>
                </a:effectLst>
                <a:latin typeface="UTM Deutsch Gothic" panose="02040603050506020204" pitchFamily="18" charset="0"/>
                <a:ea typeface="汉仪娃娃篆简" panose="02010604000101010101" pitchFamily="2" charset="-122"/>
              </a:endParaRPr>
            </a:p>
          </p:txBody>
        </p:sp>
      </p:grpSp>
      <p:pic>
        <p:nvPicPr>
          <p:cNvPr id="21" name="Picture 20" descr="2997">
            <a:extLst>
              <a:ext uri="{FF2B5EF4-FFF2-40B4-BE49-F238E27FC236}">
                <a16:creationId xmlns:a16="http://schemas.microsoft.com/office/drawing/2014/main" id="{DB85B88B-25C7-4F77-AB75-9AA453A9799E}"/>
              </a:ext>
            </a:extLst>
          </p:cNvPr>
          <p:cNvPicPr>
            <a:picLocks noChangeAspect="1"/>
          </p:cNvPicPr>
          <p:nvPr/>
        </p:nvPicPr>
        <p:blipFill>
          <a:blip r:embed="rId7">
            <a:clrChange>
              <a:clrFrom>
                <a:srgbClr val="F7F7F7">
                  <a:alpha val="100000"/>
                </a:srgbClr>
              </a:clrFrom>
              <a:clrTo>
                <a:srgbClr val="F7F7F7">
                  <a:alpha val="100000"/>
                  <a:alpha val="0"/>
                </a:srgbClr>
              </a:clrTo>
            </a:clrChange>
          </a:blip>
          <a:stretch>
            <a:fillRect/>
          </a:stretch>
        </p:blipFill>
        <p:spPr>
          <a:xfrm>
            <a:off x="9357359" y="3955857"/>
            <a:ext cx="2834641" cy="2834641"/>
          </a:xfrm>
          <a:prstGeom prst="rect">
            <a:avLst/>
          </a:prstGeom>
        </p:spPr>
      </p:pic>
      <p:pic>
        <p:nvPicPr>
          <p:cNvPr id="22" name="Picture 21" descr="A picture containing clipart&#10;&#10;Description automatically generated">
            <a:extLst>
              <a:ext uri="{FF2B5EF4-FFF2-40B4-BE49-F238E27FC236}">
                <a16:creationId xmlns:a16="http://schemas.microsoft.com/office/drawing/2014/main" id="{C1CBEAFD-49C4-45D5-8081-3F7FAE78ABE0}"/>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0" y="3861249"/>
            <a:ext cx="3099995" cy="2967846"/>
          </a:xfrm>
          <a:prstGeom prst="rect">
            <a:avLst/>
          </a:prstGeom>
        </p:spPr>
      </p:pic>
      <p:sp>
        <p:nvSpPr>
          <p:cNvPr id="23" name="Title 1">
            <a:extLst>
              <a:ext uri="{FF2B5EF4-FFF2-40B4-BE49-F238E27FC236}">
                <a16:creationId xmlns:a16="http://schemas.microsoft.com/office/drawing/2014/main" id="{134C9EFF-C59B-47AD-BC67-24488957F3EB}"/>
              </a:ext>
            </a:extLst>
          </p:cNvPr>
          <p:cNvSpPr txBox="1">
            <a:spLocks/>
          </p:cNvSpPr>
          <p:nvPr/>
        </p:nvSpPr>
        <p:spPr>
          <a:xfrm>
            <a:off x="10298594" y="-22107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00B050"/>
                </a:solidFill>
                <a:latin typeface="#9Slide07 HoneyCream" pitchFamily="2" charset="0"/>
              </a:rPr>
              <a:t>Măng Non</a:t>
            </a:r>
            <a:endParaRPr lang="en-US" sz="3200" b="0" dirty="0">
              <a:solidFill>
                <a:srgbClr val="00B050"/>
              </a:solidFill>
              <a:latin typeface="#9Slide07 HoneyCream" pitchFamily="2" charset="0"/>
            </a:endParaRPr>
          </a:p>
        </p:txBody>
      </p:sp>
      <p:pic>
        <p:nvPicPr>
          <p:cNvPr id="24" name="Picture 23">
            <a:extLst>
              <a:ext uri="{FF2B5EF4-FFF2-40B4-BE49-F238E27FC236}">
                <a16:creationId xmlns:a16="http://schemas.microsoft.com/office/drawing/2014/main" id="{EC5E0FEB-D52F-480D-A70B-D86272B79844}"/>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39325"/>
          <a:stretch/>
        </p:blipFill>
        <p:spPr>
          <a:xfrm>
            <a:off x="10435336" y="4824674"/>
            <a:ext cx="656348" cy="677214"/>
          </a:xfrm>
          <a:prstGeom prst="rect">
            <a:avLst/>
          </a:prstGeom>
        </p:spPr>
      </p:pic>
      <p:pic>
        <p:nvPicPr>
          <p:cNvPr id="25" name="Picture 24">
            <a:extLst>
              <a:ext uri="{FF2B5EF4-FFF2-40B4-BE49-F238E27FC236}">
                <a16:creationId xmlns:a16="http://schemas.microsoft.com/office/drawing/2014/main" id="{EC5E0FEB-D52F-480D-A70B-D86272B79844}"/>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39325"/>
          <a:stretch/>
        </p:blipFill>
        <p:spPr>
          <a:xfrm>
            <a:off x="10147451" y="761419"/>
            <a:ext cx="656348" cy="677214"/>
          </a:xfrm>
          <a:prstGeom prst="rect">
            <a:avLst/>
          </a:prstGeom>
        </p:spPr>
      </p:pic>
    </p:spTree>
    <p:extLst>
      <p:ext uri="{BB962C8B-B14F-4D97-AF65-F5344CB8AC3E}">
        <p14:creationId xmlns:p14="http://schemas.microsoft.com/office/powerpoint/2010/main" val="18661153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750"/>
                                        <p:tgtEl>
                                          <p:spTgt spid="10"/>
                                        </p:tgtEl>
                                      </p:cBhvr>
                                    </p:animEffect>
                                    <p:anim calcmode="lin" valueType="num">
                                      <p:cBhvr>
                                        <p:cTn id="12" dur="750" fill="hold"/>
                                        <p:tgtEl>
                                          <p:spTgt spid="10"/>
                                        </p:tgtEl>
                                        <p:attrNameLst>
                                          <p:attrName>ppt_x</p:attrName>
                                        </p:attrNameLst>
                                      </p:cBhvr>
                                      <p:tavLst>
                                        <p:tav tm="0">
                                          <p:val>
                                            <p:strVal val="#ppt_x"/>
                                          </p:val>
                                        </p:tav>
                                        <p:tav tm="100000">
                                          <p:val>
                                            <p:strVal val="#ppt_x"/>
                                          </p:val>
                                        </p:tav>
                                      </p:tavLst>
                                    </p:anim>
                                    <p:anim calcmode="lin" valueType="num">
                                      <p:cBhvr>
                                        <p:cTn id="13" dur="750" fill="hold"/>
                                        <p:tgtEl>
                                          <p:spTgt spid="10"/>
                                        </p:tgtEl>
                                        <p:attrNameLst>
                                          <p:attrName>ppt_y</p:attrName>
                                        </p:attrNameLst>
                                      </p:cBhvr>
                                      <p:tavLst>
                                        <p:tav tm="0">
                                          <p:val>
                                            <p:strVal val="#ppt_y+.1"/>
                                          </p:val>
                                        </p:tav>
                                        <p:tav tm="100000">
                                          <p:val>
                                            <p:strVal val="#ppt_y"/>
                                          </p:val>
                                        </p:tav>
                                      </p:tavLst>
                                    </p:anim>
                                  </p:childTnLst>
                                </p:cTn>
                              </p:par>
                            </p:childTnLst>
                          </p:cTn>
                        </p:par>
                        <p:par>
                          <p:cTn id="14" fill="hold">
                            <p:stCondLst>
                              <p:cond delay="1250"/>
                            </p:stCondLst>
                            <p:childTnLst>
                              <p:par>
                                <p:cTn id="15" presetID="42" presetClass="entr" presetSubtype="0"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750"/>
                                        <p:tgtEl>
                                          <p:spTgt spid="12"/>
                                        </p:tgtEl>
                                      </p:cBhvr>
                                    </p:animEffect>
                                    <p:anim calcmode="lin" valueType="num">
                                      <p:cBhvr>
                                        <p:cTn id="18" dur="750" fill="hold"/>
                                        <p:tgtEl>
                                          <p:spTgt spid="12"/>
                                        </p:tgtEl>
                                        <p:attrNameLst>
                                          <p:attrName>ppt_x</p:attrName>
                                        </p:attrNameLst>
                                      </p:cBhvr>
                                      <p:tavLst>
                                        <p:tav tm="0">
                                          <p:val>
                                            <p:strVal val="#ppt_x"/>
                                          </p:val>
                                        </p:tav>
                                        <p:tav tm="100000">
                                          <p:val>
                                            <p:strVal val="#ppt_x"/>
                                          </p:val>
                                        </p:tav>
                                      </p:tavLst>
                                    </p:anim>
                                    <p:anim calcmode="lin" valueType="num">
                                      <p:cBhvr>
                                        <p:cTn id="19" dur="750" fill="hold"/>
                                        <p:tgtEl>
                                          <p:spTgt spid="12"/>
                                        </p:tgtEl>
                                        <p:attrNameLst>
                                          <p:attrName>ppt_y</p:attrName>
                                        </p:attrNameLst>
                                      </p:cBhvr>
                                      <p:tavLst>
                                        <p:tav tm="0">
                                          <p:val>
                                            <p:strVal val="#ppt_y+.1"/>
                                          </p:val>
                                        </p:tav>
                                        <p:tav tm="100000">
                                          <p:val>
                                            <p:strVal val="#ppt_y"/>
                                          </p:val>
                                        </p:tav>
                                      </p:tavLst>
                                    </p:anim>
                                  </p:childTnLst>
                                </p:cTn>
                              </p:par>
                              <p:par>
                                <p:cTn id="20" presetID="8" presetClass="emph" presetSubtype="0" repeatCount="indefinite" fill="hold" grpId="0" nodeType="withEffect">
                                  <p:stCondLst>
                                    <p:cond delay="0"/>
                                  </p:stCondLst>
                                  <p:childTnLst>
                                    <p:animRot by="21600000">
                                      <p:cBhvr>
                                        <p:cTn id="21" dur="2500" fill="hold"/>
                                        <p:tgtEl>
                                          <p:spTgt spid="14"/>
                                        </p:tgtEl>
                                        <p:attrNameLst>
                                          <p:attrName>r</p:attrName>
                                        </p:attrNameLst>
                                      </p:cBhvr>
                                    </p:animRot>
                                  </p:childTnLst>
                                </p:cTn>
                              </p:par>
                            </p:childTnLst>
                          </p:cTn>
                        </p:par>
                        <p:par>
                          <p:cTn id="22" fill="hold">
                            <p:stCondLst>
                              <p:cond delay="3750"/>
                            </p:stCondLst>
                            <p:childTnLst>
                              <p:par>
                                <p:cTn id="23" presetID="53" presetClass="entr" presetSubtype="16" fill="hold" grpId="1" nodeType="after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p:cTn id="25" dur="500" fill="hold"/>
                                        <p:tgtEl>
                                          <p:spTgt spid="14"/>
                                        </p:tgtEl>
                                        <p:attrNameLst>
                                          <p:attrName>ppt_w</p:attrName>
                                        </p:attrNameLst>
                                      </p:cBhvr>
                                      <p:tavLst>
                                        <p:tav tm="0">
                                          <p:val>
                                            <p:fltVal val="0"/>
                                          </p:val>
                                        </p:tav>
                                        <p:tav tm="100000">
                                          <p:val>
                                            <p:strVal val="#ppt_w"/>
                                          </p:val>
                                        </p:tav>
                                      </p:tavLst>
                                    </p:anim>
                                    <p:anim calcmode="lin" valueType="num">
                                      <p:cBhvr>
                                        <p:cTn id="26" dur="500" fill="hold"/>
                                        <p:tgtEl>
                                          <p:spTgt spid="14"/>
                                        </p:tgtEl>
                                        <p:attrNameLst>
                                          <p:attrName>ppt_h</p:attrName>
                                        </p:attrNameLst>
                                      </p:cBhvr>
                                      <p:tavLst>
                                        <p:tav tm="0">
                                          <p:val>
                                            <p:fltVal val="0"/>
                                          </p:val>
                                        </p:tav>
                                        <p:tav tm="100000">
                                          <p:val>
                                            <p:strVal val="#ppt_h"/>
                                          </p:val>
                                        </p:tav>
                                      </p:tavLst>
                                    </p:anim>
                                    <p:animEffect transition="in" filter="fade">
                                      <p:cBhvr>
                                        <p:cTn id="27" dur="500"/>
                                        <p:tgtEl>
                                          <p:spTgt spid="14"/>
                                        </p:tgtEl>
                                      </p:cBhvr>
                                    </p:animEffect>
                                  </p:childTnLst>
                                </p:cTn>
                              </p:par>
                            </p:childTnLst>
                          </p:cTn>
                        </p:par>
                        <p:par>
                          <p:cTn id="28" fill="hold">
                            <p:stCondLst>
                              <p:cond delay="4250"/>
                            </p:stCondLst>
                            <p:childTnLst>
                              <p:par>
                                <p:cTn id="29" presetID="16" presetClass="entr" presetSubtype="37" fill="hold"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barn(outVertical)">
                                      <p:cBhvr>
                                        <p:cTn id="31" dur="500"/>
                                        <p:tgtEl>
                                          <p:spTgt spid="16"/>
                                        </p:tgtEl>
                                      </p:cBhvr>
                                    </p:animEffect>
                                  </p:childTnLst>
                                </p:cTn>
                              </p:par>
                              <p:par>
                                <p:cTn id="32" presetID="14" presetClass="entr" presetSubtype="10" fill="hold"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randombar(horizontal)">
                                      <p:cBhvr>
                                        <p:cTn id="3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9582994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y2meta.com - Thứ tự 54 dân tộc Việt Nam từ đông nhất tới ít nhất (9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5739679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192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39394">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09638" cy="6858000"/>
          </a:xfrm>
          <a:prstGeom prst="rect">
            <a:avLst/>
          </a:prstGeom>
        </p:spPr>
      </p:pic>
      <p:sp>
        <p:nvSpPr>
          <p:cNvPr id="3" name="Oval 2"/>
          <p:cNvSpPr/>
          <p:nvPr/>
        </p:nvSpPr>
        <p:spPr>
          <a:xfrm>
            <a:off x="6434316" y="-1141487"/>
            <a:ext cx="9991368" cy="9991368"/>
          </a:xfrm>
          <a:prstGeom prst="ellipse">
            <a:avLst/>
          </a:prstGeom>
          <a:blipFill dpi="0" rotWithShape="1">
            <a:blip r:embed="rId3">
              <a:alphaModFix amt="20000"/>
            </a:blip>
            <a:srcRect/>
            <a:stretch>
              <a:fillRect b="-2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6">
            <a:extLst>
              <a:ext uri="{FF2B5EF4-FFF2-40B4-BE49-F238E27FC236}">
                <a16:creationId xmlns:a16="http://schemas.microsoft.com/office/drawing/2014/main" id="{D820C3FF-9145-48C0-9053-667573003BE5}"/>
              </a:ext>
            </a:extLst>
          </p:cNvPr>
          <p:cNvSpPr>
            <a:spLocks noChangeArrowheads="1"/>
          </p:cNvSpPr>
          <p:nvPr/>
        </p:nvSpPr>
        <p:spPr bwMode="auto">
          <a:xfrm>
            <a:off x="565161" y="1971058"/>
            <a:ext cx="9060102" cy="3766277"/>
          </a:xfrm>
          <a:prstGeom prst="roundRect">
            <a:avLst/>
          </a:prstGeom>
          <a:solidFill>
            <a:schemeClr val="bg1"/>
          </a:solidFill>
          <a:ln w="38100">
            <a:solidFill>
              <a:srgbClr val="00B050"/>
            </a:solidFill>
            <a:prstDash val="dash"/>
            <a:miter lim="800000"/>
            <a:headEnd/>
            <a:tailEnd/>
          </a:ln>
          <a:effectLst/>
        </p:spPr>
        <p:txBody>
          <a:bodyPr/>
          <a:lstStyle>
            <a:lvl1pPr marL="342900" indent="-342900" algn="l" rtl="0" eaLnBrk="0" fontAlgn="base" hangingPunct="0">
              <a:spcBef>
                <a:spcPct val="20000"/>
              </a:spcBef>
              <a:spcAft>
                <a:spcPct val="0"/>
              </a:spcAft>
              <a:buClr>
                <a:schemeClr val="hlink"/>
              </a:buClr>
              <a:buSzPct val="120000"/>
              <a:buChar char="•"/>
              <a:defRPr sz="3200" kern="1200">
                <a:solidFill>
                  <a:schemeClr val="tx1"/>
                </a:solidFill>
                <a:effectLst/>
                <a:latin typeface="+mn-lt"/>
                <a:ea typeface="+mn-ea"/>
                <a:cs typeface="+mn-cs"/>
              </a:defRPr>
            </a:lvl1pPr>
            <a:lvl2pPr marL="742950" indent="-285750" algn="l" rtl="0" eaLnBrk="0" fontAlgn="base" hangingPunct="0">
              <a:spcBef>
                <a:spcPct val="20000"/>
              </a:spcBef>
              <a:spcAft>
                <a:spcPct val="0"/>
              </a:spcAft>
              <a:buFont typeface="Tahoma" panose="020B0604030504040204" pitchFamily="34" charset="0"/>
              <a:buChar char="–"/>
              <a:defRPr sz="2800" kern="1200">
                <a:solidFill>
                  <a:schemeClr val="tx1"/>
                </a:solidFill>
                <a:effectLst/>
                <a:latin typeface="+mn-lt"/>
                <a:ea typeface="+mn-ea"/>
                <a:cs typeface="+mn-cs"/>
              </a:defRPr>
            </a:lvl2pPr>
            <a:lvl3pPr marL="1143000" indent="-228600" algn="l" rtl="0" eaLnBrk="0" fontAlgn="base" hangingPunct="0">
              <a:spcBef>
                <a:spcPct val="20000"/>
              </a:spcBef>
              <a:spcAft>
                <a:spcPct val="0"/>
              </a:spcAft>
              <a:buClr>
                <a:schemeClr val="hlink"/>
              </a:buClr>
              <a:buSzPct val="120000"/>
              <a:buChar char="•"/>
              <a:defRPr sz="2400" kern="1200">
                <a:solidFill>
                  <a:schemeClr val="tx1"/>
                </a:solidFill>
                <a:effectLst/>
                <a:latin typeface="+mn-lt"/>
                <a:ea typeface="+mn-ea"/>
                <a:cs typeface="+mn-cs"/>
              </a:defRPr>
            </a:lvl3pPr>
            <a:lvl4pPr marL="1600200" indent="-228600" algn="l" rtl="0" eaLnBrk="0" fontAlgn="base" hangingPunct="0">
              <a:spcBef>
                <a:spcPct val="20000"/>
              </a:spcBef>
              <a:spcAft>
                <a:spcPct val="0"/>
              </a:spcAft>
              <a:buFont typeface="Tahoma" panose="020B0604030504040204" pitchFamily="34" charset="0"/>
              <a:buChar char="–"/>
              <a:defRPr sz="2000" kern="1200">
                <a:solidFill>
                  <a:schemeClr val="tx1"/>
                </a:solidFill>
                <a:effectLst/>
                <a:latin typeface="+mn-lt"/>
                <a:ea typeface="+mn-ea"/>
                <a:cs typeface="+mn-cs"/>
              </a:defRPr>
            </a:lvl4pPr>
            <a:lvl5pPr marL="2057400" indent="-228600" algn="l" rtl="0" eaLnBrk="0" fontAlgn="base" hangingPunct="0">
              <a:spcBef>
                <a:spcPct val="20000"/>
              </a:spcBef>
              <a:spcAft>
                <a:spcPct val="0"/>
              </a:spcAft>
              <a:buClr>
                <a:schemeClr val="hlink"/>
              </a:buClr>
              <a:buSzPct val="80000"/>
              <a:buFont typeface="Wingdings" panose="05000000000000000000" pitchFamily="2" charset="2"/>
              <a:buChar char="v"/>
              <a:defRPr sz="2000" kern="1200">
                <a:solidFill>
                  <a:schemeClr val="tx1"/>
                </a:solidFill>
                <a:effectLst/>
                <a:latin typeface="+mn-lt"/>
                <a:ea typeface="+mn-ea"/>
                <a:cs typeface="+mn-cs"/>
              </a:defRPr>
            </a:lvl5pPr>
          </a:lstStyle>
          <a:p>
            <a:pPr marL="0" lvl="0" indent="3175" algn="just" eaLnBrk="1" hangingPunct="1">
              <a:buNone/>
            </a:pPr>
            <a:r>
              <a:rPr lang="en-US" altLang="x-none" sz="4000" b="1">
                <a:solidFill>
                  <a:srgbClr val="00B050"/>
                </a:solidFill>
                <a:latin typeface="Times New Roman" panose="02020603050405020304" pitchFamily="18" charset="0"/>
                <a:cs typeface="Times New Roman" panose="02020603050405020304" pitchFamily="18" charset="0"/>
              </a:rPr>
              <a:t>	</a:t>
            </a:r>
            <a:r>
              <a:rPr lang="en-US" sz="4000" b="1">
                <a:solidFill>
                  <a:srgbClr val="FF0000"/>
                </a:solidFill>
                <a:effectLst>
                  <a:outerShdw blurRad="38100" dist="38100" dir="2700000" algn="tl">
                    <a:srgbClr val="C0C0C0"/>
                  </a:outerShdw>
                </a:effectLst>
                <a:latin typeface="Tahoma" panose="020B0604030504040204" pitchFamily="34" charset="0"/>
              </a:rPr>
              <a:t> </a:t>
            </a:r>
            <a:r>
              <a:rPr lang="en-US" sz="4000" b="1">
                <a:solidFill>
                  <a:srgbClr val="006699"/>
                </a:solidFill>
                <a:latin typeface="UTM Avo" panose="02040603050506020204" pitchFamily="18" charset="0"/>
                <a:cs typeface="Times New Roman" panose="02020603050405020304" pitchFamily="18" charset="0"/>
              </a:rPr>
              <a:t>Mỗi dân tộc sống trên đất Việt Nam có nét văn hóa riêng. Song đều có cùng một Tổ quốc, chung một lịch sử Việt Nam, một truyền thống Việt Nam.</a:t>
            </a:r>
            <a:endParaRPr lang="vi-VN" altLang="x-none" sz="4000" b="1" dirty="0">
              <a:solidFill>
                <a:srgbClr val="006699"/>
              </a:solidFill>
              <a:latin typeface="Times New Roman" panose="02020603050405020304" pitchFamily="18" charset="0"/>
              <a:cs typeface="Times New Roman" panose="02020603050405020304" pitchFamily="18" charset="0"/>
            </a:endParaRPr>
          </a:p>
        </p:txBody>
      </p:sp>
      <p:sp>
        <p:nvSpPr>
          <p:cNvPr id="5" name="Freeform: Shape 49">
            <a:extLst>
              <a:ext uri="{FF2B5EF4-FFF2-40B4-BE49-F238E27FC236}">
                <a16:creationId xmlns:a16="http://schemas.microsoft.com/office/drawing/2014/main" id="{8876CCDB-58AA-4536-9D38-D0E6638F0CA5}"/>
              </a:ext>
            </a:extLst>
          </p:cNvPr>
          <p:cNvSpPr/>
          <p:nvPr/>
        </p:nvSpPr>
        <p:spPr>
          <a:xfrm>
            <a:off x="3094729" y="850393"/>
            <a:ext cx="3161692" cy="990019"/>
          </a:xfrm>
          <a:custGeom>
            <a:avLst/>
            <a:gdLst>
              <a:gd name="connsiteX0" fmla="*/ 943429 w 10653486"/>
              <a:gd name="connsiteY0" fmla="*/ 0 h 2888343"/>
              <a:gd name="connsiteX1" fmla="*/ 725714 w 10653486"/>
              <a:gd name="connsiteY1" fmla="*/ 174171 h 2888343"/>
              <a:gd name="connsiteX2" fmla="*/ 551543 w 10653486"/>
              <a:gd name="connsiteY2" fmla="*/ 261257 h 2888343"/>
              <a:gd name="connsiteX3" fmla="*/ 377372 w 10653486"/>
              <a:gd name="connsiteY3" fmla="*/ 275771 h 2888343"/>
              <a:gd name="connsiteX4" fmla="*/ 72572 w 10653486"/>
              <a:gd name="connsiteY4" fmla="*/ 304800 h 2888343"/>
              <a:gd name="connsiteX5" fmla="*/ 0 w 10653486"/>
              <a:gd name="connsiteY5" fmla="*/ 304800 h 2888343"/>
              <a:gd name="connsiteX6" fmla="*/ 43543 w 10653486"/>
              <a:gd name="connsiteY6" fmla="*/ 2569028 h 2888343"/>
              <a:gd name="connsiteX7" fmla="*/ 319314 w 10653486"/>
              <a:gd name="connsiteY7" fmla="*/ 2583543 h 2888343"/>
              <a:gd name="connsiteX8" fmla="*/ 638629 w 10653486"/>
              <a:gd name="connsiteY8" fmla="*/ 2670628 h 2888343"/>
              <a:gd name="connsiteX9" fmla="*/ 841829 w 10653486"/>
              <a:gd name="connsiteY9" fmla="*/ 2801257 h 2888343"/>
              <a:gd name="connsiteX10" fmla="*/ 928914 w 10653486"/>
              <a:gd name="connsiteY10" fmla="*/ 2888343 h 2888343"/>
              <a:gd name="connsiteX11" fmla="*/ 9739086 w 10653486"/>
              <a:gd name="connsiteY11" fmla="*/ 2830286 h 2888343"/>
              <a:gd name="connsiteX12" fmla="*/ 10145486 w 10653486"/>
              <a:gd name="connsiteY12" fmla="*/ 2583543 h 2888343"/>
              <a:gd name="connsiteX13" fmla="*/ 10653486 w 10653486"/>
              <a:gd name="connsiteY13" fmla="*/ 2525486 h 2888343"/>
              <a:gd name="connsiteX14" fmla="*/ 10609943 w 10653486"/>
              <a:gd name="connsiteY14" fmla="*/ 290286 h 2888343"/>
              <a:gd name="connsiteX15" fmla="*/ 10087429 w 10653486"/>
              <a:gd name="connsiteY15" fmla="*/ 203200 h 2888343"/>
              <a:gd name="connsiteX16" fmla="*/ 9811657 w 10653486"/>
              <a:gd name="connsiteY16" fmla="*/ 14514 h 2888343"/>
              <a:gd name="connsiteX17" fmla="*/ 943429 w 10653486"/>
              <a:gd name="connsiteY17" fmla="*/ 0 h 2888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653486" h="2888343">
                <a:moveTo>
                  <a:pt x="943429" y="0"/>
                </a:moveTo>
                <a:lnTo>
                  <a:pt x="725714" y="174171"/>
                </a:lnTo>
                <a:lnTo>
                  <a:pt x="551543" y="261257"/>
                </a:lnTo>
                <a:lnTo>
                  <a:pt x="377372" y="275771"/>
                </a:lnTo>
                <a:lnTo>
                  <a:pt x="72572" y="304800"/>
                </a:lnTo>
                <a:lnTo>
                  <a:pt x="0" y="304800"/>
                </a:lnTo>
                <a:lnTo>
                  <a:pt x="43543" y="2569028"/>
                </a:lnTo>
                <a:lnTo>
                  <a:pt x="319314" y="2583543"/>
                </a:lnTo>
                <a:lnTo>
                  <a:pt x="638629" y="2670628"/>
                </a:lnTo>
                <a:lnTo>
                  <a:pt x="841829" y="2801257"/>
                </a:lnTo>
                <a:lnTo>
                  <a:pt x="928914" y="2888343"/>
                </a:lnTo>
                <a:lnTo>
                  <a:pt x="9739086" y="2830286"/>
                </a:lnTo>
                <a:lnTo>
                  <a:pt x="10145486" y="2583543"/>
                </a:lnTo>
                <a:lnTo>
                  <a:pt x="10653486" y="2525486"/>
                </a:lnTo>
                <a:lnTo>
                  <a:pt x="10609943" y="290286"/>
                </a:lnTo>
                <a:lnTo>
                  <a:pt x="10087429" y="203200"/>
                </a:lnTo>
                <a:lnTo>
                  <a:pt x="9811657" y="14514"/>
                </a:lnTo>
                <a:lnTo>
                  <a:pt x="943429" y="0"/>
                </a:lnTo>
                <a:close/>
              </a:path>
            </a:pathLst>
          </a:custGeom>
          <a:ln w="63500" cmpd="thinThick">
            <a:solidFill>
              <a:srgbClr val="168588"/>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 name="TextBox 5"/>
          <p:cNvSpPr txBox="1"/>
          <p:nvPr/>
        </p:nvSpPr>
        <p:spPr>
          <a:xfrm>
            <a:off x="3320716" y="1026695"/>
            <a:ext cx="2743200" cy="723928"/>
          </a:xfrm>
          <a:prstGeom prst="rect">
            <a:avLst/>
          </a:prstGeom>
          <a:noFill/>
        </p:spPr>
        <p:txBody>
          <a:bodyPr wrap="square" rtlCol="0">
            <a:spAutoFit/>
          </a:bodyPr>
          <a:lstStyle/>
          <a:p>
            <a:r>
              <a:rPr lang="en-US" sz="4000" b="1">
                <a:solidFill>
                  <a:srgbClr val="002060"/>
                </a:solidFill>
                <a:effectLst>
                  <a:outerShdw blurRad="38100" dist="38100" dir="2700000" algn="tl">
                    <a:srgbClr val="000000">
                      <a:alpha val="43137"/>
                    </a:srgbClr>
                  </a:outerShdw>
                </a:effectLst>
                <a:latin typeface="UTM Avo" panose="02040603050506020204" pitchFamily="18" charset="0"/>
                <a:ea typeface="微软雅黑" panose="020B0503020204020204" pitchFamily="34" charset="-122"/>
              </a:rPr>
              <a:t>KẾT LUẬN</a:t>
            </a:r>
            <a:endParaRPr lang="en-US" sz="4000" b="1" dirty="0">
              <a:solidFill>
                <a:srgbClr val="002060"/>
              </a:solidFill>
              <a:effectLst>
                <a:outerShdw blurRad="38100" dist="38100" dir="2700000" algn="tl">
                  <a:srgbClr val="000000">
                    <a:alpha val="43137"/>
                  </a:srgbClr>
                </a:outerShdw>
              </a:effectLst>
              <a:latin typeface="UTM Avo" panose="02040603050506020204" pitchFamily="18" charset="0"/>
              <a:ea typeface="微软雅黑" panose="020B0503020204020204" pitchFamily="34" charset="-122"/>
            </a:endParaRPr>
          </a:p>
        </p:txBody>
      </p:sp>
    </p:spTree>
    <p:extLst>
      <p:ext uri="{BB962C8B-B14F-4D97-AF65-F5344CB8AC3E}">
        <p14:creationId xmlns:p14="http://schemas.microsoft.com/office/powerpoint/2010/main" val="3597084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grpId="0" nodeType="withEffect">
                                  <p:stCondLst>
                                    <p:cond delay="0"/>
                                  </p:stCondLst>
                                  <p:childTnLst>
                                    <p:animRot by="21600000">
                                      <p:cBhvr>
                                        <p:cTn id="6" dur="2500" fill="hold"/>
                                        <p:tgtEl>
                                          <p:spTgt spid="3"/>
                                        </p:tgtEl>
                                        <p:attrNameLst>
                                          <p:attrName>r</p:attrName>
                                        </p:attrNameLst>
                                      </p:cBhvr>
                                    </p:animRot>
                                  </p:childTnLst>
                                </p:cTn>
                              </p:par>
                            </p:childTnLst>
                          </p:cTn>
                        </p:par>
                        <p:par>
                          <p:cTn id="7" fill="hold">
                            <p:stCondLst>
                              <p:cond delay="2500"/>
                            </p:stCondLst>
                            <p:childTnLst>
                              <p:par>
                                <p:cTn id="8" presetID="53" presetClass="entr" presetSubtype="16" fill="hold" grpId="1" nodeType="afterEffect">
                                  <p:stCondLst>
                                    <p:cond delay="0"/>
                                  </p:stCondLst>
                                  <p:childTnLst>
                                    <p:set>
                                      <p:cBhvr>
                                        <p:cTn id="9" dur="1" fill="hold">
                                          <p:stCondLst>
                                            <p:cond delay="0"/>
                                          </p:stCondLst>
                                        </p:cTn>
                                        <p:tgtEl>
                                          <p:spTgt spid="3"/>
                                        </p:tgtEl>
                                        <p:attrNameLst>
                                          <p:attrName>style.visibility</p:attrName>
                                        </p:attrNameLst>
                                      </p:cBhvr>
                                      <p:to>
                                        <p:strVal val="visible"/>
                                      </p:to>
                                    </p:set>
                                    <p:anim calcmode="lin" valueType="num">
                                      <p:cBhvr>
                                        <p:cTn id="10" dur="500" fill="hold"/>
                                        <p:tgtEl>
                                          <p:spTgt spid="3"/>
                                        </p:tgtEl>
                                        <p:attrNameLst>
                                          <p:attrName>ppt_w</p:attrName>
                                        </p:attrNameLst>
                                      </p:cBhvr>
                                      <p:tavLst>
                                        <p:tav tm="0">
                                          <p:val>
                                            <p:fltVal val="0"/>
                                          </p:val>
                                        </p:tav>
                                        <p:tav tm="100000">
                                          <p:val>
                                            <p:strVal val="#ppt_w"/>
                                          </p:val>
                                        </p:tav>
                                      </p:tavLst>
                                    </p:anim>
                                    <p:anim calcmode="lin" valueType="num">
                                      <p:cBhvr>
                                        <p:cTn id="11" dur="500" fill="hold"/>
                                        <p:tgtEl>
                                          <p:spTgt spid="3"/>
                                        </p:tgtEl>
                                        <p:attrNameLst>
                                          <p:attrName>ppt_h</p:attrName>
                                        </p:attrNameLst>
                                      </p:cBhvr>
                                      <p:tavLst>
                                        <p:tav tm="0">
                                          <p:val>
                                            <p:fltVal val="0"/>
                                          </p:val>
                                        </p:tav>
                                        <p:tav tm="100000">
                                          <p:val>
                                            <p:strVal val="#ppt_h"/>
                                          </p:val>
                                        </p:tav>
                                      </p:tavLst>
                                    </p:anim>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iterate type="lt">
                                    <p:tmPct val="5000"/>
                                  </p:iterate>
                                  <p:childTnLst>
                                    <p:set>
                                      <p:cBhvr>
                                        <p:cTn id="16" dur="1" fill="hold">
                                          <p:stCondLst>
                                            <p:cond delay="0"/>
                                          </p:stCondLst>
                                        </p:cTn>
                                        <p:tgtEl>
                                          <p:spTgt spid="4">
                                            <p:txEl>
                                              <p:pRg st="0" end="0"/>
                                            </p:txEl>
                                          </p:spTgt>
                                        </p:tgtEl>
                                        <p:attrNameLst>
                                          <p:attrName>style.visibility</p:attrName>
                                        </p:attrNameLst>
                                      </p:cBhvr>
                                      <p:to>
                                        <p:strVal val="visible"/>
                                      </p:to>
                                    </p:set>
                                    <p:anim calcmode="lin" valueType="num">
                                      <p:cBhvr>
                                        <p:cTn id="17"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18" dur="1000" fill="hold"/>
                                        <p:tgtEl>
                                          <p:spTgt spid="4">
                                            <p:txEl>
                                              <p:pRg st="0" end="0"/>
                                            </p:txEl>
                                          </p:spTgt>
                                        </p:tgtEl>
                                        <p:attrNameLst>
                                          <p:attrName>ppt_h</p:attrName>
                                        </p:attrNameLst>
                                      </p:cBhvr>
                                      <p:tavLst>
                                        <p:tav tm="0">
                                          <p:val>
                                            <p:fltVal val="0"/>
                                          </p:val>
                                        </p:tav>
                                        <p:tav tm="100000">
                                          <p:val>
                                            <p:strVal val="#ppt_h"/>
                                          </p:val>
                                        </p:tav>
                                      </p:tavLst>
                                    </p:anim>
                                    <p:anim calcmode="lin" valueType="num">
                                      <p:cBhvr>
                                        <p:cTn id="19" dur="1000" fill="hold"/>
                                        <p:tgtEl>
                                          <p:spTgt spid="4">
                                            <p:txEl>
                                              <p:pRg st="0" end="0"/>
                                            </p:txEl>
                                          </p:spTgt>
                                        </p:tgtEl>
                                        <p:attrNameLst>
                                          <p:attrName>style.rotation</p:attrName>
                                        </p:attrNameLst>
                                      </p:cBhvr>
                                      <p:tavLst>
                                        <p:tav tm="0">
                                          <p:val>
                                            <p:fltVal val="90"/>
                                          </p:val>
                                        </p:tav>
                                        <p:tav tm="100000">
                                          <p:val>
                                            <p:fltVal val="0"/>
                                          </p:val>
                                        </p:tav>
                                      </p:tavLst>
                                    </p:anim>
                                    <p:animEffect transition="in" filter="fade">
                                      <p:cBhvr>
                                        <p:cTn id="20" dur="1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4777268" y="-3547803"/>
            <a:ext cx="9991368" cy="9991368"/>
          </a:xfrm>
          <a:prstGeom prst="ellipse">
            <a:avLst/>
          </a:prstGeom>
          <a:blipFill dpi="0" rotWithShape="1">
            <a:blip r:embed="rId2">
              <a:alphaModFix amt="20000"/>
            </a:blip>
            <a:srcRect/>
            <a:stretch>
              <a:fillRect b="-2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text, book&#10;&#10;Description automatically generated">
            <a:extLst>
              <a:ext uri="{FF2B5EF4-FFF2-40B4-BE49-F238E27FC236}">
                <a16:creationId xmlns:a16="http://schemas.microsoft.com/office/drawing/2014/main" id="{3F3B7BC0-18C6-4241-B3AA-B50B8E55502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397" b="97421" l="938" r="96875">
                        <a14:foregroundMark x1="32813" y1="21429" x2="36250" y2="35119"/>
                        <a14:foregroundMark x1="36250" y1="35119" x2="41719" y2="21429"/>
                        <a14:foregroundMark x1="41719" y1="21429" x2="39531" y2="18651"/>
                        <a14:foregroundMark x1="48281" y1="26190" x2="56094" y2="28968"/>
                        <a14:foregroundMark x1="56094" y1="28968" x2="70000" y2="28373"/>
                        <a14:foregroundMark x1="78683" y1="22421" x2="79137" y2="22110"/>
                        <a14:foregroundMark x1="78106" y1="22817" x2="78683" y2="22421"/>
                        <a14:foregroundMark x1="70000" y1="28373" x2="78106" y2="22817"/>
                        <a14:foregroundMark x1="72070" y1="23810" x2="70781" y2="25198"/>
                        <a14:foregroundMark x1="72255" y1="23611" x2="72070" y2="23810"/>
                        <a14:foregroundMark x1="67364" y1="19578" x2="63906" y2="13889"/>
                        <a14:foregroundMark x1="70781" y1="25198" x2="70124" y2="24117"/>
                        <a14:foregroundMark x1="63906" y1="13889" x2="61406" y2="23413"/>
                        <a14:foregroundMark x1="61406" y1="23413" x2="47031" y2="25794"/>
                        <a14:foregroundMark x1="84142" y1="14567" x2="84293" y2="14540"/>
                        <a14:foregroundMark x1="82723" y1="14815" x2="83539" y2="14672"/>
                        <a14:foregroundMark x1="81850" y1="38889" x2="81364" y2="39206"/>
                        <a14:foregroundMark x1="86719" y1="35714" x2="81850" y2="38889"/>
                        <a14:foregroundMark x1="72852" y1="47024" x2="61094" y2="66270"/>
                        <a14:foregroundMark x1="61094" y1="66270" x2="69375" y2="71429"/>
                        <a14:foregroundMark x1="69375" y1="71429" x2="78906" y2="60913"/>
                        <a14:foregroundMark x1="78906" y1="60913" x2="83438" y2="47817"/>
                        <a14:foregroundMark x1="86719" y1="80754" x2="79063" y2="96230"/>
                        <a14:foregroundMark x1="79063" y1="96230" x2="71406" y2="99802"/>
                        <a14:foregroundMark x1="71406" y1="99802" x2="54688" y2="96032"/>
                        <a14:foregroundMark x1="54688" y1="96032" x2="32344" y2="96627"/>
                        <a14:foregroundMark x1="32344" y1="96627" x2="13906" y2="91468"/>
                        <a14:foregroundMark x1="13906" y1="91468" x2="4375" y2="81349"/>
                        <a14:foregroundMark x1="4375" y1="81349" x2="3750" y2="58730"/>
                        <a14:foregroundMark x1="3750" y1="58730" x2="8438" y2="44048"/>
                        <a14:foregroundMark x1="8438" y1="44048" x2="9219" y2="22024"/>
                        <a14:foregroundMark x1="9219" y1="22024" x2="6563" y2="9524"/>
                        <a14:foregroundMark x1="6563" y1="9524" x2="25469" y2="14286"/>
                        <a14:foregroundMark x1="25469" y1="14286" x2="20156" y2="4167"/>
                        <a14:foregroundMark x1="20156" y1="4167" x2="29063" y2="2183"/>
                        <a14:foregroundMark x1="29063" y1="2183" x2="35781" y2="7937"/>
                        <a14:foregroundMark x1="35781" y1="7937" x2="52500" y2="10516"/>
                        <a14:foregroundMark x1="52500" y1="10516" x2="67324" y2="8820"/>
                        <a14:foregroundMark x1="73041" y1="9722" x2="73412" y2="9860"/>
                        <a14:foregroundMark x1="72839" y1="9647" x2="73041" y2="9722"/>
                        <a14:foregroundMark x1="8906" y1="36905" x2="469" y2="40476"/>
                        <a14:foregroundMark x1="469" y1="40476" x2="2969" y2="51984"/>
                        <a14:foregroundMark x1="2969" y1="51984" x2="2500" y2="62698"/>
                        <a14:foregroundMark x1="2500" y1="62698" x2="91719" y2="94048"/>
                        <a14:foregroundMark x1="91719" y1="94048" x2="97031" y2="81746"/>
                        <a14:foregroundMark x1="97031" y1="81746" x2="96719" y2="81151"/>
                        <a14:foregroundMark x1="70469" y1="97421" x2="70469" y2="97421"/>
                        <a14:foregroundMark x1="4063" y1="90476" x2="4063" y2="90476"/>
                        <a14:foregroundMark x1="938" y1="87897" x2="938" y2="87897"/>
                        <a14:foregroundMark x1="4063" y1="6349" x2="4063" y2="6349"/>
                        <a14:foregroundMark x1="28438" y1="397" x2="28438" y2="397"/>
                        <a14:foregroundMark x1="69063" y1="12897" x2="69063" y2="12897"/>
                        <a14:foregroundMark x1="69531" y1="14484" x2="69531" y2="14484"/>
                        <a14:foregroundMark x1="70313" y1="14484" x2="70313" y2="14484"/>
                        <a14:foregroundMark x1="71719" y1="12897" x2="71719" y2="12897"/>
                        <a14:foregroundMark x1="69688" y1="9921" x2="69688" y2="9921"/>
                        <a14:foregroundMark x1="67656" y1="8730" x2="67656" y2="8730"/>
                        <a14:foregroundMark x1="67656" y1="7937" x2="67656" y2="7937"/>
                        <a14:foregroundMark x1="67813" y1="8333" x2="67813" y2="8333"/>
                        <a14:foregroundMark x1="67813" y1="8333" x2="67813" y2="8333"/>
                        <a14:foregroundMark x1="71875" y1="10516" x2="71875" y2="10516"/>
                        <a14:foregroundMark x1="71875" y1="10516" x2="71875" y2="10516"/>
                        <a14:foregroundMark x1="73125" y1="10714" x2="74531" y2="11508"/>
                        <a14:foregroundMark x1="75625" y1="11508" x2="78906" y2="10913"/>
                        <a14:foregroundMark x1="73281" y1="10516" x2="66875" y2="8135"/>
                        <a14:backgroundMark x1="95313" y1="23214" x2="95313" y2="23214"/>
                        <a14:backgroundMark x1="75938" y1="44841" x2="75938" y2="44841"/>
                        <a14:backgroundMark x1="75156" y1="47024" x2="75156" y2="47024"/>
                        <a14:backgroundMark x1="75156" y1="47024" x2="75156" y2="47024"/>
                        <a14:backgroundMark x1="76250" y1="43651" x2="78281" y2="42659"/>
                        <a14:backgroundMark x1="80000" y1="41270" x2="80000" y2="41270"/>
                        <a14:backgroundMark x1="79688" y1="40278" x2="81094" y2="38492"/>
                        <a14:backgroundMark x1="80938" y1="38690" x2="73906" y2="45040"/>
                        <a14:backgroundMark x1="73906" y1="45040" x2="73750" y2="45238"/>
                        <a14:backgroundMark x1="80625" y1="20437" x2="80625" y2="20437"/>
                        <a14:backgroundMark x1="81563" y1="20040" x2="82500" y2="19444"/>
                        <a14:backgroundMark x1="95938" y1="4563" x2="87969" y2="8135"/>
                        <a14:backgroundMark x1="87969" y1="8135" x2="96563" y2="12500"/>
                        <a14:backgroundMark x1="77179" y1="14667" x2="68906" y2="19643"/>
                        <a14:backgroundMark x1="77813" y1="14286" x2="77424" y2="14520"/>
                        <a14:backgroundMark x1="68906" y1="19643" x2="74375" y2="17857"/>
                        <a14:backgroundMark x1="79531" y1="13294" x2="81094" y2="13294"/>
                        <a14:backgroundMark x1="69375" y1="23016" x2="69375" y2="23016"/>
                        <a14:backgroundMark x1="67969" y1="21429" x2="67969" y2="21429"/>
                        <a14:backgroundMark x1="68125" y1="21032" x2="68125" y2="21032"/>
                        <a14:backgroundMark x1="68281" y1="20040" x2="69375" y2="20040"/>
                        <a14:backgroundMark x1="69219" y1="22421" x2="69531" y2="21825"/>
                        <a14:backgroundMark x1="70000" y1="23611" x2="70000" y2="23611"/>
                        <a14:backgroundMark x1="69063" y1="22817" x2="69063" y2="22817"/>
                        <a14:backgroundMark x1="69531" y1="23214" x2="69531" y2="23214"/>
                        <a14:backgroundMark x1="69531" y1="23214" x2="69531" y2="23214"/>
                        <a14:backgroundMark x1="69688" y1="23413" x2="69688" y2="23413"/>
                        <a14:backgroundMark x1="69844" y1="23611" x2="69844" y2="23611"/>
                        <a14:backgroundMark x1="70000" y1="23810" x2="70000" y2="23810"/>
                        <a14:backgroundMark x1="69844" y1="23016" x2="69844" y2="23016"/>
                        <a14:backgroundMark x1="69375" y1="22619" x2="70625" y2="23413"/>
                        <a14:backgroundMark x1="67656" y1="19444" x2="68125" y2="21032"/>
                        <a14:backgroundMark x1="75469" y1="20040" x2="71719" y2="22817"/>
                        <a14:backgroundMark x1="81875" y1="19246" x2="81563" y2="19444"/>
                        <a14:backgroundMark x1="89688" y1="13294" x2="89531" y2="13294"/>
                        <a14:backgroundMark x1="90000" y1="14087" x2="90000" y2="14087"/>
                        <a14:backgroundMark x1="90938" y1="14087" x2="90938" y2="14087"/>
                        <a14:backgroundMark x1="90781" y1="14087" x2="90781" y2="14087"/>
                        <a14:backgroundMark x1="90313" y1="14087" x2="90313" y2="14087"/>
                        <a14:backgroundMark x1="89219" y1="14087" x2="88281" y2="14087"/>
                        <a14:backgroundMark x1="87031" y1="14087" x2="87031" y2="14087"/>
                        <a14:backgroundMark x1="87031" y1="14087" x2="86563" y2="14087"/>
                        <a14:backgroundMark x1="85781" y1="14087" x2="85781" y2="14087"/>
                        <a14:backgroundMark x1="87813" y1="14087" x2="87813" y2="14087"/>
                        <a14:backgroundMark x1="87969" y1="14087" x2="87969" y2="14087"/>
                        <a14:backgroundMark x1="89531" y1="14087" x2="89844" y2="14087"/>
                        <a14:backgroundMark x1="90313" y1="14087" x2="90313" y2="14087"/>
                        <a14:backgroundMark x1="90469" y1="13889" x2="84063" y2="14087"/>
                        <a14:backgroundMark x1="90156" y1="13889" x2="90313" y2="13889"/>
                        <a14:backgroundMark x1="90469" y1="13889" x2="90469" y2="13889"/>
                        <a14:backgroundMark x1="80313" y1="11508" x2="79688" y2="13095"/>
                        <a14:backgroundMark x1="86250" y1="17460" x2="79219" y2="22222"/>
                        <a14:backgroundMark x1="79219" y1="22222" x2="87188" y2="19246"/>
                        <a14:backgroundMark x1="87188" y1="19246" x2="84063" y2="18452"/>
                        <a14:backgroundMark x1="78438" y1="22817" x2="78438" y2="22817"/>
                        <a14:backgroundMark x1="78750" y1="22421" x2="78750" y2="22421"/>
                        <a14:backgroundMark x1="81250" y1="38889" x2="81250" y2="38889"/>
                        <a14:backgroundMark x1="72969" y1="46032" x2="72969" y2="46032"/>
                        <a14:backgroundMark x1="73125" y1="46230" x2="73594" y2="46230"/>
                        <a14:backgroundMark x1="73594" y1="9722" x2="73281" y2="9524"/>
                        <a14:backgroundMark x1="76018" y1="10653" x2="75151" y2="10601"/>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0" y="1066800"/>
            <a:ext cx="7353904" cy="5791200"/>
          </a:xfrm>
          <a:prstGeom prst="rect">
            <a:avLst/>
          </a:prstGeom>
        </p:spPr>
      </p:pic>
      <p:sp>
        <p:nvSpPr>
          <p:cNvPr id="5" name="Rectangle 6"/>
          <p:cNvSpPr>
            <a:spLocks noChangeArrowheads="1"/>
          </p:cNvSpPr>
          <p:nvPr/>
        </p:nvSpPr>
        <p:spPr bwMode="auto">
          <a:xfrm>
            <a:off x="6290307" y="541421"/>
            <a:ext cx="5484598" cy="422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66FF33">
                      <a:alpha val="50000"/>
                    </a:srgbClr>
                  </a:outerShdw>
                </a:effectLst>
              </a14:hiddenEffects>
            </a:ext>
          </a:extLst>
        </p:spPr>
        <p:txBody>
          <a:bodyPr/>
          <a:lstStyle>
            <a:lvl1pPr marL="342900" indent="-342900" algn="l" rtl="0" eaLnBrk="0" fontAlgn="base" hangingPunct="0">
              <a:spcBef>
                <a:spcPct val="20000"/>
              </a:spcBef>
              <a:spcAft>
                <a:spcPct val="0"/>
              </a:spcAft>
              <a:buClr>
                <a:schemeClr val="hlink"/>
              </a:buClr>
              <a:buSzPct val="120000"/>
              <a:buChar char="•"/>
              <a:defRPr sz="3200" kern="1200">
                <a:solidFill>
                  <a:schemeClr val="tx1"/>
                </a:solidFill>
                <a:effectLst/>
                <a:latin typeface="+mn-lt"/>
                <a:ea typeface="+mn-ea"/>
                <a:cs typeface="+mn-cs"/>
              </a:defRPr>
            </a:lvl1pPr>
            <a:lvl2pPr marL="742950" indent="-285750" algn="l" rtl="0" eaLnBrk="0" fontAlgn="base" hangingPunct="0">
              <a:spcBef>
                <a:spcPct val="20000"/>
              </a:spcBef>
              <a:spcAft>
                <a:spcPct val="0"/>
              </a:spcAft>
              <a:buFont typeface="Tahoma" panose="020B0604030504040204" pitchFamily="34" charset="0"/>
              <a:buChar char="–"/>
              <a:defRPr sz="2800" kern="1200">
                <a:solidFill>
                  <a:schemeClr val="tx1"/>
                </a:solidFill>
                <a:effectLst/>
                <a:latin typeface="+mn-lt"/>
                <a:ea typeface="+mn-ea"/>
                <a:cs typeface="+mn-cs"/>
              </a:defRPr>
            </a:lvl2pPr>
            <a:lvl3pPr marL="1143000" indent="-228600" algn="l" rtl="0" eaLnBrk="0" fontAlgn="base" hangingPunct="0">
              <a:spcBef>
                <a:spcPct val="20000"/>
              </a:spcBef>
              <a:spcAft>
                <a:spcPct val="0"/>
              </a:spcAft>
              <a:buClr>
                <a:schemeClr val="hlink"/>
              </a:buClr>
              <a:buSzPct val="120000"/>
              <a:buChar char="•"/>
              <a:defRPr sz="2400" kern="1200">
                <a:solidFill>
                  <a:schemeClr val="tx1"/>
                </a:solidFill>
                <a:effectLst/>
                <a:latin typeface="+mn-lt"/>
                <a:ea typeface="+mn-ea"/>
                <a:cs typeface="+mn-cs"/>
              </a:defRPr>
            </a:lvl3pPr>
            <a:lvl4pPr marL="1600200" indent="-228600" algn="l" rtl="0" eaLnBrk="0" fontAlgn="base" hangingPunct="0">
              <a:spcBef>
                <a:spcPct val="20000"/>
              </a:spcBef>
              <a:spcAft>
                <a:spcPct val="0"/>
              </a:spcAft>
              <a:buFont typeface="Tahoma" panose="020B0604030504040204" pitchFamily="34" charset="0"/>
              <a:buChar char="–"/>
              <a:defRPr sz="2000" kern="1200">
                <a:solidFill>
                  <a:schemeClr val="tx1"/>
                </a:solidFill>
                <a:effectLst/>
                <a:latin typeface="+mn-lt"/>
                <a:ea typeface="+mn-ea"/>
                <a:cs typeface="+mn-cs"/>
              </a:defRPr>
            </a:lvl4pPr>
            <a:lvl5pPr marL="2057400" indent="-228600" algn="l" rtl="0" eaLnBrk="0" fontAlgn="base" hangingPunct="0">
              <a:spcBef>
                <a:spcPct val="20000"/>
              </a:spcBef>
              <a:spcAft>
                <a:spcPct val="0"/>
              </a:spcAft>
              <a:buClr>
                <a:schemeClr val="hlink"/>
              </a:buClr>
              <a:buSzPct val="80000"/>
              <a:buFont typeface="Wingdings" panose="05000000000000000000" pitchFamily="2" charset="2"/>
              <a:buChar char="v"/>
              <a:defRPr sz="2000" kern="1200">
                <a:solidFill>
                  <a:schemeClr val="tx1"/>
                </a:solidFill>
                <a:effectLst/>
                <a:latin typeface="+mn-lt"/>
                <a:ea typeface="+mn-ea"/>
                <a:cs typeface="+mn-cs"/>
              </a:defRPr>
            </a:lvl5pPr>
          </a:lstStyle>
          <a:p>
            <a:pPr marL="342900" lvl="0" indent="-342900" algn="just" eaLnBrk="1" hangingPunct="1">
              <a:lnSpc>
                <a:spcPct val="90000"/>
              </a:lnSpc>
              <a:buNone/>
            </a:pPr>
            <a:r>
              <a:rPr lang="vi-VN" altLang="x-none" sz="3600" b="1" dirty="0">
                <a:solidFill>
                  <a:srgbClr val="0070C0"/>
                </a:solidFill>
                <a:latin typeface="+mj-lt"/>
              </a:rPr>
              <a:t> </a:t>
            </a:r>
            <a:r>
              <a:rPr sz="3600" b="1" dirty="0">
                <a:solidFill>
                  <a:srgbClr val="0070C0"/>
                </a:solidFill>
                <a:latin typeface="UTM Aptima" panose="02040603050506020204" pitchFamily="18" charset="0"/>
              </a:rPr>
              <a:t>       </a:t>
            </a:r>
            <a:r>
              <a:rPr lang="vi-VN" altLang="x-none" sz="3600" b="1" dirty="0">
                <a:solidFill>
                  <a:srgbClr val="0070C0"/>
                </a:solidFill>
                <a:latin typeface="+mj-lt"/>
              </a:rPr>
              <a:t>Để Tổ quốc ta tươi đẹp như ngày </a:t>
            </a:r>
            <a:r>
              <a:rPr lang="vi-VN" altLang="x-none" sz="3600" b="1">
                <a:solidFill>
                  <a:srgbClr val="0070C0"/>
                </a:solidFill>
                <a:latin typeface="+mj-lt"/>
              </a:rPr>
              <a:t>hôm nay, </a:t>
            </a:r>
            <a:r>
              <a:rPr lang="vi-VN" altLang="x-none" sz="3600" b="1" dirty="0">
                <a:solidFill>
                  <a:srgbClr val="0070C0"/>
                </a:solidFill>
                <a:latin typeface="+mj-lt"/>
              </a:rPr>
              <a:t>ông cha ta đã trải qua hàng ngàn năm </a:t>
            </a:r>
            <a:r>
              <a:rPr lang="vi-VN" altLang="x-none" sz="3600" b="1">
                <a:solidFill>
                  <a:srgbClr val="0070C0"/>
                </a:solidFill>
                <a:latin typeface="+mj-lt"/>
              </a:rPr>
              <a:t>dựng nước </a:t>
            </a:r>
            <a:r>
              <a:rPr lang="vi-VN" altLang="x-none" sz="3600" b="1" dirty="0">
                <a:solidFill>
                  <a:srgbClr val="0070C0"/>
                </a:solidFill>
                <a:latin typeface="+mj-lt"/>
              </a:rPr>
              <a:t>và </a:t>
            </a:r>
            <a:r>
              <a:rPr lang="vi-VN" altLang="x-none" sz="3600" b="1">
                <a:solidFill>
                  <a:srgbClr val="0070C0"/>
                </a:solidFill>
                <a:latin typeface="+mj-lt"/>
              </a:rPr>
              <a:t>giữ nước. </a:t>
            </a:r>
            <a:endParaRPr lang="en-US" altLang="x-none" sz="3600" b="1">
              <a:solidFill>
                <a:srgbClr val="0070C0"/>
              </a:solidFill>
              <a:latin typeface="UTM Aptima" panose="02040603050506020204" pitchFamily="18" charset="0"/>
            </a:endParaRPr>
          </a:p>
          <a:p>
            <a:pPr lvl="0" indent="0" algn="just" eaLnBrk="1" hangingPunct="1">
              <a:lnSpc>
                <a:spcPct val="90000"/>
              </a:lnSpc>
              <a:buNone/>
            </a:pPr>
            <a:r>
              <a:rPr lang="en-US" altLang="x-none" sz="3600" b="1">
                <a:solidFill>
                  <a:srgbClr val="0070C0"/>
                </a:solidFill>
                <a:latin typeface="UTM Aptima" panose="02040603050506020204" pitchFamily="18" charset="0"/>
                <a:cs typeface="Times New Roman" panose="02020603050405020304" pitchFamily="18" charset="0"/>
              </a:rPr>
              <a:t>	Em hãy nêu </a:t>
            </a:r>
            <a:r>
              <a:rPr lang="vi-VN" altLang="x-none" sz="3600" b="1">
                <a:solidFill>
                  <a:srgbClr val="0070C0"/>
                </a:solidFill>
                <a:latin typeface="+mj-lt"/>
              </a:rPr>
              <a:t>một vài sự kiện</a:t>
            </a:r>
            <a:r>
              <a:rPr lang="en-US" altLang="x-none" sz="3600" b="1">
                <a:solidFill>
                  <a:srgbClr val="0070C0"/>
                </a:solidFill>
                <a:latin typeface="UTM Aptima" panose="02040603050506020204" pitchFamily="18" charset="0"/>
              </a:rPr>
              <a:t> </a:t>
            </a:r>
            <a:r>
              <a:rPr lang="en-US" altLang="x-none" sz="3600" b="1">
                <a:solidFill>
                  <a:srgbClr val="0070C0"/>
                </a:solidFill>
                <a:latin typeface="UTM Aptima" panose="02040603050506020204" pitchFamily="18" charset="0"/>
                <a:cs typeface="Times New Roman" panose="02020603050405020304" pitchFamily="18" charset="0"/>
              </a:rPr>
              <a:t>mà em biết</a:t>
            </a:r>
            <a:r>
              <a:rPr lang="vi-VN" altLang="x-none" sz="3600" b="1">
                <a:solidFill>
                  <a:srgbClr val="0070C0"/>
                </a:solidFill>
                <a:latin typeface="Times New Roman" panose="02020603050405020304" pitchFamily="18" charset="0"/>
                <a:cs typeface="Times New Roman" panose="02020603050405020304" pitchFamily="18" charset="0"/>
              </a:rPr>
              <a:t> </a:t>
            </a:r>
            <a:r>
              <a:rPr lang="vi-VN" altLang="x-none" sz="3600" b="1">
                <a:solidFill>
                  <a:srgbClr val="0070C0"/>
                </a:solidFill>
                <a:latin typeface="+mj-lt"/>
              </a:rPr>
              <a:t>chứng minh điều đó?</a:t>
            </a:r>
            <a:endParaRPr lang="en-US" altLang="en-US" sz="4000" b="1" dirty="0">
              <a:solidFill>
                <a:srgbClr val="0070C0"/>
              </a:solidFill>
              <a:latin typeface="UTM Aptima" panose="02040603050506020204" pitchFamily="18" charset="0"/>
            </a:endParaRPr>
          </a:p>
        </p:txBody>
      </p:sp>
    </p:spTree>
    <p:extLst>
      <p:ext uri="{BB962C8B-B14F-4D97-AF65-F5344CB8AC3E}">
        <p14:creationId xmlns:p14="http://schemas.microsoft.com/office/powerpoint/2010/main" val="33866057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grpId="0" nodeType="withEffect">
                                  <p:stCondLst>
                                    <p:cond delay="0"/>
                                  </p:stCondLst>
                                  <p:childTnLst>
                                    <p:animRot by="21600000">
                                      <p:cBhvr>
                                        <p:cTn id="6" dur="2500" fill="hold"/>
                                        <p:tgtEl>
                                          <p:spTgt spid="2"/>
                                        </p:tgtEl>
                                        <p:attrNameLst>
                                          <p:attrName>r</p:attrName>
                                        </p:attrNameLst>
                                      </p:cBhvr>
                                    </p:animRot>
                                  </p:childTnLst>
                                </p:cTn>
                              </p:par>
                            </p:childTnLst>
                          </p:cTn>
                        </p:par>
                        <p:par>
                          <p:cTn id="7" fill="hold">
                            <p:stCondLst>
                              <p:cond delay="2500"/>
                            </p:stCondLst>
                            <p:childTnLst>
                              <p:par>
                                <p:cTn id="8" presetID="53" presetClass="entr" presetSubtype="16" fill="hold" grpId="1" nodeType="after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p:cTn id="10" dur="500" fill="hold"/>
                                        <p:tgtEl>
                                          <p:spTgt spid="2"/>
                                        </p:tgtEl>
                                        <p:attrNameLst>
                                          <p:attrName>ppt_w</p:attrName>
                                        </p:attrNameLst>
                                      </p:cBhvr>
                                      <p:tavLst>
                                        <p:tav tm="0">
                                          <p:val>
                                            <p:fltVal val="0"/>
                                          </p:val>
                                        </p:tav>
                                        <p:tav tm="100000">
                                          <p:val>
                                            <p:strVal val="#ppt_w"/>
                                          </p:val>
                                        </p:tav>
                                      </p:tavLst>
                                    </p:anim>
                                    <p:anim calcmode="lin" valueType="num">
                                      <p:cBhvr>
                                        <p:cTn id="11" dur="500" fill="hold"/>
                                        <p:tgtEl>
                                          <p:spTgt spid="2"/>
                                        </p:tgtEl>
                                        <p:attrNameLst>
                                          <p:attrName>ppt_h</p:attrName>
                                        </p:attrNameLst>
                                      </p:cBhvr>
                                      <p:tavLst>
                                        <p:tav tm="0">
                                          <p:val>
                                            <p:fltVal val="0"/>
                                          </p:val>
                                        </p:tav>
                                        <p:tav tm="100000">
                                          <p:val>
                                            <p:strVal val="#ppt_h"/>
                                          </p:val>
                                        </p:tav>
                                      </p:tavLst>
                                    </p:anim>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box(in)">
                                      <p:cBhvr>
                                        <p:cTn id="17" dur="10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box(in)">
                                      <p:cBhvr>
                                        <p:cTn id="22" dur="10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Lst>
          </a:blip>
          <a:stretch>
            <a:fillRect/>
          </a:stretch>
        </p:blipFill>
        <p:spPr>
          <a:xfrm>
            <a:off x="1492250" y="90488"/>
            <a:ext cx="4243388" cy="2995612"/>
          </a:xfrm>
          <a:prstGeom prst="rect">
            <a:avLst/>
          </a:prstGeom>
          <a:noFill/>
          <a:ln w="9525">
            <a:noFill/>
          </a:ln>
        </p:spPr>
      </p:pic>
      <p:pic>
        <p:nvPicPr>
          <p:cNvPr id="3" name="Picture 2"/>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tretch>
            <a:fillRect/>
          </a:stretch>
        </p:blipFill>
        <p:spPr>
          <a:xfrm>
            <a:off x="6145213" y="90488"/>
            <a:ext cx="4405312" cy="2995612"/>
          </a:xfrm>
          <a:prstGeom prst="rect">
            <a:avLst/>
          </a:prstGeom>
          <a:noFill/>
          <a:ln w="9525">
            <a:noFill/>
          </a:ln>
        </p:spPr>
      </p:pic>
      <p:pic>
        <p:nvPicPr>
          <p:cNvPr id="4" name="Picture 3"/>
          <p:cNvPicPr>
            <a:picLocks noChangeAspect="1"/>
          </p:cNvPicPr>
          <p:nvPr/>
        </p:nvPicPr>
        <p:blipFill>
          <a:blip r:embed="rId6">
            <a:extLst>
              <a:ext uri="{BEBA8EAE-BF5A-486C-A8C5-ECC9F3942E4B}">
                <a14:imgProps xmlns:a14="http://schemas.microsoft.com/office/drawing/2010/main">
                  <a14:imgLayer r:embed="rId7">
                    <a14:imgEffect>
                      <a14:saturation sat="200000"/>
                    </a14:imgEffect>
                  </a14:imgLayer>
                </a14:imgProps>
              </a:ext>
            </a:extLst>
          </a:blip>
          <a:stretch>
            <a:fillRect/>
          </a:stretch>
        </p:blipFill>
        <p:spPr>
          <a:xfrm>
            <a:off x="1468437" y="3513138"/>
            <a:ext cx="4243388" cy="2970212"/>
          </a:xfrm>
          <a:prstGeom prst="rect">
            <a:avLst/>
          </a:prstGeom>
          <a:noFill/>
          <a:ln w="9525">
            <a:noFill/>
          </a:ln>
        </p:spPr>
      </p:pic>
      <p:pic>
        <p:nvPicPr>
          <p:cNvPr id="5" name="Picture 4"/>
          <p:cNvPicPr>
            <a:picLocks noChangeAspect="1"/>
          </p:cNvPicPr>
          <p:nvPr/>
        </p:nvPicPr>
        <p:blipFill>
          <a:blip r:embed="rId8">
            <a:extLst>
              <a:ext uri="{BEBA8EAE-BF5A-486C-A8C5-ECC9F3942E4B}">
                <a14:imgProps xmlns:a14="http://schemas.microsoft.com/office/drawing/2010/main">
                  <a14:imgLayer r:embed="rId9">
                    <a14:imgEffect>
                      <a14:saturation sat="200000"/>
                    </a14:imgEffect>
                  </a14:imgLayer>
                </a14:imgProps>
              </a:ext>
            </a:extLst>
          </a:blip>
          <a:stretch>
            <a:fillRect/>
          </a:stretch>
        </p:blipFill>
        <p:spPr>
          <a:xfrm>
            <a:off x="6169025" y="3492500"/>
            <a:ext cx="4405313" cy="2970213"/>
          </a:xfrm>
          <a:prstGeom prst="rect">
            <a:avLst/>
          </a:prstGeom>
          <a:noFill/>
          <a:ln w="9525">
            <a:noFill/>
          </a:ln>
        </p:spPr>
      </p:pic>
      <p:sp>
        <p:nvSpPr>
          <p:cNvPr id="6" name="TextBox 5"/>
          <p:cNvSpPr txBox="1"/>
          <p:nvPr/>
        </p:nvSpPr>
        <p:spPr>
          <a:xfrm>
            <a:off x="1595021" y="3078163"/>
            <a:ext cx="3948113" cy="461665"/>
          </a:xfrm>
          <a:prstGeom prst="rect">
            <a:avLst/>
          </a:prstGeom>
          <a:ln/>
        </p:spPr>
        <p:style>
          <a:lnRef idx="2">
            <a:schemeClr val="accent4"/>
          </a:lnRef>
          <a:fillRef idx="1">
            <a:schemeClr val="lt1"/>
          </a:fillRef>
          <a:effectRef idx="0">
            <a:schemeClr val="accent4"/>
          </a:effectRef>
          <a:fontRef idx="minor">
            <a:schemeClr val="dk1"/>
          </a:fontRef>
        </p:style>
        <p:txBody>
          <a:bodyPr>
            <a:spAutoFit/>
          </a:bodyPr>
          <a:lstStyle>
            <a:lvl1pPr marL="342900" indent="-342900" algn="l" rtl="0" eaLnBrk="0" fontAlgn="base" hangingPunct="0">
              <a:spcBef>
                <a:spcPct val="20000"/>
              </a:spcBef>
              <a:spcAft>
                <a:spcPct val="0"/>
              </a:spcAft>
              <a:buClr>
                <a:schemeClr val="hlink"/>
              </a:buClr>
              <a:buSzPct val="120000"/>
              <a:buChar char="•"/>
              <a:defRPr sz="3200" kern="1200">
                <a:solidFill>
                  <a:schemeClr val="tx1"/>
                </a:solidFill>
                <a:effectLst/>
                <a:latin typeface="+mn-lt"/>
                <a:ea typeface="+mn-ea"/>
                <a:cs typeface="+mn-cs"/>
              </a:defRPr>
            </a:lvl1pPr>
            <a:lvl2pPr marL="742950" indent="-285750" algn="l" rtl="0" eaLnBrk="0" fontAlgn="base" hangingPunct="0">
              <a:spcBef>
                <a:spcPct val="20000"/>
              </a:spcBef>
              <a:spcAft>
                <a:spcPct val="0"/>
              </a:spcAft>
              <a:buFont typeface="Tahoma" panose="020B0604030504040204" pitchFamily="34" charset="0"/>
              <a:buChar char="–"/>
              <a:defRPr sz="2800" kern="1200">
                <a:solidFill>
                  <a:schemeClr val="tx1"/>
                </a:solidFill>
                <a:effectLst/>
                <a:latin typeface="+mn-lt"/>
                <a:ea typeface="+mn-ea"/>
                <a:cs typeface="+mn-cs"/>
              </a:defRPr>
            </a:lvl2pPr>
            <a:lvl3pPr marL="1143000" indent="-228600" algn="l" rtl="0" eaLnBrk="0" fontAlgn="base" hangingPunct="0">
              <a:spcBef>
                <a:spcPct val="20000"/>
              </a:spcBef>
              <a:spcAft>
                <a:spcPct val="0"/>
              </a:spcAft>
              <a:buClr>
                <a:schemeClr val="hlink"/>
              </a:buClr>
              <a:buSzPct val="120000"/>
              <a:buChar char="•"/>
              <a:defRPr sz="2400" kern="1200">
                <a:solidFill>
                  <a:schemeClr val="tx1"/>
                </a:solidFill>
                <a:effectLst/>
                <a:latin typeface="+mn-lt"/>
                <a:ea typeface="+mn-ea"/>
                <a:cs typeface="+mn-cs"/>
              </a:defRPr>
            </a:lvl3pPr>
            <a:lvl4pPr marL="1600200" indent="-228600" algn="l" rtl="0" eaLnBrk="0" fontAlgn="base" hangingPunct="0">
              <a:spcBef>
                <a:spcPct val="20000"/>
              </a:spcBef>
              <a:spcAft>
                <a:spcPct val="0"/>
              </a:spcAft>
              <a:buFont typeface="Tahoma" panose="020B0604030504040204" pitchFamily="34" charset="0"/>
              <a:buChar char="–"/>
              <a:defRPr sz="2000" kern="1200">
                <a:solidFill>
                  <a:schemeClr val="tx1"/>
                </a:solidFill>
                <a:effectLst/>
                <a:latin typeface="+mn-lt"/>
                <a:ea typeface="+mn-ea"/>
                <a:cs typeface="+mn-cs"/>
              </a:defRPr>
            </a:lvl4pPr>
            <a:lvl5pPr marL="2057400" indent="-228600" algn="l" rtl="0" eaLnBrk="0" fontAlgn="base" hangingPunct="0">
              <a:spcBef>
                <a:spcPct val="20000"/>
              </a:spcBef>
              <a:spcAft>
                <a:spcPct val="0"/>
              </a:spcAft>
              <a:buClr>
                <a:schemeClr val="hlink"/>
              </a:buClr>
              <a:buSzPct val="80000"/>
              <a:buFont typeface="Wingdings" panose="05000000000000000000" pitchFamily="2" charset="2"/>
              <a:buChar char="v"/>
              <a:defRPr sz="2000" kern="1200">
                <a:solidFill>
                  <a:schemeClr val="tx1"/>
                </a:solidFill>
                <a:effectLst/>
                <a:latin typeface="+mn-lt"/>
                <a:ea typeface="+mn-ea"/>
                <a:cs typeface="+mn-cs"/>
              </a:defRPr>
            </a:lvl5pPr>
          </a:lstStyle>
          <a:p>
            <a:pPr marL="0" lvl="0" indent="0" algn="ctr">
              <a:spcBef>
                <a:spcPct val="0"/>
              </a:spcBef>
              <a:buClrTx/>
              <a:buSzTx/>
              <a:buNone/>
            </a:pPr>
            <a:r>
              <a:rPr lang="en-US" altLang="en-US" sz="2400" b="1" dirty="0">
                <a:solidFill>
                  <a:srgbClr val="333300"/>
                </a:solidFill>
              </a:rPr>
              <a:t>Vua Hùng – Nước Văn Lang</a:t>
            </a:r>
          </a:p>
        </p:txBody>
      </p:sp>
      <p:sp>
        <p:nvSpPr>
          <p:cNvPr id="7" name="TextBox 6"/>
          <p:cNvSpPr txBox="1"/>
          <p:nvPr/>
        </p:nvSpPr>
        <p:spPr>
          <a:xfrm>
            <a:off x="1492250" y="6442075"/>
            <a:ext cx="4676775" cy="461665"/>
          </a:xfrm>
          <a:prstGeom prst="rect">
            <a:avLst/>
          </a:prstGeom>
          <a:ln/>
        </p:spPr>
        <p:style>
          <a:lnRef idx="2">
            <a:schemeClr val="accent4"/>
          </a:lnRef>
          <a:fillRef idx="1">
            <a:schemeClr val="lt1"/>
          </a:fillRef>
          <a:effectRef idx="0">
            <a:schemeClr val="accent4"/>
          </a:effectRef>
          <a:fontRef idx="minor">
            <a:schemeClr val="dk1"/>
          </a:fontRef>
        </p:style>
        <p:txBody>
          <a:bodyPr>
            <a:spAutoFit/>
          </a:bodyPr>
          <a:lstStyle>
            <a:lvl1pPr marL="342900" indent="-342900" algn="l" rtl="0" eaLnBrk="0" fontAlgn="base" hangingPunct="0">
              <a:spcBef>
                <a:spcPct val="20000"/>
              </a:spcBef>
              <a:spcAft>
                <a:spcPct val="0"/>
              </a:spcAft>
              <a:buClr>
                <a:schemeClr val="hlink"/>
              </a:buClr>
              <a:buSzPct val="120000"/>
              <a:buChar char="•"/>
              <a:defRPr sz="3200" kern="1200">
                <a:solidFill>
                  <a:schemeClr val="tx1"/>
                </a:solidFill>
                <a:effectLst/>
                <a:latin typeface="+mn-lt"/>
                <a:ea typeface="+mn-ea"/>
                <a:cs typeface="+mn-cs"/>
              </a:defRPr>
            </a:lvl1pPr>
            <a:lvl2pPr marL="742950" indent="-285750" algn="l" rtl="0" eaLnBrk="0" fontAlgn="base" hangingPunct="0">
              <a:spcBef>
                <a:spcPct val="20000"/>
              </a:spcBef>
              <a:spcAft>
                <a:spcPct val="0"/>
              </a:spcAft>
              <a:buFont typeface="Tahoma" panose="020B0604030504040204" pitchFamily="34" charset="0"/>
              <a:buChar char="–"/>
              <a:defRPr sz="2800" kern="1200">
                <a:solidFill>
                  <a:schemeClr val="tx1"/>
                </a:solidFill>
                <a:effectLst/>
                <a:latin typeface="+mn-lt"/>
                <a:ea typeface="+mn-ea"/>
                <a:cs typeface="+mn-cs"/>
              </a:defRPr>
            </a:lvl2pPr>
            <a:lvl3pPr marL="1143000" indent="-228600" algn="l" rtl="0" eaLnBrk="0" fontAlgn="base" hangingPunct="0">
              <a:spcBef>
                <a:spcPct val="20000"/>
              </a:spcBef>
              <a:spcAft>
                <a:spcPct val="0"/>
              </a:spcAft>
              <a:buClr>
                <a:schemeClr val="hlink"/>
              </a:buClr>
              <a:buSzPct val="120000"/>
              <a:buChar char="•"/>
              <a:defRPr sz="2400" kern="1200">
                <a:solidFill>
                  <a:schemeClr val="tx1"/>
                </a:solidFill>
                <a:effectLst/>
                <a:latin typeface="+mn-lt"/>
                <a:ea typeface="+mn-ea"/>
                <a:cs typeface="+mn-cs"/>
              </a:defRPr>
            </a:lvl3pPr>
            <a:lvl4pPr marL="1600200" indent="-228600" algn="l" rtl="0" eaLnBrk="0" fontAlgn="base" hangingPunct="0">
              <a:spcBef>
                <a:spcPct val="20000"/>
              </a:spcBef>
              <a:spcAft>
                <a:spcPct val="0"/>
              </a:spcAft>
              <a:buFont typeface="Tahoma" panose="020B0604030504040204" pitchFamily="34" charset="0"/>
              <a:buChar char="–"/>
              <a:defRPr sz="2000" kern="1200">
                <a:solidFill>
                  <a:schemeClr val="tx1"/>
                </a:solidFill>
                <a:effectLst/>
                <a:latin typeface="+mn-lt"/>
                <a:ea typeface="+mn-ea"/>
                <a:cs typeface="+mn-cs"/>
              </a:defRPr>
            </a:lvl4pPr>
            <a:lvl5pPr marL="2057400" indent="-228600" algn="l" rtl="0" eaLnBrk="0" fontAlgn="base" hangingPunct="0">
              <a:spcBef>
                <a:spcPct val="20000"/>
              </a:spcBef>
              <a:spcAft>
                <a:spcPct val="0"/>
              </a:spcAft>
              <a:buClr>
                <a:schemeClr val="hlink"/>
              </a:buClr>
              <a:buSzPct val="80000"/>
              <a:buFont typeface="Wingdings" panose="05000000000000000000" pitchFamily="2" charset="2"/>
              <a:buChar char="v"/>
              <a:defRPr sz="2000" kern="1200">
                <a:solidFill>
                  <a:schemeClr val="tx1"/>
                </a:solidFill>
                <a:effectLst/>
                <a:latin typeface="+mn-lt"/>
                <a:ea typeface="+mn-ea"/>
                <a:cs typeface="+mn-cs"/>
              </a:defRPr>
            </a:lvl5pPr>
          </a:lstStyle>
          <a:p>
            <a:pPr marL="0" lvl="0" indent="0" algn="ctr">
              <a:spcBef>
                <a:spcPct val="0"/>
              </a:spcBef>
              <a:buClrTx/>
              <a:buSzTx/>
              <a:buNone/>
            </a:pPr>
            <a:r>
              <a:rPr lang="en-US" altLang="en-US" sz="2400" b="1" dirty="0">
                <a:solidFill>
                  <a:srgbClr val="333300"/>
                </a:solidFill>
              </a:rPr>
              <a:t>Ngô Quyền dẹp tan quân Nam Hán </a:t>
            </a:r>
          </a:p>
        </p:txBody>
      </p:sp>
      <p:sp>
        <p:nvSpPr>
          <p:cNvPr id="8" name="Rectangle 7"/>
          <p:cNvSpPr/>
          <p:nvPr/>
        </p:nvSpPr>
        <p:spPr>
          <a:xfrm>
            <a:off x="6737125" y="3108325"/>
            <a:ext cx="3270704" cy="461665"/>
          </a:xfrm>
          <a:prstGeom prst="rect">
            <a:avLst/>
          </a:prstGeom>
          <a:ln/>
        </p:spPr>
        <p:style>
          <a:lnRef idx="2">
            <a:schemeClr val="accent4"/>
          </a:lnRef>
          <a:fillRef idx="1">
            <a:schemeClr val="lt1"/>
          </a:fillRef>
          <a:effectRef idx="0">
            <a:schemeClr val="accent4"/>
          </a:effectRef>
          <a:fontRef idx="minor">
            <a:schemeClr val="dk1"/>
          </a:fontRef>
        </p:style>
        <p:txBody>
          <a:bodyPr wrap="none">
            <a:spAutoFit/>
          </a:bodyPr>
          <a:lstStyle>
            <a:lvl1pPr marL="342900" indent="-342900" algn="l" rtl="0" eaLnBrk="0" fontAlgn="base" hangingPunct="0">
              <a:spcBef>
                <a:spcPct val="20000"/>
              </a:spcBef>
              <a:spcAft>
                <a:spcPct val="0"/>
              </a:spcAft>
              <a:buClr>
                <a:schemeClr val="hlink"/>
              </a:buClr>
              <a:buSzPct val="120000"/>
              <a:buChar char="•"/>
              <a:defRPr sz="3200" kern="1200">
                <a:solidFill>
                  <a:schemeClr val="tx1"/>
                </a:solidFill>
                <a:effectLst/>
                <a:latin typeface="+mn-lt"/>
                <a:ea typeface="+mn-ea"/>
                <a:cs typeface="+mn-cs"/>
              </a:defRPr>
            </a:lvl1pPr>
            <a:lvl2pPr marL="742950" indent="-285750" algn="l" rtl="0" eaLnBrk="0" fontAlgn="base" hangingPunct="0">
              <a:spcBef>
                <a:spcPct val="20000"/>
              </a:spcBef>
              <a:spcAft>
                <a:spcPct val="0"/>
              </a:spcAft>
              <a:buFont typeface="Tahoma" panose="020B0604030504040204" pitchFamily="34" charset="0"/>
              <a:buChar char="–"/>
              <a:defRPr sz="2800" kern="1200">
                <a:solidFill>
                  <a:schemeClr val="tx1"/>
                </a:solidFill>
                <a:effectLst/>
                <a:latin typeface="+mn-lt"/>
                <a:ea typeface="+mn-ea"/>
                <a:cs typeface="+mn-cs"/>
              </a:defRPr>
            </a:lvl2pPr>
            <a:lvl3pPr marL="1143000" indent="-228600" algn="l" rtl="0" eaLnBrk="0" fontAlgn="base" hangingPunct="0">
              <a:spcBef>
                <a:spcPct val="20000"/>
              </a:spcBef>
              <a:spcAft>
                <a:spcPct val="0"/>
              </a:spcAft>
              <a:buClr>
                <a:schemeClr val="hlink"/>
              </a:buClr>
              <a:buSzPct val="120000"/>
              <a:buChar char="•"/>
              <a:defRPr sz="2400" kern="1200">
                <a:solidFill>
                  <a:schemeClr val="tx1"/>
                </a:solidFill>
                <a:effectLst/>
                <a:latin typeface="+mn-lt"/>
                <a:ea typeface="+mn-ea"/>
                <a:cs typeface="+mn-cs"/>
              </a:defRPr>
            </a:lvl3pPr>
            <a:lvl4pPr marL="1600200" indent="-228600" algn="l" rtl="0" eaLnBrk="0" fontAlgn="base" hangingPunct="0">
              <a:spcBef>
                <a:spcPct val="20000"/>
              </a:spcBef>
              <a:spcAft>
                <a:spcPct val="0"/>
              </a:spcAft>
              <a:buFont typeface="Tahoma" panose="020B0604030504040204" pitchFamily="34" charset="0"/>
              <a:buChar char="–"/>
              <a:defRPr sz="2000" kern="1200">
                <a:solidFill>
                  <a:schemeClr val="tx1"/>
                </a:solidFill>
                <a:effectLst/>
                <a:latin typeface="+mn-lt"/>
                <a:ea typeface="+mn-ea"/>
                <a:cs typeface="+mn-cs"/>
              </a:defRPr>
            </a:lvl4pPr>
            <a:lvl5pPr marL="2057400" indent="-228600" algn="l" rtl="0" eaLnBrk="0" fontAlgn="base" hangingPunct="0">
              <a:spcBef>
                <a:spcPct val="20000"/>
              </a:spcBef>
              <a:spcAft>
                <a:spcPct val="0"/>
              </a:spcAft>
              <a:buClr>
                <a:schemeClr val="hlink"/>
              </a:buClr>
              <a:buSzPct val="80000"/>
              <a:buFont typeface="Wingdings" panose="05000000000000000000" pitchFamily="2" charset="2"/>
              <a:buChar char="v"/>
              <a:defRPr sz="2000" kern="1200">
                <a:solidFill>
                  <a:schemeClr val="tx1"/>
                </a:solidFill>
                <a:effectLst/>
                <a:latin typeface="+mn-lt"/>
                <a:ea typeface="+mn-ea"/>
                <a:cs typeface="+mn-cs"/>
              </a:defRPr>
            </a:lvl5pPr>
          </a:lstStyle>
          <a:p>
            <a:pPr marL="0" lvl="0" indent="0" algn="ctr">
              <a:spcBef>
                <a:spcPct val="0"/>
              </a:spcBef>
              <a:buClrTx/>
              <a:buSzTx/>
              <a:buNone/>
            </a:pPr>
            <a:r>
              <a:rPr lang="en-US" altLang="en-US" sz="2400" b="1" dirty="0">
                <a:solidFill>
                  <a:srgbClr val="333300"/>
                </a:solidFill>
              </a:rPr>
              <a:t>Khởi nghĩa Hai Bà Trưng</a:t>
            </a:r>
          </a:p>
        </p:txBody>
      </p:sp>
      <p:sp>
        <p:nvSpPr>
          <p:cNvPr id="9" name="Rectangle 8"/>
          <p:cNvSpPr/>
          <p:nvPr/>
        </p:nvSpPr>
        <p:spPr>
          <a:xfrm>
            <a:off x="7018828" y="6442075"/>
            <a:ext cx="2656497" cy="461665"/>
          </a:xfrm>
          <a:prstGeom prst="rect">
            <a:avLst/>
          </a:prstGeom>
          <a:ln/>
        </p:spPr>
        <p:style>
          <a:lnRef idx="2">
            <a:schemeClr val="accent4"/>
          </a:lnRef>
          <a:fillRef idx="1">
            <a:schemeClr val="lt1"/>
          </a:fillRef>
          <a:effectRef idx="0">
            <a:schemeClr val="accent4"/>
          </a:effectRef>
          <a:fontRef idx="minor">
            <a:schemeClr val="dk1"/>
          </a:fontRef>
        </p:style>
        <p:txBody>
          <a:bodyPr wrap="none">
            <a:spAutoFit/>
          </a:bodyPr>
          <a:lstStyle>
            <a:lvl1pPr marL="342900" indent="-342900" algn="l" rtl="0" eaLnBrk="0" fontAlgn="base" hangingPunct="0">
              <a:spcBef>
                <a:spcPct val="20000"/>
              </a:spcBef>
              <a:spcAft>
                <a:spcPct val="0"/>
              </a:spcAft>
              <a:buClr>
                <a:schemeClr val="hlink"/>
              </a:buClr>
              <a:buSzPct val="120000"/>
              <a:buChar char="•"/>
              <a:defRPr sz="3200" kern="1200">
                <a:solidFill>
                  <a:schemeClr val="tx1"/>
                </a:solidFill>
                <a:effectLst/>
                <a:latin typeface="+mn-lt"/>
                <a:ea typeface="+mn-ea"/>
                <a:cs typeface="+mn-cs"/>
              </a:defRPr>
            </a:lvl1pPr>
            <a:lvl2pPr marL="742950" indent="-285750" algn="l" rtl="0" eaLnBrk="0" fontAlgn="base" hangingPunct="0">
              <a:spcBef>
                <a:spcPct val="20000"/>
              </a:spcBef>
              <a:spcAft>
                <a:spcPct val="0"/>
              </a:spcAft>
              <a:buFont typeface="Tahoma" panose="020B0604030504040204" pitchFamily="34" charset="0"/>
              <a:buChar char="–"/>
              <a:defRPr sz="2800" kern="1200">
                <a:solidFill>
                  <a:schemeClr val="tx1"/>
                </a:solidFill>
                <a:effectLst/>
                <a:latin typeface="+mn-lt"/>
                <a:ea typeface="+mn-ea"/>
                <a:cs typeface="+mn-cs"/>
              </a:defRPr>
            </a:lvl2pPr>
            <a:lvl3pPr marL="1143000" indent="-228600" algn="l" rtl="0" eaLnBrk="0" fontAlgn="base" hangingPunct="0">
              <a:spcBef>
                <a:spcPct val="20000"/>
              </a:spcBef>
              <a:spcAft>
                <a:spcPct val="0"/>
              </a:spcAft>
              <a:buClr>
                <a:schemeClr val="hlink"/>
              </a:buClr>
              <a:buSzPct val="120000"/>
              <a:buChar char="•"/>
              <a:defRPr sz="2400" kern="1200">
                <a:solidFill>
                  <a:schemeClr val="tx1"/>
                </a:solidFill>
                <a:effectLst/>
                <a:latin typeface="+mn-lt"/>
                <a:ea typeface="+mn-ea"/>
                <a:cs typeface="+mn-cs"/>
              </a:defRPr>
            </a:lvl3pPr>
            <a:lvl4pPr marL="1600200" indent="-228600" algn="l" rtl="0" eaLnBrk="0" fontAlgn="base" hangingPunct="0">
              <a:spcBef>
                <a:spcPct val="20000"/>
              </a:spcBef>
              <a:spcAft>
                <a:spcPct val="0"/>
              </a:spcAft>
              <a:buFont typeface="Tahoma" panose="020B0604030504040204" pitchFamily="34" charset="0"/>
              <a:buChar char="–"/>
              <a:defRPr sz="2000" kern="1200">
                <a:solidFill>
                  <a:schemeClr val="tx1"/>
                </a:solidFill>
                <a:effectLst/>
                <a:latin typeface="+mn-lt"/>
                <a:ea typeface="+mn-ea"/>
                <a:cs typeface="+mn-cs"/>
              </a:defRPr>
            </a:lvl4pPr>
            <a:lvl5pPr marL="2057400" indent="-228600" algn="l" rtl="0" eaLnBrk="0" fontAlgn="base" hangingPunct="0">
              <a:spcBef>
                <a:spcPct val="20000"/>
              </a:spcBef>
              <a:spcAft>
                <a:spcPct val="0"/>
              </a:spcAft>
              <a:buClr>
                <a:schemeClr val="hlink"/>
              </a:buClr>
              <a:buSzPct val="80000"/>
              <a:buFont typeface="Wingdings" panose="05000000000000000000" pitchFamily="2" charset="2"/>
              <a:buChar char="v"/>
              <a:defRPr sz="2000" kern="1200">
                <a:solidFill>
                  <a:schemeClr val="tx1"/>
                </a:solidFill>
                <a:effectLst/>
                <a:latin typeface="+mn-lt"/>
                <a:ea typeface="+mn-ea"/>
                <a:cs typeface="+mn-cs"/>
              </a:defRPr>
            </a:lvl5pPr>
          </a:lstStyle>
          <a:p>
            <a:pPr marL="0" lvl="0" indent="0" algn="ctr">
              <a:spcBef>
                <a:spcPct val="0"/>
              </a:spcBef>
              <a:buClrTx/>
              <a:buSzTx/>
              <a:buNone/>
            </a:pPr>
            <a:r>
              <a:rPr lang="en-US" altLang="en-US" sz="2400" b="1" dirty="0">
                <a:solidFill>
                  <a:srgbClr val="333300"/>
                </a:solidFill>
              </a:rPr>
              <a:t>Lê Lợi – Nhà hậu Lê</a:t>
            </a:r>
          </a:p>
        </p:txBody>
      </p:sp>
    </p:spTree>
    <p:extLst>
      <p:ext uri="{BB962C8B-B14F-4D97-AF65-F5344CB8AC3E}">
        <p14:creationId xmlns:p14="http://schemas.microsoft.com/office/powerpoint/2010/main" val="6135802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par>
                          <p:cTn id="25" fill="hold">
                            <p:stCondLst>
                              <p:cond delay="1500"/>
                            </p:stCondLst>
                            <p:childTnLst>
                              <p:par>
                                <p:cTn id="26" presetID="10" presetClass="entr" presetSubtype="0" fill="hold"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500"/>
                                        <p:tgtEl>
                                          <p:spTgt spid="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09638" cy="6858000"/>
          </a:xfrm>
          <a:prstGeom prst="rect">
            <a:avLst/>
          </a:prstGeom>
        </p:spPr>
      </p:pic>
      <p:sp>
        <p:nvSpPr>
          <p:cNvPr id="3" name="Oval 2"/>
          <p:cNvSpPr/>
          <p:nvPr/>
        </p:nvSpPr>
        <p:spPr>
          <a:xfrm>
            <a:off x="6434316" y="-1141487"/>
            <a:ext cx="9991368" cy="9991368"/>
          </a:xfrm>
          <a:prstGeom prst="ellipse">
            <a:avLst/>
          </a:prstGeom>
          <a:blipFill dpi="0" rotWithShape="1">
            <a:blip r:embed="rId3">
              <a:alphaModFix amt="20000"/>
            </a:blip>
            <a:srcRect/>
            <a:stretch>
              <a:fillRect b="-2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6">
            <a:extLst>
              <a:ext uri="{FF2B5EF4-FFF2-40B4-BE49-F238E27FC236}">
                <a16:creationId xmlns:a16="http://schemas.microsoft.com/office/drawing/2014/main" id="{D820C3FF-9145-48C0-9053-667573003BE5}"/>
              </a:ext>
            </a:extLst>
          </p:cNvPr>
          <p:cNvSpPr>
            <a:spLocks noChangeArrowheads="1"/>
          </p:cNvSpPr>
          <p:nvPr/>
        </p:nvSpPr>
        <p:spPr bwMode="auto">
          <a:xfrm>
            <a:off x="565161" y="1971058"/>
            <a:ext cx="9060102" cy="3595553"/>
          </a:xfrm>
          <a:prstGeom prst="roundRect">
            <a:avLst/>
          </a:prstGeom>
          <a:solidFill>
            <a:schemeClr val="bg1"/>
          </a:solidFill>
          <a:ln w="38100">
            <a:solidFill>
              <a:srgbClr val="00B050"/>
            </a:solidFill>
            <a:prstDash val="dash"/>
            <a:miter lim="800000"/>
            <a:headEnd/>
            <a:tailEnd/>
          </a:ln>
          <a:effectLst/>
        </p:spPr>
        <p:txBody>
          <a:bodyPr/>
          <a:lstStyle>
            <a:lvl1pPr marL="342900" indent="-342900" algn="l" rtl="0" eaLnBrk="0" fontAlgn="base" hangingPunct="0">
              <a:spcBef>
                <a:spcPct val="20000"/>
              </a:spcBef>
              <a:spcAft>
                <a:spcPct val="0"/>
              </a:spcAft>
              <a:buClr>
                <a:schemeClr val="hlink"/>
              </a:buClr>
              <a:buSzPct val="120000"/>
              <a:buChar char="•"/>
              <a:defRPr sz="3200" kern="1200">
                <a:solidFill>
                  <a:schemeClr val="tx1"/>
                </a:solidFill>
                <a:effectLst/>
                <a:latin typeface="+mn-lt"/>
                <a:ea typeface="+mn-ea"/>
                <a:cs typeface="+mn-cs"/>
              </a:defRPr>
            </a:lvl1pPr>
            <a:lvl2pPr marL="742950" indent="-285750" algn="l" rtl="0" eaLnBrk="0" fontAlgn="base" hangingPunct="0">
              <a:spcBef>
                <a:spcPct val="20000"/>
              </a:spcBef>
              <a:spcAft>
                <a:spcPct val="0"/>
              </a:spcAft>
              <a:buFont typeface="Tahoma" panose="020B0604030504040204" pitchFamily="34" charset="0"/>
              <a:buChar char="–"/>
              <a:defRPr sz="2800" kern="1200">
                <a:solidFill>
                  <a:schemeClr val="tx1"/>
                </a:solidFill>
                <a:effectLst/>
                <a:latin typeface="+mn-lt"/>
                <a:ea typeface="+mn-ea"/>
                <a:cs typeface="+mn-cs"/>
              </a:defRPr>
            </a:lvl2pPr>
            <a:lvl3pPr marL="1143000" indent="-228600" algn="l" rtl="0" eaLnBrk="0" fontAlgn="base" hangingPunct="0">
              <a:spcBef>
                <a:spcPct val="20000"/>
              </a:spcBef>
              <a:spcAft>
                <a:spcPct val="0"/>
              </a:spcAft>
              <a:buClr>
                <a:schemeClr val="hlink"/>
              </a:buClr>
              <a:buSzPct val="120000"/>
              <a:buChar char="•"/>
              <a:defRPr sz="2400" kern="1200">
                <a:solidFill>
                  <a:schemeClr val="tx1"/>
                </a:solidFill>
                <a:effectLst/>
                <a:latin typeface="+mn-lt"/>
                <a:ea typeface="+mn-ea"/>
                <a:cs typeface="+mn-cs"/>
              </a:defRPr>
            </a:lvl3pPr>
            <a:lvl4pPr marL="1600200" indent="-228600" algn="l" rtl="0" eaLnBrk="0" fontAlgn="base" hangingPunct="0">
              <a:spcBef>
                <a:spcPct val="20000"/>
              </a:spcBef>
              <a:spcAft>
                <a:spcPct val="0"/>
              </a:spcAft>
              <a:buFont typeface="Tahoma" panose="020B0604030504040204" pitchFamily="34" charset="0"/>
              <a:buChar char="–"/>
              <a:defRPr sz="2000" kern="1200">
                <a:solidFill>
                  <a:schemeClr val="tx1"/>
                </a:solidFill>
                <a:effectLst/>
                <a:latin typeface="+mn-lt"/>
                <a:ea typeface="+mn-ea"/>
                <a:cs typeface="+mn-cs"/>
              </a:defRPr>
            </a:lvl4pPr>
            <a:lvl5pPr marL="2057400" indent="-228600" algn="l" rtl="0" eaLnBrk="0" fontAlgn="base" hangingPunct="0">
              <a:spcBef>
                <a:spcPct val="20000"/>
              </a:spcBef>
              <a:spcAft>
                <a:spcPct val="0"/>
              </a:spcAft>
              <a:buClr>
                <a:schemeClr val="hlink"/>
              </a:buClr>
              <a:buSzPct val="80000"/>
              <a:buFont typeface="Wingdings" panose="05000000000000000000" pitchFamily="2" charset="2"/>
              <a:buChar char="v"/>
              <a:defRPr sz="2000" kern="1200">
                <a:solidFill>
                  <a:schemeClr val="tx1"/>
                </a:solidFill>
                <a:effectLst/>
                <a:latin typeface="+mn-lt"/>
                <a:ea typeface="+mn-ea"/>
                <a:cs typeface="+mn-cs"/>
              </a:defRPr>
            </a:lvl5pPr>
          </a:lstStyle>
          <a:p>
            <a:pPr marL="0" lvl="0" indent="3175" algn="just" eaLnBrk="1" hangingPunct="1">
              <a:buNone/>
            </a:pPr>
            <a:r>
              <a:rPr lang="en-US" altLang="x-none" sz="4000" b="1">
                <a:solidFill>
                  <a:srgbClr val="00B050"/>
                </a:solidFill>
                <a:latin typeface="Times New Roman" panose="02020603050405020304" pitchFamily="18" charset="0"/>
                <a:cs typeface="Times New Roman" panose="02020603050405020304" pitchFamily="18" charset="0"/>
              </a:rPr>
              <a:t>	</a:t>
            </a:r>
            <a:r>
              <a:rPr lang="en-US" altLang="x-none" sz="4000" b="1">
                <a:solidFill>
                  <a:srgbClr val="006699"/>
                </a:solidFill>
                <a:latin typeface="UTM Avo" panose="02040603050506020204" pitchFamily="18" charset="0"/>
                <a:cs typeface="Times New Roman" panose="02020603050405020304" pitchFamily="18" charset="0"/>
              </a:rPr>
              <a:t>Môn Lịch sử và Địa lí giúp các em biết những điều trên và từ đó các em thêm yêu thiên nhiên, yêu con người và yêu Tổ quốc ta.</a:t>
            </a:r>
            <a:r>
              <a:rPr lang="en-US" sz="4000" b="1">
                <a:solidFill>
                  <a:srgbClr val="006699"/>
                </a:solidFill>
                <a:effectLst>
                  <a:outerShdw blurRad="38100" dist="38100" dir="2700000" algn="tl">
                    <a:srgbClr val="C0C0C0"/>
                  </a:outerShdw>
                </a:effectLst>
                <a:latin typeface="Tahoma" panose="020B0604030504040204" pitchFamily="34" charset="0"/>
              </a:rPr>
              <a:t> </a:t>
            </a:r>
            <a:endParaRPr lang="vi-VN" altLang="x-none" sz="4000" b="1" dirty="0">
              <a:solidFill>
                <a:srgbClr val="006699"/>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Freeform: Shape 49">
            <a:extLst>
              <a:ext uri="{FF2B5EF4-FFF2-40B4-BE49-F238E27FC236}">
                <a16:creationId xmlns:a16="http://schemas.microsoft.com/office/drawing/2014/main" id="{8876CCDB-58AA-4536-9D38-D0E6638F0CA5}"/>
              </a:ext>
            </a:extLst>
          </p:cNvPr>
          <p:cNvSpPr/>
          <p:nvPr/>
        </p:nvSpPr>
        <p:spPr>
          <a:xfrm>
            <a:off x="3094729" y="850393"/>
            <a:ext cx="3161692" cy="990019"/>
          </a:xfrm>
          <a:custGeom>
            <a:avLst/>
            <a:gdLst>
              <a:gd name="connsiteX0" fmla="*/ 943429 w 10653486"/>
              <a:gd name="connsiteY0" fmla="*/ 0 h 2888343"/>
              <a:gd name="connsiteX1" fmla="*/ 725714 w 10653486"/>
              <a:gd name="connsiteY1" fmla="*/ 174171 h 2888343"/>
              <a:gd name="connsiteX2" fmla="*/ 551543 w 10653486"/>
              <a:gd name="connsiteY2" fmla="*/ 261257 h 2888343"/>
              <a:gd name="connsiteX3" fmla="*/ 377372 w 10653486"/>
              <a:gd name="connsiteY3" fmla="*/ 275771 h 2888343"/>
              <a:gd name="connsiteX4" fmla="*/ 72572 w 10653486"/>
              <a:gd name="connsiteY4" fmla="*/ 304800 h 2888343"/>
              <a:gd name="connsiteX5" fmla="*/ 0 w 10653486"/>
              <a:gd name="connsiteY5" fmla="*/ 304800 h 2888343"/>
              <a:gd name="connsiteX6" fmla="*/ 43543 w 10653486"/>
              <a:gd name="connsiteY6" fmla="*/ 2569028 h 2888343"/>
              <a:gd name="connsiteX7" fmla="*/ 319314 w 10653486"/>
              <a:gd name="connsiteY7" fmla="*/ 2583543 h 2888343"/>
              <a:gd name="connsiteX8" fmla="*/ 638629 w 10653486"/>
              <a:gd name="connsiteY8" fmla="*/ 2670628 h 2888343"/>
              <a:gd name="connsiteX9" fmla="*/ 841829 w 10653486"/>
              <a:gd name="connsiteY9" fmla="*/ 2801257 h 2888343"/>
              <a:gd name="connsiteX10" fmla="*/ 928914 w 10653486"/>
              <a:gd name="connsiteY10" fmla="*/ 2888343 h 2888343"/>
              <a:gd name="connsiteX11" fmla="*/ 9739086 w 10653486"/>
              <a:gd name="connsiteY11" fmla="*/ 2830286 h 2888343"/>
              <a:gd name="connsiteX12" fmla="*/ 10145486 w 10653486"/>
              <a:gd name="connsiteY12" fmla="*/ 2583543 h 2888343"/>
              <a:gd name="connsiteX13" fmla="*/ 10653486 w 10653486"/>
              <a:gd name="connsiteY13" fmla="*/ 2525486 h 2888343"/>
              <a:gd name="connsiteX14" fmla="*/ 10609943 w 10653486"/>
              <a:gd name="connsiteY14" fmla="*/ 290286 h 2888343"/>
              <a:gd name="connsiteX15" fmla="*/ 10087429 w 10653486"/>
              <a:gd name="connsiteY15" fmla="*/ 203200 h 2888343"/>
              <a:gd name="connsiteX16" fmla="*/ 9811657 w 10653486"/>
              <a:gd name="connsiteY16" fmla="*/ 14514 h 2888343"/>
              <a:gd name="connsiteX17" fmla="*/ 943429 w 10653486"/>
              <a:gd name="connsiteY17" fmla="*/ 0 h 2888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653486" h="2888343">
                <a:moveTo>
                  <a:pt x="943429" y="0"/>
                </a:moveTo>
                <a:lnTo>
                  <a:pt x="725714" y="174171"/>
                </a:lnTo>
                <a:lnTo>
                  <a:pt x="551543" y="261257"/>
                </a:lnTo>
                <a:lnTo>
                  <a:pt x="377372" y="275771"/>
                </a:lnTo>
                <a:lnTo>
                  <a:pt x="72572" y="304800"/>
                </a:lnTo>
                <a:lnTo>
                  <a:pt x="0" y="304800"/>
                </a:lnTo>
                <a:lnTo>
                  <a:pt x="43543" y="2569028"/>
                </a:lnTo>
                <a:lnTo>
                  <a:pt x="319314" y="2583543"/>
                </a:lnTo>
                <a:lnTo>
                  <a:pt x="638629" y="2670628"/>
                </a:lnTo>
                <a:lnTo>
                  <a:pt x="841829" y="2801257"/>
                </a:lnTo>
                <a:lnTo>
                  <a:pt x="928914" y="2888343"/>
                </a:lnTo>
                <a:lnTo>
                  <a:pt x="9739086" y="2830286"/>
                </a:lnTo>
                <a:lnTo>
                  <a:pt x="10145486" y="2583543"/>
                </a:lnTo>
                <a:lnTo>
                  <a:pt x="10653486" y="2525486"/>
                </a:lnTo>
                <a:lnTo>
                  <a:pt x="10609943" y="290286"/>
                </a:lnTo>
                <a:lnTo>
                  <a:pt x="10087429" y="203200"/>
                </a:lnTo>
                <a:lnTo>
                  <a:pt x="9811657" y="14514"/>
                </a:lnTo>
                <a:lnTo>
                  <a:pt x="943429" y="0"/>
                </a:lnTo>
                <a:close/>
              </a:path>
            </a:pathLst>
          </a:custGeom>
          <a:ln w="63500" cmpd="thinThick">
            <a:solidFill>
              <a:srgbClr val="168588"/>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 name="TextBox 5"/>
          <p:cNvSpPr txBox="1"/>
          <p:nvPr/>
        </p:nvSpPr>
        <p:spPr>
          <a:xfrm>
            <a:off x="3320716" y="1026695"/>
            <a:ext cx="2743200" cy="723928"/>
          </a:xfrm>
          <a:prstGeom prst="rect">
            <a:avLst/>
          </a:prstGeom>
          <a:noFill/>
        </p:spPr>
        <p:txBody>
          <a:bodyPr wrap="square" rtlCol="0">
            <a:spAutoFit/>
          </a:bodyPr>
          <a:lstStyle/>
          <a:p>
            <a:r>
              <a:rPr lang="en-US" sz="4000" b="1">
                <a:solidFill>
                  <a:srgbClr val="002060"/>
                </a:solidFill>
                <a:effectLst>
                  <a:outerShdw blurRad="38100" dist="38100" dir="2700000" algn="tl">
                    <a:srgbClr val="000000">
                      <a:alpha val="43137"/>
                    </a:srgbClr>
                  </a:outerShdw>
                </a:effectLst>
                <a:latin typeface="UTM Avo" panose="02040603050506020204" pitchFamily="18" charset="0"/>
                <a:ea typeface="微软雅黑" panose="020B0503020204020204" pitchFamily="34" charset="-122"/>
              </a:rPr>
              <a:t>KẾT LUẬN</a:t>
            </a:r>
            <a:endParaRPr lang="en-US" sz="4000" b="1" dirty="0">
              <a:solidFill>
                <a:srgbClr val="002060"/>
              </a:solidFill>
              <a:effectLst>
                <a:outerShdw blurRad="38100" dist="38100" dir="2700000" algn="tl">
                  <a:srgbClr val="000000">
                    <a:alpha val="43137"/>
                  </a:srgbClr>
                </a:outerShdw>
              </a:effectLst>
              <a:latin typeface="UTM Avo" panose="02040603050506020204" pitchFamily="18" charset="0"/>
              <a:ea typeface="微软雅黑" panose="020B0503020204020204" pitchFamily="34" charset="-122"/>
            </a:endParaRPr>
          </a:p>
        </p:txBody>
      </p:sp>
    </p:spTree>
    <p:extLst>
      <p:ext uri="{BB962C8B-B14F-4D97-AF65-F5344CB8AC3E}">
        <p14:creationId xmlns:p14="http://schemas.microsoft.com/office/powerpoint/2010/main" val="57957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grpId="0" nodeType="withEffect">
                                  <p:stCondLst>
                                    <p:cond delay="0"/>
                                  </p:stCondLst>
                                  <p:childTnLst>
                                    <p:animRot by="21600000">
                                      <p:cBhvr>
                                        <p:cTn id="6" dur="2500" fill="hold"/>
                                        <p:tgtEl>
                                          <p:spTgt spid="3"/>
                                        </p:tgtEl>
                                        <p:attrNameLst>
                                          <p:attrName>r</p:attrName>
                                        </p:attrNameLst>
                                      </p:cBhvr>
                                    </p:animRot>
                                  </p:childTnLst>
                                </p:cTn>
                              </p:par>
                            </p:childTnLst>
                          </p:cTn>
                        </p:par>
                        <p:par>
                          <p:cTn id="7" fill="hold">
                            <p:stCondLst>
                              <p:cond delay="2500"/>
                            </p:stCondLst>
                            <p:childTnLst>
                              <p:par>
                                <p:cTn id="8" presetID="53" presetClass="entr" presetSubtype="16" fill="hold" grpId="1" nodeType="afterEffect">
                                  <p:stCondLst>
                                    <p:cond delay="0"/>
                                  </p:stCondLst>
                                  <p:childTnLst>
                                    <p:set>
                                      <p:cBhvr>
                                        <p:cTn id="9" dur="1" fill="hold">
                                          <p:stCondLst>
                                            <p:cond delay="0"/>
                                          </p:stCondLst>
                                        </p:cTn>
                                        <p:tgtEl>
                                          <p:spTgt spid="3"/>
                                        </p:tgtEl>
                                        <p:attrNameLst>
                                          <p:attrName>style.visibility</p:attrName>
                                        </p:attrNameLst>
                                      </p:cBhvr>
                                      <p:to>
                                        <p:strVal val="visible"/>
                                      </p:to>
                                    </p:set>
                                    <p:anim calcmode="lin" valueType="num">
                                      <p:cBhvr>
                                        <p:cTn id="10" dur="500" fill="hold"/>
                                        <p:tgtEl>
                                          <p:spTgt spid="3"/>
                                        </p:tgtEl>
                                        <p:attrNameLst>
                                          <p:attrName>ppt_w</p:attrName>
                                        </p:attrNameLst>
                                      </p:cBhvr>
                                      <p:tavLst>
                                        <p:tav tm="0">
                                          <p:val>
                                            <p:fltVal val="0"/>
                                          </p:val>
                                        </p:tav>
                                        <p:tav tm="100000">
                                          <p:val>
                                            <p:strVal val="#ppt_w"/>
                                          </p:val>
                                        </p:tav>
                                      </p:tavLst>
                                    </p:anim>
                                    <p:anim calcmode="lin" valueType="num">
                                      <p:cBhvr>
                                        <p:cTn id="11" dur="500" fill="hold"/>
                                        <p:tgtEl>
                                          <p:spTgt spid="3"/>
                                        </p:tgtEl>
                                        <p:attrNameLst>
                                          <p:attrName>ppt_h</p:attrName>
                                        </p:attrNameLst>
                                      </p:cBhvr>
                                      <p:tavLst>
                                        <p:tav tm="0">
                                          <p:val>
                                            <p:fltVal val="0"/>
                                          </p:val>
                                        </p:tav>
                                        <p:tav tm="100000">
                                          <p:val>
                                            <p:strVal val="#ppt_h"/>
                                          </p:val>
                                        </p:tav>
                                      </p:tavLst>
                                    </p:anim>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iterate type="lt">
                                    <p:tmPct val="5000"/>
                                  </p:iterate>
                                  <p:childTnLst>
                                    <p:set>
                                      <p:cBhvr>
                                        <p:cTn id="16" dur="1" fill="hold">
                                          <p:stCondLst>
                                            <p:cond delay="0"/>
                                          </p:stCondLst>
                                        </p:cTn>
                                        <p:tgtEl>
                                          <p:spTgt spid="4">
                                            <p:txEl>
                                              <p:pRg st="0" end="0"/>
                                            </p:txEl>
                                          </p:spTgt>
                                        </p:tgtEl>
                                        <p:attrNameLst>
                                          <p:attrName>style.visibility</p:attrName>
                                        </p:attrNameLst>
                                      </p:cBhvr>
                                      <p:to>
                                        <p:strVal val="visible"/>
                                      </p:to>
                                    </p:set>
                                    <p:anim calcmode="lin" valueType="num">
                                      <p:cBhvr>
                                        <p:cTn id="17"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18" dur="1000" fill="hold"/>
                                        <p:tgtEl>
                                          <p:spTgt spid="4">
                                            <p:txEl>
                                              <p:pRg st="0" end="0"/>
                                            </p:txEl>
                                          </p:spTgt>
                                        </p:tgtEl>
                                        <p:attrNameLst>
                                          <p:attrName>ppt_h</p:attrName>
                                        </p:attrNameLst>
                                      </p:cBhvr>
                                      <p:tavLst>
                                        <p:tav tm="0">
                                          <p:val>
                                            <p:fltVal val="0"/>
                                          </p:val>
                                        </p:tav>
                                        <p:tav tm="100000">
                                          <p:val>
                                            <p:strVal val="#ppt_h"/>
                                          </p:val>
                                        </p:tav>
                                      </p:tavLst>
                                    </p:anim>
                                    <p:anim calcmode="lin" valueType="num">
                                      <p:cBhvr>
                                        <p:cTn id="19" dur="1000" fill="hold"/>
                                        <p:tgtEl>
                                          <p:spTgt spid="4">
                                            <p:txEl>
                                              <p:pRg st="0" end="0"/>
                                            </p:txEl>
                                          </p:spTgt>
                                        </p:tgtEl>
                                        <p:attrNameLst>
                                          <p:attrName>style.rotation</p:attrName>
                                        </p:attrNameLst>
                                      </p:cBhvr>
                                      <p:tavLst>
                                        <p:tav tm="0">
                                          <p:val>
                                            <p:fltVal val="90"/>
                                          </p:val>
                                        </p:tav>
                                        <p:tav tm="100000">
                                          <p:val>
                                            <p:fltVal val="0"/>
                                          </p:val>
                                        </p:tav>
                                      </p:tavLst>
                                    </p:anim>
                                    <p:animEffect transition="in" filter="fade">
                                      <p:cBhvr>
                                        <p:cTn id="20" dur="1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p:cNvSpPr/>
          <p:nvPr/>
        </p:nvSpPr>
        <p:spPr>
          <a:xfrm>
            <a:off x="1524000" y="-355600"/>
            <a:ext cx="309880" cy="368300"/>
          </a:xfrm>
          <a:prstGeom prst="rect">
            <a:avLst/>
          </a:prstGeom>
          <a:noFill/>
          <a:ln w="9525">
            <a:noFill/>
          </a:ln>
        </p:spPr>
        <p:txBody>
          <a:bodyPr wrap="none" anchor="ctr" anchorCtr="0">
            <a:spAutoFit/>
          </a:bodyPr>
          <a:lstStyle>
            <a:lvl1pPr marL="342900" indent="-342900" algn="l" rtl="0" eaLnBrk="0" fontAlgn="base" hangingPunct="0">
              <a:spcBef>
                <a:spcPct val="20000"/>
              </a:spcBef>
              <a:spcAft>
                <a:spcPct val="0"/>
              </a:spcAft>
              <a:buClr>
                <a:schemeClr val="hlink"/>
              </a:buClr>
              <a:buSzPct val="120000"/>
              <a:buChar char="•"/>
              <a:defRPr sz="3200" kern="1200">
                <a:solidFill>
                  <a:schemeClr val="tx1"/>
                </a:solidFill>
                <a:effectLst/>
                <a:latin typeface="+mn-lt"/>
                <a:ea typeface="+mn-ea"/>
                <a:cs typeface="+mn-cs"/>
              </a:defRPr>
            </a:lvl1pPr>
            <a:lvl2pPr marL="742950" indent="-285750" algn="l" rtl="0" eaLnBrk="0" fontAlgn="base" hangingPunct="0">
              <a:spcBef>
                <a:spcPct val="20000"/>
              </a:spcBef>
              <a:spcAft>
                <a:spcPct val="0"/>
              </a:spcAft>
              <a:buFont typeface="Tahoma" panose="020B0604030504040204" pitchFamily="34" charset="0"/>
              <a:buChar char="–"/>
              <a:defRPr sz="2800" kern="1200">
                <a:solidFill>
                  <a:schemeClr val="tx1"/>
                </a:solidFill>
                <a:effectLst/>
                <a:latin typeface="+mn-lt"/>
                <a:ea typeface="+mn-ea"/>
                <a:cs typeface="+mn-cs"/>
              </a:defRPr>
            </a:lvl2pPr>
            <a:lvl3pPr marL="1143000" indent="-228600" algn="l" rtl="0" eaLnBrk="0" fontAlgn="base" hangingPunct="0">
              <a:spcBef>
                <a:spcPct val="20000"/>
              </a:spcBef>
              <a:spcAft>
                <a:spcPct val="0"/>
              </a:spcAft>
              <a:buClr>
                <a:schemeClr val="hlink"/>
              </a:buClr>
              <a:buSzPct val="120000"/>
              <a:buChar char="•"/>
              <a:defRPr sz="2400" kern="1200">
                <a:solidFill>
                  <a:schemeClr val="tx1"/>
                </a:solidFill>
                <a:effectLst/>
                <a:latin typeface="+mn-lt"/>
                <a:ea typeface="+mn-ea"/>
                <a:cs typeface="+mn-cs"/>
              </a:defRPr>
            </a:lvl3pPr>
            <a:lvl4pPr marL="1600200" indent="-228600" algn="l" rtl="0" eaLnBrk="0" fontAlgn="base" hangingPunct="0">
              <a:spcBef>
                <a:spcPct val="20000"/>
              </a:spcBef>
              <a:spcAft>
                <a:spcPct val="0"/>
              </a:spcAft>
              <a:buFont typeface="Tahoma" panose="020B0604030504040204" pitchFamily="34" charset="0"/>
              <a:buChar char="–"/>
              <a:defRPr sz="2000" kern="1200">
                <a:solidFill>
                  <a:schemeClr val="tx1"/>
                </a:solidFill>
                <a:effectLst/>
                <a:latin typeface="+mn-lt"/>
                <a:ea typeface="+mn-ea"/>
                <a:cs typeface="+mn-cs"/>
              </a:defRPr>
            </a:lvl4pPr>
            <a:lvl5pPr marL="2057400" indent="-228600" algn="l" rtl="0" eaLnBrk="0" fontAlgn="base" hangingPunct="0">
              <a:spcBef>
                <a:spcPct val="20000"/>
              </a:spcBef>
              <a:spcAft>
                <a:spcPct val="0"/>
              </a:spcAft>
              <a:buClr>
                <a:schemeClr val="hlink"/>
              </a:buClr>
              <a:buSzPct val="80000"/>
              <a:buFont typeface="Wingdings" panose="05000000000000000000" pitchFamily="2" charset="2"/>
              <a:buChar char="v"/>
              <a:defRPr sz="2000" kern="1200">
                <a:solidFill>
                  <a:schemeClr val="tx1"/>
                </a:solidFill>
                <a:effectLst/>
                <a:latin typeface="+mn-lt"/>
                <a:ea typeface="+mn-ea"/>
                <a:cs typeface="+mn-cs"/>
              </a:defRPr>
            </a:lvl5pPr>
          </a:lstStyle>
          <a:p>
            <a:pPr marL="0" lvl="0" indent="0">
              <a:spcBef>
                <a:spcPct val="0"/>
              </a:spcBef>
              <a:buClrTx/>
              <a:buSzTx/>
              <a:buNone/>
            </a:pPr>
            <a:endParaRPr lang="en-US" altLang="en-US" sz="1800" dirty="0"/>
          </a:p>
        </p:txBody>
      </p:sp>
      <p:sp>
        <p:nvSpPr>
          <p:cNvPr id="3" name="Rectangle 9"/>
          <p:cNvSpPr/>
          <p:nvPr/>
        </p:nvSpPr>
        <p:spPr>
          <a:xfrm>
            <a:off x="1524000" y="-641350"/>
            <a:ext cx="309880" cy="368300"/>
          </a:xfrm>
          <a:prstGeom prst="rect">
            <a:avLst/>
          </a:prstGeom>
          <a:noFill/>
          <a:ln w="9525">
            <a:noFill/>
          </a:ln>
        </p:spPr>
        <p:txBody>
          <a:bodyPr wrap="none" anchor="ctr" anchorCtr="0">
            <a:spAutoFit/>
          </a:bodyPr>
          <a:lstStyle>
            <a:lvl1pPr marL="342900" indent="-342900" algn="l" rtl="0" eaLnBrk="0" fontAlgn="base" hangingPunct="0">
              <a:spcBef>
                <a:spcPct val="20000"/>
              </a:spcBef>
              <a:spcAft>
                <a:spcPct val="0"/>
              </a:spcAft>
              <a:buClr>
                <a:schemeClr val="hlink"/>
              </a:buClr>
              <a:buSzPct val="120000"/>
              <a:buChar char="•"/>
              <a:defRPr sz="3200" kern="1200">
                <a:solidFill>
                  <a:schemeClr val="tx1"/>
                </a:solidFill>
                <a:effectLst/>
                <a:latin typeface="+mn-lt"/>
                <a:ea typeface="+mn-ea"/>
                <a:cs typeface="+mn-cs"/>
              </a:defRPr>
            </a:lvl1pPr>
            <a:lvl2pPr marL="742950" indent="-285750" algn="l" rtl="0" eaLnBrk="0" fontAlgn="base" hangingPunct="0">
              <a:spcBef>
                <a:spcPct val="20000"/>
              </a:spcBef>
              <a:spcAft>
                <a:spcPct val="0"/>
              </a:spcAft>
              <a:buFont typeface="Tahoma" panose="020B0604030504040204" pitchFamily="34" charset="0"/>
              <a:buChar char="–"/>
              <a:defRPr sz="2800" kern="1200">
                <a:solidFill>
                  <a:schemeClr val="tx1"/>
                </a:solidFill>
                <a:effectLst/>
                <a:latin typeface="+mn-lt"/>
                <a:ea typeface="+mn-ea"/>
                <a:cs typeface="+mn-cs"/>
              </a:defRPr>
            </a:lvl2pPr>
            <a:lvl3pPr marL="1143000" indent="-228600" algn="l" rtl="0" eaLnBrk="0" fontAlgn="base" hangingPunct="0">
              <a:spcBef>
                <a:spcPct val="20000"/>
              </a:spcBef>
              <a:spcAft>
                <a:spcPct val="0"/>
              </a:spcAft>
              <a:buClr>
                <a:schemeClr val="hlink"/>
              </a:buClr>
              <a:buSzPct val="120000"/>
              <a:buChar char="•"/>
              <a:defRPr sz="2400" kern="1200">
                <a:solidFill>
                  <a:schemeClr val="tx1"/>
                </a:solidFill>
                <a:effectLst/>
                <a:latin typeface="+mn-lt"/>
                <a:ea typeface="+mn-ea"/>
                <a:cs typeface="+mn-cs"/>
              </a:defRPr>
            </a:lvl3pPr>
            <a:lvl4pPr marL="1600200" indent="-228600" algn="l" rtl="0" eaLnBrk="0" fontAlgn="base" hangingPunct="0">
              <a:spcBef>
                <a:spcPct val="20000"/>
              </a:spcBef>
              <a:spcAft>
                <a:spcPct val="0"/>
              </a:spcAft>
              <a:buFont typeface="Tahoma" panose="020B0604030504040204" pitchFamily="34" charset="0"/>
              <a:buChar char="–"/>
              <a:defRPr sz="2000" kern="1200">
                <a:solidFill>
                  <a:schemeClr val="tx1"/>
                </a:solidFill>
                <a:effectLst/>
                <a:latin typeface="+mn-lt"/>
                <a:ea typeface="+mn-ea"/>
                <a:cs typeface="+mn-cs"/>
              </a:defRPr>
            </a:lvl4pPr>
            <a:lvl5pPr marL="2057400" indent="-228600" algn="l" rtl="0" eaLnBrk="0" fontAlgn="base" hangingPunct="0">
              <a:spcBef>
                <a:spcPct val="20000"/>
              </a:spcBef>
              <a:spcAft>
                <a:spcPct val="0"/>
              </a:spcAft>
              <a:buClr>
                <a:schemeClr val="hlink"/>
              </a:buClr>
              <a:buSzPct val="80000"/>
              <a:buFont typeface="Wingdings" panose="05000000000000000000" pitchFamily="2" charset="2"/>
              <a:buChar char="v"/>
              <a:defRPr sz="2000" kern="1200">
                <a:solidFill>
                  <a:schemeClr val="tx1"/>
                </a:solidFill>
                <a:effectLst/>
                <a:latin typeface="+mn-lt"/>
                <a:ea typeface="+mn-ea"/>
                <a:cs typeface="+mn-cs"/>
              </a:defRPr>
            </a:lvl5pPr>
          </a:lstStyle>
          <a:p>
            <a:pPr marL="0" lvl="0" indent="0">
              <a:spcBef>
                <a:spcPct val="0"/>
              </a:spcBef>
              <a:buClrTx/>
              <a:buSzTx/>
              <a:buNone/>
            </a:pPr>
            <a:endParaRPr lang="en-US" altLang="en-US" sz="1800" dirty="0"/>
          </a:p>
        </p:txBody>
      </p:sp>
      <p:sp>
        <p:nvSpPr>
          <p:cNvPr id="4" name="Rectangle 12"/>
          <p:cNvSpPr/>
          <p:nvPr/>
        </p:nvSpPr>
        <p:spPr>
          <a:xfrm>
            <a:off x="1524000" y="1739900"/>
            <a:ext cx="309880" cy="368300"/>
          </a:xfrm>
          <a:prstGeom prst="rect">
            <a:avLst/>
          </a:prstGeom>
          <a:noFill/>
          <a:ln w="9525">
            <a:noFill/>
          </a:ln>
        </p:spPr>
        <p:txBody>
          <a:bodyPr wrap="none" anchor="ctr" anchorCtr="0">
            <a:spAutoFit/>
          </a:bodyPr>
          <a:lstStyle>
            <a:lvl1pPr marL="342900" indent="-342900" algn="l" rtl="0" eaLnBrk="0" fontAlgn="base" hangingPunct="0">
              <a:spcBef>
                <a:spcPct val="20000"/>
              </a:spcBef>
              <a:spcAft>
                <a:spcPct val="0"/>
              </a:spcAft>
              <a:buClr>
                <a:schemeClr val="hlink"/>
              </a:buClr>
              <a:buSzPct val="120000"/>
              <a:buChar char="•"/>
              <a:defRPr sz="3200" kern="1200">
                <a:solidFill>
                  <a:schemeClr val="tx1"/>
                </a:solidFill>
                <a:effectLst/>
                <a:latin typeface="+mn-lt"/>
                <a:ea typeface="+mn-ea"/>
                <a:cs typeface="+mn-cs"/>
              </a:defRPr>
            </a:lvl1pPr>
            <a:lvl2pPr marL="742950" indent="-285750" algn="l" rtl="0" eaLnBrk="0" fontAlgn="base" hangingPunct="0">
              <a:spcBef>
                <a:spcPct val="20000"/>
              </a:spcBef>
              <a:spcAft>
                <a:spcPct val="0"/>
              </a:spcAft>
              <a:buFont typeface="Tahoma" panose="020B0604030504040204" pitchFamily="34" charset="0"/>
              <a:buChar char="–"/>
              <a:defRPr sz="2800" kern="1200">
                <a:solidFill>
                  <a:schemeClr val="tx1"/>
                </a:solidFill>
                <a:effectLst/>
                <a:latin typeface="+mn-lt"/>
                <a:ea typeface="+mn-ea"/>
                <a:cs typeface="+mn-cs"/>
              </a:defRPr>
            </a:lvl2pPr>
            <a:lvl3pPr marL="1143000" indent="-228600" algn="l" rtl="0" eaLnBrk="0" fontAlgn="base" hangingPunct="0">
              <a:spcBef>
                <a:spcPct val="20000"/>
              </a:spcBef>
              <a:spcAft>
                <a:spcPct val="0"/>
              </a:spcAft>
              <a:buClr>
                <a:schemeClr val="hlink"/>
              </a:buClr>
              <a:buSzPct val="120000"/>
              <a:buChar char="•"/>
              <a:defRPr sz="2400" kern="1200">
                <a:solidFill>
                  <a:schemeClr val="tx1"/>
                </a:solidFill>
                <a:effectLst/>
                <a:latin typeface="+mn-lt"/>
                <a:ea typeface="+mn-ea"/>
                <a:cs typeface="+mn-cs"/>
              </a:defRPr>
            </a:lvl3pPr>
            <a:lvl4pPr marL="1600200" indent="-228600" algn="l" rtl="0" eaLnBrk="0" fontAlgn="base" hangingPunct="0">
              <a:spcBef>
                <a:spcPct val="20000"/>
              </a:spcBef>
              <a:spcAft>
                <a:spcPct val="0"/>
              </a:spcAft>
              <a:buFont typeface="Tahoma" panose="020B0604030504040204" pitchFamily="34" charset="0"/>
              <a:buChar char="–"/>
              <a:defRPr sz="2000" kern="1200">
                <a:solidFill>
                  <a:schemeClr val="tx1"/>
                </a:solidFill>
                <a:effectLst/>
                <a:latin typeface="+mn-lt"/>
                <a:ea typeface="+mn-ea"/>
                <a:cs typeface="+mn-cs"/>
              </a:defRPr>
            </a:lvl4pPr>
            <a:lvl5pPr marL="2057400" indent="-228600" algn="l" rtl="0" eaLnBrk="0" fontAlgn="base" hangingPunct="0">
              <a:spcBef>
                <a:spcPct val="20000"/>
              </a:spcBef>
              <a:spcAft>
                <a:spcPct val="0"/>
              </a:spcAft>
              <a:buClr>
                <a:schemeClr val="hlink"/>
              </a:buClr>
              <a:buSzPct val="80000"/>
              <a:buFont typeface="Wingdings" panose="05000000000000000000" pitchFamily="2" charset="2"/>
              <a:buChar char="v"/>
              <a:defRPr sz="2000" kern="1200">
                <a:solidFill>
                  <a:schemeClr val="tx1"/>
                </a:solidFill>
                <a:effectLst/>
                <a:latin typeface="+mn-lt"/>
                <a:ea typeface="+mn-ea"/>
                <a:cs typeface="+mn-cs"/>
              </a:defRPr>
            </a:lvl5pPr>
          </a:lstStyle>
          <a:p>
            <a:pPr marL="0" lvl="0" indent="0">
              <a:spcBef>
                <a:spcPct val="0"/>
              </a:spcBef>
              <a:buClrTx/>
              <a:buSzTx/>
              <a:buNone/>
            </a:pPr>
            <a:endParaRPr lang="en-US" altLang="en-US" sz="1800" dirty="0"/>
          </a:p>
        </p:txBody>
      </p:sp>
      <p:sp>
        <p:nvSpPr>
          <p:cNvPr id="5" name="Rectangle 14"/>
          <p:cNvSpPr/>
          <p:nvPr/>
        </p:nvSpPr>
        <p:spPr>
          <a:xfrm>
            <a:off x="1524000" y="1335088"/>
            <a:ext cx="309880" cy="368300"/>
          </a:xfrm>
          <a:prstGeom prst="rect">
            <a:avLst/>
          </a:prstGeom>
          <a:noFill/>
          <a:ln w="9525">
            <a:noFill/>
          </a:ln>
        </p:spPr>
        <p:txBody>
          <a:bodyPr wrap="none" anchor="ctr" anchorCtr="0">
            <a:spAutoFit/>
          </a:bodyPr>
          <a:lstStyle>
            <a:lvl1pPr marL="342900" indent="-342900" algn="l" rtl="0" eaLnBrk="0" fontAlgn="base" hangingPunct="0">
              <a:spcBef>
                <a:spcPct val="20000"/>
              </a:spcBef>
              <a:spcAft>
                <a:spcPct val="0"/>
              </a:spcAft>
              <a:buClr>
                <a:schemeClr val="hlink"/>
              </a:buClr>
              <a:buSzPct val="120000"/>
              <a:buChar char="•"/>
              <a:defRPr sz="3200" kern="1200">
                <a:solidFill>
                  <a:schemeClr val="tx1"/>
                </a:solidFill>
                <a:effectLst/>
                <a:latin typeface="+mn-lt"/>
                <a:ea typeface="+mn-ea"/>
                <a:cs typeface="+mn-cs"/>
              </a:defRPr>
            </a:lvl1pPr>
            <a:lvl2pPr marL="742950" indent="-285750" algn="l" rtl="0" eaLnBrk="0" fontAlgn="base" hangingPunct="0">
              <a:spcBef>
                <a:spcPct val="20000"/>
              </a:spcBef>
              <a:spcAft>
                <a:spcPct val="0"/>
              </a:spcAft>
              <a:buFont typeface="Tahoma" panose="020B0604030504040204" pitchFamily="34" charset="0"/>
              <a:buChar char="–"/>
              <a:defRPr sz="2800" kern="1200">
                <a:solidFill>
                  <a:schemeClr val="tx1"/>
                </a:solidFill>
                <a:effectLst/>
                <a:latin typeface="+mn-lt"/>
                <a:ea typeface="+mn-ea"/>
                <a:cs typeface="+mn-cs"/>
              </a:defRPr>
            </a:lvl2pPr>
            <a:lvl3pPr marL="1143000" indent="-228600" algn="l" rtl="0" eaLnBrk="0" fontAlgn="base" hangingPunct="0">
              <a:spcBef>
                <a:spcPct val="20000"/>
              </a:spcBef>
              <a:spcAft>
                <a:spcPct val="0"/>
              </a:spcAft>
              <a:buClr>
                <a:schemeClr val="hlink"/>
              </a:buClr>
              <a:buSzPct val="120000"/>
              <a:buChar char="•"/>
              <a:defRPr sz="2400" kern="1200">
                <a:solidFill>
                  <a:schemeClr val="tx1"/>
                </a:solidFill>
                <a:effectLst/>
                <a:latin typeface="+mn-lt"/>
                <a:ea typeface="+mn-ea"/>
                <a:cs typeface="+mn-cs"/>
              </a:defRPr>
            </a:lvl3pPr>
            <a:lvl4pPr marL="1600200" indent="-228600" algn="l" rtl="0" eaLnBrk="0" fontAlgn="base" hangingPunct="0">
              <a:spcBef>
                <a:spcPct val="20000"/>
              </a:spcBef>
              <a:spcAft>
                <a:spcPct val="0"/>
              </a:spcAft>
              <a:buFont typeface="Tahoma" panose="020B0604030504040204" pitchFamily="34" charset="0"/>
              <a:buChar char="–"/>
              <a:defRPr sz="2000" kern="1200">
                <a:solidFill>
                  <a:schemeClr val="tx1"/>
                </a:solidFill>
                <a:effectLst/>
                <a:latin typeface="+mn-lt"/>
                <a:ea typeface="+mn-ea"/>
                <a:cs typeface="+mn-cs"/>
              </a:defRPr>
            </a:lvl4pPr>
            <a:lvl5pPr marL="2057400" indent="-228600" algn="l" rtl="0" eaLnBrk="0" fontAlgn="base" hangingPunct="0">
              <a:spcBef>
                <a:spcPct val="20000"/>
              </a:spcBef>
              <a:spcAft>
                <a:spcPct val="0"/>
              </a:spcAft>
              <a:buClr>
                <a:schemeClr val="hlink"/>
              </a:buClr>
              <a:buSzPct val="80000"/>
              <a:buFont typeface="Wingdings" panose="05000000000000000000" pitchFamily="2" charset="2"/>
              <a:buChar char="v"/>
              <a:defRPr sz="2000" kern="1200">
                <a:solidFill>
                  <a:schemeClr val="tx1"/>
                </a:solidFill>
                <a:effectLst/>
                <a:latin typeface="+mn-lt"/>
                <a:ea typeface="+mn-ea"/>
                <a:cs typeface="+mn-cs"/>
              </a:defRPr>
            </a:lvl5pPr>
          </a:lstStyle>
          <a:p>
            <a:pPr marL="0" lvl="0" indent="0">
              <a:spcBef>
                <a:spcPct val="0"/>
              </a:spcBef>
              <a:buClrTx/>
              <a:buSzTx/>
              <a:buNone/>
            </a:pPr>
            <a:endParaRPr lang="en-US" altLang="en-US" sz="1800" dirty="0"/>
          </a:p>
        </p:txBody>
      </p:sp>
      <p:sp>
        <p:nvSpPr>
          <p:cNvPr id="6" name="Rectangle 16"/>
          <p:cNvSpPr/>
          <p:nvPr/>
        </p:nvSpPr>
        <p:spPr>
          <a:xfrm>
            <a:off x="1524000" y="1435100"/>
            <a:ext cx="309880" cy="368300"/>
          </a:xfrm>
          <a:prstGeom prst="rect">
            <a:avLst/>
          </a:prstGeom>
          <a:noFill/>
          <a:ln w="9525">
            <a:noFill/>
          </a:ln>
        </p:spPr>
        <p:txBody>
          <a:bodyPr wrap="none" anchor="ctr" anchorCtr="0">
            <a:spAutoFit/>
          </a:bodyPr>
          <a:lstStyle>
            <a:lvl1pPr marL="342900" indent="-342900" algn="l" rtl="0" eaLnBrk="0" fontAlgn="base" hangingPunct="0">
              <a:spcBef>
                <a:spcPct val="20000"/>
              </a:spcBef>
              <a:spcAft>
                <a:spcPct val="0"/>
              </a:spcAft>
              <a:buClr>
                <a:schemeClr val="hlink"/>
              </a:buClr>
              <a:buSzPct val="120000"/>
              <a:buChar char="•"/>
              <a:defRPr sz="3200" kern="1200">
                <a:solidFill>
                  <a:schemeClr val="tx1"/>
                </a:solidFill>
                <a:effectLst/>
                <a:latin typeface="+mn-lt"/>
                <a:ea typeface="+mn-ea"/>
                <a:cs typeface="+mn-cs"/>
              </a:defRPr>
            </a:lvl1pPr>
            <a:lvl2pPr marL="742950" indent="-285750" algn="l" rtl="0" eaLnBrk="0" fontAlgn="base" hangingPunct="0">
              <a:spcBef>
                <a:spcPct val="20000"/>
              </a:spcBef>
              <a:spcAft>
                <a:spcPct val="0"/>
              </a:spcAft>
              <a:buFont typeface="Tahoma" panose="020B0604030504040204" pitchFamily="34" charset="0"/>
              <a:buChar char="–"/>
              <a:defRPr sz="2800" kern="1200">
                <a:solidFill>
                  <a:schemeClr val="tx1"/>
                </a:solidFill>
                <a:effectLst/>
                <a:latin typeface="+mn-lt"/>
                <a:ea typeface="+mn-ea"/>
                <a:cs typeface="+mn-cs"/>
              </a:defRPr>
            </a:lvl2pPr>
            <a:lvl3pPr marL="1143000" indent="-228600" algn="l" rtl="0" eaLnBrk="0" fontAlgn="base" hangingPunct="0">
              <a:spcBef>
                <a:spcPct val="20000"/>
              </a:spcBef>
              <a:spcAft>
                <a:spcPct val="0"/>
              </a:spcAft>
              <a:buClr>
                <a:schemeClr val="hlink"/>
              </a:buClr>
              <a:buSzPct val="120000"/>
              <a:buChar char="•"/>
              <a:defRPr sz="2400" kern="1200">
                <a:solidFill>
                  <a:schemeClr val="tx1"/>
                </a:solidFill>
                <a:effectLst/>
                <a:latin typeface="+mn-lt"/>
                <a:ea typeface="+mn-ea"/>
                <a:cs typeface="+mn-cs"/>
              </a:defRPr>
            </a:lvl3pPr>
            <a:lvl4pPr marL="1600200" indent="-228600" algn="l" rtl="0" eaLnBrk="0" fontAlgn="base" hangingPunct="0">
              <a:spcBef>
                <a:spcPct val="20000"/>
              </a:spcBef>
              <a:spcAft>
                <a:spcPct val="0"/>
              </a:spcAft>
              <a:buFont typeface="Tahoma" panose="020B0604030504040204" pitchFamily="34" charset="0"/>
              <a:buChar char="–"/>
              <a:defRPr sz="2000" kern="1200">
                <a:solidFill>
                  <a:schemeClr val="tx1"/>
                </a:solidFill>
                <a:effectLst/>
                <a:latin typeface="+mn-lt"/>
                <a:ea typeface="+mn-ea"/>
                <a:cs typeface="+mn-cs"/>
              </a:defRPr>
            </a:lvl4pPr>
            <a:lvl5pPr marL="2057400" indent="-228600" algn="l" rtl="0" eaLnBrk="0" fontAlgn="base" hangingPunct="0">
              <a:spcBef>
                <a:spcPct val="20000"/>
              </a:spcBef>
              <a:spcAft>
                <a:spcPct val="0"/>
              </a:spcAft>
              <a:buClr>
                <a:schemeClr val="hlink"/>
              </a:buClr>
              <a:buSzPct val="80000"/>
              <a:buFont typeface="Wingdings" panose="05000000000000000000" pitchFamily="2" charset="2"/>
              <a:buChar char="v"/>
              <a:defRPr sz="2000" kern="1200">
                <a:solidFill>
                  <a:schemeClr val="tx1"/>
                </a:solidFill>
                <a:effectLst/>
                <a:latin typeface="+mn-lt"/>
                <a:ea typeface="+mn-ea"/>
                <a:cs typeface="+mn-cs"/>
              </a:defRPr>
            </a:lvl5pPr>
          </a:lstStyle>
          <a:p>
            <a:pPr marL="0" lvl="0" indent="0">
              <a:spcBef>
                <a:spcPct val="0"/>
              </a:spcBef>
              <a:buClrTx/>
              <a:buSzTx/>
              <a:buNone/>
            </a:pPr>
            <a:endParaRPr lang="en-US" altLang="en-US" sz="1800" dirty="0"/>
          </a:p>
        </p:txBody>
      </p:sp>
      <p:grpSp>
        <p:nvGrpSpPr>
          <p:cNvPr id="7" name="Group 6">
            <a:extLst>
              <a:ext uri="{FF2B5EF4-FFF2-40B4-BE49-F238E27FC236}">
                <a16:creationId xmlns:a16="http://schemas.microsoft.com/office/drawing/2014/main" id="{33C05643-C2E9-4166-B6C2-4466FE1FD13D}"/>
              </a:ext>
            </a:extLst>
          </p:cNvPr>
          <p:cNvGrpSpPr/>
          <p:nvPr/>
        </p:nvGrpSpPr>
        <p:grpSpPr>
          <a:xfrm>
            <a:off x="2225488" y="1056910"/>
            <a:ext cx="2914923" cy="1051290"/>
            <a:chOff x="2225488" y="1056910"/>
            <a:chExt cx="2914923" cy="1051290"/>
          </a:xfrm>
        </p:grpSpPr>
        <p:sp>
          <p:nvSpPr>
            <p:cNvPr id="8" name="圆角矩形 102">
              <a:extLst>
                <a:ext uri="{FF2B5EF4-FFF2-40B4-BE49-F238E27FC236}">
                  <a16:creationId xmlns:a16="http://schemas.microsoft.com/office/drawing/2014/main" id="{8E1026B3-02CB-43AD-ABDB-CA268CE3CB0C}"/>
                </a:ext>
              </a:extLst>
            </p:cNvPr>
            <p:cNvSpPr/>
            <p:nvPr/>
          </p:nvSpPr>
          <p:spPr>
            <a:xfrm>
              <a:off x="2225488" y="1056910"/>
              <a:ext cx="2914923" cy="1051290"/>
            </a:xfrm>
            <a:prstGeom prst="roundRect">
              <a:avLst/>
            </a:prstGeom>
            <a:blipFill dpi="0" rotWithShape="1">
              <a:blip r:embed="rId2">
                <a:alphaModFix amt="44000"/>
              </a:blip>
              <a:srcRect/>
              <a:stretch>
                <a:fillRect/>
              </a:stretch>
            </a:blipFill>
            <a:ln>
              <a:noFill/>
            </a:ln>
            <a:effectLst>
              <a:outerShdw blurRad="3810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solidFill>
                    <a:schemeClr val="lt1"/>
                  </a:solidFill>
                </a:defRPr>
              </a:defPPr>
              <a:lvl1pPr marL="0" lvl="0" indent="0" algn="l" defTabSz="914400" rtl="0" eaLnBrk="1" fontAlgn="base" latinLnBrk="0" hangingPunct="1">
                <a:lnSpc>
                  <a:spcPct val="100000"/>
                </a:lnSpc>
                <a:spcBef>
                  <a:spcPct val="0"/>
                </a:spcBef>
                <a:spcAft>
                  <a:spcPct val="0"/>
                </a:spcAft>
                <a:buNone/>
                <a:defRPr b="0" i="0" u="none" kern="1200" baseline="0">
                  <a:solidFill>
                    <a:schemeClr val="lt1"/>
                  </a:solidFill>
                  <a:latin typeface="Times New Roman" panose="02020603050405020304" pitchFamily="18" charset="0"/>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lt1"/>
                  </a:solidFill>
                  <a:latin typeface="Times New Roman" panose="02020603050405020304" pitchFamily="18"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lt1"/>
                  </a:solidFill>
                  <a:latin typeface="Times New Roman" panose="02020603050405020304" pitchFamily="18"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lt1"/>
                  </a:solidFill>
                  <a:latin typeface="Times New Roman" panose="02020603050405020304" pitchFamily="18"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lt1"/>
                  </a:solidFill>
                  <a:latin typeface="Times New Roman" panose="02020603050405020304" pitchFamily="18" charset="0"/>
                  <a:ea typeface="+mn-ea"/>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lt1"/>
                  </a:solidFill>
                  <a:latin typeface="Times New Roman" panose="02020603050405020304" pitchFamily="18" charset="0"/>
                  <a:ea typeface="+mn-ea"/>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lt1"/>
                  </a:solidFill>
                  <a:latin typeface="Times New Roman" panose="02020603050405020304" pitchFamily="18" charset="0"/>
                  <a:ea typeface="+mn-ea"/>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lt1"/>
                  </a:solidFill>
                  <a:latin typeface="Times New Roman" panose="02020603050405020304" pitchFamily="18" charset="0"/>
                  <a:ea typeface="+mn-ea"/>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lt1"/>
                  </a:solidFill>
                  <a:latin typeface="Times New Roman" panose="02020603050405020304" pitchFamily="18"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solidFill>
                <a:effectLst/>
                <a:uLnTx/>
                <a:uFillTx/>
                <a:latin typeface="Microsoft YaHei" panose="020B0503020204020204" pitchFamily="34" charset="-122"/>
                <a:ea typeface="Microsoft YaHei" panose="020B0503020204020204" pitchFamily="34" charset="-122"/>
                <a:cs typeface="+mn-cs"/>
              </a:endParaRPr>
            </a:p>
          </p:txBody>
        </p:sp>
        <p:sp>
          <p:nvSpPr>
            <p:cNvPr id="9" name="TextBox 8">
              <a:extLst>
                <a:ext uri="{FF2B5EF4-FFF2-40B4-BE49-F238E27FC236}">
                  <a16:creationId xmlns:a16="http://schemas.microsoft.com/office/drawing/2014/main" id="{478CBF0B-4F27-47F7-BDD3-6761C66D8633}"/>
                </a:ext>
              </a:extLst>
            </p:cNvPr>
            <p:cNvSpPr txBox="1"/>
            <p:nvPr/>
          </p:nvSpPr>
          <p:spPr>
            <a:xfrm>
              <a:off x="2265218" y="1104110"/>
              <a:ext cx="2662596" cy="830997"/>
            </a:xfrm>
            <a:prstGeom prst="rect">
              <a:avLst/>
            </a:prstGeom>
            <a:noFill/>
          </p:spPr>
          <p:txBody>
            <a:bodyPr wrap="square">
              <a:spAutoFit/>
            </a:bodyPr>
            <a:lstStyle/>
            <a:p>
              <a:pPr algn="ctr"/>
              <a:r>
                <a:rPr lang="en-US" altLang="x-none" sz="2400" b="1">
                  <a:solidFill>
                    <a:srgbClr val="161616"/>
                  </a:solidFill>
                  <a:effectLst>
                    <a:outerShdw blurRad="38100" dist="38100" dir="2700000">
                      <a:srgbClr val="C0C0C0"/>
                    </a:outerShdw>
                  </a:effectLst>
                  <a:latin typeface="Times New Roman" panose="02020603050405020304" pitchFamily="18" charset="0"/>
                  <a:cs typeface="Times New Roman" panose="02020603050405020304" pitchFamily="18" charset="0"/>
                </a:rPr>
                <a:t>Q</a:t>
              </a:r>
              <a:r>
                <a:rPr lang="vi-VN" altLang="x-none" sz="2400" b="1">
                  <a:solidFill>
                    <a:srgbClr val="161616"/>
                  </a:solidFill>
                  <a:effectLst>
                    <a:outerShdw blurRad="38100" dist="38100" dir="2700000">
                      <a:srgbClr val="C0C0C0"/>
                    </a:outerShdw>
                  </a:effectLst>
                  <a:latin typeface="Times New Roman" panose="02020603050405020304" pitchFamily="18" charset="0"/>
                  <a:cs typeface="Times New Roman" panose="02020603050405020304" pitchFamily="18" charset="0"/>
                </a:rPr>
                <a:t>uan sát sự vật, hiện tượng </a:t>
              </a:r>
              <a:endParaRPr lang="en-US" sz="2400"/>
            </a:p>
          </p:txBody>
        </p:sp>
      </p:grpSp>
      <p:grpSp>
        <p:nvGrpSpPr>
          <p:cNvPr id="10" name="Group 9">
            <a:extLst>
              <a:ext uri="{FF2B5EF4-FFF2-40B4-BE49-F238E27FC236}">
                <a16:creationId xmlns:a16="http://schemas.microsoft.com/office/drawing/2014/main" id="{08AC71D1-0151-471D-9FA8-9CB75938D38E}"/>
              </a:ext>
            </a:extLst>
          </p:cNvPr>
          <p:cNvGrpSpPr/>
          <p:nvPr/>
        </p:nvGrpSpPr>
        <p:grpSpPr>
          <a:xfrm>
            <a:off x="7568407" y="2677615"/>
            <a:ext cx="4036004" cy="1502770"/>
            <a:chOff x="4584556" y="2967335"/>
            <a:chExt cx="4036004" cy="1473649"/>
          </a:xfrm>
        </p:grpSpPr>
        <p:grpSp>
          <p:nvGrpSpPr>
            <p:cNvPr id="11" name="组合 110">
              <a:extLst>
                <a:ext uri="{FF2B5EF4-FFF2-40B4-BE49-F238E27FC236}">
                  <a16:creationId xmlns:a16="http://schemas.microsoft.com/office/drawing/2014/main" id="{9E86C349-368C-4E00-A97B-8C9692F590EB}"/>
                </a:ext>
              </a:extLst>
            </p:cNvPr>
            <p:cNvGrpSpPr/>
            <p:nvPr/>
          </p:nvGrpSpPr>
          <p:grpSpPr>
            <a:xfrm>
              <a:off x="4584556" y="2967335"/>
              <a:ext cx="4036004" cy="1473649"/>
              <a:chOff x="4304043" y="1286668"/>
              <a:chExt cx="3837944" cy="2757793"/>
            </a:xfrm>
            <a:blipFill dpi="0" rotWithShape="1">
              <a:blip r:embed="rId3">
                <a:alphaModFix amt="30000"/>
              </a:blip>
              <a:srcRect/>
              <a:stretch>
                <a:fillRect/>
              </a:stretch>
            </a:blipFill>
            <a:effectLst>
              <a:outerShdw blurRad="381000" dist="254000" dir="8100000" algn="tr" rotWithShape="0">
                <a:prstClr val="black">
                  <a:alpha val="40000"/>
                </a:prstClr>
              </a:outerShdw>
            </a:effectLst>
          </p:grpSpPr>
          <p:sp>
            <p:nvSpPr>
              <p:cNvPr id="13" name="圆角矩形 111">
                <a:extLst>
                  <a:ext uri="{FF2B5EF4-FFF2-40B4-BE49-F238E27FC236}">
                    <a16:creationId xmlns:a16="http://schemas.microsoft.com/office/drawing/2014/main" id="{5C5B7969-A63E-4379-BC9B-1A67719B0718}"/>
                  </a:ext>
                </a:extLst>
              </p:cNvPr>
              <p:cNvSpPr/>
              <p:nvPr/>
            </p:nvSpPr>
            <p:spPr>
              <a:xfrm>
                <a:off x="4304043" y="1286668"/>
                <a:ext cx="3837944" cy="275779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solidFill>
                      <a:schemeClr val="lt1"/>
                    </a:solidFill>
                  </a:defRPr>
                </a:defPPr>
                <a:lvl1pPr marL="0" lvl="0" indent="0" algn="l" defTabSz="914400" rtl="0" eaLnBrk="1" fontAlgn="base" latinLnBrk="0" hangingPunct="1">
                  <a:lnSpc>
                    <a:spcPct val="100000"/>
                  </a:lnSpc>
                  <a:spcBef>
                    <a:spcPct val="0"/>
                  </a:spcBef>
                  <a:spcAft>
                    <a:spcPct val="0"/>
                  </a:spcAft>
                  <a:buNone/>
                  <a:defRPr b="0" i="0" u="none" kern="1200" baseline="0">
                    <a:solidFill>
                      <a:schemeClr val="lt1"/>
                    </a:solidFill>
                    <a:latin typeface="Times New Roman" panose="02020603050405020304" pitchFamily="18" charset="0"/>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lt1"/>
                    </a:solidFill>
                    <a:latin typeface="Times New Roman" panose="02020603050405020304" pitchFamily="18"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lt1"/>
                    </a:solidFill>
                    <a:latin typeface="Times New Roman" panose="02020603050405020304" pitchFamily="18"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lt1"/>
                    </a:solidFill>
                    <a:latin typeface="Times New Roman" panose="02020603050405020304" pitchFamily="18"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lt1"/>
                    </a:solidFill>
                    <a:latin typeface="Times New Roman" panose="02020603050405020304" pitchFamily="18" charset="0"/>
                    <a:ea typeface="+mn-ea"/>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lt1"/>
                    </a:solidFill>
                    <a:latin typeface="Times New Roman" panose="02020603050405020304" pitchFamily="18" charset="0"/>
                    <a:ea typeface="+mn-ea"/>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lt1"/>
                    </a:solidFill>
                    <a:latin typeface="Times New Roman" panose="02020603050405020304" pitchFamily="18" charset="0"/>
                    <a:ea typeface="+mn-ea"/>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lt1"/>
                    </a:solidFill>
                    <a:latin typeface="Times New Roman" panose="02020603050405020304" pitchFamily="18" charset="0"/>
                    <a:ea typeface="+mn-ea"/>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lt1"/>
                    </a:solidFill>
                    <a:latin typeface="Times New Roman" panose="02020603050405020304" pitchFamily="18"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solidFill>
                  <a:effectLst/>
                  <a:uLnTx/>
                  <a:uFillTx/>
                  <a:latin typeface="Microsoft YaHei" panose="020B0503020204020204" pitchFamily="34" charset="-122"/>
                  <a:ea typeface="Microsoft YaHei" panose="020B0503020204020204" pitchFamily="34" charset="-122"/>
                  <a:cs typeface="+mn-cs"/>
                </a:endParaRPr>
              </a:p>
            </p:txBody>
          </p:sp>
          <p:sp>
            <p:nvSpPr>
              <p:cNvPr id="14" name="圆角矩形 112">
                <a:extLst>
                  <a:ext uri="{FF2B5EF4-FFF2-40B4-BE49-F238E27FC236}">
                    <a16:creationId xmlns:a16="http://schemas.microsoft.com/office/drawing/2014/main" id="{11A8F5DC-56A2-4AFD-BB82-21B2692129BA}"/>
                  </a:ext>
                </a:extLst>
              </p:cNvPr>
              <p:cNvSpPr/>
              <p:nvPr/>
            </p:nvSpPr>
            <p:spPr>
              <a:xfrm>
                <a:off x="4351930" y="1373339"/>
                <a:ext cx="3742172" cy="2584451"/>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solidFill>
                      <a:schemeClr val="lt1"/>
                    </a:solidFill>
                  </a:defRPr>
                </a:defPPr>
                <a:lvl1pPr marL="0" lvl="0" indent="0" algn="l" defTabSz="914400" rtl="0" eaLnBrk="1" fontAlgn="base" latinLnBrk="0" hangingPunct="1">
                  <a:lnSpc>
                    <a:spcPct val="100000"/>
                  </a:lnSpc>
                  <a:spcBef>
                    <a:spcPct val="0"/>
                  </a:spcBef>
                  <a:spcAft>
                    <a:spcPct val="0"/>
                  </a:spcAft>
                  <a:buNone/>
                  <a:defRPr b="0" i="0" u="none" kern="1200" baseline="0">
                    <a:solidFill>
                      <a:schemeClr val="lt1"/>
                    </a:solidFill>
                    <a:latin typeface="Times New Roman" panose="02020603050405020304" pitchFamily="18" charset="0"/>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lt1"/>
                    </a:solidFill>
                    <a:latin typeface="Times New Roman" panose="02020603050405020304" pitchFamily="18"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lt1"/>
                    </a:solidFill>
                    <a:latin typeface="Times New Roman" panose="02020603050405020304" pitchFamily="18"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lt1"/>
                    </a:solidFill>
                    <a:latin typeface="Times New Roman" panose="02020603050405020304" pitchFamily="18"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lt1"/>
                    </a:solidFill>
                    <a:latin typeface="Times New Roman" panose="02020603050405020304" pitchFamily="18" charset="0"/>
                    <a:ea typeface="+mn-ea"/>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lt1"/>
                    </a:solidFill>
                    <a:latin typeface="Times New Roman" panose="02020603050405020304" pitchFamily="18" charset="0"/>
                    <a:ea typeface="+mn-ea"/>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lt1"/>
                    </a:solidFill>
                    <a:latin typeface="Times New Roman" panose="02020603050405020304" pitchFamily="18" charset="0"/>
                    <a:ea typeface="+mn-ea"/>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lt1"/>
                    </a:solidFill>
                    <a:latin typeface="Times New Roman" panose="02020603050405020304" pitchFamily="18" charset="0"/>
                    <a:ea typeface="+mn-ea"/>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lt1"/>
                    </a:solidFill>
                    <a:latin typeface="Times New Roman" panose="02020603050405020304" pitchFamily="18"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bg1"/>
                  </a:solidFill>
                  <a:effectLst/>
                  <a:uLnTx/>
                  <a:uFillTx/>
                  <a:latin typeface="Microsoft YaHei" panose="020B0503020204020204" pitchFamily="34" charset="-122"/>
                  <a:ea typeface="Microsoft YaHei" panose="020B0503020204020204" pitchFamily="34" charset="-122"/>
                  <a:cs typeface="+mn-cs"/>
                </a:endParaRPr>
              </a:p>
            </p:txBody>
          </p:sp>
        </p:grpSp>
        <p:sp>
          <p:nvSpPr>
            <p:cNvPr id="12" name="TextBox 11">
              <a:extLst>
                <a:ext uri="{FF2B5EF4-FFF2-40B4-BE49-F238E27FC236}">
                  <a16:creationId xmlns:a16="http://schemas.microsoft.com/office/drawing/2014/main" id="{B0D233EA-55A1-4210-A1BD-0DF4E78A73AF}"/>
                </a:ext>
              </a:extLst>
            </p:cNvPr>
            <p:cNvSpPr txBox="1"/>
            <p:nvPr/>
          </p:nvSpPr>
          <p:spPr>
            <a:xfrm>
              <a:off x="4658936" y="3135375"/>
              <a:ext cx="3887243" cy="1200329"/>
            </a:xfrm>
            <a:prstGeom prst="rect">
              <a:avLst/>
            </a:prstGeom>
            <a:noFill/>
          </p:spPr>
          <p:txBody>
            <a:bodyPr wrap="square">
              <a:spAutoFit/>
            </a:bodyPr>
            <a:lstStyle/>
            <a:p>
              <a:pPr algn="ctr"/>
              <a:r>
                <a:rPr lang="en-US" altLang="x-none" sz="2400" b="1">
                  <a:solidFill>
                    <a:srgbClr val="161616"/>
                  </a:solidFill>
                  <a:effectLst>
                    <a:outerShdw blurRad="38100" dist="38100" dir="2700000">
                      <a:srgbClr val="C0C0C0"/>
                    </a:outerShdw>
                  </a:effectLst>
                  <a:latin typeface="Times New Roman" panose="02020603050405020304" pitchFamily="18" charset="0"/>
                  <a:cs typeface="Times New Roman" panose="02020603050405020304" pitchFamily="18" charset="0"/>
                </a:rPr>
                <a:t>M</a:t>
              </a:r>
              <a:r>
                <a:rPr lang="vi-VN" altLang="x-none" sz="2400" b="1">
                  <a:solidFill>
                    <a:srgbClr val="161616"/>
                  </a:solidFill>
                  <a:effectLst>
                    <a:outerShdw blurRad="38100" dist="38100" dir="2700000">
                      <a:srgbClr val="C0C0C0"/>
                    </a:outerShdw>
                  </a:effectLst>
                  <a:latin typeface="Times New Roman" panose="02020603050405020304" pitchFamily="18" charset="0"/>
                  <a:cs typeface="Times New Roman" panose="02020603050405020304" pitchFamily="18" charset="0"/>
                </a:rPr>
                <a:t>ạnh dạn nêu thắc mắc. </a:t>
              </a:r>
              <a:endParaRPr lang="en-US" altLang="x-none" sz="2400" b="1">
                <a:solidFill>
                  <a:srgbClr val="161616"/>
                </a:solidFill>
                <a:effectLst>
                  <a:outerShdw blurRad="38100" dist="38100" dir="2700000">
                    <a:srgbClr val="C0C0C0"/>
                  </a:outerShdw>
                </a:effectLst>
                <a:latin typeface="Times New Roman" panose="02020603050405020304" pitchFamily="18" charset="0"/>
                <a:cs typeface="Times New Roman" panose="02020603050405020304" pitchFamily="18" charset="0"/>
              </a:endParaRPr>
            </a:p>
            <a:p>
              <a:pPr algn="ctr"/>
              <a:r>
                <a:rPr lang="vi-VN" altLang="x-none" sz="2400" b="1">
                  <a:solidFill>
                    <a:srgbClr val="161616"/>
                  </a:solidFill>
                  <a:effectLst>
                    <a:outerShdw blurRad="38100" dist="38100" dir="2700000">
                      <a:srgbClr val="C0C0C0"/>
                    </a:outerShdw>
                  </a:effectLst>
                  <a:latin typeface="Times New Roman" panose="02020603050405020304" pitchFamily="18" charset="0"/>
                  <a:cs typeface="Times New Roman" panose="02020603050405020304" pitchFamily="18" charset="0"/>
                </a:rPr>
                <a:t>Đặt câu hỏi v</a:t>
              </a:r>
              <a:r>
                <a:rPr lang="vi-VN" altLang="x-none" sz="2400" b="1">
                  <a:solidFill>
                    <a:srgbClr val="161616"/>
                  </a:solidFill>
                  <a:effectLst>
                    <a:outerShdw blurRad="38100" dist="38100" dir="2700000">
                      <a:srgbClr val="C0C0C0"/>
                    </a:outerShdw>
                  </a:effectLst>
                  <a:latin typeface="Times New Roman" panose="02020603050405020304" pitchFamily="18" charset="0"/>
                  <a:ea typeface="Times New Roman" panose="02020603050405020304" pitchFamily="18" charset="0"/>
                </a:rPr>
                <a:t>à</a:t>
              </a:r>
              <a:r>
                <a:rPr lang="vi-VN" altLang="x-none" sz="2400" b="1">
                  <a:solidFill>
                    <a:srgbClr val="161616"/>
                  </a:solidFill>
                  <a:effectLst>
                    <a:outerShdw blurRad="38100" dist="38100" dir="2700000">
                      <a:srgbClr val="C0C0C0"/>
                    </a:outerShdw>
                  </a:effectLst>
                  <a:latin typeface="Times New Roman" panose="02020603050405020304" pitchFamily="18" charset="0"/>
                  <a:cs typeface="Times New Roman" panose="02020603050405020304" pitchFamily="18" charset="0"/>
                </a:rPr>
                <a:t> cùng tìm câu</a:t>
              </a:r>
              <a:r>
                <a:rPr lang="en-US" altLang="x-none" sz="2400" b="1">
                  <a:solidFill>
                    <a:srgbClr val="161616"/>
                  </a:solidFill>
                  <a:effectLst>
                    <a:outerShdw blurRad="38100" dist="38100" dir="2700000">
                      <a:srgbClr val="C0C0C0"/>
                    </a:outerShdw>
                  </a:effectLst>
                  <a:latin typeface="Times New Roman" panose="02020603050405020304" pitchFamily="18" charset="0"/>
                  <a:cs typeface="Times New Roman" panose="02020603050405020304" pitchFamily="18" charset="0"/>
                </a:rPr>
                <a:t> </a:t>
              </a:r>
              <a:r>
                <a:rPr lang="vi-VN" altLang="x-none" sz="2400" b="1">
                  <a:solidFill>
                    <a:srgbClr val="161616"/>
                  </a:solidFill>
                  <a:effectLst>
                    <a:outerShdw blurRad="38100" dist="38100" dir="2700000">
                      <a:srgbClr val="C0C0C0"/>
                    </a:outerShdw>
                  </a:effectLst>
                  <a:latin typeface="Times New Roman" panose="02020603050405020304" pitchFamily="18" charset="0"/>
                  <a:cs typeface="Times New Roman" panose="02020603050405020304" pitchFamily="18" charset="0"/>
                </a:rPr>
                <a:t>trả lời</a:t>
              </a:r>
              <a:r>
                <a:rPr lang="en-US" altLang="x-none" sz="2400" b="1">
                  <a:solidFill>
                    <a:srgbClr val="161616"/>
                  </a:solidFill>
                  <a:effectLst>
                    <a:outerShdw blurRad="38100" dist="38100" dir="2700000">
                      <a:srgbClr val="C0C0C0"/>
                    </a:outerShdw>
                  </a:effectLst>
                  <a:latin typeface="Times New Roman" panose="02020603050405020304" pitchFamily="18" charset="0"/>
                  <a:cs typeface="Times New Roman" panose="02020603050405020304" pitchFamily="18" charset="0"/>
                </a:rPr>
                <a:t>.</a:t>
              </a:r>
              <a:r>
                <a:rPr lang="vi-VN" altLang="x-none" sz="2400" b="1">
                  <a:solidFill>
                    <a:srgbClr val="161616"/>
                  </a:solidFill>
                  <a:effectLst>
                    <a:outerShdw blurRad="38100" dist="38100" dir="2700000">
                      <a:srgbClr val="C0C0C0"/>
                    </a:outerShdw>
                  </a:effectLst>
                  <a:latin typeface="Times New Roman" panose="02020603050405020304" pitchFamily="18" charset="0"/>
                  <a:cs typeface="Times New Roman" panose="02020603050405020304" pitchFamily="18" charset="0"/>
                </a:rPr>
                <a:t> </a:t>
              </a:r>
              <a:endParaRPr lang="en-US" sz="2400"/>
            </a:p>
          </p:txBody>
        </p:sp>
      </p:grpSp>
      <p:pic>
        <p:nvPicPr>
          <p:cNvPr id="15" name="Picture 14" descr="A picture containing toy, doll&#10;&#10;Description automatically generated">
            <a:extLst>
              <a:ext uri="{FF2B5EF4-FFF2-40B4-BE49-F238E27FC236}">
                <a16:creationId xmlns:a16="http://schemas.microsoft.com/office/drawing/2014/main" id="{CA4070BE-97B0-4403-82D2-E26833B1C72A}"/>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047" b="97664" l="7447" r="97163">
                        <a14:foregroundMark x1="21986" y1="92804" x2="21986" y2="92804"/>
                        <a14:foregroundMark x1="12234" y1="93458" x2="12234" y2="93458"/>
                        <a14:foregroundMark x1="16489" y1="92430" x2="22695" y2="95514"/>
                        <a14:foregroundMark x1="65603" y1="94299" x2="69504" y2="94112"/>
                        <a14:foregroundMark x1="67199" y1="97757" x2="67199" y2="97757"/>
                        <a14:foregroundMark x1="50887" y1="14206" x2="50887" y2="14206"/>
                        <a14:foregroundMark x1="57447" y1="5140" x2="27660" y2="10561"/>
                        <a14:foregroundMark x1="27660" y1="10561" x2="67021" y2="16542"/>
                        <a14:foregroundMark x1="67021" y1="16542" x2="68262" y2="12150"/>
                        <a14:foregroundMark x1="7624" y1="20748" x2="7624" y2="20748"/>
                        <a14:foregroundMark x1="90603" y1="24019" x2="90603" y2="24019"/>
                        <a14:foregroundMark x1="97163" y1="28318" x2="97163" y2="28318"/>
                      </a14:backgroundRemoval>
                    </a14:imgEffect>
                  </a14:imgLayer>
                </a14:imgProps>
              </a:ext>
              <a:ext uri="{28A0092B-C50C-407E-A947-70E740481C1C}">
                <a14:useLocalDpi xmlns:a14="http://schemas.microsoft.com/office/drawing/2010/main" val="0"/>
              </a:ext>
            </a:extLst>
          </a:blip>
          <a:stretch>
            <a:fillRect/>
          </a:stretch>
        </p:blipFill>
        <p:spPr>
          <a:xfrm>
            <a:off x="1201129" y="105680"/>
            <a:ext cx="1265501" cy="2400863"/>
          </a:xfrm>
          <a:prstGeom prst="rect">
            <a:avLst/>
          </a:prstGeom>
        </p:spPr>
      </p:pic>
      <p:grpSp>
        <p:nvGrpSpPr>
          <p:cNvPr id="16" name="Group 15">
            <a:extLst>
              <a:ext uri="{FF2B5EF4-FFF2-40B4-BE49-F238E27FC236}">
                <a16:creationId xmlns:a16="http://schemas.microsoft.com/office/drawing/2014/main" id="{6FBDDD91-E5B2-4D2A-85BB-283AF967F10F}"/>
              </a:ext>
            </a:extLst>
          </p:cNvPr>
          <p:cNvGrpSpPr/>
          <p:nvPr/>
        </p:nvGrpSpPr>
        <p:grpSpPr>
          <a:xfrm>
            <a:off x="5975687" y="1081604"/>
            <a:ext cx="3553016" cy="989545"/>
            <a:chOff x="5791899" y="562137"/>
            <a:chExt cx="3553016" cy="989545"/>
          </a:xfrm>
        </p:grpSpPr>
        <p:sp>
          <p:nvSpPr>
            <p:cNvPr id="17" name="圆角矩形 115">
              <a:extLst>
                <a:ext uri="{FF2B5EF4-FFF2-40B4-BE49-F238E27FC236}">
                  <a16:creationId xmlns:a16="http://schemas.microsoft.com/office/drawing/2014/main" id="{4402AFB7-FF7A-472A-AC1A-78FF4509E833}"/>
                </a:ext>
              </a:extLst>
            </p:cNvPr>
            <p:cNvSpPr/>
            <p:nvPr/>
          </p:nvSpPr>
          <p:spPr>
            <a:xfrm>
              <a:off x="5791899" y="562137"/>
              <a:ext cx="3553016" cy="989545"/>
            </a:xfrm>
            <a:prstGeom prst="roundRect">
              <a:avLst/>
            </a:prstGeom>
            <a:blipFill dpi="0" rotWithShape="1">
              <a:blip r:embed="rId6">
                <a:alphaModFix amt="53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Times New Roman" panose="02020603050405020304" pitchFamily="18"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mn-ea"/>
                  <a:cs typeface="+mn-cs"/>
                </a:defRPr>
              </a:lvl5pPr>
            </a:lstStyle>
            <a:p>
              <a:pPr lvl="0" algn="ctr" eaLnBrk="1" hangingPunct="1"/>
              <a:endParaRPr lang="zh-CN" altLang="en-US" sz="1200" dirty="0">
                <a:latin typeface="Microsoft YaHei" panose="020B0503020204020204" pitchFamily="34" charset="-122"/>
                <a:ea typeface="Microsoft YaHei" panose="020B0503020204020204" pitchFamily="34" charset="-122"/>
              </a:endParaRPr>
            </a:p>
          </p:txBody>
        </p:sp>
        <p:sp>
          <p:nvSpPr>
            <p:cNvPr id="18" name="TextBox 17">
              <a:extLst>
                <a:ext uri="{FF2B5EF4-FFF2-40B4-BE49-F238E27FC236}">
                  <a16:creationId xmlns:a16="http://schemas.microsoft.com/office/drawing/2014/main" id="{77EB4B5B-98E0-4514-9C78-C780585CF262}"/>
                </a:ext>
              </a:extLst>
            </p:cNvPr>
            <p:cNvSpPr txBox="1"/>
            <p:nvPr/>
          </p:nvSpPr>
          <p:spPr>
            <a:xfrm>
              <a:off x="6063736" y="676174"/>
              <a:ext cx="3048000" cy="830997"/>
            </a:xfrm>
            <a:prstGeom prst="rect">
              <a:avLst/>
            </a:prstGeom>
            <a:noFill/>
          </p:spPr>
          <p:txBody>
            <a:bodyPr wrap="square">
              <a:spAutoFit/>
            </a:bodyPr>
            <a:lstStyle/>
            <a:p>
              <a:pPr algn="ctr"/>
              <a:r>
                <a:rPr lang="en-US" altLang="x-none" sz="2400" b="1">
                  <a:solidFill>
                    <a:srgbClr val="161616"/>
                  </a:solidFill>
                  <a:effectLst>
                    <a:outerShdw blurRad="38100" dist="38100" dir="2700000">
                      <a:srgbClr val="C0C0C0"/>
                    </a:outerShdw>
                  </a:effectLst>
                  <a:latin typeface="Times New Roman" panose="02020603050405020304" pitchFamily="18" charset="0"/>
                  <a:cs typeface="Times New Roman" panose="02020603050405020304" pitchFamily="18" charset="0"/>
                </a:rPr>
                <a:t>T</a:t>
              </a:r>
              <a:r>
                <a:rPr lang="vi-VN" altLang="x-none" sz="2400" b="1">
                  <a:solidFill>
                    <a:srgbClr val="161616"/>
                  </a:solidFill>
                  <a:effectLst>
                    <a:outerShdw blurRad="38100" dist="38100" dir="2700000">
                      <a:srgbClr val="C0C0C0"/>
                    </a:outerShdw>
                  </a:effectLst>
                  <a:latin typeface="Times New Roman" panose="02020603050405020304" pitchFamily="18" charset="0"/>
                  <a:cs typeface="Times New Roman" panose="02020603050405020304" pitchFamily="18" charset="0"/>
                </a:rPr>
                <a:t>hu thập tìm kiếm t</a:t>
              </a:r>
              <a:r>
                <a:rPr lang="vi-VN" altLang="x-none" sz="2400" b="1">
                  <a:solidFill>
                    <a:srgbClr val="161616"/>
                  </a:solidFill>
                  <a:effectLst>
                    <a:outerShdw blurRad="38100" dist="38100" dir="2700000">
                      <a:srgbClr val="C0C0C0"/>
                    </a:outerShdw>
                  </a:effectLst>
                  <a:latin typeface="Times New Roman" panose="02020603050405020304" pitchFamily="18" charset="0"/>
                  <a:ea typeface="Times New Roman" panose="02020603050405020304" pitchFamily="18" charset="0"/>
                </a:rPr>
                <a:t>à</a:t>
              </a:r>
              <a:r>
                <a:rPr lang="vi-VN" altLang="x-none" sz="2400" b="1">
                  <a:solidFill>
                    <a:srgbClr val="161616"/>
                  </a:solidFill>
                  <a:effectLst>
                    <a:outerShdw blurRad="38100" dist="38100" dir="2700000">
                      <a:srgbClr val="C0C0C0"/>
                    </a:outerShdw>
                  </a:effectLst>
                  <a:latin typeface="Times New Roman" panose="02020603050405020304" pitchFamily="18" charset="0"/>
                  <a:cs typeface="Times New Roman" panose="02020603050405020304" pitchFamily="18" charset="0"/>
                </a:rPr>
                <a:t>i liệu lịch sử, địa l</a:t>
              </a:r>
              <a:r>
                <a:rPr lang="en-US" altLang="x-none" sz="2400" b="1">
                  <a:solidFill>
                    <a:srgbClr val="161616"/>
                  </a:solidFill>
                  <a:effectLst>
                    <a:outerShdw blurRad="38100" dist="38100" dir="2700000">
                      <a:srgbClr val="C0C0C0"/>
                    </a:outerShdw>
                  </a:effectLst>
                  <a:latin typeface="Times New Roman" panose="02020603050405020304" pitchFamily="18" charset="0"/>
                  <a:cs typeface="Times New Roman" panose="02020603050405020304" pitchFamily="18" charset="0"/>
                </a:rPr>
                <a:t>í</a:t>
              </a:r>
              <a:endParaRPr lang="en-US" sz="2400"/>
            </a:p>
          </p:txBody>
        </p:sp>
      </p:grpSp>
      <p:pic>
        <p:nvPicPr>
          <p:cNvPr id="19" name="Picture 18" descr="A picture containing shape&#10;&#10;Description automatically generated">
            <a:extLst>
              <a:ext uri="{FF2B5EF4-FFF2-40B4-BE49-F238E27FC236}">
                <a16:creationId xmlns:a16="http://schemas.microsoft.com/office/drawing/2014/main" id="{836A43A5-2DC1-4740-BC73-AFB500F9EC30}"/>
              </a:ext>
            </a:extLst>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9916" b="89944" l="8263" r="89936">
                        <a14:foregroundMark x1="8581" y1="71648" x2="8263" y2="85615"/>
                        <a14:foregroundMark x1="46398" y1="39246" x2="46398" y2="39246"/>
                        <a14:foregroundMark x1="56674" y1="38827" x2="56674" y2="38827"/>
                        <a14:backgroundMark x1="41949" y1="67598" x2="41949" y2="67598"/>
                        <a14:backgroundMark x1="58051" y1="67458" x2="58051" y2="67458"/>
                      </a14:backgroundRemoval>
                    </a14:imgEffect>
                  </a14:imgLayer>
                </a14:imgProps>
              </a:ext>
              <a:ext uri="{28A0092B-C50C-407E-A947-70E740481C1C}">
                <a14:useLocalDpi xmlns:a14="http://schemas.microsoft.com/office/drawing/2010/main" val="0"/>
              </a:ext>
            </a:extLst>
          </a:blip>
          <a:stretch>
            <a:fillRect/>
          </a:stretch>
        </p:blipFill>
        <p:spPr>
          <a:xfrm>
            <a:off x="9236712" y="231946"/>
            <a:ext cx="3172561" cy="2406307"/>
          </a:xfrm>
          <a:prstGeom prst="rect">
            <a:avLst/>
          </a:prstGeom>
        </p:spPr>
      </p:pic>
      <p:grpSp>
        <p:nvGrpSpPr>
          <p:cNvPr id="20" name="Group 19">
            <a:extLst>
              <a:ext uri="{FF2B5EF4-FFF2-40B4-BE49-F238E27FC236}">
                <a16:creationId xmlns:a16="http://schemas.microsoft.com/office/drawing/2014/main" id="{B14027DD-7F26-4E0E-9A12-37EAEC21CE9E}"/>
              </a:ext>
            </a:extLst>
          </p:cNvPr>
          <p:cNvGrpSpPr/>
          <p:nvPr/>
        </p:nvGrpSpPr>
        <p:grpSpPr>
          <a:xfrm>
            <a:off x="4514124" y="5210491"/>
            <a:ext cx="3770978" cy="1200329"/>
            <a:chOff x="4375929" y="4962488"/>
            <a:chExt cx="3770978" cy="1200329"/>
          </a:xfrm>
        </p:grpSpPr>
        <p:sp>
          <p:nvSpPr>
            <p:cNvPr id="21" name="圆角矩形 104">
              <a:extLst>
                <a:ext uri="{FF2B5EF4-FFF2-40B4-BE49-F238E27FC236}">
                  <a16:creationId xmlns:a16="http://schemas.microsoft.com/office/drawing/2014/main" id="{E2817DFC-CBC1-4D05-89EF-E8DD53F5E368}"/>
                </a:ext>
              </a:extLst>
            </p:cNvPr>
            <p:cNvSpPr/>
            <p:nvPr/>
          </p:nvSpPr>
          <p:spPr>
            <a:xfrm>
              <a:off x="4375929" y="4962488"/>
              <a:ext cx="3770978" cy="1200329"/>
            </a:xfrm>
            <a:prstGeom prst="rect">
              <a:avLst/>
            </a:prstGeom>
            <a:blipFill dpi="0" rotWithShape="1">
              <a:blip r:embed="rId9">
                <a:alphaModFix amt="73000"/>
              </a:blip>
              <a:srcRect/>
              <a:stretch>
                <a:fillRect l="-589" t="1572" r="589" b="-441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Times New Roman" panose="02020603050405020304" pitchFamily="18"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mn-ea"/>
                  <a:cs typeface="+mn-cs"/>
                </a:defRPr>
              </a:lvl5pPr>
            </a:lstStyle>
            <a:p>
              <a:pPr lvl="0" algn="ctr" eaLnBrk="1" hangingPunct="1"/>
              <a:endParaRPr lang="zh-CN" altLang="en-US" sz="2400" dirty="0">
                <a:latin typeface="Microsoft YaHei" panose="020B0503020204020204" pitchFamily="34" charset="-122"/>
                <a:ea typeface="Microsoft YaHei" panose="020B0503020204020204" pitchFamily="34" charset="-122"/>
              </a:endParaRPr>
            </a:p>
          </p:txBody>
        </p:sp>
        <p:sp>
          <p:nvSpPr>
            <p:cNvPr id="22" name="TextBox 21">
              <a:extLst>
                <a:ext uri="{FF2B5EF4-FFF2-40B4-BE49-F238E27FC236}">
                  <a16:creationId xmlns:a16="http://schemas.microsoft.com/office/drawing/2014/main" id="{AEE7E67A-4492-4B1D-89DA-FE52269680E6}"/>
                </a:ext>
              </a:extLst>
            </p:cNvPr>
            <p:cNvSpPr txBox="1"/>
            <p:nvPr/>
          </p:nvSpPr>
          <p:spPr>
            <a:xfrm>
              <a:off x="4561708" y="4962488"/>
              <a:ext cx="3318983" cy="1200329"/>
            </a:xfrm>
            <a:prstGeom prst="rect">
              <a:avLst/>
            </a:prstGeom>
            <a:noFill/>
          </p:spPr>
          <p:txBody>
            <a:bodyPr wrap="square">
              <a:spAutoFit/>
            </a:bodyPr>
            <a:lstStyle/>
            <a:p>
              <a:pPr algn="ctr"/>
              <a:r>
                <a:rPr lang="en-US" altLang="x-none" sz="2400" b="1">
                  <a:solidFill>
                    <a:srgbClr val="161616"/>
                  </a:solidFill>
                  <a:effectLst>
                    <a:outerShdw blurRad="38100" dist="38100" dir="2700000">
                      <a:srgbClr val="C0C0C0"/>
                    </a:outerShdw>
                  </a:effectLst>
                  <a:latin typeface="Times New Roman" panose="02020603050405020304" pitchFamily="18" charset="0"/>
                  <a:cs typeface="Times New Roman" panose="02020603050405020304" pitchFamily="18" charset="0"/>
                </a:rPr>
                <a:t>T</a:t>
              </a:r>
              <a:r>
                <a:rPr lang="vi-VN" altLang="x-none" sz="2400" b="1">
                  <a:solidFill>
                    <a:srgbClr val="161616"/>
                  </a:solidFill>
                  <a:effectLst>
                    <a:outerShdw blurRad="38100" dist="38100" dir="2700000">
                      <a:srgbClr val="C0C0C0"/>
                    </a:outerShdw>
                  </a:effectLst>
                  <a:latin typeface="Times New Roman" panose="02020603050405020304" pitchFamily="18" charset="0"/>
                  <a:cs typeface="Times New Roman" panose="02020603050405020304" pitchFamily="18" charset="0"/>
                </a:rPr>
                <a:t>rình b</a:t>
              </a:r>
              <a:r>
                <a:rPr lang="vi-VN" altLang="x-none" sz="2400" b="1">
                  <a:solidFill>
                    <a:srgbClr val="161616"/>
                  </a:solidFill>
                  <a:effectLst>
                    <a:outerShdw blurRad="38100" dist="38100" dir="2700000">
                      <a:srgbClr val="C0C0C0"/>
                    </a:outerShdw>
                  </a:effectLst>
                  <a:latin typeface="Times New Roman" panose="02020603050405020304" pitchFamily="18" charset="0"/>
                  <a:ea typeface="Times New Roman" panose="02020603050405020304" pitchFamily="18" charset="0"/>
                </a:rPr>
                <a:t>à</a:t>
              </a:r>
              <a:r>
                <a:rPr lang="vi-VN" altLang="x-none" sz="2400" b="1">
                  <a:solidFill>
                    <a:srgbClr val="161616"/>
                  </a:solidFill>
                  <a:effectLst>
                    <a:outerShdw blurRad="38100" dist="38100" dir="2700000">
                      <a:srgbClr val="C0C0C0"/>
                    </a:outerShdw>
                  </a:effectLst>
                  <a:latin typeface="Times New Roman" panose="02020603050405020304" pitchFamily="18" charset="0"/>
                  <a:cs typeface="Times New Roman" panose="02020603050405020304" pitchFamily="18" charset="0"/>
                </a:rPr>
                <a:t>y kết quả học tập bằng cách diễn đạt của chính mình.</a:t>
              </a:r>
              <a:endParaRPr lang="en-US" sz="2400"/>
            </a:p>
          </p:txBody>
        </p:sp>
      </p:grpSp>
      <p:pic>
        <p:nvPicPr>
          <p:cNvPr id="23" name="Picture 22" descr="A picture containing toy, doll&#10;&#10;Description automatically generated">
            <a:extLst>
              <a:ext uri="{FF2B5EF4-FFF2-40B4-BE49-F238E27FC236}">
                <a16:creationId xmlns:a16="http://schemas.microsoft.com/office/drawing/2014/main" id="{32044EA4-A29E-4FBD-988B-2C488FCBD892}"/>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9929" b="92376" l="9929" r="89894">
                        <a14:foregroundMark x1="51064" y1="89894" x2="51064" y2="89894"/>
                        <a14:foregroundMark x1="34043" y1="92376" x2="34043" y2="92376"/>
                        <a14:foregroundMark x1="37589" y1="89184" x2="37589" y2="89184"/>
                        <a14:foregroundMark x1="77128" y1="16135" x2="77128" y2="16135"/>
                        <a14:foregroundMark x1="74113" y1="25887" x2="74113" y2="25887"/>
                      </a14:backgroundRemoval>
                    </a14:imgEffect>
                  </a14:imgLayer>
                </a14:imgProps>
              </a:ext>
              <a:ext uri="{28A0092B-C50C-407E-A947-70E740481C1C}">
                <a14:useLocalDpi xmlns:a14="http://schemas.microsoft.com/office/drawing/2010/main" val="0"/>
              </a:ext>
            </a:extLst>
          </a:blip>
          <a:stretch>
            <a:fillRect/>
          </a:stretch>
        </p:blipFill>
        <p:spPr>
          <a:xfrm>
            <a:off x="5016277" y="2293656"/>
            <a:ext cx="3172562" cy="2623266"/>
          </a:xfrm>
          <a:prstGeom prst="rect">
            <a:avLst/>
          </a:prstGeom>
        </p:spPr>
      </p:pic>
      <p:pic>
        <p:nvPicPr>
          <p:cNvPr id="24" name="Picture 23" descr="A picture containing toy, doll, vector graphics&#10;&#10;Description automatically generated">
            <a:extLst>
              <a:ext uri="{FF2B5EF4-FFF2-40B4-BE49-F238E27FC236}">
                <a16:creationId xmlns:a16="http://schemas.microsoft.com/office/drawing/2014/main" id="{20906E87-77F6-40AF-B5C2-587B41B3B864}"/>
              </a:ext>
            </a:extLst>
          </p:cNvPr>
          <p:cNvPicPr>
            <a:picLocks noChangeAspect="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629752" y="4073025"/>
            <a:ext cx="2983568" cy="2983568"/>
          </a:xfrm>
          <a:prstGeom prst="rect">
            <a:avLst/>
          </a:prstGeom>
        </p:spPr>
      </p:pic>
      <p:grpSp>
        <p:nvGrpSpPr>
          <p:cNvPr id="25" name="Group 24">
            <a:extLst>
              <a:ext uri="{FF2B5EF4-FFF2-40B4-BE49-F238E27FC236}">
                <a16:creationId xmlns:a16="http://schemas.microsoft.com/office/drawing/2014/main" id="{E75FF05B-BDE7-4859-9389-AFF21987BA2D}"/>
              </a:ext>
            </a:extLst>
          </p:cNvPr>
          <p:cNvGrpSpPr/>
          <p:nvPr/>
        </p:nvGrpSpPr>
        <p:grpSpPr>
          <a:xfrm>
            <a:off x="117848" y="2440316"/>
            <a:ext cx="5402409" cy="4439842"/>
            <a:chOff x="117848" y="2440316"/>
            <a:chExt cx="5402409" cy="4439842"/>
          </a:xfrm>
        </p:grpSpPr>
        <p:grpSp>
          <p:nvGrpSpPr>
            <p:cNvPr id="26" name="Group 25">
              <a:extLst>
                <a:ext uri="{FF2B5EF4-FFF2-40B4-BE49-F238E27FC236}">
                  <a16:creationId xmlns:a16="http://schemas.microsoft.com/office/drawing/2014/main" id="{7549900E-2B60-4740-83BA-7692D3484E4B}"/>
                </a:ext>
              </a:extLst>
            </p:cNvPr>
            <p:cNvGrpSpPr/>
            <p:nvPr/>
          </p:nvGrpSpPr>
          <p:grpSpPr>
            <a:xfrm>
              <a:off x="967623" y="2440316"/>
              <a:ext cx="4552634" cy="2706283"/>
              <a:chOff x="-23833" y="2565996"/>
              <a:chExt cx="3770977" cy="2706283"/>
            </a:xfrm>
          </p:grpSpPr>
          <p:pic>
            <p:nvPicPr>
              <p:cNvPr id="28" name="Picture 27" descr="Shape, circle&#10;&#10;Description automatically generated">
                <a:extLst>
                  <a:ext uri="{FF2B5EF4-FFF2-40B4-BE49-F238E27FC236}">
                    <a16:creationId xmlns:a16="http://schemas.microsoft.com/office/drawing/2014/main" id="{078644EE-BCCF-46FF-9780-CECB25AB2D0E}"/>
                  </a:ext>
                </a:extLst>
              </p:cNvPr>
              <p:cNvPicPr>
                <a:picLocks noChangeAspect="1"/>
              </p:cNvPicPr>
              <p:nvPr/>
            </p:nvPicPr>
            <p:blipFill>
              <a:blip r:embed="rId13">
                <a:extLst>
                  <a:ext uri="{BEBA8EAE-BF5A-486C-A8C5-ECC9F3942E4B}">
                    <a14:imgProps xmlns:a14="http://schemas.microsoft.com/office/drawing/2010/main">
                      <a14:imgLayer r:embed="rId14">
                        <a14:imgEffect>
                          <a14:backgroundRemoval t="2954" b="95992" l="1599" r="98757">
                            <a14:foregroundMark x1="16874" y1="29958" x2="16874" y2="29958"/>
                            <a14:foregroundMark x1="16874" y1="29958" x2="16874" y2="29958"/>
                            <a14:foregroundMark x1="16874" y1="29958" x2="16874" y2="29958"/>
                            <a14:foregroundMark x1="16874" y1="29958" x2="16874" y2="29958"/>
                            <a14:foregroundMark x1="16874" y1="29958" x2="16874" y2="29958"/>
                            <a14:foregroundMark x1="21492" y1="38397" x2="32327" y2="53376"/>
                            <a14:foregroundMark x1="34281" y1="53376" x2="39076" y2="55696"/>
                            <a14:foregroundMark x1="61279" y1="56540" x2="67851" y2="57384"/>
                            <a14:foregroundMark x1="84369" y1="46414" x2="79929" y2="39451"/>
                            <a14:foregroundMark x1="58082" y1="29747" x2="27353" y2="29747"/>
                            <a14:foregroundMark x1="27353" y1="29747" x2="28419" y2="48312"/>
                            <a14:foregroundMark x1="28419" y1="48312" x2="53641" y2="36287"/>
                            <a14:foregroundMark x1="53641" y1="36287" x2="42451" y2="55063"/>
                            <a14:foregroundMark x1="42451" y1="55063" x2="71403" y2="32489"/>
                            <a14:foregroundMark x1="71403" y1="32489" x2="45826" y2="45148"/>
                            <a14:foregroundMark x1="45826" y1="45148" x2="52220" y2="29747"/>
                            <a14:foregroundMark x1="52220" y1="29747" x2="36412" y2="52743"/>
                            <a14:foregroundMark x1="36412" y1="52743" x2="48668" y2="49578"/>
                            <a14:foregroundMark x1="8881" y1="27637" x2="8171" y2="42616"/>
                            <a14:foregroundMark x1="8171" y1="42616" x2="18650" y2="80169"/>
                            <a14:foregroundMark x1="18650" y1="80169" x2="51687" y2="82911"/>
                            <a14:foregroundMark x1="51687" y1="82911" x2="80995" y2="61814"/>
                            <a14:foregroundMark x1="80995" y1="61814" x2="87744" y2="42616"/>
                            <a14:foregroundMark x1="87744" y1="42616" x2="79041" y2="21730"/>
                            <a14:foregroundMark x1="79041" y1="21730" x2="56661" y2="7595"/>
                            <a14:foregroundMark x1="56661" y1="7595" x2="41563" y2="20253"/>
                            <a14:foregroundMark x1="41563" y1="20253" x2="20782" y2="60549"/>
                            <a14:foregroundMark x1="20782" y1="60549" x2="28064" y2="80591"/>
                            <a14:foregroundMark x1="28064" y1="80591" x2="63588" y2="55063"/>
                            <a14:foregroundMark x1="63588" y1="55063" x2="72469" y2="42405"/>
                            <a14:foregroundMark x1="6750" y1="22363" x2="2309" y2="40506"/>
                            <a14:foregroundMark x1="2309" y1="40506" x2="3730" y2="49578"/>
                            <a14:foregroundMark x1="3730" y1="49578" x2="2309" y2="60970"/>
                            <a14:foregroundMark x1="2309" y1="60970" x2="3908" y2="72785"/>
                            <a14:foregroundMark x1="3908" y1="72785" x2="8171" y2="80591"/>
                            <a14:foregroundMark x1="8171" y1="80591" x2="28419" y2="90084"/>
                            <a14:foregroundMark x1="28419" y1="90084" x2="27176" y2="98101"/>
                            <a14:foregroundMark x1="27176" y1="98101" x2="35346" y2="95781"/>
                            <a14:foregroundMark x1="35346" y1="95781" x2="43694" y2="86920"/>
                            <a14:foregroundMark x1="91346" y1="77946" x2="97691" y2="36498"/>
                            <a14:foregroundMark x1="91006" y1="80169" x2="91211" y2="78832"/>
                            <a14:foregroundMark x1="90941" y1="80591" x2="91006" y2="80169"/>
                            <a14:foregroundMark x1="97691" y1="36498" x2="91297" y2="24684"/>
                            <a14:foregroundMark x1="91297" y1="24684" x2="78153" y2="20464"/>
                            <a14:foregroundMark x1="5506" y1="37764" x2="5506" y2="37764"/>
                            <a14:foregroundMark x1="95915" y1="39873" x2="95915" y2="39873"/>
                            <a14:foregroundMark x1="98757" y1="45359" x2="98757" y2="45359"/>
                            <a14:foregroundMark x1="1776" y1="36076" x2="1776" y2="36076"/>
                            <a14:foregroundMark x1="2309" y1="30169" x2="2309" y2="30169"/>
                            <a14:foregroundMark x1="13677" y1="13924" x2="13677" y2="13924"/>
                            <a14:foregroundMark x1="13677" y1="13924" x2="13677" y2="13924"/>
                            <a14:foregroundMark x1="22202" y1="10127" x2="34458" y2="11814"/>
                            <a14:foregroundMark x1="34991" y1="11603" x2="41208" y2="5274"/>
                            <a14:foregroundMark x1="41208" y1="5274" x2="56128" y2="2954"/>
                            <a14:foregroundMark x1="56128" y1="2954" x2="68739" y2="9283"/>
                            <a14:foregroundMark x1="68739" y1="9283" x2="72647" y2="15612"/>
                            <a14:foregroundMark x1="40142" y1="93460" x2="51510" y2="96203"/>
                            <a14:foregroundMark x1="51510" y1="96203" x2="61063" y2="96034"/>
                            <a14:foregroundMark x1="63943" y1="95358" x2="66252" y2="92616"/>
                            <a14:foregroundMark x1="69627" y1="92616" x2="82416" y2="90928"/>
                            <a14:foregroundMark x1="82416" y1="90928" x2="89165" y2="85865"/>
                            <a14:foregroundMark x1="93092" y1="79984" x2="93250" y2="79747"/>
                            <a14:foregroundMark x1="92405" y1="81013" x2="92700" y2="80571"/>
                            <a14:foregroundMark x1="89165" y1="85865" x2="92405" y2="81013"/>
                            <a14:backgroundMark x1="62877" y1="96414" x2="62877" y2="96414"/>
                            <a14:backgroundMark x1="63588" y1="95992" x2="63588" y2="95992"/>
                            <a14:backgroundMark x1="63943" y1="95359" x2="64121" y2="96414"/>
                            <a14:backgroundMark x1="92895" y1="81013" x2="92895" y2="81013"/>
                            <a14:backgroundMark x1="92895" y1="80169" x2="92895" y2="80169"/>
                            <a14:backgroundMark x1="93250" y1="80169" x2="92718" y2="80591"/>
                          </a14:backgroundRemoval>
                        </a14:imgEffect>
                        <a14:imgEffect>
                          <a14:brightnessContrast bright="8000"/>
                        </a14:imgEffect>
                      </a14:imgLayer>
                    </a14:imgProps>
                  </a:ext>
                  <a:ext uri="{28A0092B-C50C-407E-A947-70E740481C1C}">
                    <a14:useLocalDpi xmlns:a14="http://schemas.microsoft.com/office/drawing/2010/main" val="0"/>
                  </a:ext>
                </a:extLst>
              </a:blip>
              <a:stretch>
                <a:fillRect/>
              </a:stretch>
            </p:blipFill>
            <p:spPr>
              <a:xfrm>
                <a:off x="-23833" y="2565996"/>
                <a:ext cx="3770977" cy="2706283"/>
              </a:xfrm>
              <a:prstGeom prst="rect">
                <a:avLst/>
              </a:prstGeom>
            </p:spPr>
          </p:pic>
          <p:sp>
            <p:nvSpPr>
              <p:cNvPr id="29" name="TextBox 28">
                <a:extLst>
                  <a:ext uri="{FF2B5EF4-FFF2-40B4-BE49-F238E27FC236}">
                    <a16:creationId xmlns:a16="http://schemas.microsoft.com/office/drawing/2014/main" id="{A097BF62-A31C-4305-9E8D-7CCB99FA2C3A}"/>
                  </a:ext>
                </a:extLst>
              </p:cNvPr>
              <p:cNvSpPr txBox="1"/>
              <p:nvPr/>
            </p:nvSpPr>
            <p:spPr>
              <a:xfrm>
                <a:off x="211476" y="2931412"/>
                <a:ext cx="3087760" cy="2062103"/>
              </a:xfrm>
              <a:prstGeom prst="rect">
                <a:avLst/>
              </a:prstGeom>
              <a:noFill/>
            </p:spPr>
            <p:txBody>
              <a:bodyPr wrap="square">
                <a:spAutoFit/>
              </a:bodyPr>
              <a:lstStyle/>
              <a:p>
                <a:pPr algn="ctr"/>
                <a:r>
                  <a:rPr kumimoji="0" lang="en-US" sz="3200" b="1" i="0" u="none" strike="noStrike" kern="1200" cap="none" spc="0" normalizeH="0" baseline="0" noProof="0">
                    <a:ln>
                      <a:noFill/>
                    </a:ln>
                    <a:solidFill>
                      <a:srgbClr val="C00000"/>
                    </a:solidFill>
                    <a:effectLst>
                      <a:outerShdw blurRad="38100" dist="38100" dir="2700000" algn="tl">
                        <a:srgbClr val="C0C0C0"/>
                      </a:outerShdw>
                    </a:effectLst>
                    <a:uLnTx/>
                    <a:uFillTx/>
                    <a:latin typeface="UTM Aptima" panose="02040603050506020204" pitchFamily="18" charset="0"/>
                    <a:cs typeface="Times New Roman" panose="02020603050405020304" pitchFamily="18" charset="0"/>
                  </a:rPr>
                  <a:t>Để học tốt môn Lịch sử và Địa lý các em cần phải làm gì?</a:t>
                </a:r>
                <a:endParaRPr lang="en-US" sz="3200">
                  <a:solidFill>
                    <a:srgbClr val="C00000"/>
                  </a:solidFill>
                  <a:latin typeface="UTM Aptima" panose="02040603050506020204" pitchFamily="18" charset="0"/>
                  <a:cs typeface="Times New Roman" panose="02020603050405020304" pitchFamily="18" charset="0"/>
                </a:endParaRPr>
              </a:p>
            </p:txBody>
          </p:sp>
        </p:grpSp>
        <p:pic>
          <p:nvPicPr>
            <p:cNvPr id="27" name="Picture 26" descr="Icon&#10;&#10;Description automatically generated">
              <a:extLst>
                <a:ext uri="{FF2B5EF4-FFF2-40B4-BE49-F238E27FC236}">
                  <a16:creationId xmlns:a16="http://schemas.microsoft.com/office/drawing/2014/main" id="{33CF5A71-4A70-4830-A72D-8C715B012902}"/>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598916">
              <a:off x="117848" y="4859646"/>
              <a:ext cx="2594043" cy="2020512"/>
            </a:xfrm>
            <a:prstGeom prst="rect">
              <a:avLst/>
            </a:prstGeom>
          </p:spPr>
        </p:pic>
      </p:grpSp>
    </p:spTree>
    <p:extLst>
      <p:ext uri="{BB962C8B-B14F-4D97-AF65-F5344CB8AC3E}">
        <p14:creationId xmlns:p14="http://schemas.microsoft.com/office/powerpoint/2010/main" val="42032483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9"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0-#ppt_w/2"/>
                                          </p:val>
                                        </p:tav>
                                        <p:tav tm="100000">
                                          <p:val>
                                            <p:strVal val="#ppt_x"/>
                                          </p:val>
                                        </p:tav>
                                      </p:tavLst>
                                    </p:anim>
                                    <p:anim calcmode="lin" valueType="num">
                                      <p:cBhvr additive="base">
                                        <p:cTn id="13" dur="500" fill="hold"/>
                                        <p:tgtEl>
                                          <p:spTgt spid="15"/>
                                        </p:tgtEl>
                                        <p:attrNameLst>
                                          <p:attrName>ppt_y</p:attrName>
                                        </p:attrNameLst>
                                      </p:cBhvr>
                                      <p:tavLst>
                                        <p:tav tm="0">
                                          <p:val>
                                            <p:strVal val="0-#ppt_h/2"/>
                                          </p:val>
                                        </p:tav>
                                        <p:tav tm="100000">
                                          <p:val>
                                            <p:strVal val="#ppt_y"/>
                                          </p:val>
                                        </p:tav>
                                      </p:tavLst>
                                    </p:anim>
                                  </p:childTnLst>
                                </p:cTn>
                              </p:par>
                              <p:par>
                                <p:cTn id="14" presetID="2" presetClass="entr" presetSubtype="9"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0-#ppt_w/2"/>
                                          </p:val>
                                        </p:tav>
                                        <p:tav tm="100000">
                                          <p:val>
                                            <p:strVal val="#ppt_x"/>
                                          </p:val>
                                        </p:tav>
                                      </p:tavLst>
                                    </p:anim>
                                    <p:anim calcmode="lin" valueType="num">
                                      <p:cBhvr additive="base">
                                        <p:cTn id="17" dur="5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3"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additive="base">
                                        <p:cTn id="22" dur="500" fill="hold"/>
                                        <p:tgtEl>
                                          <p:spTgt spid="19"/>
                                        </p:tgtEl>
                                        <p:attrNameLst>
                                          <p:attrName>ppt_x</p:attrName>
                                        </p:attrNameLst>
                                      </p:cBhvr>
                                      <p:tavLst>
                                        <p:tav tm="0">
                                          <p:val>
                                            <p:strVal val="1+#ppt_w/2"/>
                                          </p:val>
                                        </p:tav>
                                        <p:tav tm="100000">
                                          <p:val>
                                            <p:strVal val="#ppt_x"/>
                                          </p:val>
                                        </p:tav>
                                      </p:tavLst>
                                    </p:anim>
                                    <p:anim calcmode="lin" valueType="num">
                                      <p:cBhvr additive="base">
                                        <p:cTn id="23" dur="500" fill="hold"/>
                                        <p:tgtEl>
                                          <p:spTgt spid="19"/>
                                        </p:tgtEl>
                                        <p:attrNameLst>
                                          <p:attrName>ppt_y</p:attrName>
                                        </p:attrNameLst>
                                      </p:cBhvr>
                                      <p:tavLst>
                                        <p:tav tm="0">
                                          <p:val>
                                            <p:strVal val="0-#ppt_h/2"/>
                                          </p:val>
                                        </p:tav>
                                        <p:tav tm="100000">
                                          <p:val>
                                            <p:strVal val="#ppt_y"/>
                                          </p:val>
                                        </p:tav>
                                      </p:tavLst>
                                    </p:anim>
                                  </p:childTnLst>
                                </p:cTn>
                              </p:par>
                              <p:par>
                                <p:cTn id="24" presetID="2" presetClass="entr" presetSubtype="3" fill="hold" nodeType="withEffect">
                                  <p:stCondLst>
                                    <p:cond delay="0"/>
                                  </p:stCondLst>
                                  <p:childTnLst>
                                    <p:set>
                                      <p:cBhvr>
                                        <p:cTn id="25" dur="1" fill="hold">
                                          <p:stCondLst>
                                            <p:cond delay="0"/>
                                          </p:stCondLst>
                                        </p:cTn>
                                        <p:tgtEl>
                                          <p:spTgt spid="16"/>
                                        </p:tgtEl>
                                        <p:attrNameLst>
                                          <p:attrName>style.visibility</p:attrName>
                                        </p:attrNameLst>
                                      </p:cBhvr>
                                      <p:to>
                                        <p:strVal val="visible"/>
                                      </p:to>
                                    </p:set>
                                    <p:anim calcmode="lin" valueType="num">
                                      <p:cBhvr additive="base">
                                        <p:cTn id="26" dur="500" fill="hold"/>
                                        <p:tgtEl>
                                          <p:spTgt spid="16"/>
                                        </p:tgtEl>
                                        <p:attrNameLst>
                                          <p:attrName>ppt_x</p:attrName>
                                        </p:attrNameLst>
                                      </p:cBhvr>
                                      <p:tavLst>
                                        <p:tav tm="0">
                                          <p:val>
                                            <p:strVal val="1+#ppt_w/2"/>
                                          </p:val>
                                        </p:tav>
                                        <p:tav tm="100000">
                                          <p:val>
                                            <p:strVal val="#ppt_x"/>
                                          </p:val>
                                        </p:tav>
                                      </p:tavLst>
                                    </p:anim>
                                    <p:anim calcmode="lin" valueType="num">
                                      <p:cBhvr additive="base">
                                        <p:cTn id="27" dur="500" fill="hold"/>
                                        <p:tgtEl>
                                          <p:spTgt spid="16"/>
                                        </p:tgtEl>
                                        <p:attrNameLst>
                                          <p:attrName>ppt_y</p:attrName>
                                        </p:attrNameLst>
                                      </p:cBhvr>
                                      <p:tavLst>
                                        <p:tav tm="0">
                                          <p:val>
                                            <p:strVal val="0-#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2" fill="hold" nodeType="clickEffect">
                                  <p:stCondLst>
                                    <p:cond delay="0"/>
                                  </p:stCondLst>
                                  <p:childTnLst>
                                    <p:set>
                                      <p:cBhvr>
                                        <p:cTn id="31" dur="1" fill="hold">
                                          <p:stCondLst>
                                            <p:cond delay="0"/>
                                          </p:stCondLst>
                                        </p:cTn>
                                        <p:tgtEl>
                                          <p:spTgt spid="23"/>
                                        </p:tgtEl>
                                        <p:attrNameLst>
                                          <p:attrName>style.visibility</p:attrName>
                                        </p:attrNameLst>
                                      </p:cBhvr>
                                      <p:to>
                                        <p:strVal val="visible"/>
                                      </p:to>
                                    </p:set>
                                    <p:anim calcmode="lin" valueType="num">
                                      <p:cBhvr additive="base">
                                        <p:cTn id="32" dur="500" fill="hold"/>
                                        <p:tgtEl>
                                          <p:spTgt spid="23"/>
                                        </p:tgtEl>
                                        <p:attrNameLst>
                                          <p:attrName>ppt_x</p:attrName>
                                        </p:attrNameLst>
                                      </p:cBhvr>
                                      <p:tavLst>
                                        <p:tav tm="0">
                                          <p:val>
                                            <p:strVal val="1+#ppt_w/2"/>
                                          </p:val>
                                        </p:tav>
                                        <p:tav tm="100000">
                                          <p:val>
                                            <p:strVal val="#ppt_x"/>
                                          </p:val>
                                        </p:tav>
                                      </p:tavLst>
                                    </p:anim>
                                    <p:anim calcmode="lin" valueType="num">
                                      <p:cBhvr additive="base">
                                        <p:cTn id="33" dur="500" fill="hold"/>
                                        <p:tgtEl>
                                          <p:spTgt spid="23"/>
                                        </p:tgtEl>
                                        <p:attrNameLst>
                                          <p:attrName>ppt_y</p:attrName>
                                        </p:attrNameLst>
                                      </p:cBhvr>
                                      <p:tavLst>
                                        <p:tav tm="0">
                                          <p:val>
                                            <p:strVal val="#ppt_y"/>
                                          </p:val>
                                        </p:tav>
                                        <p:tav tm="100000">
                                          <p:val>
                                            <p:strVal val="#ppt_y"/>
                                          </p:val>
                                        </p:tav>
                                      </p:tavLst>
                                    </p:anim>
                                  </p:childTnLst>
                                </p:cTn>
                              </p:par>
                              <p:par>
                                <p:cTn id="34" presetID="2" presetClass="entr" presetSubtype="2" fill="hold" nodeType="withEffect">
                                  <p:stCondLst>
                                    <p:cond delay="0"/>
                                  </p:stCondLst>
                                  <p:childTnLst>
                                    <p:set>
                                      <p:cBhvr>
                                        <p:cTn id="35" dur="1" fill="hold">
                                          <p:stCondLst>
                                            <p:cond delay="0"/>
                                          </p:stCondLst>
                                        </p:cTn>
                                        <p:tgtEl>
                                          <p:spTgt spid="10"/>
                                        </p:tgtEl>
                                        <p:attrNameLst>
                                          <p:attrName>style.visibility</p:attrName>
                                        </p:attrNameLst>
                                      </p:cBhvr>
                                      <p:to>
                                        <p:strVal val="visible"/>
                                      </p:to>
                                    </p:set>
                                    <p:anim calcmode="lin" valueType="num">
                                      <p:cBhvr additive="base">
                                        <p:cTn id="36" dur="500" fill="hold"/>
                                        <p:tgtEl>
                                          <p:spTgt spid="10"/>
                                        </p:tgtEl>
                                        <p:attrNameLst>
                                          <p:attrName>ppt_x</p:attrName>
                                        </p:attrNameLst>
                                      </p:cBhvr>
                                      <p:tavLst>
                                        <p:tav tm="0">
                                          <p:val>
                                            <p:strVal val="1+#ppt_w/2"/>
                                          </p:val>
                                        </p:tav>
                                        <p:tav tm="100000">
                                          <p:val>
                                            <p:strVal val="#ppt_x"/>
                                          </p:val>
                                        </p:tav>
                                      </p:tavLst>
                                    </p:anim>
                                    <p:anim calcmode="lin" valueType="num">
                                      <p:cBhvr additive="base">
                                        <p:cTn id="37"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24"/>
                                        </p:tgtEl>
                                        <p:attrNameLst>
                                          <p:attrName>style.visibility</p:attrName>
                                        </p:attrNameLst>
                                      </p:cBhvr>
                                      <p:to>
                                        <p:strVal val="visible"/>
                                      </p:to>
                                    </p:set>
                                    <p:anim calcmode="lin" valueType="num">
                                      <p:cBhvr additive="base">
                                        <p:cTn id="42" dur="500" fill="hold"/>
                                        <p:tgtEl>
                                          <p:spTgt spid="24"/>
                                        </p:tgtEl>
                                        <p:attrNameLst>
                                          <p:attrName>ppt_x</p:attrName>
                                        </p:attrNameLst>
                                      </p:cBhvr>
                                      <p:tavLst>
                                        <p:tav tm="0">
                                          <p:val>
                                            <p:strVal val="#ppt_x"/>
                                          </p:val>
                                        </p:tav>
                                        <p:tav tm="100000">
                                          <p:val>
                                            <p:strVal val="#ppt_x"/>
                                          </p:val>
                                        </p:tav>
                                      </p:tavLst>
                                    </p:anim>
                                    <p:anim calcmode="lin" valueType="num">
                                      <p:cBhvr additive="base">
                                        <p:cTn id="43" dur="500" fill="hold"/>
                                        <p:tgtEl>
                                          <p:spTgt spid="24"/>
                                        </p:tgtEl>
                                        <p:attrNameLst>
                                          <p:attrName>ppt_y</p:attrName>
                                        </p:attrNameLst>
                                      </p:cBhvr>
                                      <p:tavLst>
                                        <p:tav tm="0">
                                          <p:val>
                                            <p:strVal val="1+#ppt_h/2"/>
                                          </p:val>
                                        </p:tav>
                                        <p:tav tm="100000">
                                          <p:val>
                                            <p:strVal val="#ppt_y"/>
                                          </p:val>
                                        </p:tav>
                                      </p:tavLst>
                                    </p:anim>
                                  </p:childTnLst>
                                </p:cTn>
                              </p:par>
                              <p:par>
                                <p:cTn id="44" presetID="2" presetClass="entr" presetSubtype="4" fill="hold" nodeType="withEffect">
                                  <p:stCondLst>
                                    <p:cond delay="0"/>
                                  </p:stCondLst>
                                  <p:childTnLst>
                                    <p:set>
                                      <p:cBhvr>
                                        <p:cTn id="45" dur="1" fill="hold">
                                          <p:stCondLst>
                                            <p:cond delay="0"/>
                                          </p:stCondLst>
                                        </p:cTn>
                                        <p:tgtEl>
                                          <p:spTgt spid="20"/>
                                        </p:tgtEl>
                                        <p:attrNameLst>
                                          <p:attrName>style.visibility</p:attrName>
                                        </p:attrNameLst>
                                      </p:cBhvr>
                                      <p:to>
                                        <p:strVal val="visible"/>
                                      </p:to>
                                    </p:set>
                                    <p:anim calcmode="lin" valueType="num">
                                      <p:cBhvr additive="base">
                                        <p:cTn id="46" dur="500" fill="hold"/>
                                        <p:tgtEl>
                                          <p:spTgt spid="20"/>
                                        </p:tgtEl>
                                        <p:attrNameLst>
                                          <p:attrName>ppt_x</p:attrName>
                                        </p:attrNameLst>
                                      </p:cBhvr>
                                      <p:tavLst>
                                        <p:tav tm="0">
                                          <p:val>
                                            <p:strVal val="#ppt_x"/>
                                          </p:val>
                                        </p:tav>
                                        <p:tav tm="100000">
                                          <p:val>
                                            <p:strVal val="#ppt_x"/>
                                          </p:val>
                                        </p:tav>
                                      </p:tavLst>
                                    </p:anim>
                                    <p:anim calcmode="lin" valueType="num">
                                      <p:cBhvr additive="base">
                                        <p:cTn id="47"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D820C3FF-9145-48C0-9053-667573003BE5}"/>
              </a:ext>
            </a:extLst>
          </p:cNvPr>
          <p:cNvSpPr>
            <a:spLocks noChangeArrowheads="1"/>
          </p:cNvSpPr>
          <p:nvPr/>
        </p:nvSpPr>
        <p:spPr bwMode="auto">
          <a:xfrm>
            <a:off x="962525" y="1971058"/>
            <a:ext cx="10411327" cy="3820142"/>
          </a:xfrm>
          <a:prstGeom prst="roundRect">
            <a:avLst/>
          </a:prstGeom>
          <a:solidFill>
            <a:schemeClr val="bg1"/>
          </a:solidFill>
          <a:ln w="38100">
            <a:solidFill>
              <a:srgbClr val="00B050"/>
            </a:solidFill>
            <a:prstDash val="dash"/>
            <a:miter lim="800000"/>
            <a:headEnd/>
            <a:tailEnd/>
          </a:ln>
          <a:effectLst/>
        </p:spPr>
        <p:txBody>
          <a:bodyPr/>
          <a:lstStyle>
            <a:lvl1pPr marL="342900" indent="-342900" algn="l" rtl="0" eaLnBrk="0" fontAlgn="base" hangingPunct="0">
              <a:spcBef>
                <a:spcPct val="20000"/>
              </a:spcBef>
              <a:spcAft>
                <a:spcPct val="0"/>
              </a:spcAft>
              <a:buClr>
                <a:schemeClr val="hlink"/>
              </a:buClr>
              <a:buSzPct val="120000"/>
              <a:buChar char="•"/>
              <a:defRPr sz="3200" kern="1200">
                <a:solidFill>
                  <a:schemeClr val="tx1"/>
                </a:solidFill>
                <a:effectLst/>
                <a:latin typeface="+mn-lt"/>
                <a:ea typeface="+mn-ea"/>
                <a:cs typeface="+mn-cs"/>
              </a:defRPr>
            </a:lvl1pPr>
            <a:lvl2pPr marL="742950" indent="-285750" algn="l" rtl="0" eaLnBrk="0" fontAlgn="base" hangingPunct="0">
              <a:spcBef>
                <a:spcPct val="20000"/>
              </a:spcBef>
              <a:spcAft>
                <a:spcPct val="0"/>
              </a:spcAft>
              <a:buFont typeface="Tahoma" panose="020B0604030504040204" pitchFamily="34" charset="0"/>
              <a:buChar char="–"/>
              <a:defRPr sz="2800" kern="1200">
                <a:solidFill>
                  <a:schemeClr val="tx1"/>
                </a:solidFill>
                <a:effectLst/>
                <a:latin typeface="+mn-lt"/>
                <a:ea typeface="+mn-ea"/>
                <a:cs typeface="+mn-cs"/>
              </a:defRPr>
            </a:lvl2pPr>
            <a:lvl3pPr marL="1143000" indent="-228600" algn="l" rtl="0" eaLnBrk="0" fontAlgn="base" hangingPunct="0">
              <a:spcBef>
                <a:spcPct val="20000"/>
              </a:spcBef>
              <a:spcAft>
                <a:spcPct val="0"/>
              </a:spcAft>
              <a:buClr>
                <a:schemeClr val="hlink"/>
              </a:buClr>
              <a:buSzPct val="120000"/>
              <a:buChar char="•"/>
              <a:defRPr sz="2400" kern="1200">
                <a:solidFill>
                  <a:schemeClr val="tx1"/>
                </a:solidFill>
                <a:effectLst/>
                <a:latin typeface="+mn-lt"/>
                <a:ea typeface="+mn-ea"/>
                <a:cs typeface="+mn-cs"/>
              </a:defRPr>
            </a:lvl3pPr>
            <a:lvl4pPr marL="1600200" indent="-228600" algn="l" rtl="0" eaLnBrk="0" fontAlgn="base" hangingPunct="0">
              <a:spcBef>
                <a:spcPct val="20000"/>
              </a:spcBef>
              <a:spcAft>
                <a:spcPct val="0"/>
              </a:spcAft>
              <a:buFont typeface="Tahoma" panose="020B0604030504040204" pitchFamily="34" charset="0"/>
              <a:buChar char="–"/>
              <a:defRPr sz="2000" kern="1200">
                <a:solidFill>
                  <a:schemeClr val="tx1"/>
                </a:solidFill>
                <a:effectLst/>
                <a:latin typeface="+mn-lt"/>
                <a:ea typeface="+mn-ea"/>
                <a:cs typeface="+mn-cs"/>
              </a:defRPr>
            </a:lvl4pPr>
            <a:lvl5pPr marL="2057400" indent="-228600" algn="l" rtl="0" eaLnBrk="0" fontAlgn="base" hangingPunct="0">
              <a:spcBef>
                <a:spcPct val="20000"/>
              </a:spcBef>
              <a:spcAft>
                <a:spcPct val="0"/>
              </a:spcAft>
              <a:buClr>
                <a:schemeClr val="hlink"/>
              </a:buClr>
              <a:buSzPct val="80000"/>
              <a:buFont typeface="Wingdings" panose="05000000000000000000" pitchFamily="2" charset="2"/>
              <a:buChar char="v"/>
              <a:defRPr sz="2000" kern="1200">
                <a:solidFill>
                  <a:schemeClr val="tx1"/>
                </a:solidFill>
                <a:effectLst/>
                <a:latin typeface="+mn-lt"/>
                <a:ea typeface="+mn-ea"/>
                <a:cs typeface="+mn-cs"/>
              </a:defRPr>
            </a:lvl5pPr>
          </a:lstStyle>
          <a:p>
            <a:pPr lvl="0" algn="just" eaLnBrk="1" hangingPunct="1">
              <a:lnSpc>
                <a:spcPct val="90000"/>
              </a:lnSpc>
              <a:buNone/>
            </a:pPr>
            <a:r>
              <a:rPr lang="en-US" altLang="x-none" sz="4000" b="1">
                <a:solidFill>
                  <a:srgbClr val="00B050"/>
                </a:solidFill>
                <a:latin typeface="Times New Roman" panose="02020603050405020304" pitchFamily="18" charset="0"/>
                <a:cs typeface="Times New Roman" panose="02020603050405020304" pitchFamily="18" charset="0"/>
              </a:rPr>
              <a:t>	      </a:t>
            </a:r>
            <a:r>
              <a:rPr lang="vi-VN" altLang="x-none" sz="4000" b="1">
                <a:solidFill>
                  <a:srgbClr val="006699"/>
                </a:solidFill>
                <a:latin typeface="Times New Roman" panose="02020603050405020304" pitchFamily="18" charset="0"/>
                <a:cs typeface="Times New Roman" panose="02020603050405020304" pitchFamily="18" charset="0"/>
              </a:rPr>
              <a:t>Môn Lịch sử và Địa lý ở lớp 4 giúp các em hiểu biết thiên nhiên và con người Việt Nam, biết công lao của cha ông ta trong một thời k</a:t>
            </a:r>
            <a:r>
              <a:rPr lang="en-US" altLang="x-none" sz="4000" b="1">
                <a:solidFill>
                  <a:srgbClr val="006699"/>
                </a:solidFill>
                <a:latin typeface="Times New Roman" panose="02020603050405020304" pitchFamily="18" charset="0"/>
                <a:cs typeface="Times New Roman" panose="02020603050405020304" pitchFamily="18" charset="0"/>
              </a:rPr>
              <a:t>ì</a:t>
            </a:r>
            <a:r>
              <a:rPr lang="vi-VN" altLang="x-none" sz="4000" b="1">
                <a:solidFill>
                  <a:srgbClr val="006699"/>
                </a:solidFill>
                <a:latin typeface="Times New Roman" panose="02020603050405020304" pitchFamily="18" charset="0"/>
                <a:cs typeface="Times New Roman" panose="02020603050405020304" pitchFamily="18" charset="0"/>
              </a:rPr>
              <a:t> dựng nước và giữ nước từ thời Hùng Vương – An Dương</a:t>
            </a:r>
            <a:r>
              <a:rPr lang="en-US" altLang="x-none" sz="4000" b="1">
                <a:solidFill>
                  <a:srgbClr val="006699"/>
                </a:solidFill>
                <a:latin typeface="Times New Roman" panose="02020603050405020304" pitchFamily="18" charset="0"/>
                <a:cs typeface="Times New Roman" panose="02020603050405020304" pitchFamily="18" charset="0"/>
              </a:rPr>
              <a:t> </a:t>
            </a:r>
            <a:r>
              <a:rPr lang="vi-VN" altLang="x-none" sz="4000" b="1">
                <a:solidFill>
                  <a:srgbClr val="006699"/>
                </a:solidFill>
                <a:latin typeface="Times New Roman" panose="02020603050405020304" pitchFamily="18" charset="0"/>
                <a:cs typeface="Times New Roman" panose="02020603050405020304" pitchFamily="18" charset="0"/>
              </a:rPr>
              <a:t>Vương đến buổi đầu thời Nguyễn.</a:t>
            </a:r>
            <a:endParaRPr lang="vi-VN" altLang="x-none" sz="4000" b="1" dirty="0">
              <a:solidFill>
                <a:srgbClr val="006699"/>
              </a:solidFill>
              <a:latin typeface="Times New Roman" panose="02020603050405020304" pitchFamily="18" charset="0"/>
              <a:cs typeface="Times New Roman" panose="02020603050405020304" pitchFamily="18" charset="0"/>
            </a:endParaRPr>
          </a:p>
        </p:txBody>
      </p:sp>
      <p:grpSp>
        <p:nvGrpSpPr>
          <p:cNvPr id="5" name="Group 4"/>
          <p:cNvGrpSpPr/>
          <p:nvPr/>
        </p:nvGrpSpPr>
        <p:grpSpPr>
          <a:xfrm>
            <a:off x="4618729" y="754141"/>
            <a:ext cx="3161692" cy="990019"/>
            <a:chOff x="3094729" y="850393"/>
            <a:chExt cx="3161692" cy="990019"/>
          </a:xfrm>
        </p:grpSpPr>
        <p:sp>
          <p:nvSpPr>
            <p:cNvPr id="3" name="Freeform: Shape 49">
              <a:extLst>
                <a:ext uri="{FF2B5EF4-FFF2-40B4-BE49-F238E27FC236}">
                  <a16:creationId xmlns:a16="http://schemas.microsoft.com/office/drawing/2014/main" id="{8876CCDB-58AA-4536-9D38-D0E6638F0CA5}"/>
                </a:ext>
              </a:extLst>
            </p:cNvPr>
            <p:cNvSpPr/>
            <p:nvPr/>
          </p:nvSpPr>
          <p:spPr>
            <a:xfrm>
              <a:off x="3094729" y="850393"/>
              <a:ext cx="3161692" cy="990019"/>
            </a:xfrm>
            <a:custGeom>
              <a:avLst/>
              <a:gdLst>
                <a:gd name="connsiteX0" fmla="*/ 943429 w 10653486"/>
                <a:gd name="connsiteY0" fmla="*/ 0 h 2888343"/>
                <a:gd name="connsiteX1" fmla="*/ 725714 w 10653486"/>
                <a:gd name="connsiteY1" fmla="*/ 174171 h 2888343"/>
                <a:gd name="connsiteX2" fmla="*/ 551543 w 10653486"/>
                <a:gd name="connsiteY2" fmla="*/ 261257 h 2888343"/>
                <a:gd name="connsiteX3" fmla="*/ 377372 w 10653486"/>
                <a:gd name="connsiteY3" fmla="*/ 275771 h 2888343"/>
                <a:gd name="connsiteX4" fmla="*/ 72572 w 10653486"/>
                <a:gd name="connsiteY4" fmla="*/ 304800 h 2888343"/>
                <a:gd name="connsiteX5" fmla="*/ 0 w 10653486"/>
                <a:gd name="connsiteY5" fmla="*/ 304800 h 2888343"/>
                <a:gd name="connsiteX6" fmla="*/ 43543 w 10653486"/>
                <a:gd name="connsiteY6" fmla="*/ 2569028 h 2888343"/>
                <a:gd name="connsiteX7" fmla="*/ 319314 w 10653486"/>
                <a:gd name="connsiteY7" fmla="*/ 2583543 h 2888343"/>
                <a:gd name="connsiteX8" fmla="*/ 638629 w 10653486"/>
                <a:gd name="connsiteY8" fmla="*/ 2670628 h 2888343"/>
                <a:gd name="connsiteX9" fmla="*/ 841829 w 10653486"/>
                <a:gd name="connsiteY9" fmla="*/ 2801257 h 2888343"/>
                <a:gd name="connsiteX10" fmla="*/ 928914 w 10653486"/>
                <a:gd name="connsiteY10" fmla="*/ 2888343 h 2888343"/>
                <a:gd name="connsiteX11" fmla="*/ 9739086 w 10653486"/>
                <a:gd name="connsiteY11" fmla="*/ 2830286 h 2888343"/>
                <a:gd name="connsiteX12" fmla="*/ 10145486 w 10653486"/>
                <a:gd name="connsiteY12" fmla="*/ 2583543 h 2888343"/>
                <a:gd name="connsiteX13" fmla="*/ 10653486 w 10653486"/>
                <a:gd name="connsiteY13" fmla="*/ 2525486 h 2888343"/>
                <a:gd name="connsiteX14" fmla="*/ 10609943 w 10653486"/>
                <a:gd name="connsiteY14" fmla="*/ 290286 h 2888343"/>
                <a:gd name="connsiteX15" fmla="*/ 10087429 w 10653486"/>
                <a:gd name="connsiteY15" fmla="*/ 203200 h 2888343"/>
                <a:gd name="connsiteX16" fmla="*/ 9811657 w 10653486"/>
                <a:gd name="connsiteY16" fmla="*/ 14514 h 2888343"/>
                <a:gd name="connsiteX17" fmla="*/ 943429 w 10653486"/>
                <a:gd name="connsiteY17" fmla="*/ 0 h 2888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653486" h="2888343">
                  <a:moveTo>
                    <a:pt x="943429" y="0"/>
                  </a:moveTo>
                  <a:lnTo>
                    <a:pt x="725714" y="174171"/>
                  </a:lnTo>
                  <a:lnTo>
                    <a:pt x="551543" y="261257"/>
                  </a:lnTo>
                  <a:lnTo>
                    <a:pt x="377372" y="275771"/>
                  </a:lnTo>
                  <a:lnTo>
                    <a:pt x="72572" y="304800"/>
                  </a:lnTo>
                  <a:lnTo>
                    <a:pt x="0" y="304800"/>
                  </a:lnTo>
                  <a:lnTo>
                    <a:pt x="43543" y="2569028"/>
                  </a:lnTo>
                  <a:lnTo>
                    <a:pt x="319314" y="2583543"/>
                  </a:lnTo>
                  <a:lnTo>
                    <a:pt x="638629" y="2670628"/>
                  </a:lnTo>
                  <a:lnTo>
                    <a:pt x="841829" y="2801257"/>
                  </a:lnTo>
                  <a:lnTo>
                    <a:pt x="928914" y="2888343"/>
                  </a:lnTo>
                  <a:lnTo>
                    <a:pt x="9739086" y="2830286"/>
                  </a:lnTo>
                  <a:lnTo>
                    <a:pt x="10145486" y="2583543"/>
                  </a:lnTo>
                  <a:lnTo>
                    <a:pt x="10653486" y="2525486"/>
                  </a:lnTo>
                  <a:lnTo>
                    <a:pt x="10609943" y="290286"/>
                  </a:lnTo>
                  <a:lnTo>
                    <a:pt x="10087429" y="203200"/>
                  </a:lnTo>
                  <a:lnTo>
                    <a:pt x="9811657" y="14514"/>
                  </a:lnTo>
                  <a:lnTo>
                    <a:pt x="943429" y="0"/>
                  </a:lnTo>
                  <a:close/>
                </a:path>
              </a:pathLst>
            </a:custGeom>
            <a:ln w="63500" cmpd="thinThick">
              <a:solidFill>
                <a:srgbClr val="168588"/>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TextBox 3"/>
            <p:cNvSpPr txBox="1"/>
            <p:nvPr/>
          </p:nvSpPr>
          <p:spPr>
            <a:xfrm>
              <a:off x="3320716" y="1026695"/>
              <a:ext cx="2743200" cy="723928"/>
            </a:xfrm>
            <a:prstGeom prst="rect">
              <a:avLst/>
            </a:prstGeom>
            <a:noFill/>
          </p:spPr>
          <p:txBody>
            <a:bodyPr wrap="square" rtlCol="0">
              <a:spAutoFit/>
            </a:bodyPr>
            <a:lstStyle/>
            <a:p>
              <a:r>
                <a:rPr lang="en-US" sz="4000" b="1">
                  <a:solidFill>
                    <a:srgbClr val="002060"/>
                  </a:solidFill>
                  <a:effectLst>
                    <a:outerShdw blurRad="38100" dist="38100" dir="2700000" algn="tl">
                      <a:srgbClr val="000000">
                        <a:alpha val="43137"/>
                      </a:srgbClr>
                    </a:outerShdw>
                  </a:effectLst>
                  <a:latin typeface="UTM Avo" panose="02040603050506020204" pitchFamily="18" charset="0"/>
                  <a:ea typeface="微软雅黑" panose="020B0503020204020204" pitchFamily="34" charset="-122"/>
                </a:rPr>
                <a:t>KẾT LUẬN</a:t>
              </a:r>
              <a:endParaRPr lang="en-US" sz="4000" b="1" dirty="0">
                <a:solidFill>
                  <a:srgbClr val="002060"/>
                </a:solidFill>
                <a:effectLst>
                  <a:outerShdw blurRad="38100" dist="38100" dir="2700000" algn="tl">
                    <a:srgbClr val="000000">
                      <a:alpha val="43137"/>
                    </a:srgbClr>
                  </a:outerShdw>
                </a:effectLst>
                <a:latin typeface="UTM Avo" panose="02040603050506020204" pitchFamily="18" charset="0"/>
                <a:ea typeface="微软雅黑" panose="020B0503020204020204" pitchFamily="34" charset="-122"/>
              </a:endParaRPr>
            </a:p>
          </p:txBody>
        </p:sp>
      </p:grpSp>
    </p:spTree>
    <p:extLst>
      <p:ext uri="{BB962C8B-B14F-4D97-AF65-F5344CB8AC3E}">
        <p14:creationId xmlns:p14="http://schemas.microsoft.com/office/powerpoint/2010/main" val="34427423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图片 10">
            <a:extLst>
              <a:ext uri="{FF2B5EF4-FFF2-40B4-BE49-F238E27FC236}">
                <a16:creationId xmlns:a16="http://schemas.microsoft.com/office/drawing/2014/main" id="{07ECB175-98D5-4FFE-93D2-13D0A43E790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47722" y="-91646"/>
            <a:ext cx="2503047" cy="1128199"/>
          </a:xfrm>
          <a:prstGeom prst="rect">
            <a:avLst/>
          </a:prstGeom>
        </p:spPr>
      </p:pic>
      <p:pic>
        <p:nvPicPr>
          <p:cNvPr id="12" name="图片 10">
            <a:extLst>
              <a:ext uri="{FF2B5EF4-FFF2-40B4-BE49-F238E27FC236}">
                <a16:creationId xmlns:a16="http://schemas.microsoft.com/office/drawing/2014/main" id="{07ECB175-98D5-4FFE-93D2-13D0A43E790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128945" y="259775"/>
            <a:ext cx="2503047" cy="1128199"/>
          </a:xfrm>
          <a:prstGeom prst="rect">
            <a:avLst/>
          </a:prstGeom>
        </p:spPr>
      </p:pic>
      <p:sp>
        <p:nvSpPr>
          <p:cNvPr id="14" name="Oval 13"/>
          <p:cNvSpPr/>
          <p:nvPr/>
        </p:nvSpPr>
        <p:spPr>
          <a:xfrm>
            <a:off x="1100316" y="-4523231"/>
            <a:ext cx="9991368" cy="9991368"/>
          </a:xfrm>
          <a:prstGeom prst="ellipse">
            <a:avLst/>
          </a:prstGeom>
          <a:blipFill dpi="0" rotWithShape="1">
            <a:blip r:embed="rId5">
              <a:alphaModFix amt="20000"/>
            </a:blip>
            <a:srcRect/>
            <a:stretch>
              <a:fillRect b="-2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图片 14">
            <a:extLst>
              <a:ext uri="{FF2B5EF4-FFF2-40B4-BE49-F238E27FC236}">
                <a16:creationId xmlns:a16="http://schemas.microsoft.com/office/drawing/2014/main" id="{7460DA41-291B-44FB-AC4D-AD1A7C8E1BD2}"/>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9322506" y="-27384"/>
            <a:ext cx="2340108" cy="2911988"/>
          </a:xfrm>
          <a:prstGeom prst="rect">
            <a:avLst/>
          </a:prstGeom>
        </p:spPr>
      </p:pic>
      <p:pic>
        <p:nvPicPr>
          <p:cNvPr id="21" name="Picture 20" descr="2997">
            <a:extLst>
              <a:ext uri="{FF2B5EF4-FFF2-40B4-BE49-F238E27FC236}">
                <a16:creationId xmlns:a16="http://schemas.microsoft.com/office/drawing/2014/main" id="{DB85B88B-25C7-4F77-AB75-9AA453A9799E}"/>
              </a:ext>
            </a:extLst>
          </p:cNvPr>
          <p:cNvPicPr>
            <a:picLocks noChangeAspect="1"/>
          </p:cNvPicPr>
          <p:nvPr/>
        </p:nvPicPr>
        <p:blipFill>
          <a:blip r:embed="rId7">
            <a:clrChange>
              <a:clrFrom>
                <a:srgbClr val="F7F7F7">
                  <a:alpha val="100000"/>
                </a:srgbClr>
              </a:clrFrom>
              <a:clrTo>
                <a:srgbClr val="F7F7F7">
                  <a:alpha val="100000"/>
                  <a:alpha val="0"/>
                </a:srgbClr>
              </a:clrTo>
            </a:clrChange>
          </a:blip>
          <a:stretch>
            <a:fillRect/>
          </a:stretch>
        </p:blipFill>
        <p:spPr>
          <a:xfrm>
            <a:off x="9357359" y="3955857"/>
            <a:ext cx="2834641" cy="2834641"/>
          </a:xfrm>
          <a:prstGeom prst="rect">
            <a:avLst/>
          </a:prstGeom>
        </p:spPr>
      </p:pic>
      <p:pic>
        <p:nvPicPr>
          <p:cNvPr id="22" name="Picture 21" descr="A picture containing clipart&#10;&#10;Description automatically generated">
            <a:extLst>
              <a:ext uri="{FF2B5EF4-FFF2-40B4-BE49-F238E27FC236}">
                <a16:creationId xmlns:a16="http://schemas.microsoft.com/office/drawing/2014/main" id="{C1CBEAFD-49C4-45D5-8081-3F7FAE78ABE0}"/>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0" y="3861249"/>
            <a:ext cx="3099995" cy="2967846"/>
          </a:xfrm>
          <a:prstGeom prst="rect">
            <a:avLst/>
          </a:prstGeom>
        </p:spPr>
      </p:pic>
      <p:sp>
        <p:nvSpPr>
          <p:cNvPr id="2" name="TextBox 1"/>
          <p:cNvSpPr txBox="1"/>
          <p:nvPr/>
        </p:nvSpPr>
        <p:spPr>
          <a:xfrm>
            <a:off x="2095500" y="1676400"/>
            <a:ext cx="7639050" cy="4524315"/>
          </a:xfrm>
          <a:prstGeom prst="rect">
            <a:avLst/>
          </a:prstGeom>
          <a:noFill/>
        </p:spPr>
        <p:txBody>
          <a:bodyPr wrap="square" rtlCol="0">
            <a:spAutoFit/>
          </a:bodyPr>
          <a:lstStyle/>
          <a:p>
            <a:pPr algn="ctr"/>
            <a:r>
              <a:rPr lang="en-US" sz="9600" b="1" spc="50">
                <a:ln w="11430">
                  <a:solidFill>
                    <a:schemeClr val="bg1"/>
                  </a:solidFill>
                </a:ln>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effectLst>
                  <a:glow rad="63500">
                    <a:schemeClr val="accent6">
                      <a:satMod val="175000"/>
                      <a:alpha val="40000"/>
                    </a:schemeClr>
                  </a:glow>
                  <a:outerShdw blurRad="76200" dist="50800" dir="5400000" algn="tl" rotWithShape="0">
                    <a:srgbClr val="000000">
                      <a:alpha val="65000"/>
                    </a:srgbClr>
                  </a:outerShdw>
                </a:effectLst>
                <a:latin typeface="UTM Flamenco" panose="02040603050506020204" charset="0"/>
                <a:cs typeface="UTM Flamenco" panose="02040603050506020204" charset="0"/>
                <a:sym typeface="+mn-ea"/>
              </a:rPr>
              <a:t>Chúc các em</a:t>
            </a:r>
          </a:p>
          <a:p>
            <a:pPr algn="ctr"/>
            <a:r>
              <a:rPr lang="en-US" sz="9600" b="1" spc="50">
                <a:ln w="11430">
                  <a:solidFill>
                    <a:schemeClr val="bg1"/>
                  </a:solidFill>
                </a:ln>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effectLst>
                  <a:glow rad="63500">
                    <a:schemeClr val="accent6">
                      <a:satMod val="175000"/>
                      <a:alpha val="40000"/>
                    </a:schemeClr>
                  </a:glow>
                  <a:outerShdw blurRad="76200" dist="50800" dir="5400000" algn="tl" rotWithShape="0">
                    <a:srgbClr val="000000">
                      <a:alpha val="65000"/>
                    </a:srgbClr>
                  </a:outerShdw>
                </a:effectLst>
                <a:latin typeface="UTM Flamenco" panose="02040603050506020204" charset="0"/>
                <a:cs typeface="UTM Flamenco" panose="02040603050506020204" charset="0"/>
                <a:sym typeface="+mn-ea"/>
              </a:rPr>
              <a:t>học tốt!</a:t>
            </a:r>
          </a:p>
          <a:p>
            <a:endParaRPr lang="en-US" sz="96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7993720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750"/>
                                        <p:tgtEl>
                                          <p:spTgt spid="10"/>
                                        </p:tgtEl>
                                      </p:cBhvr>
                                    </p:animEffect>
                                    <p:anim calcmode="lin" valueType="num">
                                      <p:cBhvr>
                                        <p:cTn id="12" dur="750" fill="hold"/>
                                        <p:tgtEl>
                                          <p:spTgt spid="10"/>
                                        </p:tgtEl>
                                        <p:attrNameLst>
                                          <p:attrName>ppt_x</p:attrName>
                                        </p:attrNameLst>
                                      </p:cBhvr>
                                      <p:tavLst>
                                        <p:tav tm="0">
                                          <p:val>
                                            <p:strVal val="#ppt_x"/>
                                          </p:val>
                                        </p:tav>
                                        <p:tav tm="100000">
                                          <p:val>
                                            <p:strVal val="#ppt_x"/>
                                          </p:val>
                                        </p:tav>
                                      </p:tavLst>
                                    </p:anim>
                                    <p:anim calcmode="lin" valueType="num">
                                      <p:cBhvr>
                                        <p:cTn id="13" dur="750" fill="hold"/>
                                        <p:tgtEl>
                                          <p:spTgt spid="10"/>
                                        </p:tgtEl>
                                        <p:attrNameLst>
                                          <p:attrName>ppt_y</p:attrName>
                                        </p:attrNameLst>
                                      </p:cBhvr>
                                      <p:tavLst>
                                        <p:tav tm="0">
                                          <p:val>
                                            <p:strVal val="#ppt_y+.1"/>
                                          </p:val>
                                        </p:tav>
                                        <p:tav tm="100000">
                                          <p:val>
                                            <p:strVal val="#ppt_y"/>
                                          </p:val>
                                        </p:tav>
                                      </p:tavLst>
                                    </p:anim>
                                  </p:childTnLst>
                                </p:cTn>
                              </p:par>
                            </p:childTnLst>
                          </p:cTn>
                        </p:par>
                        <p:par>
                          <p:cTn id="14" fill="hold">
                            <p:stCondLst>
                              <p:cond delay="1250"/>
                            </p:stCondLst>
                            <p:childTnLst>
                              <p:par>
                                <p:cTn id="15" presetID="42" presetClass="entr" presetSubtype="0"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750"/>
                                        <p:tgtEl>
                                          <p:spTgt spid="12"/>
                                        </p:tgtEl>
                                      </p:cBhvr>
                                    </p:animEffect>
                                    <p:anim calcmode="lin" valueType="num">
                                      <p:cBhvr>
                                        <p:cTn id="18" dur="750" fill="hold"/>
                                        <p:tgtEl>
                                          <p:spTgt spid="12"/>
                                        </p:tgtEl>
                                        <p:attrNameLst>
                                          <p:attrName>ppt_x</p:attrName>
                                        </p:attrNameLst>
                                      </p:cBhvr>
                                      <p:tavLst>
                                        <p:tav tm="0">
                                          <p:val>
                                            <p:strVal val="#ppt_x"/>
                                          </p:val>
                                        </p:tav>
                                        <p:tav tm="100000">
                                          <p:val>
                                            <p:strVal val="#ppt_x"/>
                                          </p:val>
                                        </p:tav>
                                      </p:tavLst>
                                    </p:anim>
                                    <p:anim calcmode="lin" valueType="num">
                                      <p:cBhvr>
                                        <p:cTn id="19" dur="750" fill="hold"/>
                                        <p:tgtEl>
                                          <p:spTgt spid="12"/>
                                        </p:tgtEl>
                                        <p:attrNameLst>
                                          <p:attrName>ppt_y</p:attrName>
                                        </p:attrNameLst>
                                      </p:cBhvr>
                                      <p:tavLst>
                                        <p:tav tm="0">
                                          <p:val>
                                            <p:strVal val="#ppt_y+.1"/>
                                          </p:val>
                                        </p:tav>
                                        <p:tav tm="100000">
                                          <p:val>
                                            <p:strVal val="#ppt_y"/>
                                          </p:val>
                                        </p:tav>
                                      </p:tavLst>
                                    </p:anim>
                                  </p:childTnLst>
                                </p:cTn>
                              </p:par>
                              <p:par>
                                <p:cTn id="20" presetID="8" presetClass="emph" presetSubtype="0" repeatCount="indefinite" fill="hold" grpId="0" nodeType="withEffect">
                                  <p:stCondLst>
                                    <p:cond delay="0"/>
                                  </p:stCondLst>
                                  <p:childTnLst>
                                    <p:animRot by="21600000">
                                      <p:cBhvr>
                                        <p:cTn id="21" dur="2500" fill="hold"/>
                                        <p:tgtEl>
                                          <p:spTgt spid="14"/>
                                        </p:tgtEl>
                                        <p:attrNameLst>
                                          <p:attrName>r</p:attrName>
                                        </p:attrNameLst>
                                      </p:cBhvr>
                                    </p:animRot>
                                  </p:childTnLst>
                                </p:cTn>
                              </p:par>
                            </p:childTnLst>
                          </p:cTn>
                        </p:par>
                        <p:par>
                          <p:cTn id="22" fill="hold">
                            <p:stCondLst>
                              <p:cond delay="3750"/>
                            </p:stCondLst>
                            <p:childTnLst>
                              <p:par>
                                <p:cTn id="23" presetID="53" presetClass="entr" presetSubtype="16" fill="hold" grpId="1" nodeType="after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p:cTn id="25" dur="500" fill="hold"/>
                                        <p:tgtEl>
                                          <p:spTgt spid="14"/>
                                        </p:tgtEl>
                                        <p:attrNameLst>
                                          <p:attrName>ppt_w</p:attrName>
                                        </p:attrNameLst>
                                      </p:cBhvr>
                                      <p:tavLst>
                                        <p:tav tm="0">
                                          <p:val>
                                            <p:fltVal val="0"/>
                                          </p:val>
                                        </p:tav>
                                        <p:tav tm="100000">
                                          <p:val>
                                            <p:strVal val="#ppt_w"/>
                                          </p:val>
                                        </p:tav>
                                      </p:tavLst>
                                    </p:anim>
                                    <p:anim calcmode="lin" valueType="num">
                                      <p:cBhvr>
                                        <p:cTn id="26" dur="500" fill="hold"/>
                                        <p:tgtEl>
                                          <p:spTgt spid="14"/>
                                        </p:tgtEl>
                                        <p:attrNameLst>
                                          <p:attrName>ppt_h</p:attrName>
                                        </p:attrNameLst>
                                      </p:cBhvr>
                                      <p:tavLst>
                                        <p:tav tm="0">
                                          <p:val>
                                            <p:fltVal val="0"/>
                                          </p:val>
                                        </p:tav>
                                        <p:tav tm="100000">
                                          <p:val>
                                            <p:strVal val="#ppt_h"/>
                                          </p:val>
                                        </p:tav>
                                      </p:tavLst>
                                    </p:anim>
                                    <p:animEffect transition="in" filter="fade">
                                      <p:cBhvr>
                                        <p:cTn id="27" dur="500"/>
                                        <p:tgtEl>
                                          <p:spTgt spid="14"/>
                                        </p:tgtEl>
                                      </p:cBhvr>
                                    </p:animEffect>
                                  </p:childTnLst>
                                </p:cTn>
                              </p:par>
                              <p:par>
                                <p:cTn id="28" presetID="14" presetClass="entr" presetSubtype="10" fill="hold" nodeType="with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randombar(horizontal)">
                                      <p:cBhvr>
                                        <p:cTn id="3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5E0FEB-D52F-480D-A70B-D86272B7984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9325"/>
          <a:stretch/>
        </p:blipFill>
        <p:spPr>
          <a:xfrm>
            <a:off x="7628572" y="0"/>
            <a:ext cx="5033578" cy="5193601"/>
          </a:xfrm>
          <a:prstGeom prst="rect">
            <a:avLst/>
          </a:prstGeom>
        </p:spPr>
      </p:pic>
      <p:sp>
        <p:nvSpPr>
          <p:cNvPr id="3" name="Title 1">
            <a:extLst>
              <a:ext uri="{FF2B5EF4-FFF2-40B4-BE49-F238E27FC236}">
                <a16:creationId xmlns:a16="http://schemas.microsoft.com/office/drawing/2014/main" id="{BB66E918-B6BD-4A9D-9B88-DC80541FF285}"/>
              </a:ext>
            </a:extLst>
          </p:cNvPr>
          <p:cNvSpPr txBox="1">
            <a:spLocks/>
          </p:cNvSpPr>
          <p:nvPr/>
        </p:nvSpPr>
        <p:spPr>
          <a:xfrm>
            <a:off x="8119308" y="5388950"/>
            <a:ext cx="4378104" cy="7874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a:solidFill>
                  <a:srgbClr val="38A838"/>
                </a:solidFill>
                <a:latin typeface="#9Slide07 HoneyCream" pitchFamily="2" charset="0"/>
              </a:rPr>
              <a:t>Măng non</a:t>
            </a:r>
            <a:endParaRPr kumimoji="0" lang="en-US" sz="6000" b="0" i="0" u="none" strike="noStrike" kern="1200" cap="none" spc="0" normalizeH="0" baseline="0" noProof="0" dirty="0">
              <a:ln>
                <a:noFill/>
              </a:ln>
              <a:solidFill>
                <a:srgbClr val="38A838"/>
              </a:solidFill>
              <a:effectLst/>
              <a:uLnTx/>
              <a:uFillTx/>
              <a:latin typeface="#9Slide07 HoneyCream" pitchFamily="2" charset="0"/>
              <a:ea typeface="+mj-ea"/>
              <a:cs typeface="+mj-cs"/>
            </a:endParaRPr>
          </a:p>
        </p:txBody>
      </p:sp>
      <p:sp>
        <p:nvSpPr>
          <p:cNvPr id="4" name="TextBox 3">
            <a:extLst>
              <a:ext uri="{FF2B5EF4-FFF2-40B4-BE49-F238E27FC236}">
                <a16:creationId xmlns:a16="http://schemas.microsoft.com/office/drawing/2014/main" id="{764462CE-C7A3-4832-85C5-6799F05DB6DA}"/>
              </a:ext>
            </a:extLst>
          </p:cNvPr>
          <p:cNvSpPr txBox="1"/>
          <p:nvPr/>
        </p:nvSpPr>
        <p:spPr>
          <a:xfrm>
            <a:off x="0" y="2531881"/>
            <a:ext cx="8771356" cy="1200329"/>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70AD47">
                    <a:lumMod val="50000"/>
                  </a:srgbClr>
                </a:solidFill>
                <a:effectLst/>
                <a:uLnTx/>
                <a:uFillTx/>
                <a:latin typeface="SVN-Newton" panose="02040603050506020204" pitchFamily="18" charset="0"/>
                <a:ea typeface="+mn-ea"/>
                <a:cs typeface="Times New Roman" panose="02020603050405020304" pitchFamily="18" charset="0"/>
              </a:rPr>
              <a:t>MĂNG NON – TÀI LIỆU </a:t>
            </a:r>
            <a:r>
              <a:rPr kumimoji="0" lang="en-US" sz="2400" b="1" i="0" u="none" strike="noStrike" kern="1200" cap="none" spc="0" normalizeH="0" baseline="0" noProof="0">
                <a:ln>
                  <a:noFill/>
                </a:ln>
                <a:solidFill>
                  <a:srgbClr val="70AD47">
                    <a:lumMod val="50000"/>
                  </a:srgbClr>
                </a:solidFill>
                <a:effectLst/>
                <a:uLnTx/>
                <a:uFillTx/>
                <a:latin typeface="SVN-Newton" panose="02040603050506020204" pitchFamily="18" charset="0"/>
                <a:ea typeface="+mn-ea"/>
                <a:cs typeface="Times New Roman" panose="02020603050405020304" pitchFamily="18" charset="0"/>
              </a:rPr>
              <a:t>TIỂU HỌC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rPr>
              <a:t>Mời truy cập: </a:t>
            </a:r>
            <a:r>
              <a:rPr kumimoji="0" lang="en-US" sz="2400" b="0" i="0" u="none" strike="noStrike" kern="1200" cap="none" spc="0" normalizeH="0" baseline="0" noProof="0">
                <a:ln>
                  <a:noFill/>
                </a:ln>
                <a:solidFill>
                  <a:srgbClr val="D60093"/>
                </a:solidFill>
                <a:effectLst/>
                <a:uLnTx/>
                <a:uFillTx/>
                <a:latin typeface="Times New Roman" panose="02020603050405020304" pitchFamily="18" charset="0"/>
                <a:ea typeface="+mn-ea"/>
                <a:cs typeface="Times New Roman" panose="02020603050405020304" pitchFamily="18" charset="0"/>
                <a:hlinkClick r:id="rId3">
                  <a:extLst>
                    <a:ext uri="{A12FA001-AC4F-418D-AE19-62706E023703}">
                      <ahyp:hlinkClr xmlns:ahyp="http://schemas.microsoft.com/office/drawing/2018/hyperlinkcolor" val="tx"/>
                    </a:ext>
                  </a:extLst>
                </a:hlinkClick>
              </a:rPr>
              <a:t>MĂNG NON- TÀI LIỆU TIỂU HỌC | Facebook</a:t>
            </a:r>
            <a:endParaRPr kumimoji="0" lang="en-US" sz="2400" b="0" i="0" u="none" strike="noStrike" kern="1200" cap="none" spc="0" normalizeH="0" baseline="0" noProof="0">
              <a:ln>
                <a:noFill/>
              </a:ln>
              <a:solidFill>
                <a:srgbClr val="D60093"/>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ED7D31">
                    <a:lumMod val="50000"/>
                  </a:srgbClr>
                </a:solidFill>
                <a:effectLst/>
                <a:uLnTx/>
                <a:uFillTx/>
                <a:latin typeface="SVN-Newton" panose="02040603050506020204" pitchFamily="18" charset="0"/>
                <a:ea typeface="+mn-ea"/>
                <a:cs typeface="Times New Roman" panose="02020603050405020304" pitchFamily="18" charset="0"/>
              </a:rPr>
              <a:t>SĐT ZALO </a:t>
            </a:r>
            <a:r>
              <a:rPr kumimoji="0" lang="en-US" sz="2400" b="1" i="0" u="none" strike="noStrike" kern="1200" cap="none" spc="0" normalizeH="0" baseline="0" noProof="0">
                <a:ln>
                  <a:noFill/>
                </a:ln>
                <a:solidFill>
                  <a:srgbClr val="002060"/>
                </a:solidFill>
                <a:effectLst/>
                <a:uLnTx/>
                <a:uFillTx/>
                <a:latin typeface="SVN-Newton" panose="02040603050506020204" pitchFamily="18" charset="0"/>
                <a:ea typeface="+mn-ea"/>
                <a:cs typeface="Times New Roman" panose="02020603050405020304" pitchFamily="18" charset="0"/>
              </a:rPr>
              <a:t>: </a:t>
            </a:r>
            <a:r>
              <a:rPr kumimoji="0" lang="en-US" sz="2400" b="1" i="0" u="sng" strike="noStrike" kern="1200" cap="none" spc="0" normalizeH="0" baseline="0" noProof="0">
                <a:ln>
                  <a:noFill/>
                </a:ln>
                <a:solidFill>
                  <a:srgbClr val="002060"/>
                </a:solidFill>
                <a:effectLst/>
                <a:uLnTx/>
                <a:uFillTx/>
                <a:latin typeface="SVN-Newton" panose="02040603050506020204" pitchFamily="18" charset="0"/>
                <a:ea typeface="+mn-ea"/>
                <a:cs typeface="+mn-cs"/>
              </a:rPr>
              <a:t>0382348780</a:t>
            </a:r>
            <a:r>
              <a:rPr kumimoji="0" lang="en-US" sz="2400" b="1" i="0" u="none" strike="noStrike" kern="1200" cap="none" spc="0" normalizeH="0" baseline="0" noProof="0">
                <a:ln>
                  <a:noFill/>
                </a:ln>
                <a:solidFill>
                  <a:srgbClr val="002060"/>
                </a:solidFill>
                <a:effectLst/>
                <a:uLnTx/>
                <a:uFillTx/>
                <a:latin typeface="SVN-Newton" panose="02040603050506020204" pitchFamily="18" charset="0"/>
                <a:ea typeface="+mn-ea"/>
                <a:cs typeface="+mn-cs"/>
              </a:rPr>
              <a:t> - </a:t>
            </a:r>
            <a:r>
              <a:rPr kumimoji="0" lang="en-US" sz="2400" b="1" i="0" u="sng" strike="noStrike" kern="1200" cap="none" spc="0" normalizeH="0" baseline="0" noProof="0">
                <a:ln>
                  <a:noFill/>
                </a:ln>
                <a:solidFill>
                  <a:srgbClr val="002060"/>
                </a:solidFill>
                <a:effectLst/>
                <a:uLnTx/>
                <a:uFillTx/>
                <a:latin typeface="SVN-Newton" panose="02040603050506020204" pitchFamily="18" charset="0"/>
                <a:ea typeface="+mn-ea"/>
                <a:cs typeface="+mn-cs"/>
              </a:rPr>
              <a:t>0984848929</a:t>
            </a:r>
            <a:endParaRPr kumimoji="0" lang="en-US" sz="2400" b="1" i="0" u="none" strike="noStrike" kern="1200" cap="none" spc="0" normalizeH="0" baseline="0" noProof="0" dirty="0">
              <a:ln>
                <a:noFill/>
              </a:ln>
              <a:solidFill>
                <a:srgbClr val="002060"/>
              </a:solidFill>
              <a:effectLst/>
              <a:uLnTx/>
              <a:uFillTx/>
              <a:latin typeface="SVN-Newton" panose="02040603050506020204" pitchFamily="18" charset="0"/>
              <a:ea typeface="+mn-ea"/>
              <a:cs typeface="Times New Roman" panose="02020603050405020304" pitchFamily="18" charset="0"/>
            </a:endParaRPr>
          </a:p>
        </p:txBody>
      </p:sp>
      <p:sp>
        <p:nvSpPr>
          <p:cNvPr id="5" name="Title 1">
            <a:extLst>
              <a:ext uri="{FF2B5EF4-FFF2-40B4-BE49-F238E27FC236}">
                <a16:creationId xmlns:a16="http://schemas.microsoft.com/office/drawing/2014/main" id="{68BA84BA-7715-4E91-81B0-249042A131BB}"/>
              </a:ext>
            </a:extLst>
          </p:cNvPr>
          <p:cNvSpPr txBox="1">
            <a:spLocks/>
          </p:cNvSpPr>
          <p:nvPr/>
        </p:nvSpPr>
        <p:spPr>
          <a:xfrm>
            <a:off x="631660" y="3719029"/>
            <a:ext cx="7883351" cy="44230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a:ln>
                  <a:noFill/>
                </a:ln>
                <a:solidFill>
                  <a:srgbClr val="00B0F0"/>
                </a:solidFill>
                <a:effectLst/>
                <a:uLnTx/>
                <a:uFillTx/>
                <a:latin typeface="#9Slide07 Altus" pitchFamily="2" charset="0"/>
                <a:ea typeface="+mj-ea"/>
                <a:cs typeface="+mj-cs"/>
              </a:rPr>
              <a:t>GIÁO ÁN ĐIỆN TỬ LỚP 3 – BỘ SÁCH KẾT NỐI TRI THỨC VỚI CUỘC SỐNG</a:t>
            </a:r>
          </a:p>
        </p:txBody>
      </p:sp>
      <p:sp>
        <p:nvSpPr>
          <p:cNvPr id="6" name="Title 1">
            <a:extLst>
              <a:ext uri="{FF2B5EF4-FFF2-40B4-BE49-F238E27FC236}">
                <a16:creationId xmlns:a16="http://schemas.microsoft.com/office/drawing/2014/main" id="{268FA995-F566-4FD9-9739-68ECC855989E}"/>
              </a:ext>
            </a:extLst>
          </p:cNvPr>
          <p:cNvSpPr txBox="1">
            <a:spLocks/>
          </p:cNvSpPr>
          <p:nvPr/>
        </p:nvSpPr>
        <p:spPr>
          <a:xfrm>
            <a:off x="629104" y="3340015"/>
            <a:ext cx="7883351" cy="120032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a:ln>
                  <a:noFill/>
                </a:ln>
                <a:solidFill>
                  <a:srgbClr val="50AE47"/>
                </a:solidFill>
                <a:effectLst/>
                <a:uLnTx/>
                <a:uFillTx/>
                <a:latin typeface="#9Slide07 Altus" pitchFamily="2" charset="0"/>
                <a:ea typeface="+mj-ea"/>
                <a:cs typeface="+mj-cs"/>
              </a:rPr>
              <a:t>Nhận soạn bài giảng yêu cầu – Thiết kế bài giảng E – Learning</a:t>
            </a:r>
          </a:p>
        </p:txBody>
      </p:sp>
    </p:spTree>
    <p:extLst>
      <p:ext uri="{BB962C8B-B14F-4D97-AF65-F5344CB8AC3E}">
        <p14:creationId xmlns:p14="http://schemas.microsoft.com/office/powerpoint/2010/main" val="23537415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descr="sach LS"/>
          <p:cNvPicPr>
            <a:picLocks noChangeAspect="1"/>
          </p:cNvPicPr>
          <p:nvPr/>
        </p:nvPicPr>
        <p:blipFill>
          <a:blip r:embed="rId2"/>
          <a:stretch>
            <a:fillRect/>
          </a:stretch>
        </p:blipFill>
        <p:spPr>
          <a:xfrm>
            <a:off x="760910" y="480582"/>
            <a:ext cx="3949700" cy="5463540"/>
          </a:xfrm>
          <a:prstGeom prst="rect">
            <a:avLst/>
          </a:prstGeom>
        </p:spPr>
      </p:pic>
      <p:grpSp>
        <p:nvGrpSpPr>
          <p:cNvPr id="8" name="Group 7"/>
          <p:cNvGrpSpPr/>
          <p:nvPr/>
        </p:nvGrpSpPr>
        <p:grpSpPr>
          <a:xfrm>
            <a:off x="5082605" y="2210937"/>
            <a:ext cx="1472448" cy="4385455"/>
            <a:chOff x="249348" y="1606781"/>
            <a:chExt cx="1472448" cy="4385455"/>
          </a:xfrm>
        </p:grpSpPr>
        <p:sp>
          <p:nvSpPr>
            <p:cNvPr id="4" name="Right Arrow 3"/>
            <p:cNvSpPr/>
            <p:nvPr/>
          </p:nvSpPr>
          <p:spPr>
            <a:xfrm rot="16200000">
              <a:off x="-1085560" y="2941689"/>
              <a:ext cx="4142264" cy="1472448"/>
            </a:xfrm>
            <a:prstGeom prst="rightArrow">
              <a:avLst/>
            </a:prstGeom>
            <a:solidFill>
              <a:srgbClr val="92D050"/>
            </a:solidFill>
            <a:ln>
              <a:solidFill>
                <a:srgbClr val="92D050"/>
              </a:solid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5" name="Oval 4"/>
            <p:cNvSpPr/>
            <p:nvPr/>
          </p:nvSpPr>
          <p:spPr>
            <a:xfrm>
              <a:off x="473083" y="4947804"/>
              <a:ext cx="1044432" cy="1044432"/>
            </a:xfrm>
            <a:prstGeom prst="ellipse">
              <a:avLst/>
            </a:prstGeom>
            <a:blipFill dpi="0" rotWithShape="1">
              <a:blip r:embed="rId3"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p:cNvGrpSpPr/>
          <p:nvPr/>
        </p:nvGrpSpPr>
        <p:grpSpPr>
          <a:xfrm>
            <a:off x="5556704" y="-50359"/>
            <a:ext cx="6266201" cy="1961046"/>
            <a:chOff x="5556704" y="-50359"/>
            <a:chExt cx="6266201" cy="1961046"/>
          </a:xfrm>
        </p:grpSpPr>
        <p:sp>
          <p:nvSpPr>
            <p:cNvPr id="13" name="矩形: 圆角 11">
              <a:extLst>
                <a:ext uri="{FF2B5EF4-FFF2-40B4-BE49-F238E27FC236}">
                  <a16:creationId xmlns:a16="http://schemas.microsoft.com/office/drawing/2014/main" id="{3ACF7974-899B-4EB0-B7ED-143926AC71B9}"/>
                </a:ext>
              </a:extLst>
            </p:cNvPr>
            <p:cNvSpPr/>
            <p:nvPr/>
          </p:nvSpPr>
          <p:spPr>
            <a:xfrm>
              <a:off x="5556704" y="273058"/>
              <a:ext cx="5556102" cy="1637629"/>
            </a:xfrm>
            <a:custGeom>
              <a:avLst/>
              <a:gdLst>
                <a:gd name="connsiteX0" fmla="*/ 0 w 2514916"/>
                <a:gd name="connsiteY0" fmla="*/ 326637 h 3797040"/>
                <a:gd name="connsiteX1" fmla="*/ 326637 w 2514916"/>
                <a:gd name="connsiteY1" fmla="*/ 0 h 3797040"/>
                <a:gd name="connsiteX2" fmla="*/ 2188279 w 2514916"/>
                <a:gd name="connsiteY2" fmla="*/ 0 h 3797040"/>
                <a:gd name="connsiteX3" fmla="*/ 2514916 w 2514916"/>
                <a:gd name="connsiteY3" fmla="*/ 326637 h 3797040"/>
                <a:gd name="connsiteX4" fmla="*/ 2514916 w 2514916"/>
                <a:gd name="connsiteY4" fmla="*/ 3470403 h 3797040"/>
                <a:gd name="connsiteX5" fmla="*/ 2188279 w 2514916"/>
                <a:gd name="connsiteY5" fmla="*/ 3797040 h 3797040"/>
                <a:gd name="connsiteX6" fmla="*/ 326637 w 2514916"/>
                <a:gd name="connsiteY6" fmla="*/ 3797040 h 3797040"/>
                <a:gd name="connsiteX7" fmla="*/ 0 w 2514916"/>
                <a:gd name="connsiteY7" fmla="*/ 3470403 h 3797040"/>
                <a:gd name="connsiteX8" fmla="*/ 0 w 2514916"/>
                <a:gd name="connsiteY8" fmla="*/ 326637 h 3797040"/>
                <a:gd name="connsiteX0-1" fmla="*/ 0 w 2514916"/>
                <a:gd name="connsiteY0-2" fmla="*/ 326637 h 3797040"/>
                <a:gd name="connsiteX1-3" fmla="*/ 326637 w 2514916"/>
                <a:gd name="connsiteY1-4" fmla="*/ 0 h 3797040"/>
                <a:gd name="connsiteX2-5" fmla="*/ 2188279 w 2514916"/>
                <a:gd name="connsiteY2-6" fmla="*/ 0 h 3797040"/>
                <a:gd name="connsiteX3-7" fmla="*/ 2514916 w 2514916"/>
                <a:gd name="connsiteY3-8" fmla="*/ 326637 h 3797040"/>
                <a:gd name="connsiteX4-9" fmla="*/ 2514916 w 2514916"/>
                <a:gd name="connsiteY4-10" fmla="*/ 3470403 h 3797040"/>
                <a:gd name="connsiteX5-11" fmla="*/ 2188279 w 2514916"/>
                <a:gd name="connsiteY5-12" fmla="*/ 3797040 h 3797040"/>
                <a:gd name="connsiteX6-13" fmla="*/ 326637 w 2514916"/>
                <a:gd name="connsiteY6-14" fmla="*/ 3797040 h 3797040"/>
                <a:gd name="connsiteX7-15" fmla="*/ 0 w 2514916"/>
                <a:gd name="connsiteY7-16" fmla="*/ 3470403 h 3797040"/>
                <a:gd name="connsiteX8-17" fmla="*/ 0 w 2514916"/>
                <a:gd name="connsiteY8-18" fmla="*/ 326637 h 3797040"/>
                <a:gd name="connsiteX0-19" fmla="*/ 0 w 2514916"/>
                <a:gd name="connsiteY0-20" fmla="*/ 381167 h 3851570"/>
                <a:gd name="connsiteX1-21" fmla="*/ 2188279 w 2514916"/>
                <a:gd name="connsiteY1-22" fmla="*/ 54530 h 3851570"/>
                <a:gd name="connsiteX2-23" fmla="*/ 2514916 w 2514916"/>
                <a:gd name="connsiteY2-24" fmla="*/ 381167 h 3851570"/>
                <a:gd name="connsiteX3-25" fmla="*/ 2514916 w 2514916"/>
                <a:gd name="connsiteY3-26" fmla="*/ 3524933 h 3851570"/>
                <a:gd name="connsiteX4-27" fmla="*/ 2188279 w 2514916"/>
                <a:gd name="connsiteY4-28" fmla="*/ 3851570 h 3851570"/>
                <a:gd name="connsiteX5-29" fmla="*/ 326637 w 2514916"/>
                <a:gd name="connsiteY5-30" fmla="*/ 3851570 h 3851570"/>
                <a:gd name="connsiteX6-31" fmla="*/ 0 w 2514916"/>
                <a:gd name="connsiteY6-32" fmla="*/ 3524933 h 3851570"/>
                <a:gd name="connsiteX7-33" fmla="*/ 0 w 2514916"/>
                <a:gd name="connsiteY7-34" fmla="*/ 381167 h 3851570"/>
                <a:gd name="connsiteX0-35" fmla="*/ 0 w 2523593"/>
                <a:gd name="connsiteY0-36" fmla="*/ 381167 h 3851570"/>
                <a:gd name="connsiteX1-37" fmla="*/ 2188279 w 2523593"/>
                <a:gd name="connsiteY1-38" fmla="*/ 54530 h 3851570"/>
                <a:gd name="connsiteX2-39" fmla="*/ 2514916 w 2523593"/>
                <a:gd name="connsiteY2-40" fmla="*/ 3524933 h 3851570"/>
                <a:gd name="connsiteX3-41" fmla="*/ 2188279 w 2523593"/>
                <a:gd name="connsiteY3-42" fmla="*/ 3851570 h 3851570"/>
                <a:gd name="connsiteX4-43" fmla="*/ 326637 w 2523593"/>
                <a:gd name="connsiteY4-44" fmla="*/ 3851570 h 3851570"/>
                <a:gd name="connsiteX5-45" fmla="*/ 0 w 2523593"/>
                <a:gd name="connsiteY5-46" fmla="*/ 3524933 h 3851570"/>
                <a:gd name="connsiteX6-47" fmla="*/ 0 w 2523593"/>
                <a:gd name="connsiteY6-48" fmla="*/ 381167 h 3851570"/>
                <a:gd name="connsiteX0-49" fmla="*/ 0 w 2441809"/>
                <a:gd name="connsiteY0-50" fmla="*/ 381167 h 3851570"/>
                <a:gd name="connsiteX1-51" fmla="*/ 2188279 w 2441809"/>
                <a:gd name="connsiteY1-52" fmla="*/ 54530 h 3851570"/>
                <a:gd name="connsiteX2-53" fmla="*/ 2188279 w 2441809"/>
                <a:gd name="connsiteY2-54" fmla="*/ 3851570 h 3851570"/>
                <a:gd name="connsiteX3-55" fmla="*/ 326637 w 2441809"/>
                <a:gd name="connsiteY3-56" fmla="*/ 3851570 h 3851570"/>
                <a:gd name="connsiteX4-57" fmla="*/ 0 w 2441809"/>
                <a:gd name="connsiteY4-58" fmla="*/ 3524933 h 3851570"/>
                <a:gd name="connsiteX5-59" fmla="*/ 0 w 2441809"/>
                <a:gd name="connsiteY5-60" fmla="*/ 381167 h 3851570"/>
                <a:gd name="connsiteX0-61" fmla="*/ 0 w 2441809"/>
                <a:gd name="connsiteY0-62" fmla="*/ 381167 h 3851570"/>
                <a:gd name="connsiteX1-63" fmla="*/ 2188279 w 2441809"/>
                <a:gd name="connsiteY1-64" fmla="*/ 54530 h 3851570"/>
                <a:gd name="connsiteX2-65" fmla="*/ 2188279 w 2441809"/>
                <a:gd name="connsiteY2-66" fmla="*/ 3851570 h 3851570"/>
                <a:gd name="connsiteX3-67" fmla="*/ 0 w 2441809"/>
                <a:gd name="connsiteY3-68" fmla="*/ 3524933 h 3851570"/>
                <a:gd name="connsiteX4-69" fmla="*/ 0 w 2441809"/>
                <a:gd name="connsiteY4-70" fmla="*/ 381167 h 3851570"/>
                <a:gd name="connsiteX0-71" fmla="*/ 421134 w 2862943"/>
                <a:gd name="connsiteY0-72" fmla="*/ 381167 h 3851570"/>
                <a:gd name="connsiteX1-73" fmla="*/ 2609413 w 2862943"/>
                <a:gd name="connsiteY1-74" fmla="*/ 54530 h 3851570"/>
                <a:gd name="connsiteX2-75" fmla="*/ 2609413 w 2862943"/>
                <a:gd name="connsiteY2-76" fmla="*/ 3851570 h 3851570"/>
                <a:gd name="connsiteX3-77" fmla="*/ 421134 w 2862943"/>
                <a:gd name="connsiteY3-78" fmla="*/ 3524933 h 3851570"/>
                <a:gd name="connsiteX4-79" fmla="*/ 421134 w 2862943"/>
                <a:gd name="connsiteY4-80" fmla="*/ 381167 h 3851570"/>
                <a:gd name="connsiteX0-81" fmla="*/ 334408 w 2776217"/>
                <a:gd name="connsiteY0-82" fmla="*/ 381167 h 3851570"/>
                <a:gd name="connsiteX1-83" fmla="*/ 2522687 w 2776217"/>
                <a:gd name="connsiteY1-84" fmla="*/ 54530 h 3851570"/>
                <a:gd name="connsiteX2-85" fmla="*/ 2522687 w 2776217"/>
                <a:gd name="connsiteY2-86" fmla="*/ 3851570 h 3851570"/>
                <a:gd name="connsiteX3-87" fmla="*/ 486808 w 2776217"/>
                <a:gd name="connsiteY3-88" fmla="*/ 3829733 h 3851570"/>
                <a:gd name="connsiteX4-89" fmla="*/ 334408 w 2776217"/>
                <a:gd name="connsiteY4-90" fmla="*/ 381167 h 3851570"/>
                <a:gd name="connsiteX0-91" fmla="*/ 334408 w 2922428"/>
                <a:gd name="connsiteY0-92" fmla="*/ 381167 h 3851582"/>
                <a:gd name="connsiteX1-93" fmla="*/ 2522687 w 2922428"/>
                <a:gd name="connsiteY1-94" fmla="*/ 54530 h 3851582"/>
                <a:gd name="connsiteX2-95" fmla="*/ 2522687 w 2922428"/>
                <a:gd name="connsiteY2-96" fmla="*/ 3851570 h 3851582"/>
                <a:gd name="connsiteX3-97" fmla="*/ 486808 w 2922428"/>
                <a:gd name="connsiteY3-98" fmla="*/ 3829733 h 3851582"/>
                <a:gd name="connsiteX4-99" fmla="*/ 334408 w 2922428"/>
                <a:gd name="connsiteY4-100" fmla="*/ 381167 h 3851582"/>
                <a:gd name="connsiteX0-101" fmla="*/ 334408 w 2922428"/>
                <a:gd name="connsiteY0-102" fmla="*/ 381167 h 3912279"/>
                <a:gd name="connsiteX1-103" fmla="*/ 2522687 w 2922428"/>
                <a:gd name="connsiteY1-104" fmla="*/ 54530 h 3912279"/>
                <a:gd name="connsiteX2-105" fmla="*/ 2522687 w 2922428"/>
                <a:gd name="connsiteY2-106" fmla="*/ 3851570 h 3912279"/>
                <a:gd name="connsiteX3-107" fmla="*/ 486808 w 2922428"/>
                <a:gd name="connsiteY3-108" fmla="*/ 3829733 h 3912279"/>
                <a:gd name="connsiteX4-109" fmla="*/ 334408 w 2922428"/>
                <a:gd name="connsiteY4-110" fmla="*/ 381167 h 3912279"/>
                <a:gd name="connsiteX0-111" fmla="*/ 334408 w 2906499"/>
                <a:gd name="connsiteY0-112" fmla="*/ 381167 h 3934794"/>
                <a:gd name="connsiteX1-113" fmla="*/ 2522687 w 2906499"/>
                <a:gd name="connsiteY1-114" fmla="*/ 54530 h 3934794"/>
                <a:gd name="connsiteX2-115" fmla="*/ 2522687 w 2906499"/>
                <a:gd name="connsiteY2-116" fmla="*/ 3851570 h 3934794"/>
                <a:gd name="connsiteX3-117" fmla="*/ 486808 w 2906499"/>
                <a:gd name="connsiteY3-118" fmla="*/ 3829733 h 3934794"/>
                <a:gd name="connsiteX4-119" fmla="*/ 334408 w 2906499"/>
                <a:gd name="connsiteY4-120" fmla="*/ 381167 h 3934794"/>
                <a:gd name="connsiteX0-121" fmla="*/ 334408 w 2906499"/>
                <a:gd name="connsiteY0-122" fmla="*/ 630057 h 4183684"/>
                <a:gd name="connsiteX1-123" fmla="*/ 2522687 w 2906499"/>
                <a:gd name="connsiteY1-124" fmla="*/ 303420 h 4183684"/>
                <a:gd name="connsiteX2-125" fmla="*/ 2522687 w 2906499"/>
                <a:gd name="connsiteY2-126" fmla="*/ 4100460 h 4183684"/>
                <a:gd name="connsiteX3-127" fmla="*/ 486808 w 2906499"/>
                <a:gd name="connsiteY3-128" fmla="*/ 4078623 h 4183684"/>
                <a:gd name="connsiteX4-129" fmla="*/ 334408 w 2906499"/>
                <a:gd name="connsiteY4-130" fmla="*/ 630057 h 4183684"/>
                <a:gd name="connsiteX0-131" fmla="*/ 334408 w 2801667"/>
                <a:gd name="connsiteY0-132" fmla="*/ 432024 h 4153636"/>
                <a:gd name="connsiteX1-133" fmla="*/ 2548087 w 2801667"/>
                <a:gd name="connsiteY1-134" fmla="*/ 435587 h 4153636"/>
                <a:gd name="connsiteX2-135" fmla="*/ 2522687 w 2801667"/>
                <a:gd name="connsiteY2-136" fmla="*/ 3902427 h 4153636"/>
                <a:gd name="connsiteX3-137" fmla="*/ 486808 w 2801667"/>
                <a:gd name="connsiteY3-138" fmla="*/ 3880590 h 4153636"/>
                <a:gd name="connsiteX4-139" fmla="*/ 334408 w 2801667"/>
                <a:gd name="connsiteY4-140" fmla="*/ 432024 h 4153636"/>
                <a:gd name="connsiteX0-141" fmla="*/ 334408 w 2825033"/>
                <a:gd name="connsiteY0-142" fmla="*/ 444873 h 4168366"/>
                <a:gd name="connsiteX1-143" fmla="*/ 2586187 w 2825033"/>
                <a:gd name="connsiteY1-144" fmla="*/ 423036 h 4168366"/>
                <a:gd name="connsiteX2-145" fmla="*/ 2522687 w 2825033"/>
                <a:gd name="connsiteY2-146" fmla="*/ 3915276 h 4168366"/>
                <a:gd name="connsiteX3-147" fmla="*/ 486808 w 2825033"/>
                <a:gd name="connsiteY3-148" fmla="*/ 3893439 h 4168366"/>
                <a:gd name="connsiteX4-149" fmla="*/ 334408 w 2825033"/>
                <a:gd name="connsiteY4-150" fmla="*/ 444873 h 4168366"/>
                <a:gd name="connsiteX0-151" fmla="*/ 334408 w 2856500"/>
                <a:gd name="connsiteY0-152" fmla="*/ 379748 h 4103241"/>
                <a:gd name="connsiteX1-153" fmla="*/ 2586187 w 2856500"/>
                <a:gd name="connsiteY1-154" fmla="*/ 357911 h 4103241"/>
                <a:gd name="connsiteX2-155" fmla="*/ 2522687 w 2856500"/>
                <a:gd name="connsiteY2-156" fmla="*/ 3850151 h 4103241"/>
                <a:gd name="connsiteX3-157" fmla="*/ 486808 w 2856500"/>
                <a:gd name="connsiteY3-158" fmla="*/ 3828314 h 4103241"/>
                <a:gd name="connsiteX4-159" fmla="*/ 334408 w 2856500"/>
                <a:gd name="connsiteY4-160" fmla="*/ 379748 h 4103241"/>
                <a:gd name="connsiteX0-161" fmla="*/ 334408 w 2881728"/>
                <a:gd name="connsiteY0-162" fmla="*/ 379748 h 4001684"/>
                <a:gd name="connsiteX1-163" fmla="*/ 2586187 w 2881728"/>
                <a:gd name="connsiteY1-164" fmla="*/ 357911 h 4001684"/>
                <a:gd name="connsiteX2-165" fmla="*/ 2522687 w 2881728"/>
                <a:gd name="connsiteY2-166" fmla="*/ 3850151 h 4001684"/>
                <a:gd name="connsiteX3-167" fmla="*/ 486808 w 2881728"/>
                <a:gd name="connsiteY3-168" fmla="*/ 3828314 h 4001684"/>
                <a:gd name="connsiteX4-169" fmla="*/ 334408 w 2881728"/>
                <a:gd name="connsiteY4-170" fmla="*/ 379748 h 4001684"/>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881728" h="4001684">
                  <a:moveTo>
                    <a:pt x="334408" y="379748"/>
                  </a:moveTo>
                  <a:cubicBezTo>
                    <a:pt x="699121" y="-198653"/>
                    <a:pt x="2145274" y="-42690"/>
                    <a:pt x="2586187" y="357911"/>
                  </a:cubicBezTo>
                  <a:cubicBezTo>
                    <a:pt x="3027100" y="758512"/>
                    <a:pt x="2948783" y="3500350"/>
                    <a:pt x="2522687" y="3850151"/>
                  </a:cubicBezTo>
                  <a:cubicBezTo>
                    <a:pt x="2096591" y="4199952"/>
                    <a:pt x="1165434" y="3835593"/>
                    <a:pt x="486808" y="3828314"/>
                  </a:cubicBezTo>
                  <a:cubicBezTo>
                    <a:pt x="-242618" y="3719435"/>
                    <a:pt x="-30305" y="958149"/>
                    <a:pt x="334408" y="379748"/>
                  </a:cubicBezTo>
                  <a:close/>
                </a:path>
              </a:pathLst>
            </a:cu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dirty="0">
                <a:ea typeface="方正卡通简体" panose="03000509000000000000" pitchFamily="65" charset="-122"/>
              </a:endParaRPr>
            </a:p>
          </p:txBody>
        </p:sp>
        <p:sp>
          <p:nvSpPr>
            <p:cNvPr id="14" name="TextBox 13"/>
            <p:cNvSpPr txBox="1"/>
            <p:nvPr/>
          </p:nvSpPr>
          <p:spPr>
            <a:xfrm>
              <a:off x="5946396" y="480582"/>
              <a:ext cx="4776717" cy="1077218"/>
            </a:xfrm>
            <a:prstGeom prst="rect">
              <a:avLst/>
            </a:prstGeom>
            <a:noFill/>
          </p:spPr>
          <p:txBody>
            <a:bodyPr wrap="square" rtlCol="0">
              <a:spAutoFit/>
            </a:bodyPr>
            <a:lstStyle/>
            <a:p>
              <a:pPr algn="ctr"/>
              <a:r>
                <a:rPr lang="en-US" sz="3200" b="1">
                  <a:solidFill>
                    <a:srgbClr val="C00000"/>
                  </a:solidFill>
                  <a:latin typeface="UTM Avo" panose="02040603050506020204" pitchFamily="18" charset="0"/>
                  <a:cs typeface="Times New Roman" panose="02020603050405020304" pitchFamily="18" charset="0"/>
                </a:rPr>
                <a:t>Sách giáo khoa </a:t>
              </a:r>
            </a:p>
            <a:p>
              <a:pPr algn="ctr"/>
              <a:r>
                <a:rPr lang="en-US" sz="3200" b="1">
                  <a:solidFill>
                    <a:srgbClr val="C00000"/>
                  </a:solidFill>
                  <a:latin typeface="UTM Avo" panose="02040603050506020204" pitchFamily="18" charset="0"/>
                  <a:cs typeface="Times New Roman" panose="02020603050405020304" pitchFamily="18" charset="0"/>
                </a:rPr>
                <a:t>Lịch sử và Địa lí lớp 4</a:t>
              </a:r>
            </a:p>
          </p:txBody>
        </p:sp>
        <p:pic>
          <p:nvPicPr>
            <p:cNvPr id="15" name="图片 23">
              <a:extLst>
                <a:ext uri="{FF2B5EF4-FFF2-40B4-BE49-F238E27FC236}">
                  <a16:creationId xmlns:a16="http://schemas.microsoft.com/office/drawing/2014/main" id="{769D021F-3A73-4B9E-B77A-23E6FE0C9651}"/>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0453520" y="-50359"/>
              <a:ext cx="1318567" cy="1640800"/>
            </a:xfrm>
            <a:prstGeom prst="rect">
              <a:avLst/>
            </a:prstGeom>
          </p:spPr>
        </p:pic>
        <p:pic>
          <p:nvPicPr>
            <p:cNvPr id="16" name="图片 22">
              <a:extLst>
                <a:ext uri="{FF2B5EF4-FFF2-40B4-BE49-F238E27FC236}">
                  <a16:creationId xmlns:a16="http://schemas.microsoft.com/office/drawing/2014/main" id="{0D211E24-978B-48DA-8E62-7FA90E16C78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061988" y="766691"/>
              <a:ext cx="760917" cy="983873"/>
            </a:xfrm>
            <a:prstGeom prst="rect">
              <a:avLst/>
            </a:prstGeom>
          </p:spPr>
        </p:pic>
      </p:grpSp>
      <p:grpSp>
        <p:nvGrpSpPr>
          <p:cNvPr id="20" name="Group 19"/>
          <p:cNvGrpSpPr/>
          <p:nvPr/>
        </p:nvGrpSpPr>
        <p:grpSpPr>
          <a:xfrm>
            <a:off x="6231605" y="3143411"/>
            <a:ext cx="5540482" cy="1091871"/>
            <a:chOff x="6231605" y="3143411"/>
            <a:chExt cx="5540482" cy="1091871"/>
          </a:xfrm>
        </p:grpSpPr>
        <p:sp>
          <p:nvSpPr>
            <p:cNvPr id="6" name="Rounded Rectangle 5"/>
            <p:cNvSpPr/>
            <p:nvPr/>
          </p:nvSpPr>
          <p:spPr>
            <a:xfrm>
              <a:off x="6231605" y="3143411"/>
              <a:ext cx="5540482" cy="1091871"/>
            </a:xfrm>
            <a:prstGeom prst="roundRect">
              <a:avLst/>
            </a:prstGeom>
            <a:solidFill>
              <a:srgbClr val="5DA2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dirty="0">
                <a:latin typeface="Arial" panose="020B0604020202020204" pitchFamily="34" charset="0"/>
                <a:cs typeface="Arial" panose="020B0604020202020204" pitchFamily="34" charset="0"/>
              </a:endParaRPr>
            </a:p>
          </p:txBody>
        </p:sp>
        <p:sp>
          <p:nvSpPr>
            <p:cNvPr id="18" name="TextBox 17"/>
            <p:cNvSpPr txBox="1"/>
            <p:nvPr/>
          </p:nvSpPr>
          <p:spPr>
            <a:xfrm>
              <a:off x="6555053" y="3179929"/>
              <a:ext cx="5059191" cy="954107"/>
            </a:xfrm>
            <a:prstGeom prst="rect">
              <a:avLst/>
            </a:prstGeom>
            <a:noFill/>
          </p:spPr>
          <p:txBody>
            <a:bodyPr wrap="square" rtlCol="0">
              <a:spAutoFit/>
            </a:bodyPr>
            <a:lstStyle/>
            <a:p>
              <a:pPr algn="ctr"/>
              <a:r>
                <a:rPr lang="en-US" sz="2800" b="1">
                  <a:solidFill>
                    <a:schemeClr val="bg1"/>
                  </a:solidFill>
                  <a:latin typeface="UTM Avo" panose="02040603050506020204" pitchFamily="18" charset="0"/>
                  <a:cs typeface="Times New Roman" panose="02020603050405020304" pitchFamily="18" charset="0"/>
                </a:rPr>
                <a:t>Phần Lịch sử </a:t>
              </a:r>
            </a:p>
            <a:p>
              <a:pPr algn="ctr"/>
              <a:r>
                <a:rPr lang="en-US" sz="2800" b="1">
                  <a:solidFill>
                    <a:schemeClr val="bg1"/>
                  </a:solidFill>
                  <a:latin typeface="UTM Avo" panose="02040603050506020204" pitchFamily="18" charset="0"/>
                  <a:cs typeface="Times New Roman" panose="02020603050405020304" pitchFamily="18" charset="0"/>
                </a:rPr>
                <a:t>từ trang 03 đến trang 69</a:t>
              </a:r>
            </a:p>
          </p:txBody>
        </p:sp>
      </p:grpSp>
      <p:grpSp>
        <p:nvGrpSpPr>
          <p:cNvPr id="21" name="Group 20"/>
          <p:cNvGrpSpPr/>
          <p:nvPr/>
        </p:nvGrpSpPr>
        <p:grpSpPr>
          <a:xfrm>
            <a:off x="6231605" y="4487288"/>
            <a:ext cx="5540482" cy="1072601"/>
            <a:chOff x="6231605" y="4555528"/>
            <a:chExt cx="5540482" cy="1072601"/>
          </a:xfrm>
        </p:grpSpPr>
        <p:sp>
          <p:nvSpPr>
            <p:cNvPr id="7" name="Rounded Rectangle 6"/>
            <p:cNvSpPr/>
            <p:nvPr/>
          </p:nvSpPr>
          <p:spPr>
            <a:xfrm>
              <a:off x="6231605" y="4555528"/>
              <a:ext cx="5540482" cy="1072601"/>
            </a:xfrm>
            <a:prstGeom prst="round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dirty="0">
                <a:latin typeface="Arial" panose="020B0604020202020204" pitchFamily="34" charset="0"/>
                <a:cs typeface="Arial" panose="020B0604020202020204" pitchFamily="34" charset="0"/>
              </a:endParaRPr>
            </a:p>
          </p:txBody>
        </p:sp>
        <p:sp>
          <p:nvSpPr>
            <p:cNvPr id="19" name="TextBox 18"/>
            <p:cNvSpPr txBox="1"/>
            <p:nvPr/>
          </p:nvSpPr>
          <p:spPr>
            <a:xfrm>
              <a:off x="6383255" y="4559505"/>
              <a:ext cx="5059191" cy="954107"/>
            </a:xfrm>
            <a:prstGeom prst="rect">
              <a:avLst/>
            </a:prstGeom>
            <a:noFill/>
          </p:spPr>
          <p:txBody>
            <a:bodyPr wrap="square" rtlCol="0">
              <a:spAutoFit/>
            </a:bodyPr>
            <a:lstStyle/>
            <a:p>
              <a:pPr algn="ctr"/>
              <a:r>
                <a:rPr lang="en-US" sz="2800" b="1">
                  <a:solidFill>
                    <a:schemeClr val="bg1"/>
                  </a:solidFill>
                  <a:latin typeface="UTM Avo" panose="02040603050506020204" pitchFamily="18" charset="0"/>
                  <a:cs typeface="Times New Roman" panose="02020603050405020304" pitchFamily="18" charset="0"/>
                  <a:sym typeface="+mn-ea"/>
                </a:rPr>
                <a:t>Phần Địa lí</a:t>
              </a:r>
              <a:endParaRPr lang="en-US" sz="2800" b="1">
                <a:solidFill>
                  <a:schemeClr val="bg1"/>
                </a:solidFill>
                <a:latin typeface="UTM Avo" panose="02040603050506020204" pitchFamily="18" charset="0"/>
                <a:cs typeface="Times New Roman" panose="02020603050405020304" pitchFamily="18" charset="0"/>
              </a:endParaRPr>
            </a:p>
            <a:p>
              <a:pPr algn="ctr"/>
              <a:r>
                <a:rPr lang="en-US" sz="2800" b="1">
                  <a:solidFill>
                    <a:schemeClr val="bg1"/>
                  </a:solidFill>
                  <a:latin typeface="UTM Avo" panose="02040603050506020204" pitchFamily="18" charset="0"/>
                  <a:cs typeface="Times New Roman" panose="02020603050405020304" pitchFamily="18" charset="0"/>
                  <a:sym typeface="+mn-ea"/>
                </a:rPr>
                <a:t>từ trang 70 đến trang 156</a:t>
              </a:r>
              <a:endParaRPr lang="en-US" sz="2800" b="1" dirty="0">
                <a:solidFill>
                  <a:schemeClr val="bg1"/>
                </a:solidFill>
                <a:latin typeface="UTM Avo" panose="02040603050506020204" pitchFamily="18" charset="0"/>
                <a:cs typeface="Times New Roman" panose="02020603050405020304" pitchFamily="18" charset="0"/>
              </a:endParaRPr>
            </a:p>
          </p:txBody>
        </p:sp>
      </p:grpSp>
    </p:spTree>
    <p:extLst>
      <p:ext uri="{BB962C8B-B14F-4D97-AF65-F5344CB8AC3E}">
        <p14:creationId xmlns:p14="http://schemas.microsoft.com/office/powerpoint/2010/main" val="6079780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outVertical)">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additive="base">
                                        <p:cTn id="22" dur="500" fill="hold"/>
                                        <p:tgtEl>
                                          <p:spTgt spid="20"/>
                                        </p:tgtEl>
                                        <p:attrNameLst>
                                          <p:attrName>ppt_x</p:attrName>
                                        </p:attrNameLst>
                                      </p:cBhvr>
                                      <p:tavLst>
                                        <p:tav tm="0">
                                          <p:val>
                                            <p:strVal val="1+#ppt_w/2"/>
                                          </p:val>
                                        </p:tav>
                                        <p:tav tm="100000">
                                          <p:val>
                                            <p:strVal val="#ppt_x"/>
                                          </p:val>
                                        </p:tav>
                                      </p:tavLst>
                                    </p:anim>
                                    <p:anim calcmode="lin" valueType="num">
                                      <p:cBhvr additive="base">
                                        <p:cTn id="23"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2" fill="hold" nodeType="clickEffect">
                                  <p:stCondLst>
                                    <p:cond delay="0"/>
                                  </p:stCondLst>
                                  <p:childTnLst>
                                    <p:set>
                                      <p:cBhvr>
                                        <p:cTn id="27" dur="1" fill="hold">
                                          <p:stCondLst>
                                            <p:cond delay="0"/>
                                          </p:stCondLst>
                                        </p:cTn>
                                        <p:tgtEl>
                                          <p:spTgt spid="21"/>
                                        </p:tgtEl>
                                        <p:attrNameLst>
                                          <p:attrName>style.visibility</p:attrName>
                                        </p:attrNameLst>
                                      </p:cBhvr>
                                      <p:to>
                                        <p:strVal val="visible"/>
                                      </p:to>
                                    </p:set>
                                    <p:anim calcmode="lin" valueType="num">
                                      <p:cBhvr additive="base">
                                        <p:cTn id="28" dur="500" fill="hold"/>
                                        <p:tgtEl>
                                          <p:spTgt spid="21"/>
                                        </p:tgtEl>
                                        <p:attrNameLst>
                                          <p:attrName>ppt_x</p:attrName>
                                        </p:attrNameLst>
                                      </p:cBhvr>
                                      <p:tavLst>
                                        <p:tav tm="0">
                                          <p:val>
                                            <p:strVal val="1+#ppt_w/2"/>
                                          </p:val>
                                        </p:tav>
                                        <p:tav tm="100000">
                                          <p:val>
                                            <p:strVal val="#ppt_x"/>
                                          </p:val>
                                        </p:tav>
                                      </p:tavLst>
                                    </p:anim>
                                    <p:anim calcmode="lin" valueType="num">
                                      <p:cBhvr additive="base">
                                        <p:cTn id="29" dur="50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229373" y="666064"/>
            <a:ext cx="1044432" cy="1044432"/>
          </a:xfrm>
          <a:prstGeom prst="ellipse">
            <a:avLst/>
          </a:prstGeom>
          <a:blipFill dpi="0" rotWithShape="1">
            <a:blip r:embed="rId2"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F2D6C93D-1975-4D7A-A988-DA0B189DF5C0}"/>
              </a:ext>
            </a:extLst>
          </p:cNvPr>
          <p:cNvSpPr txBox="1"/>
          <p:nvPr/>
        </p:nvSpPr>
        <p:spPr>
          <a:xfrm>
            <a:off x="1273805" y="666064"/>
            <a:ext cx="10153357" cy="1569660"/>
          </a:xfrm>
          <a:prstGeom prst="rect">
            <a:avLst/>
          </a:prstGeom>
          <a:noFill/>
        </p:spPr>
        <p:txBody>
          <a:bodyPr wrap="none" rtlCol="0">
            <a:spAutoFit/>
          </a:bodyPr>
          <a:lstStyle/>
          <a:p>
            <a:pPr marL="571500" indent="-571500">
              <a:buFont typeface="Wingdings" panose="05000000000000000000" pitchFamily="2" charset="2"/>
              <a:buChar char="ü"/>
            </a:pPr>
            <a:r>
              <a:rPr lang="en-US" sz="3200" b="1">
                <a:latin typeface="UTM Avo" panose="02040603050506020204" pitchFamily="18" charset="0"/>
                <a:cs typeface="Times New Roman" panose="02020603050405020304" pitchFamily="18" charset="0"/>
              </a:rPr>
              <a:t>Đọc đoạn 1, 2 trang 3</a:t>
            </a:r>
          </a:p>
          <a:p>
            <a:pPr marL="571500" indent="-571500">
              <a:buFont typeface="Wingdings" panose="05000000000000000000" pitchFamily="2" charset="2"/>
              <a:buChar char="ü"/>
            </a:pPr>
            <a:r>
              <a:rPr lang="en-US" sz="3200" b="1">
                <a:latin typeface="UTM Avo" panose="02040603050506020204" pitchFamily="18" charset="0"/>
                <a:cs typeface="Times New Roman" panose="02020603050405020304" pitchFamily="18" charset="0"/>
              </a:rPr>
              <a:t>Xem Bản đồ địa lý tự nhiên Việt Nam trang 6</a:t>
            </a:r>
          </a:p>
          <a:p>
            <a:pPr algn="ctr"/>
            <a:r>
              <a:rPr lang="en-US" sz="3200" b="1">
                <a:solidFill>
                  <a:srgbClr val="002060"/>
                </a:solidFill>
                <a:latin typeface="UTM Avo" panose="02040603050506020204" pitchFamily="18" charset="0"/>
                <a:cs typeface="Times New Roman" panose="02020603050405020304" pitchFamily="18" charset="0"/>
              </a:rPr>
              <a:t>Trả lời 2 câu hỏi sau:</a:t>
            </a:r>
          </a:p>
        </p:txBody>
      </p:sp>
      <p:grpSp>
        <p:nvGrpSpPr>
          <p:cNvPr id="9" name="Group 8"/>
          <p:cNvGrpSpPr/>
          <p:nvPr/>
        </p:nvGrpSpPr>
        <p:grpSpPr>
          <a:xfrm>
            <a:off x="1016957" y="2646632"/>
            <a:ext cx="10242446" cy="1310545"/>
            <a:chOff x="1016957" y="2646632"/>
            <a:chExt cx="10242446" cy="1310545"/>
          </a:xfrm>
        </p:grpSpPr>
        <p:sp>
          <p:nvSpPr>
            <p:cNvPr id="5" name="Google Shape;117;p2"/>
            <p:cNvSpPr/>
            <p:nvPr/>
          </p:nvSpPr>
          <p:spPr>
            <a:xfrm>
              <a:off x="1016957" y="2646632"/>
              <a:ext cx="10242446" cy="1283923"/>
            </a:xfrm>
            <a:prstGeom prst="roundRect">
              <a:avLst>
                <a:gd name="adj" fmla="val 16667"/>
              </a:avLst>
            </a:prstGeom>
            <a:noFill/>
            <a:ln w="28575" cap="flat" cmpd="sng">
              <a:solidFill>
                <a:srgbClr val="00CCFF"/>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3600" b="0" i="0" u="none" strike="noStrike" cap="none" dirty="0">
                <a:solidFill>
                  <a:schemeClr val="accent1"/>
                </a:solidFill>
                <a:latin typeface="Tahoma"/>
                <a:ea typeface="Tahoma"/>
                <a:cs typeface="Tahoma"/>
                <a:sym typeface="Tahoma"/>
              </a:endParaRPr>
            </a:p>
          </p:txBody>
        </p:sp>
        <p:sp>
          <p:nvSpPr>
            <p:cNvPr id="6" name="TextBox 5"/>
            <p:cNvSpPr txBox="1"/>
            <p:nvPr/>
          </p:nvSpPr>
          <p:spPr>
            <a:xfrm>
              <a:off x="1173707" y="2756848"/>
              <a:ext cx="9758150" cy="1200329"/>
            </a:xfrm>
            <a:prstGeom prst="rect">
              <a:avLst/>
            </a:prstGeom>
            <a:noFill/>
          </p:spPr>
          <p:txBody>
            <a:bodyPr wrap="square" rtlCol="0">
              <a:spAutoFit/>
            </a:bodyPr>
            <a:lstStyle/>
            <a:p>
              <a:pPr lvl="0"/>
              <a:r>
                <a:rPr lang="en-US" altLang="x-none" sz="3600" b="1">
                  <a:solidFill>
                    <a:srgbClr val="0070C0"/>
                  </a:solidFill>
                  <a:latin typeface="Times New Roman" panose="02020603050405020304" pitchFamily="18" charset="0"/>
                  <a:cs typeface="Times New Roman" panose="02020603050405020304" pitchFamily="18" charset="0"/>
                </a:rPr>
                <a:t>1. </a:t>
              </a:r>
              <a:r>
                <a:rPr lang="vi-VN" altLang="x-none" sz="3600" b="1">
                  <a:solidFill>
                    <a:srgbClr val="0070C0"/>
                  </a:solidFill>
                  <a:latin typeface="Times New Roman" panose="02020603050405020304" pitchFamily="18" charset="0"/>
                  <a:cs typeface="Times New Roman" panose="02020603050405020304" pitchFamily="18" charset="0"/>
                </a:rPr>
                <a:t>Em hãy xác định vị trí của nước ta trên bản đồ địa lý tự nhiên Việt Nam?</a:t>
              </a:r>
              <a:endParaRPr lang="en-US" altLang="en-US" sz="4000" b="1">
                <a:solidFill>
                  <a:srgbClr val="0070C0"/>
                </a:solidFill>
                <a:latin typeface="UTM Aptima" panose="02040603050506020204" pitchFamily="18" charset="0"/>
                <a:cs typeface="Times New Roman" panose="02020603050405020304" pitchFamily="18" charset="0"/>
              </a:endParaRPr>
            </a:p>
          </p:txBody>
        </p:sp>
      </p:grpSp>
      <p:grpSp>
        <p:nvGrpSpPr>
          <p:cNvPr id="10" name="Group 9"/>
          <p:cNvGrpSpPr/>
          <p:nvPr/>
        </p:nvGrpSpPr>
        <p:grpSpPr>
          <a:xfrm>
            <a:off x="1016957" y="4217866"/>
            <a:ext cx="10242446" cy="1310545"/>
            <a:chOff x="1016957" y="4217866"/>
            <a:chExt cx="10242446" cy="1310545"/>
          </a:xfrm>
        </p:grpSpPr>
        <p:sp>
          <p:nvSpPr>
            <p:cNvPr id="7" name="Google Shape;117;p2"/>
            <p:cNvSpPr/>
            <p:nvPr/>
          </p:nvSpPr>
          <p:spPr>
            <a:xfrm>
              <a:off x="1016957" y="4217866"/>
              <a:ext cx="10242446" cy="1283923"/>
            </a:xfrm>
            <a:prstGeom prst="roundRect">
              <a:avLst>
                <a:gd name="adj" fmla="val 16667"/>
              </a:avLst>
            </a:prstGeom>
            <a:noFill/>
            <a:ln w="28575" cap="flat" cmpd="sng">
              <a:solidFill>
                <a:srgbClr val="00CCFF"/>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3600" b="0" i="0" u="none" strike="noStrike" cap="none" dirty="0">
                <a:solidFill>
                  <a:schemeClr val="accent1"/>
                </a:solidFill>
                <a:latin typeface="Tahoma"/>
                <a:ea typeface="Tahoma"/>
                <a:cs typeface="Tahoma"/>
                <a:sym typeface="Tahoma"/>
              </a:endParaRPr>
            </a:p>
          </p:txBody>
        </p:sp>
        <p:sp>
          <p:nvSpPr>
            <p:cNvPr id="8" name="TextBox 7"/>
            <p:cNvSpPr txBox="1"/>
            <p:nvPr/>
          </p:nvSpPr>
          <p:spPr>
            <a:xfrm>
              <a:off x="1173707" y="4328082"/>
              <a:ext cx="9758150" cy="1200329"/>
            </a:xfrm>
            <a:prstGeom prst="rect">
              <a:avLst/>
            </a:prstGeom>
            <a:noFill/>
          </p:spPr>
          <p:txBody>
            <a:bodyPr wrap="square" rtlCol="0">
              <a:spAutoFit/>
            </a:bodyPr>
            <a:lstStyle/>
            <a:p>
              <a:pPr marL="342900" lvl="0" indent="-342900" algn="just" fontAlgn="base">
                <a:lnSpc>
                  <a:spcPct val="90000"/>
                </a:lnSpc>
                <a:spcBef>
                  <a:spcPct val="20000"/>
                </a:spcBef>
                <a:spcAft>
                  <a:spcPct val="0"/>
                </a:spcAft>
                <a:buClr>
                  <a:schemeClr val="hlink"/>
                </a:buClr>
                <a:buSzPct val="120000"/>
                <a:defRPr/>
              </a:pPr>
              <a:r>
                <a:rPr lang="en-US" sz="3600" b="1">
                  <a:solidFill>
                    <a:srgbClr val="0070C0"/>
                  </a:solidFill>
                  <a:latin typeface="Times New Roman" panose="02020603050405020304" pitchFamily="18" charset="0"/>
                  <a:cs typeface="Times New Roman" panose="02020603050405020304" pitchFamily="18" charset="0"/>
                </a:rPr>
                <a:t>2. Em đang sống ở tỉnh/ thành phố nào?</a:t>
              </a:r>
            </a:p>
            <a:p>
              <a:pPr marL="342900" lvl="0" indent="-342900" algn="just" fontAlgn="base">
                <a:lnSpc>
                  <a:spcPct val="90000"/>
                </a:lnSpc>
                <a:spcBef>
                  <a:spcPct val="20000"/>
                </a:spcBef>
                <a:spcAft>
                  <a:spcPct val="0"/>
                </a:spcAft>
                <a:buClr>
                  <a:schemeClr val="hlink"/>
                </a:buClr>
                <a:buSzPct val="120000"/>
                <a:defRPr/>
              </a:pPr>
              <a:r>
                <a:rPr lang="en-US" sz="3600" b="1">
                  <a:solidFill>
                    <a:srgbClr val="0070C0"/>
                  </a:solidFill>
                  <a:latin typeface="Times New Roman" panose="02020603050405020304" pitchFamily="18" charset="0"/>
                  <a:cs typeface="Times New Roman" panose="02020603050405020304" pitchFamily="18" charset="0"/>
                </a:rPr>
                <a:t>	Chỉ vị trí tỉnh/thành phố đó trên bản đồ?</a:t>
              </a:r>
              <a:endParaRPr lang="en-US" altLang="en-US" sz="4000" b="1" dirty="0">
                <a:solidFill>
                  <a:srgbClr val="0070C0"/>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7537085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0-#ppt_w/2"/>
                                          </p:val>
                                        </p:tav>
                                        <p:tav tm="100000">
                                          <p:val>
                                            <p:strVal val="#ppt_x"/>
                                          </p:val>
                                        </p:tav>
                                      </p:tavLst>
                                    </p:anim>
                                    <p:anim calcmode="lin" valueType="num">
                                      <p:cBhvr additive="base">
                                        <p:cTn id="20"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0-#ppt_w/2"/>
                                          </p:val>
                                        </p:tav>
                                        <p:tav tm="100000">
                                          <p:val>
                                            <p:strVal val="#ppt_x"/>
                                          </p:val>
                                        </p:tav>
                                      </p:tavLst>
                                    </p:anim>
                                    <p:anim calcmode="lin" valueType="num">
                                      <p:cBhvr additive="base">
                                        <p:cTn id="26"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229373" y="242983"/>
            <a:ext cx="1044432" cy="1044432"/>
          </a:xfrm>
          <a:prstGeom prst="ellipse">
            <a:avLst/>
          </a:prstGeom>
          <a:blipFill dpi="0" rotWithShape="1">
            <a:blip r:embed="rId2"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Map&#10;&#10;Description automatically generated">
            <a:extLst>
              <a:ext uri="{FF2B5EF4-FFF2-40B4-BE49-F238E27FC236}">
                <a16:creationId xmlns:a16="http://schemas.microsoft.com/office/drawing/2014/main" id="{37B659CA-266C-493A-BA15-995314AF7536}"/>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487176" y="34303"/>
            <a:ext cx="4625546" cy="6875080"/>
          </a:xfrm>
          <a:prstGeom prst="rect">
            <a:avLst/>
          </a:prstGeom>
        </p:spPr>
      </p:pic>
      <p:sp>
        <p:nvSpPr>
          <p:cNvPr id="6" name="Freeform: Shape 7">
            <a:extLst>
              <a:ext uri="{FF2B5EF4-FFF2-40B4-BE49-F238E27FC236}">
                <a16:creationId xmlns:a16="http://schemas.microsoft.com/office/drawing/2014/main" id="{871A05EA-6CB6-491F-88D7-A2BD85610AD5}"/>
              </a:ext>
            </a:extLst>
          </p:cNvPr>
          <p:cNvSpPr/>
          <p:nvPr/>
        </p:nvSpPr>
        <p:spPr bwMode="auto">
          <a:xfrm>
            <a:off x="5493355" y="471388"/>
            <a:ext cx="5943469" cy="2503824"/>
          </a:xfrm>
          <a:custGeom>
            <a:avLst/>
            <a:gdLst>
              <a:gd name="connsiteX0" fmla="*/ 1127136 w 11515788"/>
              <a:gd name="connsiteY0" fmla="*/ 2306896 h 2726967"/>
              <a:gd name="connsiteX1" fmla="*/ 3775086 w 11515788"/>
              <a:gd name="connsiteY1" fmla="*/ 2725996 h 2726967"/>
              <a:gd name="connsiteX2" fmla="*/ 6823086 w 11515788"/>
              <a:gd name="connsiteY2" fmla="*/ 2421196 h 2726967"/>
              <a:gd name="connsiteX3" fmla="*/ 10023486 w 11515788"/>
              <a:gd name="connsiteY3" fmla="*/ 2383096 h 2726967"/>
              <a:gd name="connsiteX4" fmla="*/ 11395086 w 11515788"/>
              <a:gd name="connsiteY4" fmla="*/ 1563946 h 2726967"/>
              <a:gd name="connsiteX5" fmla="*/ 11052186 w 11515788"/>
              <a:gd name="connsiteY5" fmla="*/ 135196 h 2726967"/>
              <a:gd name="connsiteX6" fmla="*/ 7908936 w 11515788"/>
              <a:gd name="connsiteY6" fmla="*/ 154246 h 2726967"/>
              <a:gd name="connsiteX7" fmla="*/ 4708536 w 11515788"/>
              <a:gd name="connsiteY7" fmla="*/ 154246 h 2726967"/>
              <a:gd name="connsiteX8" fmla="*/ 2746386 w 11515788"/>
              <a:gd name="connsiteY8" fmla="*/ 1846 h 2726967"/>
              <a:gd name="connsiteX9" fmla="*/ 784236 w 11515788"/>
              <a:gd name="connsiteY9" fmla="*/ 173296 h 2726967"/>
              <a:gd name="connsiteX10" fmla="*/ 3186 w 11515788"/>
              <a:gd name="connsiteY10" fmla="*/ 1278196 h 2726967"/>
              <a:gd name="connsiteX11" fmla="*/ 1031886 w 11515788"/>
              <a:gd name="connsiteY11" fmla="*/ 2306896 h 2726967"/>
              <a:gd name="connsiteX0" fmla="*/ 1127136 w 11515788"/>
              <a:gd name="connsiteY0" fmla="*/ 2306896 h 2726967"/>
              <a:gd name="connsiteX1" fmla="*/ 3775086 w 11515788"/>
              <a:gd name="connsiteY1" fmla="*/ 2725996 h 2726967"/>
              <a:gd name="connsiteX2" fmla="*/ 6823086 w 11515788"/>
              <a:gd name="connsiteY2" fmla="*/ 2421196 h 2726967"/>
              <a:gd name="connsiteX3" fmla="*/ 10023486 w 11515788"/>
              <a:gd name="connsiteY3" fmla="*/ 2383096 h 2726967"/>
              <a:gd name="connsiteX4" fmla="*/ 11395086 w 11515788"/>
              <a:gd name="connsiteY4" fmla="*/ 1563946 h 2726967"/>
              <a:gd name="connsiteX5" fmla="*/ 11052186 w 11515788"/>
              <a:gd name="connsiteY5" fmla="*/ 135196 h 2726967"/>
              <a:gd name="connsiteX6" fmla="*/ 7908936 w 11515788"/>
              <a:gd name="connsiteY6" fmla="*/ 154246 h 2726967"/>
              <a:gd name="connsiteX7" fmla="*/ 4708536 w 11515788"/>
              <a:gd name="connsiteY7" fmla="*/ 154246 h 2726967"/>
              <a:gd name="connsiteX8" fmla="*/ 2746386 w 11515788"/>
              <a:gd name="connsiteY8" fmla="*/ 1846 h 2726967"/>
              <a:gd name="connsiteX9" fmla="*/ 784236 w 11515788"/>
              <a:gd name="connsiteY9" fmla="*/ 173296 h 2726967"/>
              <a:gd name="connsiteX10" fmla="*/ 3186 w 11515788"/>
              <a:gd name="connsiteY10" fmla="*/ 1278196 h 2726967"/>
              <a:gd name="connsiteX11" fmla="*/ 1165236 w 11515788"/>
              <a:gd name="connsiteY11" fmla="*/ 2325946 h 272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515788" h="2726967">
                <a:moveTo>
                  <a:pt x="1127136" y="2306896"/>
                </a:moveTo>
                <a:cubicBezTo>
                  <a:pt x="1976448" y="2506921"/>
                  <a:pt x="2825761" y="2706946"/>
                  <a:pt x="3775086" y="2725996"/>
                </a:cubicBezTo>
                <a:cubicBezTo>
                  <a:pt x="4724411" y="2745046"/>
                  <a:pt x="5781686" y="2478346"/>
                  <a:pt x="6823086" y="2421196"/>
                </a:cubicBezTo>
                <a:cubicBezTo>
                  <a:pt x="7864486" y="2364046"/>
                  <a:pt x="9261486" y="2525971"/>
                  <a:pt x="10023486" y="2383096"/>
                </a:cubicBezTo>
                <a:cubicBezTo>
                  <a:pt x="10785486" y="2240221"/>
                  <a:pt x="11223636" y="1938596"/>
                  <a:pt x="11395086" y="1563946"/>
                </a:cubicBezTo>
                <a:cubicBezTo>
                  <a:pt x="11566536" y="1189296"/>
                  <a:pt x="11633211" y="370146"/>
                  <a:pt x="11052186" y="135196"/>
                </a:cubicBezTo>
                <a:cubicBezTo>
                  <a:pt x="10471161" y="-99754"/>
                  <a:pt x="7908936" y="154246"/>
                  <a:pt x="7908936" y="154246"/>
                </a:cubicBezTo>
                <a:cubicBezTo>
                  <a:pt x="6851661" y="157421"/>
                  <a:pt x="5568961" y="179646"/>
                  <a:pt x="4708536" y="154246"/>
                </a:cubicBezTo>
                <a:cubicBezTo>
                  <a:pt x="3848111" y="128846"/>
                  <a:pt x="3400436" y="-1329"/>
                  <a:pt x="2746386" y="1846"/>
                </a:cubicBezTo>
                <a:cubicBezTo>
                  <a:pt x="2092336" y="5021"/>
                  <a:pt x="1241436" y="-39429"/>
                  <a:pt x="784236" y="173296"/>
                </a:cubicBezTo>
                <a:cubicBezTo>
                  <a:pt x="327036" y="386021"/>
                  <a:pt x="-38089" y="922596"/>
                  <a:pt x="3186" y="1278196"/>
                </a:cubicBezTo>
                <a:cubicBezTo>
                  <a:pt x="44461" y="1633796"/>
                  <a:pt x="671523" y="1989396"/>
                  <a:pt x="1165236" y="2325946"/>
                </a:cubicBezTo>
              </a:path>
            </a:pathLst>
          </a:custGeom>
          <a:solidFill>
            <a:schemeClr val="accent1">
              <a:lumMod val="20000"/>
              <a:lumOff val="80000"/>
            </a:schemeClr>
          </a:solidFill>
          <a:ln w="38100">
            <a:solidFill>
              <a:srgbClr val="00CCFF"/>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wrap="square">
            <a:spAutoFit/>
          </a:bodyPr>
          <a:lstStyle/>
          <a:p>
            <a:pPr eaLnBrk="1" hangingPunct="1">
              <a:spcBef>
                <a:spcPct val="50000"/>
              </a:spcBef>
              <a:defRPr/>
            </a:pPr>
            <a:endParaRPr lang="en-US" dirty="0">
              <a:latin typeface="Times New Roman" pitchFamily="18" charset="0"/>
              <a:ea typeface="宋体" pitchFamily="2" charset="-122"/>
            </a:endParaRPr>
          </a:p>
        </p:txBody>
      </p:sp>
      <p:sp>
        <p:nvSpPr>
          <p:cNvPr id="7" name="TextBox 6"/>
          <p:cNvSpPr txBox="1"/>
          <p:nvPr/>
        </p:nvSpPr>
        <p:spPr>
          <a:xfrm>
            <a:off x="5964072" y="668740"/>
            <a:ext cx="5145206" cy="1815882"/>
          </a:xfrm>
          <a:prstGeom prst="rect">
            <a:avLst/>
          </a:prstGeom>
          <a:noFill/>
        </p:spPr>
        <p:txBody>
          <a:bodyPr wrap="square" rtlCol="0">
            <a:spAutoFit/>
          </a:bodyPr>
          <a:lstStyle/>
          <a:p>
            <a:pPr lvl="0" algn="just"/>
            <a:r>
              <a:rPr lang="vi-VN" altLang="x-none" sz="2800" b="1">
                <a:solidFill>
                  <a:srgbClr val="002060"/>
                </a:solidFill>
                <a:latin typeface="Times New Roman" panose="02020603050405020304" pitchFamily="18" charset="0"/>
                <a:cs typeface="Times New Roman" panose="02020603050405020304" pitchFamily="18" charset="0"/>
              </a:rPr>
              <a:t>Nước Việt Nam bao gồm phần đất liền, các hải đảo, vùng biển và vùng trời bao trùm lên các bộ phận đó. </a:t>
            </a:r>
            <a:endParaRPr lang="en-US" altLang="x-none" sz="2800" b="1">
              <a:solidFill>
                <a:srgbClr val="002060"/>
              </a:solidFill>
              <a:latin typeface="Times New Roman" panose="02020603050405020304" pitchFamily="18" charset="0"/>
              <a:cs typeface="Times New Roman" panose="02020603050405020304" pitchFamily="18" charset="0"/>
            </a:endParaRPr>
          </a:p>
        </p:txBody>
      </p:sp>
      <p:sp>
        <p:nvSpPr>
          <p:cNvPr id="8" name="Rectangle 6">
            <a:extLst>
              <a:ext uri="{FF2B5EF4-FFF2-40B4-BE49-F238E27FC236}">
                <a16:creationId xmlns:a16="http://schemas.microsoft.com/office/drawing/2014/main" id="{9EDFDC80-4E53-405F-A294-AAEFCF0A50F4}"/>
              </a:ext>
            </a:extLst>
          </p:cNvPr>
          <p:cNvSpPr>
            <a:spLocks noChangeArrowheads="1"/>
          </p:cNvSpPr>
          <p:nvPr/>
        </p:nvSpPr>
        <p:spPr bwMode="auto">
          <a:xfrm>
            <a:off x="5229462" y="3172564"/>
            <a:ext cx="6750906" cy="2440794"/>
          </a:xfrm>
          <a:custGeom>
            <a:avLst/>
            <a:gdLst>
              <a:gd name="connsiteX0" fmla="*/ 0 w 6750906"/>
              <a:gd name="connsiteY0" fmla="*/ 0 h 2440794"/>
              <a:gd name="connsiteX1" fmla="*/ 360048 w 6750906"/>
              <a:gd name="connsiteY1" fmla="*/ 0 h 2440794"/>
              <a:gd name="connsiteX2" fmla="*/ 990133 w 6750906"/>
              <a:gd name="connsiteY2" fmla="*/ 0 h 2440794"/>
              <a:gd name="connsiteX3" fmla="*/ 1687727 w 6750906"/>
              <a:gd name="connsiteY3" fmla="*/ 0 h 2440794"/>
              <a:gd name="connsiteX4" fmla="*/ 2182793 w 6750906"/>
              <a:gd name="connsiteY4" fmla="*/ 0 h 2440794"/>
              <a:gd name="connsiteX5" fmla="*/ 2812878 w 6750906"/>
              <a:gd name="connsiteY5" fmla="*/ 0 h 2440794"/>
              <a:gd name="connsiteX6" fmla="*/ 3442962 w 6750906"/>
              <a:gd name="connsiteY6" fmla="*/ 0 h 2440794"/>
              <a:gd name="connsiteX7" fmla="*/ 4005538 w 6750906"/>
              <a:gd name="connsiteY7" fmla="*/ 0 h 2440794"/>
              <a:gd name="connsiteX8" fmla="*/ 4568113 w 6750906"/>
              <a:gd name="connsiteY8" fmla="*/ 0 h 2440794"/>
              <a:gd name="connsiteX9" fmla="*/ 5265707 w 6750906"/>
              <a:gd name="connsiteY9" fmla="*/ 0 h 2440794"/>
              <a:gd name="connsiteX10" fmla="*/ 5760773 w 6750906"/>
              <a:gd name="connsiteY10" fmla="*/ 0 h 2440794"/>
              <a:gd name="connsiteX11" fmla="*/ 6188331 w 6750906"/>
              <a:gd name="connsiteY11" fmla="*/ 0 h 2440794"/>
              <a:gd name="connsiteX12" fmla="*/ 6750906 w 6750906"/>
              <a:gd name="connsiteY12" fmla="*/ 0 h 2440794"/>
              <a:gd name="connsiteX13" fmla="*/ 6750906 w 6750906"/>
              <a:gd name="connsiteY13" fmla="*/ 439343 h 2440794"/>
              <a:gd name="connsiteX14" fmla="*/ 6750906 w 6750906"/>
              <a:gd name="connsiteY14" fmla="*/ 903094 h 2440794"/>
              <a:gd name="connsiteX15" fmla="*/ 6750906 w 6750906"/>
              <a:gd name="connsiteY15" fmla="*/ 1391253 h 2440794"/>
              <a:gd name="connsiteX16" fmla="*/ 6750906 w 6750906"/>
              <a:gd name="connsiteY16" fmla="*/ 1928227 h 2440794"/>
              <a:gd name="connsiteX17" fmla="*/ 6750906 w 6750906"/>
              <a:gd name="connsiteY17" fmla="*/ 2440794 h 2440794"/>
              <a:gd name="connsiteX18" fmla="*/ 6323349 w 6750906"/>
              <a:gd name="connsiteY18" fmla="*/ 2440794 h 2440794"/>
              <a:gd name="connsiteX19" fmla="*/ 5963300 w 6750906"/>
              <a:gd name="connsiteY19" fmla="*/ 2440794 h 2440794"/>
              <a:gd name="connsiteX20" fmla="*/ 5400725 w 6750906"/>
              <a:gd name="connsiteY20" fmla="*/ 2440794 h 2440794"/>
              <a:gd name="connsiteX21" fmla="*/ 4838149 w 6750906"/>
              <a:gd name="connsiteY21" fmla="*/ 2440794 h 2440794"/>
              <a:gd name="connsiteX22" fmla="*/ 4140556 w 6750906"/>
              <a:gd name="connsiteY22" fmla="*/ 2440794 h 2440794"/>
              <a:gd name="connsiteX23" fmla="*/ 3510471 w 6750906"/>
              <a:gd name="connsiteY23" fmla="*/ 2440794 h 2440794"/>
              <a:gd name="connsiteX24" fmla="*/ 2812878 w 6750906"/>
              <a:gd name="connsiteY24" fmla="*/ 2440794 h 2440794"/>
              <a:gd name="connsiteX25" fmla="*/ 2182793 w 6750906"/>
              <a:gd name="connsiteY25" fmla="*/ 2440794 h 2440794"/>
              <a:gd name="connsiteX26" fmla="*/ 1687727 w 6750906"/>
              <a:gd name="connsiteY26" fmla="*/ 2440794 h 2440794"/>
              <a:gd name="connsiteX27" fmla="*/ 1327678 w 6750906"/>
              <a:gd name="connsiteY27" fmla="*/ 2440794 h 2440794"/>
              <a:gd name="connsiteX28" fmla="*/ 765103 w 6750906"/>
              <a:gd name="connsiteY28" fmla="*/ 2440794 h 2440794"/>
              <a:gd name="connsiteX29" fmla="*/ 0 w 6750906"/>
              <a:gd name="connsiteY29" fmla="*/ 2440794 h 2440794"/>
              <a:gd name="connsiteX30" fmla="*/ 0 w 6750906"/>
              <a:gd name="connsiteY30" fmla="*/ 1928227 h 2440794"/>
              <a:gd name="connsiteX31" fmla="*/ 0 w 6750906"/>
              <a:gd name="connsiteY31" fmla="*/ 1488884 h 2440794"/>
              <a:gd name="connsiteX32" fmla="*/ 0 w 6750906"/>
              <a:gd name="connsiteY32" fmla="*/ 951910 h 2440794"/>
              <a:gd name="connsiteX33" fmla="*/ 0 w 6750906"/>
              <a:gd name="connsiteY33" fmla="*/ 439343 h 2440794"/>
              <a:gd name="connsiteX34" fmla="*/ 0 w 6750906"/>
              <a:gd name="connsiteY34" fmla="*/ 0 h 2440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6750906" h="2440794" fill="none" extrusionOk="0">
                <a:moveTo>
                  <a:pt x="0" y="0"/>
                </a:moveTo>
                <a:cubicBezTo>
                  <a:pt x="178824" y="-36368"/>
                  <a:pt x="255437" y="33507"/>
                  <a:pt x="360048" y="0"/>
                </a:cubicBezTo>
                <a:cubicBezTo>
                  <a:pt x="464659" y="-33507"/>
                  <a:pt x="786986" y="34043"/>
                  <a:pt x="990133" y="0"/>
                </a:cubicBezTo>
                <a:cubicBezTo>
                  <a:pt x="1193280" y="-34043"/>
                  <a:pt x="1403126" y="23124"/>
                  <a:pt x="1687727" y="0"/>
                </a:cubicBezTo>
                <a:cubicBezTo>
                  <a:pt x="1972328" y="-23124"/>
                  <a:pt x="1993446" y="51013"/>
                  <a:pt x="2182793" y="0"/>
                </a:cubicBezTo>
                <a:cubicBezTo>
                  <a:pt x="2372140" y="-51013"/>
                  <a:pt x="2545242" y="47209"/>
                  <a:pt x="2812878" y="0"/>
                </a:cubicBezTo>
                <a:cubicBezTo>
                  <a:pt x="3080514" y="-47209"/>
                  <a:pt x="3147185" y="38895"/>
                  <a:pt x="3442962" y="0"/>
                </a:cubicBezTo>
                <a:cubicBezTo>
                  <a:pt x="3738739" y="-38895"/>
                  <a:pt x="3749934" y="30285"/>
                  <a:pt x="4005538" y="0"/>
                </a:cubicBezTo>
                <a:cubicBezTo>
                  <a:pt x="4261142" y="-30285"/>
                  <a:pt x="4434313" y="10179"/>
                  <a:pt x="4568113" y="0"/>
                </a:cubicBezTo>
                <a:cubicBezTo>
                  <a:pt x="4701913" y="-10179"/>
                  <a:pt x="5074685" y="17858"/>
                  <a:pt x="5265707" y="0"/>
                </a:cubicBezTo>
                <a:cubicBezTo>
                  <a:pt x="5456729" y="-17858"/>
                  <a:pt x="5632617" y="4494"/>
                  <a:pt x="5760773" y="0"/>
                </a:cubicBezTo>
                <a:cubicBezTo>
                  <a:pt x="5888929" y="-4494"/>
                  <a:pt x="6035559" y="45443"/>
                  <a:pt x="6188331" y="0"/>
                </a:cubicBezTo>
                <a:cubicBezTo>
                  <a:pt x="6341103" y="-45443"/>
                  <a:pt x="6605969" y="63035"/>
                  <a:pt x="6750906" y="0"/>
                </a:cubicBezTo>
                <a:cubicBezTo>
                  <a:pt x="6785565" y="130461"/>
                  <a:pt x="6713644" y="222706"/>
                  <a:pt x="6750906" y="439343"/>
                </a:cubicBezTo>
                <a:cubicBezTo>
                  <a:pt x="6788168" y="655980"/>
                  <a:pt x="6729146" y="672795"/>
                  <a:pt x="6750906" y="903094"/>
                </a:cubicBezTo>
                <a:cubicBezTo>
                  <a:pt x="6772666" y="1133393"/>
                  <a:pt x="6714064" y="1171363"/>
                  <a:pt x="6750906" y="1391253"/>
                </a:cubicBezTo>
                <a:cubicBezTo>
                  <a:pt x="6787748" y="1611143"/>
                  <a:pt x="6700696" y="1691334"/>
                  <a:pt x="6750906" y="1928227"/>
                </a:cubicBezTo>
                <a:cubicBezTo>
                  <a:pt x="6801116" y="2165120"/>
                  <a:pt x="6747336" y="2309731"/>
                  <a:pt x="6750906" y="2440794"/>
                </a:cubicBezTo>
                <a:cubicBezTo>
                  <a:pt x="6663267" y="2463488"/>
                  <a:pt x="6474256" y="2410194"/>
                  <a:pt x="6323349" y="2440794"/>
                </a:cubicBezTo>
                <a:cubicBezTo>
                  <a:pt x="6172442" y="2471394"/>
                  <a:pt x="6088536" y="2431356"/>
                  <a:pt x="5963300" y="2440794"/>
                </a:cubicBezTo>
                <a:cubicBezTo>
                  <a:pt x="5838064" y="2450232"/>
                  <a:pt x="5517945" y="2414532"/>
                  <a:pt x="5400725" y="2440794"/>
                </a:cubicBezTo>
                <a:cubicBezTo>
                  <a:pt x="5283506" y="2467056"/>
                  <a:pt x="5071720" y="2410064"/>
                  <a:pt x="4838149" y="2440794"/>
                </a:cubicBezTo>
                <a:cubicBezTo>
                  <a:pt x="4604578" y="2471524"/>
                  <a:pt x="4423711" y="2397987"/>
                  <a:pt x="4140556" y="2440794"/>
                </a:cubicBezTo>
                <a:cubicBezTo>
                  <a:pt x="3857401" y="2483601"/>
                  <a:pt x="3761154" y="2420224"/>
                  <a:pt x="3510471" y="2440794"/>
                </a:cubicBezTo>
                <a:cubicBezTo>
                  <a:pt x="3259789" y="2461364"/>
                  <a:pt x="3127287" y="2437265"/>
                  <a:pt x="2812878" y="2440794"/>
                </a:cubicBezTo>
                <a:cubicBezTo>
                  <a:pt x="2498469" y="2444323"/>
                  <a:pt x="2347184" y="2431089"/>
                  <a:pt x="2182793" y="2440794"/>
                </a:cubicBezTo>
                <a:cubicBezTo>
                  <a:pt x="2018402" y="2450499"/>
                  <a:pt x="1858268" y="2424379"/>
                  <a:pt x="1687727" y="2440794"/>
                </a:cubicBezTo>
                <a:cubicBezTo>
                  <a:pt x="1517186" y="2457209"/>
                  <a:pt x="1488060" y="2406919"/>
                  <a:pt x="1327678" y="2440794"/>
                </a:cubicBezTo>
                <a:cubicBezTo>
                  <a:pt x="1167296" y="2474669"/>
                  <a:pt x="989673" y="2390109"/>
                  <a:pt x="765103" y="2440794"/>
                </a:cubicBezTo>
                <a:cubicBezTo>
                  <a:pt x="540534" y="2491479"/>
                  <a:pt x="373425" y="2394495"/>
                  <a:pt x="0" y="2440794"/>
                </a:cubicBezTo>
                <a:cubicBezTo>
                  <a:pt x="-9147" y="2248898"/>
                  <a:pt x="54404" y="2034343"/>
                  <a:pt x="0" y="1928227"/>
                </a:cubicBezTo>
                <a:cubicBezTo>
                  <a:pt x="-54404" y="1822111"/>
                  <a:pt x="23558" y="1633838"/>
                  <a:pt x="0" y="1488884"/>
                </a:cubicBezTo>
                <a:cubicBezTo>
                  <a:pt x="-23558" y="1343930"/>
                  <a:pt x="48556" y="1196790"/>
                  <a:pt x="0" y="951910"/>
                </a:cubicBezTo>
                <a:cubicBezTo>
                  <a:pt x="-48556" y="707030"/>
                  <a:pt x="16892" y="650026"/>
                  <a:pt x="0" y="439343"/>
                </a:cubicBezTo>
                <a:cubicBezTo>
                  <a:pt x="-16892" y="228660"/>
                  <a:pt x="41283" y="120591"/>
                  <a:pt x="0" y="0"/>
                </a:cubicBezTo>
                <a:close/>
              </a:path>
              <a:path w="6750906" h="2440794" stroke="0" extrusionOk="0">
                <a:moveTo>
                  <a:pt x="0" y="0"/>
                </a:moveTo>
                <a:cubicBezTo>
                  <a:pt x="219415" y="-39889"/>
                  <a:pt x="422127" y="19375"/>
                  <a:pt x="630085" y="0"/>
                </a:cubicBezTo>
                <a:cubicBezTo>
                  <a:pt x="838044" y="-19375"/>
                  <a:pt x="829059" y="14204"/>
                  <a:pt x="990133" y="0"/>
                </a:cubicBezTo>
                <a:cubicBezTo>
                  <a:pt x="1151207" y="-14204"/>
                  <a:pt x="1299394" y="38365"/>
                  <a:pt x="1485199" y="0"/>
                </a:cubicBezTo>
                <a:cubicBezTo>
                  <a:pt x="1671004" y="-38365"/>
                  <a:pt x="1746435" y="28440"/>
                  <a:pt x="1845248" y="0"/>
                </a:cubicBezTo>
                <a:cubicBezTo>
                  <a:pt x="1944061" y="-28440"/>
                  <a:pt x="2084606" y="35269"/>
                  <a:pt x="2272805" y="0"/>
                </a:cubicBezTo>
                <a:cubicBezTo>
                  <a:pt x="2461004" y="-35269"/>
                  <a:pt x="2816316" y="13784"/>
                  <a:pt x="2970399" y="0"/>
                </a:cubicBezTo>
                <a:cubicBezTo>
                  <a:pt x="3124482" y="-13784"/>
                  <a:pt x="3365892" y="2659"/>
                  <a:pt x="3532974" y="0"/>
                </a:cubicBezTo>
                <a:cubicBezTo>
                  <a:pt x="3700056" y="-2659"/>
                  <a:pt x="3799821" y="32971"/>
                  <a:pt x="3893022" y="0"/>
                </a:cubicBezTo>
                <a:cubicBezTo>
                  <a:pt x="3986223" y="-32971"/>
                  <a:pt x="4127468" y="877"/>
                  <a:pt x="4253071" y="0"/>
                </a:cubicBezTo>
                <a:cubicBezTo>
                  <a:pt x="4378674" y="-877"/>
                  <a:pt x="4687803" y="12228"/>
                  <a:pt x="4815646" y="0"/>
                </a:cubicBezTo>
                <a:cubicBezTo>
                  <a:pt x="4943490" y="-12228"/>
                  <a:pt x="5099780" y="48833"/>
                  <a:pt x="5310713" y="0"/>
                </a:cubicBezTo>
                <a:cubicBezTo>
                  <a:pt x="5521646" y="-48833"/>
                  <a:pt x="5638696" y="16297"/>
                  <a:pt x="5805779" y="0"/>
                </a:cubicBezTo>
                <a:cubicBezTo>
                  <a:pt x="5972862" y="-16297"/>
                  <a:pt x="6348778" y="40097"/>
                  <a:pt x="6750906" y="0"/>
                </a:cubicBezTo>
                <a:cubicBezTo>
                  <a:pt x="6790943" y="154960"/>
                  <a:pt x="6703151" y="254413"/>
                  <a:pt x="6750906" y="439343"/>
                </a:cubicBezTo>
                <a:cubicBezTo>
                  <a:pt x="6798661" y="624273"/>
                  <a:pt x="6702822" y="738019"/>
                  <a:pt x="6750906" y="903094"/>
                </a:cubicBezTo>
                <a:cubicBezTo>
                  <a:pt x="6798990" y="1068169"/>
                  <a:pt x="6728434" y="1176558"/>
                  <a:pt x="6750906" y="1318029"/>
                </a:cubicBezTo>
                <a:cubicBezTo>
                  <a:pt x="6773378" y="1459500"/>
                  <a:pt x="6749192" y="1591822"/>
                  <a:pt x="6750906" y="1830596"/>
                </a:cubicBezTo>
                <a:cubicBezTo>
                  <a:pt x="6752620" y="2069370"/>
                  <a:pt x="6699506" y="2254019"/>
                  <a:pt x="6750906" y="2440794"/>
                </a:cubicBezTo>
                <a:cubicBezTo>
                  <a:pt x="6560290" y="2479004"/>
                  <a:pt x="6440616" y="2413711"/>
                  <a:pt x="6323349" y="2440794"/>
                </a:cubicBezTo>
                <a:cubicBezTo>
                  <a:pt x="6206082" y="2467877"/>
                  <a:pt x="6064860" y="2391813"/>
                  <a:pt x="5895791" y="2440794"/>
                </a:cubicBezTo>
                <a:cubicBezTo>
                  <a:pt x="5726722" y="2489775"/>
                  <a:pt x="5554502" y="2389973"/>
                  <a:pt x="5400725" y="2440794"/>
                </a:cubicBezTo>
                <a:cubicBezTo>
                  <a:pt x="5246948" y="2491615"/>
                  <a:pt x="5097182" y="2401602"/>
                  <a:pt x="4973167" y="2440794"/>
                </a:cubicBezTo>
                <a:cubicBezTo>
                  <a:pt x="4849152" y="2479986"/>
                  <a:pt x="4654171" y="2392782"/>
                  <a:pt x="4545610" y="2440794"/>
                </a:cubicBezTo>
                <a:cubicBezTo>
                  <a:pt x="4437049" y="2488806"/>
                  <a:pt x="4190069" y="2420782"/>
                  <a:pt x="3848016" y="2440794"/>
                </a:cubicBezTo>
                <a:cubicBezTo>
                  <a:pt x="3505963" y="2460806"/>
                  <a:pt x="3584669" y="2407330"/>
                  <a:pt x="3352950" y="2440794"/>
                </a:cubicBezTo>
                <a:cubicBezTo>
                  <a:pt x="3121231" y="2474258"/>
                  <a:pt x="2964676" y="2439418"/>
                  <a:pt x="2790374" y="2440794"/>
                </a:cubicBezTo>
                <a:cubicBezTo>
                  <a:pt x="2616072" y="2442170"/>
                  <a:pt x="2353669" y="2406081"/>
                  <a:pt x="2227799" y="2440794"/>
                </a:cubicBezTo>
                <a:cubicBezTo>
                  <a:pt x="2101930" y="2475507"/>
                  <a:pt x="1970364" y="2438804"/>
                  <a:pt x="1732733" y="2440794"/>
                </a:cubicBezTo>
                <a:cubicBezTo>
                  <a:pt x="1495102" y="2442784"/>
                  <a:pt x="1492927" y="2431505"/>
                  <a:pt x="1372684" y="2440794"/>
                </a:cubicBezTo>
                <a:cubicBezTo>
                  <a:pt x="1252441" y="2450083"/>
                  <a:pt x="978962" y="2402201"/>
                  <a:pt x="675091" y="2440794"/>
                </a:cubicBezTo>
                <a:cubicBezTo>
                  <a:pt x="371220" y="2479387"/>
                  <a:pt x="279510" y="2413473"/>
                  <a:pt x="0" y="2440794"/>
                </a:cubicBezTo>
                <a:cubicBezTo>
                  <a:pt x="-33224" y="2347491"/>
                  <a:pt x="2401" y="2108751"/>
                  <a:pt x="0" y="2001451"/>
                </a:cubicBezTo>
                <a:cubicBezTo>
                  <a:pt x="-2401" y="1894151"/>
                  <a:pt x="12708" y="1704347"/>
                  <a:pt x="0" y="1513292"/>
                </a:cubicBezTo>
                <a:cubicBezTo>
                  <a:pt x="-12708" y="1322237"/>
                  <a:pt x="41147" y="1225193"/>
                  <a:pt x="0" y="976318"/>
                </a:cubicBezTo>
                <a:cubicBezTo>
                  <a:pt x="-41147" y="727443"/>
                  <a:pt x="8525" y="740681"/>
                  <a:pt x="0" y="512567"/>
                </a:cubicBezTo>
                <a:cubicBezTo>
                  <a:pt x="-8525" y="284453"/>
                  <a:pt x="54635" y="211778"/>
                  <a:pt x="0" y="0"/>
                </a:cubicBezTo>
                <a:close/>
              </a:path>
            </a:pathLst>
          </a:custGeom>
          <a:ln w="28575">
            <a:extLst>
              <a:ext uri="{C807C97D-BFC1-408E-A445-0C87EB9F89A2}">
                <ask:lineSketchStyleProps xmlns:ask="http://schemas.microsoft.com/office/drawing/2018/sketchyshapes" sd="3432122640">
                  <a:prstGeom prst="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a:lstStyle>
            <a:lvl1pPr marL="342900" indent="-342900" algn="l" rtl="0" eaLnBrk="0" fontAlgn="base" hangingPunct="0">
              <a:spcBef>
                <a:spcPct val="20000"/>
              </a:spcBef>
              <a:spcAft>
                <a:spcPct val="0"/>
              </a:spcAft>
              <a:buClr>
                <a:schemeClr val="hlink"/>
              </a:buClr>
              <a:buSzPct val="120000"/>
              <a:buChar char="•"/>
              <a:defRPr sz="3200" kern="1200">
                <a:solidFill>
                  <a:schemeClr val="tx1"/>
                </a:solidFill>
                <a:effectLst/>
                <a:latin typeface="+mn-lt"/>
                <a:ea typeface="+mn-ea"/>
                <a:cs typeface="+mn-cs"/>
              </a:defRPr>
            </a:lvl1pPr>
            <a:lvl2pPr marL="742950" indent="-285750" algn="l" rtl="0" eaLnBrk="0" fontAlgn="base" hangingPunct="0">
              <a:spcBef>
                <a:spcPct val="20000"/>
              </a:spcBef>
              <a:spcAft>
                <a:spcPct val="0"/>
              </a:spcAft>
              <a:buFont typeface="Tahoma" panose="020B0604030504040204" pitchFamily="34" charset="0"/>
              <a:buChar char="–"/>
              <a:defRPr sz="2800" kern="1200">
                <a:solidFill>
                  <a:schemeClr val="tx1"/>
                </a:solidFill>
                <a:effectLst/>
                <a:latin typeface="+mn-lt"/>
                <a:ea typeface="+mn-ea"/>
                <a:cs typeface="+mn-cs"/>
              </a:defRPr>
            </a:lvl2pPr>
            <a:lvl3pPr marL="1143000" indent="-228600" algn="l" rtl="0" eaLnBrk="0" fontAlgn="base" hangingPunct="0">
              <a:spcBef>
                <a:spcPct val="20000"/>
              </a:spcBef>
              <a:spcAft>
                <a:spcPct val="0"/>
              </a:spcAft>
              <a:buClr>
                <a:schemeClr val="hlink"/>
              </a:buClr>
              <a:buSzPct val="120000"/>
              <a:buChar char="•"/>
              <a:defRPr sz="2400" kern="1200">
                <a:solidFill>
                  <a:schemeClr val="tx1"/>
                </a:solidFill>
                <a:effectLst/>
                <a:latin typeface="+mn-lt"/>
                <a:ea typeface="+mn-ea"/>
                <a:cs typeface="+mn-cs"/>
              </a:defRPr>
            </a:lvl3pPr>
            <a:lvl4pPr marL="1600200" indent="-228600" algn="l" rtl="0" eaLnBrk="0" fontAlgn="base" hangingPunct="0">
              <a:spcBef>
                <a:spcPct val="20000"/>
              </a:spcBef>
              <a:spcAft>
                <a:spcPct val="0"/>
              </a:spcAft>
              <a:buFont typeface="Tahoma" panose="020B0604030504040204" pitchFamily="34" charset="0"/>
              <a:buChar char="–"/>
              <a:defRPr sz="2000" kern="1200">
                <a:solidFill>
                  <a:schemeClr val="tx1"/>
                </a:solidFill>
                <a:effectLst/>
                <a:latin typeface="+mn-lt"/>
                <a:ea typeface="+mn-ea"/>
                <a:cs typeface="+mn-cs"/>
              </a:defRPr>
            </a:lvl4pPr>
            <a:lvl5pPr marL="2057400" indent="-228600" algn="l" rtl="0" eaLnBrk="0" fontAlgn="base" hangingPunct="0">
              <a:spcBef>
                <a:spcPct val="20000"/>
              </a:spcBef>
              <a:spcAft>
                <a:spcPct val="0"/>
              </a:spcAft>
              <a:buClr>
                <a:schemeClr val="hlink"/>
              </a:buClr>
              <a:buSzPct val="80000"/>
              <a:buFont typeface="Wingdings" panose="05000000000000000000" pitchFamily="2" charset="2"/>
              <a:buChar char="v"/>
              <a:defRPr sz="2000" kern="1200">
                <a:solidFill>
                  <a:schemeClr val="tx1"/>
                </a:solidFill>
                <a:effectLst/>
                <a:latin typeface="+mn-lt"/>
                <a:ea typeface="+mn-ea"/>
                <a:cs typeface="+mn-cs"/>
              </a:defRPr>
            </a:lvl5pPr>
          </a:lstStyle>
          <a:p>
            <a:pPr marL="0" lvl="0" indent="3175" algn="just" eaLnBrk="1" hangingPunct="1">
              <a:lnSpc>
                <a:spcPct val="90000"/>
              </a:lnSpc>
              <a:buNone/>
            </a:pPr>
            <a:r>
              <a:rPr lang="en-US" altLang="x-none" sz="2800" b="1">
                <a:solidFill>
                  <a:srgbClr val="333300"/>
                </a:solidFill>
                <a:latin typeface="Times New Roman" panose="02020603050405020304" pitchFamily="18" charset="0"/>
                <a:cs typeface="Times New Roman" panose="02020603050405020304" pitchFamily="18" charset="0"/>
              </a:rPr>
              <a:t>	</a:t>
            </a:r>
            <a:r>
              <a:rPr lang="vi-VN" altLang="x-none" sz="2800" b="1">
                <a:solidFill>
                  <a:srgbClr val="333300"/>
                </a:solidFill>
                <a:latin typeface="Times New Roman" panose="02020603050405020304" pitchFamily="18" charset="0"/>
                <a:cs typeface="Times New Roman" panose="02020603050405020304" pitchFamily="18" charset="0"/>
              </a:rPr>
              <a:t>Phần </a:t>
            </a:r>
            <a:r>
              <a:rPr lang="vi-VN" altLang="x-none" sz="2800" b="1" dirty="0">
                <a:solidFill>
                  <a:srgbClr val="333300"/>
                </a:solidFill>
                <a:latin typeface="Times New Roman" panose="02020603050405020304" pitchFamily="18" charset="0"/>
                <a:cs typeface="Times New Roman" panose="02020603050405020304" pitchFamily="18" charset="0"/>
              </a:rPr>
              <a:t>đất liền nước ta có hình </a:t>
            </a:r>
            <a:r>
              <a:rPr lang="vi-VN" altLang="x-none" sz="2800" b="1">
                <a:solidFill>
                  <a:srgbClr val="333300"/>
                </a:solidFill>
                <a:latin typeface="Times New Roman" panose="02020603050405020304" pitchFamily="18" charset="0"/>
                <a:cs typeface="Times New Roman" panose="02020603050405020304" pitchFamily="18" charset="0"/>
              </a:rPr>
              <a:t>chữ S</a:t>
            </a:r>
            <a:r>
              <a:rPr lang="en-US" altLang="x-none" sz="2800" b="1">
                <a:solidFill>
                  <a:srgbClr val="333300"/>
                </a:solidFill>
                <a:latin typeface="Times New Roman" panose="02020603050405020304" pitchFamily="18" charset="0"/>
                <a:cs typeface="Times New Roman" panose="02020603050405020304" pitchFamily="18" charset="0"/>
              </a:rPr>
              <a:t>:</a:t>
            </a:r>
            <a:r>
              <a:rPr lang="vi-VN" altLang="x-none" sz="2800" b="1">
                <a:solidFill>
                  <a:srgbClr val="333300"/>
                </a:solidFill>
                <a:latin typeface="Times New Roman" panose="02020603050405020304" pitchFamily="18" charset="0"/>
                <a:cs typeface="Times New Roman" panose="02020603050405020304" pitchFamily="18" charset="0"/>
              </a:rPr>
              <a:t> </a:t>
            </a:r>
            <a:endParaRPr lang="en-US" altLang="x-none" sz="2800" b="1">
              <a:solidFill>
                <a:srgbClr val="333300"/>
              </a:solidFill>
              <a:latin typeface="Times New Roman" panose="02020603050405020304" pitchFamily="18" charset="0"/>
              <a:cs typeface="Times New Roman" panose="02020603050405020304" pitchFamily="18" charset="0"/>
            </a:endParaRPr>
          </a:p>
          <a:p>
            <a:pPr lvl="0" algn="just" eaLnBrk="1" hangingPunct="1">
              <a:lnSpc>
                <a:spcPct val="90000"/>
              </a:lnSpc>
              <a:buFont typeface="Wingdings" panose="05000000000000000000" pitchFamily="2" charset="2"/>
              <a:buChar char="Ø"/>
            </a:pPr>
            <a:r>
              <a:rPr lang="en-US" altLang="x-none" sz="2800" b="1">
                <a:solidFill>
                  <a:srgbClr val="333300"/>
                </a:solidFill>
                <a:latin typeface="Times New Roman" panose="02020603050405020304" pitchFamily="18" charset="0"/>
                <a:cs typeface="Times New Roman" panose="02020603050405020304" pitchFamily="18" charset="0"/>
              </a:rPr>
              <a:t>P</a:t>
            </a:r>
            <a:r>
              <a:rPr lang="vi-VN" altLang="x-none" sz="2800" b="1">
                <a:solidFill>
                  <a:srgbClr val="333300"/>
                </a:solidFill>
                <a:latin typeface="Times New Roman" panose="02020603050405020304" pitchFamily="18" charset="0"/>
                <a:cs typeface="Times New Roman" panose="02020603050405020304" pitchFamily="18" charset="0"/>
              </a:rPr>
              <a:t>hía </a:t>
            </a:r>
            <a:r>
              <a:rPr lang="vi-VN" altLang="x-none" sz="2800" b="1" dirty="0">
                <a:solidFill>
                  <a:srgbClr val="333300"/>
                </a:solidFill>
                <a:latin typeface="Times New Roman" panose="02020603050405020304" pitchFamily="18" charset="0"/>
                <a:cs typeface="Times New Roman" panose="02020603050405020304" pitchFamily="18" charset="0"/>
              </a:rPr>
              <a:t>bắc giáp </a:t>
            </a:r>
            <a:r>
              <a:rPr lang="vi-VN" altLang="x-none" sz="2800" b="1">
                <a:solidFill>
                  <a:srgbClr val="333300"/>
                </a:solidFill>
                <a:latin typeface="Times New Roman" panose="02020603050405020304" pitchFamily="18" charset="0"/>
                <a:cs typeface="Times New Roman" panose="02020603050405020304" pitchFamily="18" charset="0"/>
              </a:rPr>
              <a:t>Trung Quốc</a:t>
            </a:r>
            <a:r>
              <a:rPr lang="en-US" altLang="x-none" sz="2800" b="1">
                <a:solidFill>
                  <a:srgbClr val="333300"/>
                </a:solidFill>
                <a:latin typeface="Times New Roman" panose="02020603050405020304" pitchFamily="18" charset="0"/>
                <a:cs typeface="Times New Roman" panose="02020603050405020304" pitchFamily="18" charset="0"/>
              </a:rPr>
              <a:t>.</a:t>
            </a:r>
          </a:p>
          <a:p>
            <a:pPr lvl="0" algn="just" eaLnBrk="1" hangingPunct="1">
              <a:lnSpc>
                <a:spcPct val="90000"/>
              </a:lnSpc>
              <a:buFont typeface="Wingdings" panose="05000000000000000000" pitchFamily="2" charset="2"/>
              <a:buChar char="Ø"/>
            </a:pPr>
            <a:r>
              <a:rPr lang="en-US" altLang="x-none" sz="2800" b="1">
                <a:solidFill>
                  <a:srgbClr val="333300"/>
                </a:solidFill>
                <a:latin typeface="Times New Roman" panose="02020603050405020304" pitchFamily="18" charset="0"/>
                <a:cs typeface="Times New Roman" panose="02020603050405020304" pitchFamily="18" charset="0"/>
              </a:rPr>
              <a:t>P</a:t>
            </a:r>
            <a:r>
              <a:rPr lang="vi-VN" altLang="x-none" sz="2800" b="1">
                <a:solidFill>
                  <a:srgbClr val="333300"/>
                </a:solidFill>
                <a:latin typeface="Times New Roman" panose="02020603050405020304" pitchFamily="18" charset="0"/>
                <a:cs typeface="Times New Roman" panose="02020603050405020304" pitchFamily="18" charset="0"/>
              </a:rPr>
              <a:t>hía </a:t>
            </a:r>
            <a:r>
              <a:rPr lang="vi-VN" altLang="x-none" sz="2800" b="1" dirty="0">
                <a:solidFill>
                  <a:srgbClr val="333300"/>
                </a:solidFill>
                <a:latin typeface="Times New Roman" panose="02020603050405020304" pitchFamily="18" charset="0"/>
                <a:cs typeface="Times New Roman" panose="02020603050405020304" pitchFamily="18" charset="0"/>
              </a:rPr>
              <a:t>tây giáp Lào </a:t>
            </a:r>
            <a:r>
              <a:rPr lang="vi-VN" altLang="x-none" sz="2800" b="1">
                <a:solidFill>
                  <a:srgbClr val="333300"/>
                </a:solidFill>
                <a:latin typeface="Times New Roman" panose="02020603050405020304" pitchFamily="18" charset="0"/>
                <a:cs typeface="Times New Roman" panose="02020603050405020304" pitchFamily="18" charset="0"/>
              </a:rPr>
              <a:t>và Cam-pu</a:t>
            </a:r>
            <a:r>
              <a:rPr lang="en-US" altLang="x-none" sz="2800" b="1">
                <a:solidFill>
                  <a:srgbClr val="333300"/>
                </a:solidFill>
                <a:latin typeface="Times New Roman" panose="02020603050405020304" pitchFamily="18" charset="0"/>
                <a:cs typeface="Times New Roman" panose="02020603050405020304" pitchFamily="18" charset="0"/>
              </a:rPr>
              <a:t>-</a:t>
            </a:r>
            <a:r>
              <a:rPr lang="vi-VN" altLang="x-none" sz="2800" b="1">
                <a:solidFill>
                  <a:srgbClr val="333300"/>
                </a:solidFill>
                <a:latin typeface="Times New Roman" panose="02020603050405020304" pitchFamily="18" charset="0"/>
                <a:cs typeface="Times New Roman" panose="02020603050405020304" pitchFamily="18" charset="0"/>
              </a:rPr>
              <a:t>chia</a:t>
            </a:r>
            <a:r>
              <a:rPr lang="en-US" altLang="x-none" sz="2800" b="1">
                <a:solidFill>
                  <a:srgbClr val="333300"/>
                </a:solidFill>
                <a:latin typeface="Times New Roman" panose="02020603050405020304" pitchFamily="18" charset="0"/>
                <a:cs typeface="Times New Roman" panose="02020603050405020304" pitchFamily="18" charset="0"/>
              </a:rPr>
              <a:t>.</a:t>
            </a:r>
          </a:p>
          <a:p>
            <a:pPr lvl="0" algn="just" eaLnBrk="1" hangingPunct="1">
              <a:lnSpc>
                <a:spcPct val="90000"/>
              </a:lnSpc>
              <a:buFont typeface="Wingdings" panose="05000000000000000000" pitchFamily="2" charset="2"/>
              <a:buChar char="Ø"/>
            </a:pPr>
            <a:r>
              <a:rPr lang="en-US" altLang="x-none" sz="2800" b="1">
                <a:solidFill>
                  <a:srgbClr val="333300"/>
                </a:solidFill>
                <a:latin typeface="Times New Roman" panose="02020603050405020304" pitchFamily="18" charset="0"/>
                <a:cs typeface="Times New Roman" panose="02020603050405020304" pitchFamily="18" charset="0"/>
              </a:rPr>
              <a:t>P</a:t>
            </a:r>
            <a:r>
              <a:rPr lang="vi-VN" altLang="x-none" sz="2800" b="1">
                <a:solidFill>
                  <a:srgbClr val="333300"/>
                </a:solidFill>
                <a:latin typeface="Times New Roman" panose="02020603050405020304" pitchFamily="18" charset="0"/>
                <a:cs typeface="Times New Roman" panose="02020603050405020304" pitchFamily="18" charset="0"/>
              </a:rPr>
              <a:t>hía </a:t>
            </a:r>
            <a:r>
              <a:rPr lang="vi-VN" altLang="x-none" sz="2800" b="1" dirty="0">
                <a:solidFill>
                  <a:srgbClr val="333300"/>
                </a:solidFill>
                <a:latin typeface="Times New Roman" panose="02020603050405020304" pitchFamily="18" charset="0"/>
                <a:cs typeface="Times New Roman" panose="02020603050405020304" pitchFamily="18" charset="0"/>
              </a:rPr>
              <a:t>đông và phía nam là vùng biển rộng </a:t>
            </a:r>
            <a:r>
              <a:rPr lang="vi-VN" altLang="x-none" sz="2800" b="1">
                <a:solidFill>
                  <a:srgbClr val="333300"/>
                </a:solidFill>
                <a:latin typeface="Times New Roman" panose="02020603050405020304" pitchFamily="18" charset="0"/>
                <a:cs typeface="Times New Roman" panose="02020603050405020304" pitchFamily="18" charset="0"/>
              </a:rPr>
              <a:t>lớn.</a:t>
            </a:r>
            <a:endParaRPr lang="en-US" altLang="x-none" sz="2800" b="1">
              <a:solidFill>
                <a:srgbClr val="333300"/>
              </a:solidFill>
              <a:latin typeface="Times New Roman" panose="02020603050405020304" pitchFamily="18" charset="0"/>
              <a:cs typeface="Times New Roman" panose="02020603050405020304" pitchFamily="18" charset="0"/>
            </a:endParaRPr>
          </a:p>
        </p:txBody>
      </p:sp>
      <p:cxnSp>
        <p:nvCxnSpPr>
          <p:cNvPr id="9" name="Straight Connector 8"/>
          <p:cNvCxnSpPr>
            <a:cxnSpLocks/>
          </p:cNvCxnSpPr>
          <p:nvPr/>
        </p:nvCxnSpPr>
        <p:spPr bwMode="auto">
          <a:xfrm>
            <a:off x="3039762" y="544622"/>
            <a:ext cx="1471945" cy="0"/>
          </a:xfrm>
          <a:prstGeom prst="line">
            <a:avLst/>
          </a:prstGeom>
          <a:ln w="38100">
            <a:solidFill>
              <a:srgbClr val="FF3300"/>
            </a:solidFill>
            <a:headEnd type="none" w="med" len="med"/>
            <a:tailEnd type="none" w="med" len="med"/>
          </a:ln>
        </p:spPr>
        <p:style>
          <a:lnRef idx="3">
            <a:schemeClr val="accent6"/>
          </a:lnRef>
          <a:fillRef idx="0">
            <a:schemeClr val="accent6"/>
          </a:fillRef>
          <a:effectRef idx="2">
            <a:schemeClr val="accent6"/>
          </a:effectRef>
          <a:fontRef idx="minor">
            <a:schemeClr val="tx1"/>
          </a:fontRef>
        </p:style>
      </p:cxnSp>
      <p:pic>
        <p:nvPicPr>
          <p:cNvPr id="10" name="Picture 9"/>
          <p:cNvPicPr>
            <a:picLocks noChangeAspect="1"/>
          </p:cNvPicPr>
          <p:nvPr/>
        </p:nvPicPr>
        <p:blipFill>
          <a:blip r:embed="rId5"/>
          <a:stretch>
            <a:fillRect/>
          </a:stretch>
        </p:blipFill>
        <p:spPr>
          <a:xfrm rot="19792113" flipV="1">
            <a:off x="1269260" y="5021095"/>
            <a:ext cx="1868549" cy="45719"/>
          </a:xfrm>
          <a:prstGeom prst="rect">
            <a:avLst/>
          </a:prstGeom>
          <a:noFill/>
          <a:ln w="9525">
            <a:noFill/>
          </a:ln>
        </p:spPr>
      </p:pic>
      <p:cxnSp>
        <p:nvCxnSpPr>
          <p:cNvPr id="11" name="Straight Connector 10"/>
          <p:cNvCxnSpPr>
            <a:cxnSpLocks/>
          </p:cNvCxnSpPr>
          <p:nvPr/>
        </p:nvCxnSpPr>
        <p:spPr bwMode="auto">
          <a:xfrm>
            <a:off x="705773" y="2767507"/>
            <a:ext cx="756272" cy="0"/>
          </a:xfrm>
          <a:prstGeom prst="line">
            <a:avLst/>
          </a:prstGeom>
          <a:ln w="38100">
            <a:solidFill>
              <a:srgbClr val="FF3300"/>
            </a:solidFill>
            <a:headEnd type="none" w="med" len="med"/>
            <a:tailEnd type="none" w="med" len="med"/>
          </a:ln>
        </p:spPr>
        <p:style>
          <a:lnRef idx="1">
            <a:schemeClr val="accent2"/>
          </a:lnRef>
          <a:fillRef idx="0">
            <a:schemeClr val="accent2"/>
          </a:fillRef>
          <a:effectRef idx="0">
            <a:schemeClr val="accent2"/>
          </a:effectRef>
          <a:fontRef idx="minor">
            <a:schemeClr val="tx1"/>
          </a:fontRef>
        </p:style>
      </p:cxnSp>
      <p:cxnSp>
        <p:nvCxnSpPr>
          <p:cNvPr id="12" name="Straight Connector 11"/>
          <p:cNvCxnSpPr>
            <a:cxnSpLocks/>
          </p:cNvCxnSpPr>
          <p:nvPr/>
        </p:nvCxnSpPr>
        <p:spPr>
          <a:xfrm>
            <a:off x="1556951" y="2290555"/>
            <a:ext cx="365231" cy="404996"/>
          </a:xfrm>
          <a:prstGeom prst="line">
            <a:avLst/>
          </a:prstGeom>
          <a:ln w="38100" cap="flat" cmpd="sng">
            <a:solidFill>
              <a:srgbClr val="FF3300"/>
            </a:solidFill>
            <a:prstDash val="solid"/>
            <a:headEnd type="none" w="med" len="med"/>
            <a:tailEnd type="none" w="med" len="med"/>
          </a:ln>
        </p:spPr>
      </p:cxnSp>
      <p:sp>
        <p:nvSpPr>
          <p:cNvPr id="13" name="Oval 12">
            <a:extLst>
              <a:ext uri="{FF2B5EF4-FFF2-40B4-BE49-F238E27FC236}">
                <a16:creationId xmlns:a16="http://schemas.microsoft.com/office/drawing/2014/main" id="{C9E52C09-4BAC-463C-8BD5-8D472C43EE44}"/>
              </a:ext>
            </a:extLst>
          </p:cNvPr>
          <p:cNvSpPr/>
          <p:nvPr/>
        </p:nvSpPr>
        <p:spPr>
          <a:xfrm rot="17617778">
            <a:off x="3521223" y="4186831"/>
            <a:ext cx="1950788" cy="55605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941004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1000" fill="hold"/>
                                        <p:tgtEl>
                                          <p:spTgt spid="8"/>
                                        </p:tgtEl>
                                        <p:attrNameLst>
                                          <p:attrName>ppt_x</p:attrName>
                                        </p:attrNameLst>
                                      </p:cBhvr>
                                      <p:tavLst>
                                        <p:tav tm="0">
                                          <p:val>
                                            <p:strVal val="#ppt_x-.2"/>
                                          </p:val>
                                        </p:tav>
                                        <p:tav tm="100000">
                                          <p:val>
                                            <p:strVal val="#ppt_x"/>
                                          </p:val>
                                        </p:tav>
                                      </p:tavLst>
                                    </p:anim>
                                    <p:anim calcmode="lin" valueType="num">
                                      <p:cBhvr>
                                        <p:cTn id="15"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16" dur="10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par>
                          <p:cTn id="22" fill="hold">
                            <p:stCondLst>
                              <p:cond delay="500"/>
                            </p:stCondLst>
                            <p:childTnLst>
                              <p:par>
                                <p:cTn id="23" presetID="10" presetClass="entr" presetSubtype="0"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par>
                          <p:cTn id="26" fill="hold">
                            <p:stCondLst>
                              <p:cond delay="1000"/>
                            </p:stCondLst>
                            <p:childTnLst>
                              <p:par>
                                <p:cTn id="27" presetID="10" presetClass="entr" presetSubtype="0" fill="hold" nodeType="after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500"/>
                                        <p:tgtEl>
                                          <p:spTgt spid="11"/>
                                        </p:tgtEl>
                                      </p:cBhvr>
                                    </p:animEffect>
                                  </p:childTnLst>
                                </p:cTn>
                              </p:par>
                            </p:childTnLst>
                          </p:cTn>
                        </p:par>
                        <p:par>
                          <p:cTn id="30" fill="hold">
                            <p:stCondLst>
                              <p:cond delay="1500"/>
                            </p:stCondLst>
                            <p:childTnLst>
                              <p:par>
                                <p:cTn id="31" presetID="10" presetClass="entr" presetSubtype="0" fill="hold" nodeType="after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500"/>
                                        <p:tgtEl>
                                          <p:spTgt spid="10"/>
                                        </p:tgtEl>
                                      </p:cBhvr>
                                    </p:animEffect>
                                  </p:childTnLst>
                                </p:cTn>
                              </p:par>
                            </p:childTnLst>
                          </p:cTn>
                        </p:par>
                        <p:par>
                          <p:cTn id="34" fill="hold">
                            <p:stCondLst>
                              <p:cond delay="2000"/>
                            </p:stCondLst>
                            <p:childTnLst>
                              <p:par>
                                <p:cTn id="35" presetID="6" presetClass="entr" presetSubtype="16" fill="hold" grpId="0" nodeType="after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circle(in)">
                                      <p:cBhvr>
                                        <p:cTn id="37"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bldLvl="0" animBg="1"/>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120191" y="174744"/>
            <a:ext cx="1044432" cy="1044432"/>
          </a:xfrm>
          <a:prstGeom prst="ellipse">
            <a:avLst/>
          </a:prstGeom>
          <a:blipFill dpi="0" rotWithShape="1">
            <a:blip r:embed="rId2"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6">
            <a:extLst>
              <a:ext uri="{FF2B5EF4-FFF2-40B4-BE49-F238E27FC236}">
                <a16:creationId xmlns:a16="http://schemas.microsoft.com/office/drawing/2014/main" id="{509404A2-37C2-404B-B774-876F915D469F}"/>
              </a:ext>
            </a:extLst>
          </p:cNvPr>
          <p:cNvSpPr>
            <a:spLocks noChangeArrowheads="1"/>
          </p:cNvSpPr>
          <p:nvPr/>
        </p:nvSpPr>
        <p:spPr bwMode="auto">
          <a:xfrm>
            <a:off x="6815187" y="1885158"/>
            <a:ext cx="5117423" cy="2155502"/>
          </a:xfrm>
          <a:custGeom>
            <a:avLst/>
            <a:gdLst>
              <a:gd name="connsiteX0" fmla="*/ 0 w 5117423"/>
              <a:gd name="connsiteY0" fmla="*/ 0 h 2155502"/>
              <a:gd name="connsiteX1" fmla="*/ 415080 w 5117423"/>
              <a:gd name="connsiteY1" fmla="*/ 0 h 2155502"/>
              <a:gd name="connsiteX2" fmla="*/ 983682 w 5117423"/>
              <a:gd name="connsiteY2" fmla="*/ 0 h 2155502"/>
              <a:gd name="connsiteX3" fmla="*/ 1654633 w 5117423"/>
              <a:gd name="connsiteY3" fmla="*/ 0 h 2155502"/>
              <a:gd name="connsiteX4" fmla="*/ 2274410 w 5117423"/>
              <a:gd name="connsiteY4" fmla="*/ 0 h 2155502"/>
              <a:gd name="connsiteX5" fmla="*/ 2791839 w 5117423"/>
              <a:gd name="connsiteY5" fmla="*/ 0 h 2155502"/>
              <a:gd name="connsiteX6" fmla="*/ 3360441 w 5117423"/>
              <a:gd name="connsiteY6" fmla="*/ 0 h 2155502"/>
              <a:gd name="connsiteX7" fmla="*/ 3980218 w 5117423"/>
              <a:gd name="connsiteY7" fmla="*/ 0 h 2155502"/>
              <a:gd name="connsiteX8" fmla="*/ 4548820 w 5117423"/>
              <a:gd name="connsiteY8" fmla="*/ 0 h 2155502"/>
              <a:gd name="connsiteX9" fmla="*/ 5117423 w 5117423"/>
              <a:gd name="connsiteY9" fmla="*/ 0 h 2155502"/>
              <a:gd name="connsiteX10" fmla="*/ 5117423 w 5117423"/>
              <a:gd name="connsiteY10" fmla="*/ 560431 h 2155502"/>
              <a:gd name="connsiteX11" fmla="*/ 5117423 w 5117423"/>
              <a:gd name="connsiteY11" fmla="*/ 1034641 h 2155502"/>
              <a:gd name="connsiteX12" fmla="*/ 5117423 w 5117423"/>
              <a:gd name="connsiteY12" fmla="*/ 1508851 h 2155502"/>
              <a:gd name="connsiteX13" fmla="*/ 5117423 w 5117423"/>
              <a:gd name="connsiteY13" fmla="*/ 2155502 h 2155502"/>
              <a:gd name="connsiteX14" fmla="*/ 4548820 w 5117423"/>
              <a:gd name="connsiteY14" fmla="*/ 2155502 h 2155502"/>
              <a:gd name="connsiteX15" fmla="*/ 3877869 w 5117423"/>
              <a:gd name="connsiteY15" fmla="*/ 2155502 h 2155502"/>
              <a:gd name="connsiteX16" fmla="*/ 3411615 w 5117423"/>
              <a:gd name="connsiteY16" fmla="*/ 2155502 h 2155502"/>
              <a:gd name="connsiteX17" fmla="*/ 2791839 w 5117423"/>
              <a:gd name="connsiteY17" fmla="*/ 2155502 h 2155502"/>
              <a:gd name="connsiteX18" fmla="*/ 2172062 w 5117423"/>
              <a:gd name="connsiteY18" fmla="*/ 2155502 h 2155502"/>
              <a:gd name="connsiteX19" fmla="*/ 1603459 w 5117423"/>
              <a:gd name="connsiteY19" fmla="*/ 2155502 h 2155502"/>
              <a:gd name="connsiteX20" fmla="*/ 1137205 w 5117423"/>
              <a:gd name="connsiteY20" fmla="*/ 2155502 h 2155502"/>
              <a:gd name="connsiteX21" fmla="*/ 619777 w 5117423"/>
              <a:gd name="connsiteY21" fmla="*/ 2155502 h 2155502"/>
              <a:gd name="connsiteX22" fmla="*/ 0 w 5117423"/>
              <a:gd name="connsiteY22" fmla="*/ 2155502 h 2155502"/>
              <a:gd name="connsiteX23" fmla="*/ 0 w 5117423"/>
              <a:gd name="connsiteY23" fmla="*/ 1638182 h 2155502"/>
              <a:gd name="connsiteX24" fmla="*/ 0 w 5117423"/>
              <a:gd name="connsiteY24" fmla="*/ 1056196 h 2155502"/>
              <a:gd name="connsiteX25" fmla="*/ 0 w 5117423"/>
              <a:gd name="connsiteY25" fmla="*/ 538876 h 2155502"/>
              <a:gd name="connsiteX26" fmla="*/ 0 w 5117423"/>
              <a:gd name="connsiteY26" fmla="*/ 0 h 2155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117423" h="2155502" fill="none" extrusionOk="0">
                <a:moveTo>
                  <a:pt x="0" y="0"/>
                </a:moveTo>
                <a:cubicBezTo>
                  <a:pt x="195629" y="-38675"/>
                  <a:pt x="274372" y="10091"/>
                  <a:pt x="415080" y="0"/>
                </a:cubicBezTo>
                <a:cubicBezTo>
                  <a:pt x="555788" y="-10091"/>
                  <a:pt x="707497" y="67011"/>
                  <a:pt x="983682" y="0"/>
                </a:cubicBezTo>
                <a:cubicBezTo>
                  <a:pt x="1259867" y="-67011"/>
                  <a:pt x="1349800" y="79086"/>
                  <a:pt x="1654633" y="0"/>
                </a:cubicBezTo>
                <a:cubicBezTo>
                  <a:pt x="1959466" y="-79086"/>
                  <a:pt x="2054073" y="43897"/>
                  <a:pt x="2274410" y="0"/>
                </a:cubicBezTo>
                <a:cubicBezTo>
                  <a:pt x="2494747" y="-43897"/>
                  <a:pt x="2622260" y="42667"/>
                  <a:pt x="2791839" y="0"/>
                </a:cubicBezTo>
                <a:cubicBezTo>
                  <a:pt x="2961418" y="-42667"/>
                  <a:pt x="3175787" y="57150"/>
                  <a:pt x="3360441" y="0"/>
                </a:cubicBezTo>
                <a:cubicBezTo>
                  <a:pt x="3545095" y="-57150"/>
                  <a:pt x="3783300" y="56174"/>
                  <a:pt x="3980218" y="0"/>
                </a:cubicBezTo>
                <a:cubicBezTo>
                  <a:pt x="4177136" y="-56174"/>
                  <a:pt x="4338558" y="45644"/>
                  <a:pt x="4548820" y="0"/>
                </a:cubicBezTo>
                <a:cubicBezTo>
                  <a:pt x="4759082" y="-45644"/>
                  <a:pt x="4837651" y="35171"/>
                  <a:pt x="5117423" y="0"/>
                </a:cubicBezTo>
                <a:cubicBezTo>
                  <a:pt x="5158982" y="140208"/>
                  <a:pt x="5082585" y="436903"/>
                  <a:pt x="5117423" y="560431"/>
                </a:cubicBezTo>
                <a:cubicBezTo>
                  <a:pt x="5152261" y="683959"/>
                  <a:pt x="5112434" y="831990"/>
                  <a:pt x="5117423" y="1034641"/>
                </a:cubicBezTo>
                <a:cubicBezTo>
                  <a:pt x="5122412" y="1237292"/>
                  <a:pt x="5097805" y="1299020"/>
                  <a:pt x="5117423" y="1508851"/>
                </a:cubicBezTo>
                <a:cubicBezTo>
                  <a:pt x="5137041" y="1718682"/>
                  <a:pt x="5105112" y="1934662"/>
                  <a:pt x="5117423" y="2155502"/>
                </a:cubicBezTo>
                <a:cubicBezTo>
                  <a:pt x="4844190" y="2195159"/>
                  <a:pt x="4690282" y="2140052"/>
                  <a:pt x="4548820" y="2155502"/>
                </a:cubicBezTo>
                <a:cubicBezTo>
                  <a:pt x="4407358" y="2170952"/>
                  <a:pt x="4168672" y="2077617"/>
                  <a:pt x="3877869" y="2155502"/>
                </a:cubicBezTo>
                <a:cubicBezTo>
                  <a:pt x="3587066" y="2233387"/>
                  <a:pt x="3544672" y="2136556"/>
                  <a:pt x="3411615" y="2155502"/>
                </a:cubicBezTo>
                <a:cubicBezTo>
                  <a:pt x="3278558" y="2174448"/>
                  <a:pt x="2977512" y="2086374"/>
                  <a:pt x="2791839" y="2155502"/>
                </a:cubicBezTo>
                <a:cubicBezTo>
                  <a:pt x="2606166" y="2224630"/>
                  <a:pt x="2352414" y="2103621"/>
                  <a:pt x="2172062" y="2155502"/>
                </a:cubicBezTo>
                <a:cubicBezTo>
                  <a:pt x="1991710" y="2207383"/>
                  <a:pt x="1840160" y="2115827"/>
                  <a:pt x="1603459" y="2155502"/>
                </a:cubicBezTo>
                <a:cubicBezTo>
                  <a:pt x="1366758" y="2195177"/>
                  <a:pt x="1319544" y="2153055"/>
                  <a:pt x="1137205" y="2155502"/>
                </a:cubicBezTo>
                <a:cubicBezTo>
                  <a:pt x="954866" y="2157949"/>
                  <a:pt x="734442" y="2152724"/>
                  <a:pt x="619777" y="2155502"/>
                </a:cubicBezTo>
                <a:cubicBezTo>
                  <a:pt x="505112" y="2158280"/>
                  <a:pt x="240318" y="2135049"/>
                  <a:pt x="0" y="2155502"/>
                </a:cubicBezTo>
                <a:cubicBezTo>
                  <a:pt x="-18443" y="1953976"/>
                  <a:pt x="6253" y="1789161"/>
                  <a:pt x="0" y="1638182"/>
                </a:cubicBezTo>
                <a:cubicBezTo>
                  <a:pt x="-6253" y="1487203"/>
                  <a:pt x="24793" y="1224776"/>
                  <a:pt x="0" y="1056196"/>
                </a:cubicBezTo>
                <a:cubicBezTo>
                  <a:pt x="-24793" y="887616"/>
                  <a:pt x="20108" y="732144"/>
                  <a:pt x="0" y="538876"/>
                </a:cubicBezTo>
                <a:cubicBezTo>
                  <a:pt x="-20108" y="345608"/>
                  <a:pt x="51859" y="197848"/>
                  <a:pt x="0" y="0"/>
                </a:cubicBezTo>
                <a:close/>
              </a:path>
              <a:path w="5117423" h="2155502" stroke="0" extrusionOk="0">
                <a:moveTo>
                  <a:pt x="0" y="0"/>
                </a:moveTo>
                <a:cubicBezTo>
                  <a:pt x="306819" y="-53978"/>
                  <a:pt x="409114" y="20007"/>
                  <a:pt x="619777" y="0"/>
                </a:cubicBezTo>
                <a:cubicBezTo>
                  <a:pt x="830440" y="-20007"/>
                  <a:pt x="897826" y="22175"/>
                  <a:pt x="1034857" y="0"/>
                </a:cubicBezTo>
                <a:cubicBezTo>
                  <a:pt x="1171888" y="-22175"/>
                  <a:pt x="1297763" y="32818"/>
                  <a:pt x="1552285" y="0"/>
                </a:cubicBezTo>
                <a:cubicBezTo>
                  <a:pt x="1806807" y="-32818"/>
                  <a:pt x="1856498" y="43426"/>
                  <a:pt x="1967365" y="0"/>
                </a:cubicBezTo>
                <a:cubicBezTo>
                  <a:pt x="2078232" y="-43426"/>
                  <a:pt x="2288213" y="32965"/>
                  <a:pt x="2433619" y="0"/>
                </a:cubicBezTo>
                <a:cubicBezTo>
                  <a:pt x="2579025" y="-32965"/>
                  <a:pt x="2915884" y="63289"/>
                  <a:pt x="3104570" y="0"/>
                </a:cubicBezTo>
                <a:cubicBezTo>
                  <a:pt x="3293256" y="-63289"/>
                  <a:pt x="3421019" y="50407"/>
                  <a:pt x="3673173" y="0"/>
                </a:cubicBezTo>
                <a:cubicBezTo>
                  <a:pt x="3925327" y="-50407"/>
                  <a:pt x="3903980" y="48166"/>
                  <a:pt x="4088252" y="0"/>
                </a:cubicBezTo>
                <a:cubicBezTo>
                  <a:pt x="4272524" y="-48166"/>
                  <a:pt x="4413876" y="1320"/>
                  <a:pt x="4503332" y="0"/>
                </a:cubicBezTo>
                <a:cubicBezTo>
                  <a:pt x="4592788" y="-1320"/>
                  <a:pt x="4898669" y="29177"/>
                  <a:pt x="5117423" y="0"/>
                </a:cubicBezTo>
                <a:cubicBezTo>
                  <a:pt x="5177283" y="199824"/>
                  <a:pt x="5093847" y="399033"/>
                  <a:pt x="5117423" y="517320"/>
                </a:cubicBezTo>
                <a:cubicBezTo>
                  <a:pt x="5140999" y="635607"/>
                  <a:pt x="5068750" y="866282"/>
                  <a:pt x="5117423" y="1099306"/>
                </a:cubicBezTo>
                <a:cubicBezTo>
                  <a:pt x="5166096" y="1332330"/>
                  <a:pt x="5100633" y="1399572"/>
                  <a:pt x="5117423" y="1595071"/>
                </a:cubicBezTo>
                <a:cubicBezTo>
                  <a:pt x="5134213" y="1790571"/>
                  <a:pt x="5056906" y="1890900"/>
                  <a:pt x="5117423" y="2155502"/>
                </a:cubicBezTo>
                <a:cubicBezTo>
                  <a:pt x="4983388" y="2180953"/>
                  <a:pt x="4767786" y="2115414"/>
                  <a:pt x="4599995" y="2155502"/>
                </a:cubicBezTo>
                <a:cubicBezTo>
                  <a:pt x="4432204" y="2195590"/>
                  <a:pt x="4275189" y="2139094"/>
                  <a:pt x="4031392" y="2155502"/>
                </a:cubicBezTo>
                <a:cubicBezTo>
                  <a:pt x="3787595" y="2171910"/>
                  <a:pt x="3764865" y="2106118"/>
                  <a:pt x="3513964" y="2155502"/>
                </a:cubicBezTo>
                <a:cubicBezTo>
                  <a:pt x="3263063" y="2204886"/>
                  <a:pt x="3131532" y="2108100"/>
                  <a:pt x="2996535" y="2155502"/>
                </a:cubicBezTo>
                <a:cubicBezTo>
                  <a:pt x="2861538" y="2202904"/>
                  <a:pt x="2559084" y="2118051"/>
                  <a:pt x="2427933" y="2155502"/>
                </a:cubicBezTo>
                <a:cubicBezTo>
                  <a:pt x="2296782" y="2192953"/>
                  <a:pt x="2110437" y="2104885"/>
                  <a:pt x="1961679" y="2155502"/>
                </a:cubicBezTo>
                <a:cubicBezTo>
                  <a:pt x="1812921" y="2206119"/>
                  <a:pt x="1558237" y="2147238"/>
                  <a:pt x="1444250" y="2155502"/>
                </a:cubicBezTo>
                <a:cubicBezTo>
                  <a:pt x="1330263" y="2163766"/>
                  <a:pt x="1122705" y="2128960"/>
                  <a:pt x="977996" y="2155502"/>
                </a:cubicBezTo>
                <a:cubicBezTo>
                  <a:pt x="833287" y="2182044"/>
                  <a:pt x="610802" y="2144529"/>
                  <a:pt x="511742" y="2155502"/>
                </a:cubicBezTo>
                <a:cubicBezTo>
                  <a:pt x="412682" y="2166475"/>
                  <a:pt x="130135" y="2134621"/>
                  <a:pt x="0" y="2155502"/>
                </a:cubicBezTo>
                <a:cubicBezTo>
                  <a:pt x="-3989" y="1922948"/>
                  <a:pt x="44287" y="1809345"/>
                  <a:pt x="0" y="1638182"/>
                </a:cubicBezTo>
                <a:cubicBezTo>
                  <a:pt x="-44287" y="1467019"/>
                  <a:pt x="16848" y="1216685"/>
                  <a:pt x="0" y="1056196"/>
                </a:cubicBezTo>
                <a:cubicBezTo>
                  <a:pt x="-16848" y="895707"/>
                  <a:pt x="22170" y="705659"/>
                  <a:pt x="0" y="581986"/>
                </a:cubicBezTo>
                <a:cubicBezTo>
                  <a:pt x="-22170" y="458313"/>
                  <a:pt x="66914" y="220642"/>
                  <a:pt x="0" y="0"/>
                </a:cubicBezTo>
                <a:close/>
              </a:path>
            </a:pathLst>
          </a:custGeom>
          <a:ln w="28575">
            <a:extLst>
              <a:ext uri="{C807C97D-BFC1-408E-A445-0C87EB9F89A2}">
                <ask:lineSketchStyleProps xmlns:ask="http://schemas.microsoft.com/office/drawing/2018/sketchyshapes" sd="3432122640">
                  <a:prstGeom prst="rect">
                    <a:avLst/>
                  </a:prstGeom>
                  <ask:type>
                    <ask:lineSketchScribble/>
                  </ask:type>
                </ask:lineSketchStyleProps>
              </a:ext>
            </a:extLst>
          </a:ln>
        </p:spPr>
        <p:style>
          <a:lnRef idx="2">
            <a:schemeClr val="accent1"/>
          </a:lnRef>
          <a:fillRef idx="1">
            <a:schemeClr val="lt1"/>
          </a:fillRef>
          <a:effectRef idx="0">
            <a:schemeClr val="accent1"/>
          </a:effectRef>
          <a:fontRef idx="minor">
            <a:schemeClr val="dk1"/>
          </a:fontRef>
        </p:style>
        <p:txBody>
          <a:bodyPr/>
          <a:lstStyle>
            <a:lvl1pPr marL="342900" indent="-342900" algn="l" rtl="0" eaLnBrk="0" fontAlgn="base" hangingPunct="0">
              <a:spcBef>
                <a:spcPct val="20000"/>
              </a:spcBef>
              <a:spcAft>
                <a:spcPct val="0"/>
              </a:spcAft>
              <a:buClr>
                <a:schemeClr val="hlink"/>
              </a:buClr>
              <a:buSzPct val="120000"/>
              <a:buChar char="•"/>
              <a:defRPr sz="3200" kern="1200">
                <a:solidFill>
                  <a:schemeClr val="tx1"/>
                </a:solidFill>
                <a:effectLst/>
                <a:latin typeface="+mn-lt"/>
                <a:ea typeface="+mn-ea"/>
                <a:cs typeface="+mn-cs"/>
              </a:defRPr>
            </a:lvl1pPr>
            <a:lvl2pPr marL="742950" indent="-285750" algn="l" rtl="0" eaLnBrk="0" fontAlgn="base" hangingPunct="0">
              <a:spcBef>
                <a:spcPct val="20000"/>
              </a:spcBef>
              <a:spcAft>
                <a:spcPct val="0"/>
              </a:spcAft>
              <a:buFont typeface="Tahoma" panose="020B0604030504040204" pitchFamily="34" charset="0"/>
              <a:buChar char="–"/>
              <a:defRPr sz="2800" kern="1200">
                <a:solidFill>
                  <a:schemeClr val="tx1"/>
                </a:solidFill>
                <a:effectLst/>
                <a:latin typeface="+mn-lt"/>
                <a:ea typeface="+mn-ea"/>
                <a:cs typeface="+mn-cs"/>
              </a:defRPr>
            </a:lvl2pPr>
            <a:lvl3pPr marL="1143000" indent="-228600" algn="l" rtl="0" eaLnBrk="0" fontAlgn="base" hangingPunct="0">
              <a:spcBef>
                <a:spcPct val="20000"/>
              </a:spcBef>
              <a:spcAft>
                <a:spcPct val="0"/>
              </a:spcAft>
              <a:buClr>
                <a:schemeClr val="hlink"/>
              </a:buClr>
              <a:buSzPct val="120000"/>
              <a:buChar char="•"/>
              <a:defRPr sz="2400" kern="1200">
                <a:solidFill>
                  <a:schemeClr val="tx1"/>
                </a:solidFill>
                <a:effectLst/>
                <a:latin typeface="+mn-lt"/>
                <a:ea typeface="+mn-ea"/>
                <a:cs typeface="+mn-cs"/>
              </a:defRPr>
            </a:lvl3pPr>
            <a:lvl4pPr marL="1600200" indent="-228600" algn="l" rtl="0" eaLnBrk="0" fontAlgn="base" hangingPunct="0">
              <a:spcBef>
                <a:spcPct val="20000"/>
              </a:spcBef>
              <a:spcAft>
                <a:spcPct val="0"/>
              </a:spcAft>
              <a:buFont typeface="Tahoma" panose="020B0604030504040204" pitchFamily="34" charset="0"/>
              <a:buChar char="–"/>
              <a:defRPr sz="2000" kern="1200">
                <a:solidFill>
                  <a:schemeClr val="tx1"/>
                </a:solidFill>
                <a:effectLst/>
                <a:latin typeface="+mn-lt"/>
                <a:ea typeface="+mn-ea"/>
                <a:cs typeface="+mn-cs"/>
              </a:defRPr>
            </a:lvl4pPr>
            <a:lvl5pPr marL="2057400" indent="-228600" algn="l" rtl="0" eaLnBrk="0" fontAlgn="base" hangingPunct="0">
              <a:spcBef>
                <a:spcPct val="20000"/>
              </a:spcBef>
              <a:spcAft>
                <a:spcPct val="0"/>
              </a:spcAft>
              <a:buClr>
                <a:schemeClr val="hlink"/>
              </a:buClr>
              <a:buSzPct val="80000"/>
              <a:buFont typeface="Wingdings" panose="05000000000000000000" pitchFamily="2" charset="2"/>
              <a:buChar char="v"/>
              <a:defRPr sz="2000" kern="1200">
                <a:solidFill>
                  <a:schemeClr val="tx1"/>
                </a:solidFill>
                <a:effectLst/>
                <a:latin typeface="+mn-lt"/>
                <a:ea typeface="+mn-ea"/>
                <a:cs typeface="+mn-cs"/>
              </a:defRPr>
            </a:lvl5pPr>
          </a:lstStyle>
          <a:p>
            <a:pPr marL="0" lvl="0" indent="3175" algn="just" eaLnBrk="1" hangingPunct="1">
              <a:buNone/>
            </a:pPr>
            <a:r>
              <a:rPr lang="vi-VN" altLang="x-none" b="1">
                <a:solidFill>
                  <a:srgbClr val="333300"/>
                </a:solidFill>
                <a:latin typeface="Times New Roman" panose="02020603050405020304" pitchFamily="18" charset="0"/>
                <a:cs typeface="Times New Roman" panose="02020603050405020304" pitchFamily="18" charset="0"/>
              </a:rPr>
              <a:t>Vùng biển Việt Nam là một b</a:t>
            </a:r>
            <a:r>
              <a:rPr lang="en-US" altLang="x-none" b="1">
                <a:solidFill>
                  <a:srgbClr val="333300"/>
                </a:solidFill>
                <a:latin typeface="Times New Roman" panose="02020603050405020304" pitchFamily="18" charset="0"/>
                <a:cs typeface="Times New Roman" panose="02020603050405020304" pitchFamily="18" charset="0"/>
              </a:rPr>
              <a:t>ộ</a:t>
            </a:r>
            <a:r>
              <a:rPr lang="vi-VN" altLang="x-none" b="1">
                <a:solidFill>
                  <a:srgbClr val="333300"/>
                </a:solidFill>
                <a:latin typeface="Times New Roman" panose="02020603050405020304" pitchFamily="18" charset="0"/>
                <a:cs typeface="Times New Roman" panose="02020603050405020304" pitchFamily="18" charset="0"/>
              </a:rPr>
              <a:t> phận của </a:t>
            </a:r>
            <a:r>
              <a:rPr lang="vi-VN" altLang="x-none" b="1">
                <a:solidFill>
                  <a:srgbClr val="C00000"/>
                </a:solidFill>
                <a:latin typeface="Times New Roman" panose="02020603050405020304" pitchFamily="18" charset="0"/>
                <a:cs typeface="Times New Roman" panose="02020603050405020304" pitchFamily="18" charset="0"/>
              </a:rPr>
              <a:t>Biển Đông</a:t>
            </a:r>
            <a:r>
              <a:rPr lang="vi-VN" altLang="x-none" b="1">
                <a:solidFill>
                  <a:srgbClr val="333300"/>
                </a:solidFill>
                <a:latin typeface="Times New Roman" panose="02020603050405020304" pitchFamily="18" charset="0"/>
                <a:cs typeface="Times New Roman" panose="02020603050405020304" pitchFamily="18" charset="0"/>
              </a:rPr>
              <a:t>. Trong vùng biển nước ta có nhiều </a:t>
            </a:r>
            <a:r>
              <a:rPr lang="vi-VN" altLang="x-none" b="1">
                <a:solidFill>
                  <a:srgbClr val="C00000"/>
                </a:solidFill>
                <a:latin typeface="Times New Roman" panose="02020603050405020304" pitchFamily="18" charset="0"/>
                <a:cs typeface="Times New Roman" panose="02020603050405020304" pitchFamily="18" charset="0"/>
              </a:rPr>
              <a:t>đảo và quần đảo</a:t>
            </a:r>
            <a:r>
              <a:rPr lang="vi-VN" altLang="x-none" b="1">
                <a:solidFill>
                  <a:srgbClr val="333300"/>
                </a:solidFill>
                <a:latin typeface="Times New Roman" panose="02020603050405020304" pitchFamily="18" charset="0"/>
                <a:cs typeface="Times New Roman" panose="02020603050405020304" pitchFamily="18" charset="0"/>
              </a:rPr>
              <a:t>.</a:t>
            </a:r>
            <a:endParaRPr lang="en-US" altLang="x-none" b="1">
              <a:solidFill>
                <a:srgbClr val="333300"/>
              </a:solidFill>
              <a:latin typeface="Times New Roman" panose="02020603050405020304" pitchFamily="18" charset="0"/>
              <a:cs typeface="Times New Roman" panose="02020603050405020304" pitchFamily="18" charset="0"/>
            </a:endParaRPr>
          </a:p>
        </p:txBody>
      </p:sp>
      <p:pic>
        <p:nvPicPr>
          <p:cNvPr id="3" name="Picture 2" descr="Map&#10;&#10;Description automatically generated">
            <a:extLst>
              <a:ext uri="{FF2B5EF4-FFF2-40B4-BE49-F238E27FC236}">
                <a16:creationId xmlns:a16="http://schemas.microsoft.com/office/drawing/2014/main" id="{6BB16F5A-4C7C-43EA-AAC5-1FDEFDF1845E}"/>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792454" y="-5020"/>
            <a:ext cx="5731914" cy="6827347"/>
          </a:xfrm>
          <a:prstGeom prst="rect">
            <a:avLst/>
          </a:prstGeom>
        </p:spPr>
      </p:pic>
    </p:spTree>
    <p:extLst>
      <p:ext uri="{BB962C8B-B14F-4D97-AF65-F5344CB8AC3E}">
        <p14:creationId xmlns:p14="http://schemas.microsoft.com/office/powerpoint/2010/main" val="1702596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1200960E-C285-4925-BDA3-D5690DBAEC60}"/>
              </a:ext>
            </a:extLst>
          </p:cNvPr>
          <p:cNvSpPr>
            <a:spLocks noChangeArrowheads="1"/>
          </p:cNvSpPr>
          <p:nvPr/>
        </p:nvSpPr>
        <p:spPr bwMode="auto">
          <a:xfrm>
            <a:off x="395416" y="1267320"/>
            <a:ext cx="4423719" cy="4120226"/>
          </a:xfrm>
          <a:custGeom>
            <a:avLst/>
            <a:gdLst>
              <a:gd name="connsiteX0" fmla="*/ 0 w 4423719"/>
              <a:gd name="connsiteY0" fmla="*/ 0 h 4120226"/>
              <a:gd name="connsiteX1" fmla="*/ 508728 w 4423719"/>
              <a:gd name="connsiteY1" fmla="*/ 0 h 4120226"/>
              <a:gd name="connsiteX2" fmla="*/ 1017455 w 4423719"/>
              <a:gd name="connsiteY2" fmla="*/ 0 h 4120226"/>
              <a:gd name="connsiteX3" fmla="*/ 1570420 w 4423719"/>
              <a:gd name="connsiteY3" fmla="*/ 0 h 4120226"/>
              <a:gd name="connsiteX4" fmla="*/ 2167622 w 4423719"/>
              <a:gd name="connsiteY4" fmla="*/ 0 h 4120226"/>
              <a:gd name="connsiteX5" fmla="*/ 2720587 w 4423719"/>
              <a:gd name="connsiteY5" fmla="*/ 0 h 4120226"/>
              <a:gd name="connsiteX6" fmla="*/ 3317789 w 4423719"/>
              <a:gd name="connsiteY6" fmla="*/ 0 h 4120226"/>
              <a:gd name="connsiteX7" fmla="*/ 3914991 w 4423719"/>
              <a:gd name="connsiteY7" fmla="*/ 0 h 4120226"/>
              <a:gd name="connsiteX8" fmla="*/ 4423719 w 4423719"/>
              <a:gd name="connsiteY8" fmla="*/ 0 h 4120226"/>
              <a:gd name="connsiteX9" fmla="*/ 4423719 w 4423719"/>
              <a:gd name="connsiteY9" fmla="*/ 547401 h 4120226"/>
              <a:gd name="connsiteX10" fmla="*/ 4423719 w 4423719"/>
              <a:gd name="connsiteY10" fmla="*/ 1218410 h 4120226"/>
              <a:gd name="connsiteX11" fmla="*/ 4423719 w 4423719"/>
              <a:gd name="connsiteY11" fmla="*/ 1807013 h 4120226"/>
              <a:gd name="connsiteX12" fmla="*/ 4423719 w 4423719"/>
              <a:gd name="connsiteY12" fmla="*/ 2436819 h 4120226"/>
              <a:gd name="connsiteX13" fmla="*/ 4423719 w 4423719"/>
              <a:gd name="connsiteY13" fmla="*/ 2901816 h 4120226"/>
              <a:gd name="connsiteX14" fmla="*/ 4423719 w 4423719"/>
              <a:gd name="connsiteY14" fmla="*/ 3449218 h 4120226"/>
              <a:gd name="connsiteX15" fmla="*/ 4423719 w 4423719"/>
              <a:gd name="connsiteY15" fmla="*/ 4120226 h 4120226"/>
              <a:gd name="connsiteX16" fmla="*/ 3782280 w 4423719"/>
              <a:gd name="connsiteY16" fmla="*/ 4120226 h 4120226"/>
              <a:gd name="connsiteX17" fmla="*/ 3317789 w 4423719"/>
              <a:gd name="connsiteY17" fmla="*/ 4120226 h 4120226"/>
              <a:gd name="connsiteX18" fmla="*/ 2809062 w 4423719"/>
              <a:gd name="connsiteY18" fmla="*/ 4120226 h 4120226"/>
              <a:gd name="connsiteX19" fmla="*/ 2344571 w 4423719"/>
              <a:gd name="connsiteY19" fmla="*/ 4120226 h 4120226"/>
              <a:gd name="connsiteX20" fmla="*/ 1835843 w 4423719"/>
              <a:gd name="connsiteY20" fmla="*/ 4120226 h 4120226"/>
              <a:gd name="connsiteX21" fmla="*/ 1282879 w 4423719"/>
              <a:gd name="connsiteY21" fmla="*/ 4120226 h 4120226"/>
              <a:gd name="connsiteX22" fmla="*/ 774151 w 4423719"/>
              <a:gd name="connsiteY22" fmla="*/ 4120226 h 4120226"/>
              <a:gd name="connsiteX23" fmla="*/ 0 w 4423719"/>
              <a:gd name="connsiteY23" fmla="*/ 4120226 h 4120226"/>
              <a:gd name="connsiteX24" fmla="*/ 0 w 4423719"/>
              <a:gd name="connsiteY24" fmla="*/ 3655229 h 4120226"/>
              <a:gd name="connsiteX25" fmla="*/ 0 w 4423719"/>
              <a:gd name="connsiteY25" fmla="*/ 3066625 h 4120226"/>
              <a:gd name="connsiteX26" fmla="*/ 0 w 4423719"/>
              <a:gd name="connsiteY26" fmla="*/ 2519224 h 4120226"/>
              <a:gd name="connsiteX27" fmla="*/ 0 w 4423719"/>
              <a:gd name="connsiteY27" fmla="*/ 1848216 h 4120226"/>
              <a:gd name="connsiteX28" fmla="*/ 0 w 4423719"/>
              <a:gd name="connsiteY28" fmla="*/ 1218410 h 4120226"/>
              <a:gd name="connsiteX29" fmla="*/ 0 w 4423719"/>
              <a:gd name="connsiteY29" fmla="*/ 753413 h 4120226"/>
              <a:gd name="connsiteX30" fmla="*/ 0 w 4423719"/>
              <a:gd name="connsiteY30" fmla="*/ 0 h 4120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423719" h="4120226" fill="none" extrusionOk="0">
                <a:moveTo>
                  <a:pt x="0" y="0"/>
                </a:moveTo>
                <a:cubicBezTo>
                  <a:pt x="198555" y="-27317"/>
                  <a:pt x="356194" y="39350"/>
                  <a:pt x="508728" y="0"/>
                </a:cubicBezTo>
                <a:cubicBezTo>
                  <a:pt x="661262" y="-39350"/>
                  <a:pt x="817814" y="14564"/>
                  <a:pt x="1017455" y="0"/>
                </a:cubicBezTo>
                <a:cubicBezTo>
                  <a:pt x="1217096" y="-14564"/>
                  <a:pt x="1311477" y="52729"/>
                  <a:pt x="1570420" y="0"/>
                </a:cubicBezTo>
                <a:cubicBezTo>
                  <a:pt x="1829364" y="-52729"/>
                  <a:pt x="1909387" y="28052"/>
                  <a:pt x="2167622" y="0"/>
                </a:cubicBezTo>
                <a:cubicBezTo>
                  <a:pt x="2425857" y="-28052"/>
                  <a:pt x="2474613" y="19957"/>
                  <a:pt x="2720587" y="0"/>
                </a:cubicBezTo>
                <a:cubicBezTo>
                  <a:pt x="2966562" y="-19957"/>
                  <a:pt x="3186315" y="57877"/>
                  <a:pt x="3317789" y="0"/>
                </a:cubicBezTo>
                <a:cubicBezTo>
                  <a:pt x="3449263" y="-57877"/>
                  <a:pt x="3653926" y="45008"/>
                  <a:pt x="3914991" y="0"/>
                </a:cubicBezTo>
                <a:cubicBezTo>
                  <a:pt x="4176056" y="-45008"/>
                  <a:pt x="4292264" y="29695"/>
                  <a:pt x="4423719" y="0"/>
                </a:cubicBezTo>
                <a:cubicBezTo>
                  <a:pt x="4429161" y="187453"/>
                  <a:pt x="4364583" y="414187"/>
                  <a:pt x="4423719" y="547401"/>
                </a:cubicBezTo>
                <a:cubicBezTo>
                  <a:pt x="4482855" y="680615"/>
                  <a:pt x="4409125" y="885319"/>
                  <a:pt x="4423719" y="1218410"/>
                </a:cubicBezTo>
                <a:cubicBezTo>
                  <a:pt x="4438313" y="1551501"/>
                  <a:pt x="4385800" y="1635328"/>
                  <a:pt x="4423719" y="1807013"/>
                </a:cubicBezTo>
                <a:cubicBezTo>
                  <a:pt x="4461638" y="1978698"/>
                  <a:pt x="4367562" y="2189479"/>
                  <a:pt x="4423719" y="2436819"/>
                </a:cubicBezTo>
                <a:cubicBezTo>
                  <a:pt x="4479876" y="2684159"/>
                  <a:pt x="4398596" y="2767673"/>
                  <a:pt x="4423719" y="2901816"/>
                </a:cubicBezTo>
                <a:cubicBezTo>
                  <a:pt x="4448842" y="3035959"/>
                  <a:pt x="4368722" y="3185446"/>
                  <a:pt x="4423719" y="3449218"/>
                </a:cubicBezTo>
                <a:cubicBezTo>
                  <a:pt x="4478716" y="3712990"/>
                  <a:pt x="4384664" y="3859123"/>
                  <a:pt x="4423719" y="4120226"/>
                </a:cubicBezTo>
                <a:cubicBezTo>
                  <a:pt x="4188471" y="4149196"/>
                  <a:pt x="4021470" y="4115084"/>
                  <a:pt x="3782280" y="4120226"/>
                </a:cubicBezTo>
                <a:cubicBezTo>
                  <a:pt x="3543090" y="4125368"/>
                  <a:pt x="3479264" y="4075490"/>
                  <a:pt x="3317789" y="4120226"/>
                </a:cubicBezTo>
                <a:cubicBezTo>
                  <a:pt x="3156314" y="4164962"/>
                  <a:pt x="3017780" y="4082065"/>
                  <a:pt x="2809062" y="4120226"/>
                </a:cubicBezTo>
                <a:cubicBezTo>
                  <a:pt x="2600344" y="4158387"/>
                  <a:pt x="2450967" y="4120076"/>
                  <a:pt x="2344571" y="4120226"/>
                </a:cubicBezTo>
                <a:cubicBezTo>
                  <a:pt x="2238175" y="4120376"/>
                  <a:pt x="2073712" y="4065914"/>
                  <a:pt x="1835843" y="4120226"/>
                </a:cubicBezTo>
                <a:cubicBezTo>
                  <a:pt x="1597974" y="4174538"/>
                  <a:pt x="1534064" y="4078167"/>
                  <a:pt x="1282879" y="4120226"/>
                </a:cubicBezTo>
                <a:cubicBezTo>
                  <a:pt x="1031694" y="4162285"/>
                  <a:pt x="971073" y="4112461"/>
                  <a:pt x="774151" y="4120226"/>
                </a:cubicBezTo>
                <a:cubicBezTo>
                  <a:pt x="577229" y="4127991"/>
                  <a:pt x="219594" y="4044592"/>
                  <a:pt x="0" y="4120226"/>
                </a:cubicBezTo>
                <a:cubicBezTo>
                  <a:pt x="-2137" y="3978292"/>
                  <a:pt x="50832" y="3857651"/>
                  <a:pt x="0" y="3655229"/>
                </a:cubicBezTo>
                <a:cubicBezTo>
                  <a:pt x="-50832" y="3452807"/>
                  <a:pt x="31256" y="3360562"/>
                  <a:pt x="0" y="3066625"/>
                </a:cubicBezTo>
                <a:cubicBezTo>
                  <a:pt x="-31256" y="2772688"/>
                  <a:pt x="48014" y="2778247"/>
                  <a:pt x="0" y="2519224"/>
                </a:cubicBezTo>
                <a:cubicBezTo>
                  <a:pt x="-48014" y="2260201"/>
                  <a:pt x="20289" y="2076414"/>
                  <a:pt x="0" y="1848216"/>
                </a:cubicBezTo>
                <a:cubicBezTo>
                  <a:pt x="-20289" y="1620018"/>
                  <a:pt x="34932" y="1409142"/>
                  <a:pt x="0" y="1218410"/>
                </a:cubicBezTo>
                <a:cubicBezTo>
                  <a:pt x="-34932" y="1027678"/>
                  <a:pt x="50060" y="876443"/>
                  <a:pt x="0" y="753413"/>
                </a:cubicBezTo>
                <a:cubicBezTo>
                  <a:pt x="-50060" y="630383"/>
                  <a:pt x="60443" y="193614"/>
                  <a:pt x="0" y="0"/>
                </a:cubicBezTo>
                <a:close/>
              </a:path>
              <a:path w="4423719" h="4120226" stroke="0" extrusionOk="0">
                <a:moveTo>
                  <a:pt x="0" y="0"/>
                </a:moveTo>
                <a:cubicBezTo>
                  <a:pt x="203729" y="-26940"/>
                  <a:pt x="413368" y="27409"/>
                  <a:pt x="597202" y="0"/>
                </a:cubicBezTo>
                <a:cubicBezTo>
                  <a:pt x="781036" y="-27409"/>
                  <a:pt x="817774" y="38973"/>
                  <a:pt x="1017455" y="0"/>
                </a:cubicBezTo>
                <a:cubicBezTo>
                  <a:pt x="1217136" y="-38973"/>
                  <a:pt x="1276983" y="22375"/>
                  <a:pt x="1526183" y="0"/>
                </a:cubicBezTo>
                <a:cubicBezTo>
                  <a:pt x="1775383" y="-22375"/>
                  <a:pt x="1771682" y="14176"/>
                  <a:pt x="1946436" y="0"/>
                </a:cubicBezTo>
                <a:cubicBezTo>
                  <a:pt x="2121190" y="-14176"/>
                  <a:pt x="2285701" y="36381"/>
                  <a:pt x="2410927" y="0"/>
                </a:cubicBezTo>
                <a:cubicBezTo>
                  <a:pt x="2536153" y="-36381"/>
                  <a:pt x="2877726" y="44728"/>
                  <a:pt x="3052366" y="0"/>
                </a:cubicBezTo>
                <a:cubicBezTo>
                  <a:pt x="3227006" y="-44728"/>
                  <a:pt x="3493733" y="41513"/>
                  <a:pt x="3605331" y="0"/>
                </a:cubicBezTo>
                <a:cubicBezTo>
                  <a:pt x="3716930" y="-41513"/>
                  <a:pt x="4051136" y="48251"/>
                  <a:pt x="4423719" y="0"/>
                </a:cubicBezTo>
                <a:cubicBezTo>
                  <a:pt x="4436877" y="128988"/>
                  <a:pt x="4400436" y="317167"/>
                  <a:pt x="4423719" y="464997"/>
                </a:cubicBezTo>
                <a:cubicBezTo>
                  <a:pt x="4447002" y="612827"/>
                  <a:pt x="4400093" y="838019"/>
                  <a:pt x="4423719" y="1053601"/>
                </a:cubicBezTo>
                <a:cubicBezTo>
                  <a:pt x="4447345" y="1269183"/>
                  <a:pt x="4366645" y="1411091"/>
                  <a:pt x="4423719" y="1683407"/>
                </a:cubicBezTo>
                <a:cubicBezTo>
                  <a:pt x="4480793" y="1955723"/>
                  <a:pt x="4403843" y="2084331"/>
                  <a:pt x="4423719" y="2354415"/>
                </a:cubicBezTo>
                <a:cubicBezTo>
                  <a:pt x="4443595" y="2624499"/>
                  <a:pt x="4414227" y="2694637"/>
                  <a:pt x="4423719" y="2860614"/>
                </a:cubicBezTo>
                <a:cubicBezTo>
                  <a:pt x="4433211" y="3026591"/>
                  <a:pt x="4369973" y="3195797"/>
                  <a:pt x="4423719" y="3490420"/>
                </a:cubicBezTo>
                <a:cubicBezTo>
                  <a:pt x="4477465" y="3785043"/>
                  <a:pt x="4413113" y="3957615"/>
                  <a:pt x="4423719" y="4120226"/>
                </a:cubicBezTo>
                <a:cubicBezTo>
                  <a:pt x="4258986" y="4126562"/>
                  <a:pt x="4112131" y="4096758"/>
                  <a:pt x="4003466" y="4120226"/>
                </a:cubicBezTo>
                <a:cubicBezTo>
                  <a:pt x="3894801" y="4143694"/>
                  <a:pt x="3620623" y="4117467"/>
                  <a:pt x="3494738" y="4120226"/>
                </a:cubicBezTo>
                <a:cubicBezTo>
                  <a:pt x="3368853" y="4122985"/>
                  <a:pt x="3190021" y="4063250"/>
                  <a:pt x="2986010" y="4120226"/>
                </a:cubicBezTo>
                <a:cubicBezTo>
                  <a:pt x="2781999" y="4177202"/>
                  <a:pt x="2637132" y="4076298"/>
                  <a:pt x="2433045" y="4120226"/>
                </a:cubicBezTo>
                <a:cubicBezTo>
                  <a:pt x="2228958" y="4164154"/>
                  <a:pt x="2171781" y="4082651"/>
                  <a:pt x="1968555" y="4120226"/>
                </a:cubicBezTo>
                <a:cubicBezTo>
                  <a:pt x="1765329" y="4157801"/>
                  <a:pt x="1614512" y="4081356"/>
                  <a:pt x="1459827" y="4120226"/>
                </a:cubicBezTo>
                <a:cubicBezTo>
                  <a:pt x="1305142" y="4159096"/>
                  <a:pt x="1198292" y="4068743"/>
                  <a:pt x="995337" y="4120226"/>
                </a:cubicBezTo>
                <a:cubicBezTo>
                  <a:pt x="792382" y="4171709"/>
                  <a:pt x="751640" y="4080535"/>
                  <a:pt x="530846" y="4120226"/>
                </a:cubicBezTo>
                <a:cubicBezTo>
                  <a:pt x="310052" y="4159917"/>
                  <a:pt x="224799" y="4095633"/>
                  <a:pt x="0" y="4120226"/>
                </a:cubicBezTo>
                <a:cubicBezTo>
                  <a:pt x="-49753" y="3994857"/>
                  <a:pt x="53185" y="3692801"/>
                  <a:pt x="0" y="3572825"/>
                </a:cubicBezTo>
                <a:cubicBezTo>
                  <a:pt x="-53185" y="3452849"/>
                  <a:pt x="42086" y="3206927"/>
                  <a:pt x="0" y="2901816"/>
                </a:cubicBezTo>
                <a:cubicBezTo>
                  <a:pt x="-42086" y="2596705"/>
                  <a:pt x="52160" y="2616972"/>
                  <a:pt x="0" y="2436819"/>
                </a:cubicBezTo>
                <a:cubicBezTo>
                  <a:pt x="-52160" y="2256666"/>
                  <a:pt x="53025" y="1949229"/>
                  <a:pt x="0" y="1765811"/>
                </a:cubicBezTo>
                <a:cubicBezTo>
                  <a:pt x="-53025" y="1582393"/>
                  <a:pt x="12534" y="1422920"/>
                  <a:pt x="0" y="1300814"/>
                </a:cubicBezTo>
                <a:cubicBezTo>
                  <a:pt x="-12534" y="1178708"/>
                  <a:pt x="7027" y="1028171"/>
                  <a:pt x="0" y="835817"/>
                </a:cubicBezTo>
                <a:cubicBezTo>
                  <a:pt x="-7027" y="643463"/>
                  <a:pt x="13566" y="228862"/>
                  <a:pt x="0" y="0"/>
                </a:cubicBezTo>
                <a:close/>
              </a:path>
            </a:pathLst>
          </a:custGeom>
          <a:ln w="28575">
            <a:extLst>
              <a:ext uri="{C807C97D-BFC1-408E-A445-0C87EB9F89A2}">
                <ask:lineSketchStyleProps xmlns:ask="http://schemas.microsoft.com/office/drawing/2018/sketchyshapes" sd="3432122640">
                  <a:prstGeom prst="rect">
                    <a:avLst/>
                  </a:prstGeom>
                  <ask:type>
                    <ask:lineSketchScribble/>
                  </ask:type>
                </ask:lineSketchStyleProps>
              </a:ext>
            </a:extLst>
          </a:ln>
        </p:spPr>
        <p:style>
          <a:lnRef idx="2">
            <a:schemeClr val="accent1"/>
          </a:lnRef>
          <a:fillRef idx="1">
            <a:schemeClr val="lt1"/>
          </a:fillRef>
          <a:effectRef idx="0">
            <a:schemeClr val="accent1"/>
          </a:effectRef>
          <a:fontRef idx="minor">
            <a:schemeClr val="dk1"/>
          </a:fontRef>
        </p:style>
        <p:txBody>
          <a:bodyPr/>
          <a:lstStyle>
            <a:lvl1pPr marL="342900" indent="-342900" algn="l" rtl="0" eaLnBrk="0" fontAlgn="base" hangingPunct="0">
              <a:spcBef>
                <a:spcPct val="20000"/>
              </a:spcBef>
              <a:spcAft>
                <a:spcPct val="0"/>
              </a:spcAft>
              <a:buClr>
                <a:schemeClr val="hlink"/>
              </a:buClr>
              <a:buSzPct val="120000"/>
              <a:buChar char="•"/>
              <a:defRPr sz="3200" kern="1200">
                <a:solidFill>
                  <a:schemeClr val="tx1"/>
                </a:solidFill>
                <a:effectLst/>
                <a:latin typeface="+mn-lt"/>
                <a:ea typeface="+mn-ea"/>
                <a:cs typeface="+mn-cs"/>
              </a:defRPr>
            </a:lvl1pPr>
            <a:lvl2pPr marL="742950" indent="-285750" algn="l" rtl="0" eaLnBrk="0" fontAlgn="base" hangingPunct="0">
              <a:spcBef>
                <a:spcPct val="20000"/>
              </a:spcBef>
              <a:spcAft>
                <a:spcPct val="0"/>
              </a:spcAft>
              <a:buFont typeface="Tahoma" panose="020B0604030504040204" pitchFamily="34" charset="0"/>
              <a:buChar char="–"/>
              <a:defRPr sz="2800" kern="1200">
                <a:solidFill>
                  <a:schemeClr val="tx1"/>
                </a:solidFill>
                <a:effectLst/>
                <a:latin typeface="+mn-lt"/>
                <a:ea typeface="+mn-ea"/>
                <a:cs typeface="+mn-cs"/>
              </a:defRPr>
            </a:lvl2pPr>
            <a:lvl3pPr marL="1143000" indent="-228600" algn="l" rtl="0" eaLnBrk="0" fontAlgn="base" hangingPunct="0">
              <a:spcBef>
                <a:spcPct val="20000"/>
              </a:spcBef>
              <a:spcAft>
                <a:spcPct val="0"/>
              </a:spcAft>
              <a:buClr>
                <a:schemeClr val="hlink"/>
              </a:buClr>
              <a:buSzPct val="120000"/>
              <a:buChar char="•"/>
              <a:defRPr sz="2400" kern="1200">
                <a:solidFill>
                  <a:schemeClr val="tx1"/>
                </a:solidFill>
                <a:effectLst/>
                <a:latin typeface="+mn-lt"/>
                <a:ea typeface="+mn-ea"/>
                <a:cs typeface="+mn-cs"/>
              </a:defRPr>
            </a:lvl3pPr>
            <a:lvl4pPr marL="1600200" indent="-228600" algn="l" rtl="0" eaLnBrk="0" fontAlgn="base" hangingPunct="0">
              <a:spcBef>
                <a:spcPct val="20000"/>
              </a:spcBef>
              <a:spcAft>
                <a:spcPct val="0"/>
              </a:spcAft>
              <a:buFont typeface="Tahoma" panose="020B0604030504040204" pitchFamily="34" charset="0"/>
              <a:buChar char="–"/>
              <a:defRPr sz="2000" kern="1200">
                <a:solidFill>
                  <a:schemeClr val="tx1"/>
                </a:solidFill>
                <a:effectLst/>
                <a:latin typeface="+mn-lt"/>
                <a:ea typeface="+mn-ea"/>
                <a:cs typeface="+mn-cs"/>
              </a:defRPr>
            </a:lvl4pPr>
            <a:lvl5pPr marL="2057400" indent="-228600" algn="l" rtl="0" eaLnBrk="0" fontAlgn="base" hangingPunct="0">
              <a:spcBef>
                <a:spcPct val="20000"/>
              </a:spcBef>
              <a:spcAft>
                <a:spcPct val="0"/>
              </a:spcAft>
              <a:buClr>
                <a:schemeClr val="hlink"/>
              </a:buClr>
              <a:buSzPct val="80000"/>
              <a:buFont typeface="Wingdings" panose="05000000000000000000" pitchFamily="2" charset="2"/>
              <a:buChar char="v"/>
              <a:defRPr sz="2000" kern="1200">
                <a:solidFill>
                  <a:schemeClr val="tx1"/>
                </a:solidFill>
                <a:effectLst/>
                <a:latin typeface="+mn-lt"/>
                <a:ea typeface="+mn-ea"/>
                <a:cs typeface="+mn-cs"/>
              </a:defRPr>
            </a:lvl5pPr>
          </a:lstStyle>
          <a:p>
            <a:pPr marL="0" lvl="0" indent="3175" algn="just" eaLnBrk="1" hangingPunct="1">
              <a:buNone/>
            </a:pPr>
            <a:r>
              <a:rPr lang="en-US" altLang="x-none" b="1">
                <a:solidFill>
                  <a:srgbClr val="333300"/>
                </a:solidFill>
                <a:latin typeface="Times New Roman" panose="02020603050405020304" pitchFamily="18" charset="0"/>
                <a:cs typeface="Times New Roman" panose="02020603050405020304" pitchFamily="18" charset="0"/>
              </a:rPr>
              <a:t>	</a:t>
            </a:r>
            <a:r>
              <a:rPr lang="vi-VN" altLang="x-none" b="1">
                <a:solidFill>
                  <a:srgbClr val="333300"/>
                </a:solidFill>
                <a:latin typeface="Times New Roman" panose="02020603050405020304" pitchFamily="18" charset="0"/>
                <a:cs typeface="Times New Roman" panose="02020603050405020304" pitchFamily="18" charset="0"/>
              </a:rPr>
              <a:t> Toàn đất nước Việt Nam có </a:t>
            </a:r>
            <a:r>
              <a:rPr lang="vi-VN" altLang="x-none" b="1">
                <a:solidFill>
                  <a:srgbClr val="C00000"/>
                </a:solidFill>
                <a:latin typeface="Times New Roman" panose="02020603050405020304" pitchFamily="18" charset="0"/>
                <a:cs typeface="Times New Roman" panose="02020603050405020304" pitchFamily="18" charset="0"/>
              </a:rPr>
              <a:t>54 dân tộc </a:t>
            </a:r>
            <a:r>
              <a:rPr lang="vi-VN" altLang="x-none" b="1">
                <a:solidFill>
                  <a:srgbClr val="333300"/>
                </a:solidFill>
                <a:latin typeface="Times New Roman" panose="02020603050405020304" pitchFamily="18" charset="0"/>
                <a:cs typeface="Times New Roman" panose="02020603050405020304" pitchFamily="18" charset="0"/>
              </a:rPr>
              <a:t>anh em chung sống. Có dân tộc sống ở miền núi hoặc trung du; có dân tộc sống ở đồng bằng hoặc ở các đảo, quần đảo trên biển.</a:t>
            </a:r>
            <a:endParaRPr lang="en-US" altLang="x-none" b="1">
              <a:solidFill>
                <a:srgbClr val="333300"/>
              </a:solidFill>
              <a:latin typeface="Times New Roman" panose="02020603050405020304" pitchFamily="18" charset="0"/>
              <a:cs typeface="Times New Roman" panose="02020603050405020304" pitchFamily="18" charset="0"/>
            </a:endParaRPr>
          </a:p>
        </p:txBody>
      </p:sp>
      <p:pic>
        <p:nvPicPr>
          <p:cNvPr id="3" name="Picture 2" descr="Map&#10;&#10;Description automatically generated">
            <a:extLst>
              <a:ext uri="{FF2B5EF4-FFF2-40B4-BE49-F238E27FC236}">
                <a16:creationId xmlns:a16="http://schemas.microsoft.com/office/drawing/2014/main" id="{46C6D7D1-CD2E-4D73-889D-A3837190F4EE}"/>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tretch>
            <a:fillRect/>
          </a:stretch>
        </p:blipFill>
        <p:spPr>
          <a:xfrm>
            <a:off x="5152768" y="0"/>
            <a:ext cx="6858000" cy="6858000"/>
          </a:xfrm>
          <a:prstGeom prst="rect">
            <a:avLst/>
          </a:prstGeom>
          <a:ln>
            <a:noFill/>
          </a:ln>
          <a:effectLst>
            <a:softEdge rad="112500"/>
          </a:effectLst>
        </p:spPr>
      </p:pic>
    </p:spTree>
    <p:extLst>
      <p:ext uri="{BB962C8B-B14F-4D97-AF65-F5344CB8AC3E}">
        <p14:creationId xmlns:p14="http://schemas.microsoft.com/office/powerpoint/2010/main" val="22291635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734CBB18-7BE9-49A8-A4A6-FA4EE62E8852}"/>
              </a:ext>
            </a:extLst>
          </p:cNvPr>
          <p:cNvSpPr>
            <a:spLocks noChangeArrowheads="1"/>
          </p:cNvSpPr>
          <p:nvPr/>
        </p:nvSpPr>
        <p:spPr bwMode="auto">
          <a:xfrm>
            <a:off x="3568490" y="128167"/>
            <a:ext cx="4423719" cy="586194"/>
          </a:xfrm>
          <a:custGeom>
            <a:avLst/>
            <a:gdLst>
              <a:gd name="connsiteX0" fmla="*/ 0 w 4423719"/>
              <a:gd name="connsiteY0" fmla="*/ 0 h 586194"/>
              <a:gd name="connsiteX1" fmla="*/ 552965 w 4423719"/>
              <a:gd name="connsiteY1" fmla="*/ 0 h 586194"/>
              <a:gd name="connsiteX2" fmla="*/ 1194404 w 4423719"/>
              <a:gd name="connsiteY2" fmla="*/ 0 h 586194"/>
              <a:gd name="connsiteX3" fmla="*/ 1791606 w 4423719"/>
              <a:gd name="connsiteY3" fmla="*/ 0 h 586194"/>
              <a:gd name="connsiteX4" fmla="*/ 2388808 w 4423719"/>
              <a:gd name="connsiteY4" fmla="*/ 0 h 586194"/>
              <a:gd name="connsiteX5" fmla="*/ 2986010 w 4423719"/>
              <a:gd name="connsiteY5" fmla="*/ 0 h 586194"/>
              <a:gd name="connsiteX6" fmla="*/ 3583212 w 4423719"/>
              <a:gd name="connsiteY6" fmla="*/ 0 h 586194"/>
              <a:gd name="connsiteX7" fmla="*/ 4423719 w 4423719"/>
              <a:gd name="connsiteY7" fmla="*/ 0 h 586194"/>
              <a:gd name="connsiteX8" fmla="*/ 4423719 w 4423719"/>
              <a:gd name="connsiteY8" fmla="*/ 586194 h 586194"/>
              <a:gd name="connsiteX9" fmla="*/ 4003466 w 4423719"/>
              <a:gd name="connsiteY9" fmla="*/ 586194 h 586194"/>
              <a:gd name="connsiteX10" fmla="*/ 3583212 w 4423719"/>
              <a:gd name="connsiteY10" fmla="*/ 586194 h 586194"/>
              <a:gd name="connsiteX11" fmla="*/ 3162959 w 4423719"/>
              <a:gd name="connsiteY11" fmla="*/ 586194 h 586194"/>
              <a:gd name="connsiteX12" fmla="*/ 2654231 w 4423719"/>
              <a:gd name="connsiteY12" fmla="*/ 586194 h 586194"/>
              <a:gd name="connsiteX13" fmla="*/ 2101267 w 4423719"/>
              <a:gd name="connsiteY13" fmla="*/ 586194 h 586194"/>
              <a:gd name="connsiteX14" fmla="*/ 1459827 w 4423719"/>
              <a:gd name="connsiteY14" fmla="*/ 586194 h 586194"/>
              <a:gd name="connsiteX15" fmla="*/ 951100 w 4423719"/>
              <a:gd name="connsiteY15" fmla="*/ 586194 h 586194"/>
              <a:gd name="connsiteX16" fmla="*/ 0 w 4423719"/>
              <a:gd name="connsiteY16" fmla="*/ 586194 h 586194"/>
              <a:gd name="connsiteX17" fmla="*/ 0 w 4423719"/>
              <a:gd name="connsiteY17" fmla="*/ 0 h 586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23719" h="586194" fill="none" extrusionOk="0">
                <a:moveTo>
                  <a:pt x="0" y="0"/>
                </a:moveTo>
                <a:cubicBezTo>
                  <a:pt x="250441" y="-56246"/>
                  <a:pt x="396314" y="32713"/>
                  <a:pt x="552965" y="0"/>
                </a:cubicBezTo>
                <a:cubicBezTo>
                  <a:pt x="709616" y="-32713"/>
                  <a:pt x="964589" y="8987"/>
                  <a:pt x="1194404" y="0"/>
                </a:cubicBezTo>
                <a:cubicBezTo>
                  <a:pt x="1424219" y="-8987"/>
                  <a:pt x="1548137" y="37100"/>
                  <a:pt x="1791606" y="0"/>
                </a:cubicBezTo>
                <a:cubicBezTo>
                  <a:pt x="2035075" y="-37100"/>
                  <a:pt x="2249290" y="41310"/>
                  <a:pt x="2388808" y="0"/>
                </a:cubicBezTo>
                <a:cubicBezTo>
                  <a:pt x="2528326" y="-41310"/>
                  <a:pt x="2836549" y="71396"/>
                  <a:pt x="2986010" y="0"/>
                </a:cubicBezTo>
                <a:cubicBezTo>
                  <a:pt x="3135471" y="-71396"/>
                  <a:pt x="3314754" y="34567"/>
                  <a:pt x="3583212" y="0"/>
                </a:cubicBezTo>
                <a:cubicBezTo>
                  <a:pt x="3851670" y="-34567"/>
                  <a:pt x="4204168" y="78227"/>
                  <a:pt x="4423719" y="0"/>
                </a:cubicBezTo>
                <a:cubicBezTo>
                  <a:pt x="4490577" y="287083"/>
                  <a:pt x="4412417" y="324516"/>
                  <a:pt x="4423719" y="586194"/>
                </a:cubicBezTo>
                <a:cubicBezTo>
                  <a:pt x="4253461" y="633538"/>
                  <a:pt x="4162127" y="576755"/>
                  <a:pt x="4003466" y="586194"/>
                </a:cubicBezTo>
                <a:cubicBezTo>
                  <a:pt x="3844805" y="595633"/>
                  <a:pt x="3790833" y="582478"/>
                  <a:pt x="3583212" y="586194"/>
                </a:cubicBezTo>
                <a:cubicBezTo>
                  <a:pt x="3375591" y="589910"/>
                  <a:pt x="3297286" y="566844"/>
                  <a:pt x="3162959" y="586194"/>
                </a:cubicBezTo>
                <a:cubicBezTo>
                  <a:pt x="3028632" y="605544"/>
                  <a:pt x="2811786" y="552464"/>
                  <a:pt x="2654231" y="586194"/>
                </a:cubicBezTo>
                <a:cubicBezTo>
                  <a:pt x="2496676" y="619924"/>
                  <a:pt x="2345869" y="569414"/>
                  <a:pt x="2101267" y="586194"/>
                </a:cubicBezTo>
                <a:cubicBezTo>
                  <a:pt x="1856665" y="602974"/>
                  <a:pt x="1589481" y="541490"/>
                  <a:pt x="1459827" y="586194"/>
                </a:cubicBezTo>
                <a:cubicBezTo>
                  <a:pt x="1330173" y="630898"/>
                  <a:pt x="1128390" y="534664"/>
                  <a:pt x="951100" y="586194"/>
                </a:cubicBezTo>
                <a:cubicBezTo>
                  <a:pt x="773810" y="637724"/>
                  <a:pt x="286792" y="501645"/>
                  <a:pt x="0" y="586194"/>
                </a:cubicBezTo>
                <a:cubicBezTo>
                  <a:pt x="-35364" y="368397"/>
                  <a:pt x="14557" y="166789"/>
                  <a:pt x="0" y="0"/>
                </a:cubicBezTo>
                <a:close/>
              </a:path>
              <a:path w="4423719" h="586194" stroke="0" extrusionOk="0">
                <a:moveTo>
                  <a:pt x="0" y="0"/>
                </a:moveTo>
                <a:cubicBezTo>
                  <a:pt x="203729" y="-26940"/>
                  <a:pt x="413368" y="27409"/>
                  <a:pt x="597202" y="0"/>
                </a:cubicBezTo>
                <a:cubicBezTo>
                  <a:pt x="781036" y="-27409"/>
                  <a:pt x="817774" y="38973"/>
                  <a:pt x="1017455" y="0"/>
                </a:cubicBezTo>
                <a:cubicBezTo>
                  <a:pt x="1217136" y="-38973"/>
                  <a:pt x="1276983" y="22375"/>
                  <a:pt x="1526183" y="0"/>
                </a:cubicBezTo>
                <a:cubicBezTo>
                  <a:pt x="1775383" y="-22375"/>
                  <a:pt x="1771682" y="14176"/>
                  <a:pt x="1946436" y="0"/>
                </a:cubicBezTo>
                <a:cubicBezTo>
                  <a:pt x="2121190" y="-14176"/>
                  <a:pt x="2285701" y="36381"/>
                  <a:pt x="2410927" y="0"/>
                </a:cubicBezTo>
                <a:cubicBezTo>
                  <a:pt x="2536153" y="-36381"/>
                  <a:pt x="2877726" y="44728"/>
                  <a:pt x="3052366" y="0"/>
                </a:cubicBezTo>
                <a:cubicBezTo>
                  <a:pt x="3227006" y="-44728"/>
                  <a:pt x="3493733" y="41513"/>
                  <a:pt x="3605331" y="0"/>
                </a:cubicBezTo>
                <a:cubicBezTo>
                  <a:pt x="3716930" y="-41513"/>
                  <a:pt x="4051136" y="48251"/>
                  <a:pt x="4423719" y="0"/>
                </a:cubicBezTo>
                <a:cubicBezTo>
                  <a:pt x="4488425" y="175278"/>
                  <a:pt x="4414861" y="379482"/>
                  <a:pt x="4423719" y="586194"/>
                </a:cubicBezTo>
                <a:cubicBezTo>
                  <a:pt x="4179936" y="601536"/>
                  <a:pt x="4076059" y="555931"/>
                  <a:pt x="3870754" y="586194"/>
                </a:cubicBezTo>
                <a:cubicBezTo>
                  <a:pt x="3665449" y="616457"/>
                  <a:pt x="3472017" y="534654"/>
                  <a:pt x="3317789" y="586194"/>
                </a:cubicBezTo>
                <a:cubicBezTo>
                  <a:pt x="3163561" y="637734"/>
                  <a:pt x="2908630" y="522049"/>
                  <a:pt x="2720587" y="586194"/>
                </a:cubicBezTo>
                <a:cubicBezTo>
                  <a:pt x="2532544" y="650339"/>
                  <a:pt x="2378422" y="556934"/>
                  <a:pt x="2256097" y="586194"/>
                </a:cubicBezTo>
                <a:cubicBezTo>
                  <a:pt x="2133772" y="615454"/>
                  <a:pt x="1926602" y="545360"/>
                  <a:pt x="1747369" y="586194"/>
                </a:cubicBezTo>
                <a:cubicBezTo>
                  <a:pt x="1568136" y="627028"/>
                  <a:pt x="1374479" y="581292"/>
                  <a:pt x="1150167" y="586194"/>
                </a:cubicBezTo>
                <a:cubicBezTo>
                  <a:pt x="925855" y="591096"/>
                  <a:pt x="790935" y="565972"/>
                  <a:pt x="597202" y="586194"/>
                </a:cubicBezTo>
                <a:cubicBezTo>
                  <a:pt x="403470" y="606416"/>
                  <a:pt x="196704" y="523558"/>
                  <a:pt x="0" y="586194"/>
                </a:cubicBezTo>
                <a:cubicBezTo>
                  <a:pt x="-61585" y="412847"/>
                  <a:pt x="31962" y="159814"/>
                  <a:pt x="0" y="0"/>
                </a:cubicBezTo>
                <a:close/>
              </a:path>
            </a:pathLst>
          </a:custGeom>
          <a:ln w="28575">
            <a:extLst>
              <a:ext uri="{C807C97D-BFC1-408E-A445-0C87EB9F89A2}">
                <ask:lineSketchStyleProps xmlns:ask="http://schemas.microsoft.com/office/drawing/2018/sketchyshapes" sd="3432122640">
                  <a:prstGeom prst="rect">
                    <a:avLst/>
                  </a:prstGeom>
                  <ask:type>
                    <ask:lineSketchScribble/>
                  </ask:type>
                </ask:lineSketchStyleProps>
              </a:ext>
            </a:extLst>
          </a:ln>
        </p:spPr>
        <p:style>
          <a:lnRef idx="2">
            <a:schemeClr val="accent1"/>
          </a:lnRef>
          <a:fillRef idx="1">
            <a:schemeClr val="lt1"/>
          </a:fillRef>
          <a:effectRef idx="0">
            <a:schemeClr val="accent1"/>
          </a:effectRef>
          <a:fontRef idx="minor">
            <a:schemeClr val="dk1"/>
          </a:fontRef>
        </p:style>
        <p:txBody>
          <a:bodyPr/>
          <a:lstStyle>
            <a:lvl1pPr marL="342900" indent="-342900" algn="l" rtl="0" eaLnBrk="0" fontAlgn="base" hangingPunct="0">
              <a:spcBef>
                <a:spcPct val="20000"/>
              </a:spcBef>
              <a:spcAft>
                <a:spcPct val="0"/>
              </a:spcAft>
              <a:buClr>
                <a:schemeClr val="hlink"/>
              </a:buClr>
              <a:buSzPct val="120000"/>
              <a:buChar char="•"/>
              <a:defRPr sz="3200" kern="1200">
                <a:solidFill>
                  <a:schemeClr val="tx1"/>
                </a:solidFill>
                <a:effectLst/>
                <a:latin typeface="+mn-lt"/>
                <a:ea typeface="+mn-ea"/>
                <a:cs typeface="+mn-cs"/>
              </a:defRPr>
            </a:lvl1pPr>
            <a:lvl2pPr marL="742950" indent="-285750" algn="l" rtl="0" eaLnBrk="0" fontAlgn="base" hangingPunct="0">
              <a:spcBef>
                <a:spcPct val="20000"/>
              </a:spcBef>
              <a:spcAft>
                <a:spcPct val="0"/>
              </a:spcAft>
              <a:buFont typeface="Tahoma" panose="020B0604030504040204" pitchFamily="34" charset="0"/>
              <a:buChar char="–"/>
              <a:defRPr sz="2800" kern="1200">
                <a:solidFill>
                  <a:schemeClr val="tx1"/>
                </a:solidFill>
                <a:effectLst/>
                <a:latin typeface="+mn-lt"/>
                <a:ea typeface="+mn-ea"/>
                <a:cs typeface="+mn-cs"/>
              </a:defRPr>
            </a:lvl2pPr>
            <a:lvl3pPr marL="1143000" indent="-228600" algn="l" rtl="0" eaLnBrk="0" fontAlgn="base" hangingPunct="0">
              <a:spcBef>
                <a:spcPct val="20000"/>
              </a:spcBef>
              <a:spcAft>
                <a:spcPct val="0"/>
              </a:spcAft>
              <a:buClr>
                <a:schemeClr val="hlink"/>
              </a:buClr>
              <a:buSzPct val="120000"/>
              <a:buChar char="•"/>
              <a:defRPr sz="2400" kern="1200">
                <a:solidFill>
                  <a:schemeClr val="tx1"/>
                </a:solidFill>
                <a:effectLst/>
                <a:latin typeface="+mn-lt"/>
                <a:ea typeface="+mn-ea"/>
                <a:cs typeface="+mn-cs"/>
              </a:defRPr>
            </a:lvl3pPr>
            <a:lvl4pPr marL="1600200" indent="-228600" algn="l" rtl="0" eaLnBrk="0" fontAlgn="base" hangingPunct="0">
              <a:spcBef>
                <a:spcPct val="20000"/>
              </a:spcBef>
              <a:spcAft>
                <a:spcPct val="0"/>
              </a:spcAft>
              <a:buFont typeface="Tahoma" panose="020B0604030504040204" pitchFamily="34" charset="0"/>
              <a:buChar char="–"/>
              <a:defRPr sz="2000" kern="1200">
                <a:solidFill>
                  <a:schemeClr val="tx1"/>
                </a:solidFill>
                <a:effectLst/>
                <a:latin typeface="+mn-lt"/>
                <a:ea typeface="+mn-ea"/>
                <a:cs typeface="+mn-cs"/>
              </a:defRPr>
            </a:lvl4pPr>
            <a:lvl5pPr marL="2057400" indent="-228600" algn="l" rtl="0" eaLnBrk="0" fontAlgn="base" hangingPunct="0">
              <a:spcBef>
                <a:spcPct val="20000"/>
              </a:spcBef>
              <a:spcAft>
                <a:spcPct val="0"/>
              </a:spcAft>
              <a:buClr>
                <a:schemeClr val="hlink"/>
              </a:buClr>
              <a:buSzPct val="80000"/>
              <a:buFont typeface="Wingdings" panose="05000000000000000000" pitchFamily="2" charset="2"/>
              <a:buChar char="v"/>
              <a:defRPr sz="2000" kern="1200">
                <a:solidFill>
                  <a:schemeClr val="tx1"/>
                </a:solidFill>
                <a:effectLst/>
                <a:latin typeface="+mn-lt"/>
                <a:ea typeface="+mn-ea"/>
                <a:cs typeface="+mn-cs"/>
              </a:defRPr>
            </a:lvl5pPr>
          </a:lstStyle>
          <a:p>
            <a:pPr marL="0" lvl="0" indent="3175" algn="ctr" eaLnBrk="1" hangingPunct="1">
              <a:buNone/>
            </a:pPr>
            <a:r>
              <a:rPr lang="vi-VN" altLang="x-none" sz="3600" b="1">
                <a:solidFill>
                  <a:srgbClr val="333300"/>
                </a:solidFill>
                <a:latin typeface="#9Slide03 AmpleSoft Bold" panose="02000000000000000000" pitchFamily="2" charset="0"/>
                <a:cs typeface="Times New Roman" panose="02020603050405020304" pitchFamily="18" charset="0"/>
              </a:rPr>
              <a:t> </a:t>
            </a:r>
            <a:r>
              <a:rPr lang="vi-VN" altLang="x-none" sz="3600" b="1">
                <a:solidFill>
                  <a:srgbClr val="C00000"/>
                </a:solidFill>
                <a:latin typeface="#9Slide03 AmpleSoft Bold" panose="02000000000000000000" pitchFamily="2" charset="0"/>
                <a:cs typeface="Times New Roman" panose="02020603050405020304" pitchFamily="18" charset="0"/>
              </a:rPr>
              <a:t>54 dân tộc </a:t>
            </a:r>
            <a:r>
              <a:rPr lang="vi-VN" altLang="x-none" sz="3600" b="1">
                <a:solidFill>
                  <a:srgbClr val="333300"/>
                </a:solidFill>
                <a:latin typeface="#9Slide03 AmpleSoft Bold" panose="02000000000000000000" pitchFamily="2" charset="0"/>
                <a:cs typeface="Times New Roman" panose="02020603050405020304" pitchFamily="18" charset="0"/>
              </a:rPr>
              <a:t>anh em</a:t>
            </a:r>
            <a:endParaRPr lang="en-US" altLang="x-none" sz="3600" b="1">
              <a:solidFill>
                <a:srgbClr val="333300"/>
              </a:solidFill>
              <a:latin typeface="#9Slide03 AmpleSoft Bold" panose="02000000000000000000" pitchFamily="2" charset="0"/>
              <a:cs typeface="Times New Roman" panose="02020603050405020304" pitchFamily="18" charset="0"/>
            </a:endParaRPr>
          </a:p>
        </p:txBody>
      </p:sp>
      <p:pic>
        <p:nvPicPr>
          <p:cNvPr id="3" name="Picture 2" descr="A collage of a person's face&#10;&#10;Description automatically generated with low confidence">
            <a:extLst>
              <a:ext uri="{FF2B5EF4-FFF2-40B4-BE49-F238E27FC236}">
                <a16:creationId xmlns:a16="http://schemas.microsoft.com/office/drawing/2014/main" id="{47EA7777-89D3-469D-B052-02C1EEA562E2}"/>
              </a:ext>
            </a:extLst>
          </p:cNvPr>
          <p:cNvPicPr>
            <a:picLocks noChangeAspect="1"/>
          </p:cNvPicPr>
          <p:nvPr/>
        </p:nvPicPr>
        <p:blipFill rotWithShape="1">
          <a:blip r:embed="rId2">
            <a:extLst>
              <a:ext uri="{28A0092B-C50C-407E-A947-70E740481C1C}">
                <a14:useLocalDpi xmlns:a14="http://schemas.microsoft.com/office/drawing/2010/main" val="0"/>
              </a:ext>
            </a:extLst>
          </a:blip>
          <a:srcRect r="1304"/>
          <a:stretch/>
        </p:blipFill>
        <p:spPr>
          <a:xfrm>
            <a:off x="334085" y="850290"/>
            <a:ext cx="5668684" cy="5743618"/>
          </a:xfrm>
          <a:prstGeom prst="rect">
            <a:avLst/>
          </a:prstGeom>
        </p:spPr>
      </p:pic>
      <p:pic>
        <p:nvPicPr>
          <p:cNvPr id="4" name="Picture 3" descr="A collage of a person's face&#10;&#10;Description automatically generated with low confidence">
            <a:extLst>
              <a:ext uri="{FF2B5EF4-FFF2-40B4-BE49-F238E27FC236}">
                <a16:creationId xmlns:a16="http://schemas.microsoft.com/office/drawing/2014/main" id="{6E930301-3CF2-40D6-ACF9-6ECC59060C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0034" y="850291"/>
            <a:ext cx="5784808" cy="5784808"/>
          </a:xfrm>
          <a:prstGeom prst="rect">
            <a:avLst/>
          </a:prstGeom>
        </p:spPr>
      </p:pic>
    </p:spTree>
    <p:extLst>
      <p:ext uri="{BB962C8B-B14F-4D97-AF65-F5344CB8AC3E}">
        <p14:creationId xmlns:p14="http://schemas.microsoft.com/office/powerpoint/2010/main" val="4566538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par>
                                <p:cTn id="15" presetID="14" presetClass="entr" presetSubtype="1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randombar(horizont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1384B5A5-B622-47D1-A10F-0B2060531935}"/>
              </a:ext>
            </a:extLst>
          </p:cNvPr>
          <p:cNvSpPr>
            <a:spLocks noChangeArrowheads="1"/>
          </p:cNvSpPr>
          <p:nvPr/>
        </p:nvSpPr>
        <p:spPr bwMode="auto">
          <a:xfrm>
            <a:off x="1140444" y="813048"/>
            <a:ext cx="3672570" cy="586194"/>
          </a:xfrm>
          <a:custGeom>
            <a:avLst/>
            <a:gdLst>
              <a:gd name="connsiteX0" fmla="*/ 0 w 3672570"/>
              <a:gd name="connsiteY0" fmla="*/ 0 h 586194"/>
              <a:gd name="connsiteX1" fmla="*/ 561379 w 3672570"/>
              <a:gd name="connsiteY1" fmla="*/ 0 h 586194"/>
              <a:gd name="connsiteX2" fmla="*/ 1122757 w 3672570"/>
              <a:gd name="connsiteY2" fmla="*/ 0 h 586194"/>
              <a:gd name="connsiteX3" fmla="*/ 1720861 w 3672570"/>
              <a:gd name="connsiteY3" fmla="*/ 0 h 586194"/>
              <a:gd name="connsiteX4" fmla="*/ 2318966 w 3672570"/>
              <a:gd name="connsiteY4" fmla="*/ 0 h 586194"/>
              <a:gd name="connsiteX5" fmla="*/ 2880344 w 3672570"/>
              <a:gd name="connsiteY5" fmla="*/ 0 h 586194"/>
              <a:gd name="connsiteX6" fmla="*/ 3672570 w 3672570"/>
              <a:gd name="connsiteY6" fmla="*/ 0 h 586194"/>
              <a:gd name="connsiteX7" fmla="*/ 3672570 w 3672570"/>
              <a:gd name="connsiteY7" fmla="*/ 586194 h 586194"/>
              <a:gd name="connsiteX8" fmla="*/ 3147917 w 3672570"/>
              <a:gd name="connsiteY8" fmla="*/ 586194 h 586194"/>
              <a:gd name="connsiteX9" fmla="*/ 2733441 w 3672570"/>
              <a:gd name="connsiteY9" fmla="*/ 586194 h 586194"/>
              <a:gd name="connsiteX10" fmla="*/ 2135337 w 3672570"/>
              <a:gd name="connsiteY10" fmla="*/ 586194 h 586194"/>
              <a:gd name="connsiteX11" fmla="*/ 1720861 w 3672570"/>
              <a:gd name="connsiteY11" fmla="*/ 586194 h 586194"/>
              <a:gd name="connsiteX12" fmla="*/ 1306386 w 3672570"/>
              <a:gd name="connsiteY12" fmla="*/ 586194 h 586194"/>
              <a:gd name="connsiteX13" fmla="*/ 891910 w 3672570"/>
              <a:gd name="connsiteY13" fmla="*/ 586194 h 586194"/>
              <a:gd name="connsiteX14" fmla="*/ 0 w 3672570"/>
              <a:gd name="connsiteY14" fmla="*/ 586194 h 586194"/>
              <a:gd name="connsiteX15" fmla="*/ 0 w 3672570"/>
              <a:gd name="connsiteY15" fmla="*/ 0 h 586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2570" h="586194" fill="none" extrusionOk="0">
                <a:moveTo>
                  <a:pt x="0" y="0"/>
                </a:moveTo>
                <a:cubicBezTo>
                  <a:pt x="272820" y="-4830"/>
                  <a:pt x="310360" y="9156"/>
                  <a:pt x="561379" y="0"/>
                </a:cubicBezTo>
                <a:cubicBezTo>
                  <a:pt x="812398" y="-9156"/>
                  <a:pt x="981584" y="478"/>
                  <a:pt x="1122757" y="0"/>
                </a:cubicBezTo>
                <a:cubicBezTo>
                  <a:pt x="1263930" y="-478"/>
                  <a:pt x="1550347" y="14518"/>
                  <a:pt x="1720861" y="0"/>
                </a:cubicBezTo>
                <a:cubicBezTo>
                  <a:pt x="1891375" y="-14518"/>
                  <a:pt x="2160439" y="3713"/>
                  <a:pt x="2318966" y="0"/>
                </a:cubicBezTo>
                <a:cubicBezTo>
                  <a:pt x="2477493" y="-3713"/>
                  <a:pt x="2616209" y="27543"/>
                  <a:pt x="2880344" y="0"/>
                </a:cubicBezTo>
                <a:cubicBezTo>
                  <a:pt x="3144479" y="-27543"/>
                  <a:pt x="3361828" y="79260"/>
                  <a:pt x="3672570" y="0"/>
                </a:cubicBezTo>
                <a:cubicBezTo>
                  <a:pt x="3673615" y="244594"/>
                  <a:pt x="3624702" y="411437"/>
                  <a:pt x="3672570" y="586194"/>
                </a:cubicBezTo>
                <a:cubicBezTo>
                  <a:pt x="3424217" y="621157"/>
                  <a:pt x="3399646" y="532600"/>
                  <a:pt x="3147917" y="586194"/>
                </a:cubicBezTo>
                <a:cubicBezTo>
                  <a:pt x="2896188" y="639788"/>
                  <a:pt x="2908748" y="570583"/>
                  <a:pt x="2733441" y="586194"/>
                </a:cubicBezTo>
                <a:cubicBezTo>
                  <a:pt x="2558134" y="601805"/>
                  <a:pt x="2416699" y="534255"/>
                  <a:pt x="2135337" y="586194"/>
                </a:cubicBezTo>
                <a:cubicBezTo>
                  <a:pt x="1853975" y="638133"/>
                  <a:pt x="1882901" y="541180"/>
                  <a:pt x="1720861" y="586194"/>
                </a:cubicBezTo>
                <a:cubicBezTo>
                  <a:pt x="1558821" y="631208"/>
                  <a:pt x="1392118" y="581382"/>
                  <a:pt x="1306386" y="586194"/>
                </a:cubicBezTo>
                <a:cubicBezTo>
                  <a:pt x="1220655" y="591006"/>
                  <a:pt x="1070870" y="557313"/>
                  <a:pt x="891910" y="586194"/>
                </a:cubicBezTo>
                <a:cubicBezTo>
                  <a:pt x="712950" y="615075"/>
                  <a:pt x="263565" y="572485"/>
                  <a:pt x="0" y="586194"/>
                </a:cubicBezTo>
                <a:cubicBezTo>
                  <a:pt x="-53736" y="445970"/>
                  <a:pt x="5802" y="187362"/>
                  <a:pt x="0" y="0"/>
                </a:cubicBezTo>
                <a:close/>
              </a:path>
              <a:path w="3672570" h="586194" stroke="0" extrusionOk="0">
                <a:moveTo>
                  <a:pt x="0" y="0"/>
                </a:moveTo>
                <a:cubicBezTo>
                  <a:pt x="247933" y="-782"/>
                  <a:pt x="320590" y="24623"/>
                  <a:pt x="561379" y="0"/>
                </a:cubicBezTo>
                <a:cubicBezTo>
                  <a:pt x="802168" y="-24623"/>
                  <a:pt x="793110" y="17481"/>
                  <a:pt x="975854" y="0"/>
                </a:cubicBezTo>
                <a:cubicBezTo>
                  <a:pt x="1158598" y="-17481"/>
                  <a:pt x="1230786" y="15824"/>
                  <a:pt x="1463781" y="0"/>
                </a:cubicBezTo>
                <a:cubicBezTo>
                  <a:pt x="1696776" y="-15824"/>
                  <a:pt x="1742574" y="34185"/>
                  <a:pt x="1878257" y="0"/>
                </a:cubicBezTo>
                <a:cubicBezTo>
                  <a:pt x="2013940" y="-34185"/>
                  <a:pt x="2148483" y="33316"/>
                  <a:pt x="2329459" y="0"/>
                </a:cubicBezTo>
                <a:cubicBezTo>
                  <a:pt x="2510435" y="-33316"/>
                  <a:pt x="2754024" y="37117"/>
                  <a:pt x="2927563" y="0"/>
                </a:cubicBezTo>
                <a:cubicBezTo>
                  <a:pt x="3101102" y="-37117"/>
                  <a:pt x="3331006" y="79309"/>
                  <a:pt x="3672570" y="0"/>
                </a:cubicBezTo>
                <a:cubicBezTo>
                  <a:pt x="3677584" y="201679"/>
                  <a:pt x="3607825" y="306960"/>
                  <a:pt x="3672570" y="586194"/>
                </a:cubicBezTo>
                <a:cubicBezTo>
                  <a:pt x="3519318" y="608110"/>
                  <a:pt x="3283266" y="565188"/>
                  <a:pt x="3111191" y="586194"/>
                </a:cubicBezTo>
                <a:cubicBezTo>
                  <a:pt x="2939116" y="607200"/>
                  <a:pt x="2733682" y="557420"/>
                  <a:pt x="2513087" y="586194"/>
                </a:cubicBezTo>
                <a:cubicBezTo>
                  <a:pt x="2292492" y="614968"/>
                  <a:pt x="2142744" y="541836"/>
                  <a:pt x="1988434" y="586194"/>
                </a:cubicBezTo>
                <a:cubicBezTo>
                  <a:pt x="1834124" y="630552"/>
                  <a:pt x="1595098" y="558855"/>
                  <a:pt x="1427056" y="586194"/>
                </a:cubicBezTo>
                <a:cubicBezTo>
                  <a:pt x="1259014" y="613533"/>
                  <a:pt x="1178549" y="535073"/>
                  <a:pt x="975854" y="586194"/>
                </a:cubicBezTo>
                <a:cubicBezTo>
                  <a:pt x="773159" y="637315"/>
                  <a:pt x="685454" y="564504"/>
                  <a:pt x="487927" y="586194"/>
                </a:cubicBezTo>
                <a:cubicBezTo>
                  <a:pt x="290400" y="607884"/>
                  <a:pt x="162227" y="555655"/>
                  <a:pt x="0" y="586194"/>
                </a:cubicBezTo>
                <a:cubicBezTo>
                  <a:pt x="-42022" y="425605"/>
                  <a:pt x="51855" y="240174"/>
                  <a:pt x="0" y="0"/>
                </a:cubicBezTo>
                <a:close/>
              </a:path>
            </a:pathLst>
          </a:custGeom>
          <a:solidFill>
            <a:schemeClr val="accent1">
              <a:lumMod val="20000"/>
              <a:lumOff val="80000"/>
            </a:schemeClr>
          </a:solidFill>
          <a:ln w="28575">
            <a:extLst>
              <a:ext uri="{C807C97D-BFC1-408E-A445-0C87EB9F89A2}">
                <ask:lineSketchStyleProps xmlns:ask="http://schemas.microsoft.com/office/drawing/2018/sketchyshapes" sd="3432122640">
                  <a:prstGeom prst="rect">
                    <a:avLst/>
                  </a:prstGeom>
                  <ask:type>
                    <ask:lineSketchScribble/>
                  </ask:type>
                </ask:lineSketchStyleProps>
              </a:ext>
            </a:extLst>
          </a:ln>
        </p:spPr>
        <p:style>
          <a:lnRef idx="2">
            <a:schemeClr val="accent1"/>
          </a:lnRef>
          <a:fillRef idx="1">
            <a:schemeClr val="lt1"/>
          </a:fillRef>
          <a:effectRef idx="0">
            <a:schemeClr val="accent1"/>
          </a:effectRef>
          <a:fontRef idx="minor">
            <a:schemeClr val="dk1"/>
          </a:fontRef>
        </p:style>
        <p:txBody>
          <a:bodyPr/>
          <a:lstStyle>
            <a:lvl1pPr marL="342900" indent="-342900" algn="l" rtl="0" eaLnBrk="0" fontAlgn="base" hangingPunct="0">
              <a:spcBef>
                <a:spcPct val="20000"/>
              </a:spcBef>
              <a:spcAft>
                <a:spcPct val="0"/>
              </a:spcAft>
              <a:buClr>
                <a:schemeClr val="hlink"/>
              </a:buClr>
              <a:buSzPct val="120000"/>
              <a:buChar char="•"/>
              <a:defRPr sz="3200" kern="1200">
                <a:solidFill>
                  <a:schemeClr val="tx1"/>
                </a:solidFill>
                <a:effectLst/>
                <a:latin typeface="+mn-lt"/>
                <a:ea typeface="+mn-ea"/>
                <a:cs typeface="+mn-cs"/>
              </a:defRPr>
            </a:lvl1pPr>
            <a:lvl2pPr marL="742950" indent="-285750" algn="l" rtl="0" eaLnBrk="0" fontAlgn="base" hangingPunct="0">
              <a:spcBef>
                <a:spcPct val="20000"/>
              </a:spcBef>
              <a:spcAft>
                <a:spcPct val="0"/>
              </a:spcAft>
              <a:buFont typeface="Tahoma" panose="020B0604030504040204" pitchFamily="34" charset="0"/>
              <a:buChar char="–"/>
              <a:defRPr sz="2800" kern="1200">
                <a:solidFill>
                  <a:schemeClr val="tx1"/>
                </a:solidFill>
                <a:effectLst/>
                <a:latin typeface="+mn-lt"/>
                <a:ea typeface="+mn-ea"/>
                <a:cs typeface="+mn-cs"/>
              </a:defRPr>
            </a:lvl2pPr>
            <a:lvl3pPr marL="1143000" indent="-228600" algn="l" rtl="0" eaLnBrk="0" fontAlgn="base" hangingPunct="0">
              <a:spcBef>
                <a:spcPct val="20000"/>
              </a:spcBef>
              <a:spcAft>
                <a:spcPct val="0"/>
              </a:spcAft>
              <a:buClr>
                <a:schemeClr val="hlink"/>
              </a:buClr>
              <a:buSzPct val="120000"/>
              <a:buChar char="•"/>
              <a:defRPr sz="2400" kern="1200">
                <a:solidFill>
                  <a:schemeClr val="tx1"/>
                </a:solidFill>
                <a:effectLst/>
                <a:latin typeface="+mn-lt"/>
                <a:ea typeface="+mn-ea"/>
                <a:cs typeface="+mn-cs"/>
              </a:defRPr>
            </a:lvl3pPr>
            <a:lvl4pPr marL="1600200" indent="-228600" algn="l" rtl="0" eaLnBrk="0" fontAlgn="base" hangingPunct="0">
              <a:spcBef>
                <a:spcPct val="20000"/>
              </a:spcBef>
              <a:spcAft>
                <a:spcPct val="0"/>
              </a:spcAft>
              <a:buFont typeface="Tahoma" panose="020B0604030504040204" pitchFamily="34" charset="0"/>
              <a:buChar char="–"/>
              <a:defRPr sz="2000" kern="1200">
                <a:solidFill>
                  <a:schemeClr val="tx1"/>
                </a:solidFill>
                <a:effectLst/>
                <a:latin typeface="+mn-lt"/>
                <a:ea typeface="+mn-ea"/>
                <a:cs typeface="+mn-cs"/>
              </a:defRPr>
            </a:lvl4pPr>
            <a:lvl5pPr marL="2057400" indent="-228600" algn="l" rtl="0" eaLnBrk="0" fontAlgn="base" hangingPunct="0">
              <a:spcBef>
                <a:spcPct val="20000"/>
              </a:spcBef>
              <a:spcAft>
                <a:spcPct val="0"/>
              </a:spcAft>
              <a:buClr>
                <a:schemeClr val="hlink"/>
              </a:buClr>
              <a:buSzPct val="80000"/>
              <a:buFont typeface="Wingdings" panose="05000000000000000000" pitchFamily="2" charset="2"/>
              <a:buChar char="v"/>
              <a:defRPr sz="2000" kern="1200">
                <a:solidFill>
                  <a:schemeClr val="tx1"/>
                </a:solidFill>
                <a:effectLst/>
                <a:latin typeface="+mn-lt"/>
                <a:ea typeface="+mn-ea"/>
                <a:cs typeface="+mn-cs"/>
              </a:defRPr>
            </a:lvl5pPr>
          </a:lstStyle>
          <a:p>
            <a:pPr marL="0" lvl="0" indent="3175" algn="ctr" eaLnBrk="1" hangingPunct="1">
              <a:buNone/>
            </a:pPr>
            <a:r>
              <a:rPr lang="vi-VN" altLang="x-none" b="1">
                <a:solidFill>
                  <a:srgbClr val="333300"/>
                </a:solidFill>
                <a:latin typeface="Times New Roman" panose="02020603050405020304" pitchFamily="18" charset="0"/>
                <a:cs typeface="Times New Roman" panose="02020603050405020304" pitchFamily="18" charset="0"/>
              </a:rPr>
              <a:t> </a:t>
            </a:r>
            <a:r>
              <a:rPr lang="vi-VN" altLang="x-none" b="1">
                <a:solidFill>
                  <a:srgbClr val="C00000"/>
                </a:solidFill>
                <a:latin typeface="#9Slide03 AmpleSoft Bold" panose="02000000000000000000" pitchFamily="2" charset="0"/>
                <a:cs typeface="Times New Roman" panose="02020603050405020304" pitchFamily="18" charset="0"/>
              </a:rPr>
              <a:t>54 dân tộc </a:t>
            </a:r>
            <a:r>
              <a:rPr lang="vi-VN" altLang="x-none" b="1">
                <a:solidFill>
                  <a:srgbClr val="333300"/>
                </a:solidFill>
                <a:latin typeface="#9Slide03 AmpleSoft Bold" panose="02000000000000000000" pitchFamily="2" charset="0"/>
                <a:cs typeface="Times New Roman" panose="02020603050405020304" pitchFamily="18" charset="0"/>
              </a:rPr>
              <a:t>anh em</a:t>
            </a:r>
            <a:endParaRPr lang="en-US" altLang="x-none" b="1">
              <a:solidFill>
                <a:srgbClr val="333300"/>
              </a:solidFill>
              <a:latin typeface="#9Slide03 AmpleSoft Bold" panose="02000000000000000000" pitchFamily="2" charset="0"/>
              <a:cs typeface="Times New Roman" panose="02020603050405020304" pitchFamily="18" charset="0"/>
            </a:endParaRPr>
          </a:p>
        </p:txBody>
      </p:sp>
      <p:pic>
        <p:nvPicPr>
          <p:cNvPr id="3" name="Picture 2" descr="A collage of a person's face&#10;&#10;Description automatically generated with medium confidence">
            <a:extLst>
              <a:ext uri="{FF2B5EF4-FFF2-40B4-BE49-F238E27FC236}">
                <a16:creationId xmlns:a16="http://schemas.microsoft.com/office/drawing/2014/main" id="{651B118E-B034-47E5-AFBB-C42DFB315594}"/>
              </a:ext>
            </a:extLst>
          </p:cNvPr>
          <p:cNvPicPr>
            <a:picLocks noChangeAspect="1"/>
          </p:cNvPicPr>
          <p:nvPr/>
        </p:nvPicPr>
        <p:blipFill rotWithShape="1">
          <a:blip r:embed="rId2">
            <a:extLst>
              <a:ext uri="{28A0092B-C50C-407E-A947-70E740481C1C}">
                <a14:useLocalDpi xmlns:a14="http://schemas.microsoft.com/office/drawing/2010/main" val="0"/>
              </a:ext>
            </a:extLst>
          </a:blip>
          <a:srcRect r="1196"/>
          <a:stretch/>
        </p:blipFill>
        <p:spPr>
          <a:xfrm>
            <a:off x="5389541" y="380733"/>
            <a:ext cx="5674893" cy="5743618"/>
          </a:xfrm>
          <a:prstGeom prst="rect">
            <a:avLst/>
          </a:prstGeom>
        </p:spPr>
      </p:pic>
      <p:pic>
        <p:nvPicPr>
          <p:cNvPr id="4" name="Picture 3" descr="Icon&#10;&#10;Description automatically generated">
            <a:extLst>
              <a:ext uri="{FF2B5EF4-FFF2-40B4-BE49-F238E27FC236}">
                <a16:creationId xmlns:a16="http://schemas.microsoft.com/office/drawing/2014/main" id="{87F23BD2-E304-43A2-BF99-AC853905B3C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86125" y="2331708"/>
            <a:ext cx="2592968" cy="2579463"/>
          </a:xfrm>
          <a:prstGeom prst="rect">
            <a:avLst/>
          </a:prstGeom>
        </p:spPr>
      </p:pic>
      <p:pic>
        <p:nvPicPr>
          <p:cNvPr id="5" name="Picture 4" descr="Icon&#10;&#10;Description automatically generated">
            <a:extLst>
              <a:ext uri="{FF2B5EF4-FFF2-40B4-BE49-F238E27FC236}">
                <a16:creationId xmlns:a16="http://schemas.microsoft.com/office/drawing/2014/main" id="{FFD13087-B5A5-419F-90A8-AB044B02D77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143" y="2331707"/>
            <a:ext cx="2579464" cy="2579464"/>
          </a:xfrm>
          <a:prstGeom prst="rect">
            <a:avLst/>
          </a:prstGeom>
        </p:spPr>
      </p:pic>
    </p:spTree>
    <p:extLst>
      <p:ext uri="{BB962C8B-B14F-4D97-AF65-F5344CB8AC3E}">
        <p14:creationId xmlns:p14="http://schemas.microsoft.com/office/powerpoint/2010/main" val="7340002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580">
                                          <p:stCondLst>
                                            <p:cond delay="0"/>
                                          </p:stCondLst>
                                        </p:cTn>
                                        <p:tgtEl>
                                          <p:spTgt spid="4"/>
                                        </p:tgtEl>
                                      </p:cBhvr>
                                    </p:animEffect>
                                    <p:anim calcmode="lin" valueType="num">
                                      <p:cBhvr>
                                        <p:cTn id="20"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5" dur="26">
                                          <p:stCondLst>
                                            <p:cond delay="650"/>
                                          </p:stCondLst>
                                        </p:cTn>
                                        <p:tgtEl>
                                          <p:spTgt spid="4"/>
                                        </p:tgtEl>
                                      </p:cBhvr>
                                      <p:to x="100000" y="60000"/>
                                    </p:animScale>
                                    <p:animScale>
                                      <p:cBhvr>
                                        <p:cTn id="26" dur="166" decel="50000">
                                          <p:stCondLst>
                                            <p:cond delay="676"/>
                                          </p:stCondLst>
                                        </p:cTn>
                                        <p:tgtEl>
                                          <p:spTgt spid="4"/>
                                        </p:tgtEl>
                                      </p:cBhvr>
                                      <p:to x="100000" y="100000"/>
                                    </p:animScale>
                                    <p:animScale>
                                      <p:cBhvr>
                                        <p:cTn id="27" dur="26">
                                          <p:stCondLst>
                                            <p:cond delay="1312"/>
                                          </p:stCondLst>
                                        </p:cTn>
                                        <p:tgtEl>
                                          <p:spTgt spid="4"/>
                                        </p:tgtEl>
                                      </p:cBhvr>
                                      <p:to x="100000" y="80000"/>
                                    </p:animScale>
                                    <p:animScale>
                                      <p:cBhvr>
                                        <p:cTn id="28" dur="166" decel="50000">
                                          <p:stCondLst>
                                            <p:cond delay="1338"/>
                                          </p:stCondLst>
                                        </p:cTn>
                                        <p:tgtEl>
                                          <p:spTgt spid="4"/>
                                        </p:tgtEl>
                                      </p:cBhvr>
                                      <p:to x="100000" y="100000"/>
                                    </p:animScale>
                                    <p:animScale>
                                      <p:cBhvr>
                                        <p:cTn id="29" dur="26">
                                          <p:stCondLst>
                                            <p:cond delay="1642"/>
                                          </p:stCondLst>
                                        </p:cTn>
                                        <p:tgtEl>
                                          <p:spTgt spid="4"/>
                                        </p:tgtEl>
                                      </p:cBhvr>
                                      <p:to x="100000" y="90000"/>
                                    </p:animScale>
                                    <p:animScale>
                                      <p:cBhvr>
                                        <p:cTn id="30" dur="166" decel="50000">
                                          <p:stCondLst>
                                            <p:cond delay="1668"/>
                                          </p:stCondLst>
                                        </p:cTn>
                                        <p:tgtEl>
                                          <p:spTgt spid="4"/>
                                        </p:tgtEl>
                                      </p:cBhvr>
                                      <p:to x="100000" y="100000"/>
                                    </p:animScale>
                                    <p:animScale>
                                      <p:cBhvr>
                                        <p:cTn id="31" dur="26">
                                          <p:stCondLst>
                                            <p:cond delay="1808"/>
                                          </p:stCondLst>
                                        </p:cTn>
                                        <p:tgtEl>
                                          <p:spTgt spid="4"/>
                                        </p:tgtEl>
                                      </p:cBhvr>
                                      <p:to x="100000" y="95000"/>
                                    </p:animScale>
                                    <p:animScale>
                                      <p:cBhvr>
                                        <p:cTn id="32" dur="166" decel="50000">
                                          <p:stCondLst>
                                            <p:cond delay="1834"/>
                                          </p:stCondLst>
                                        </p:cTn>
                                        <p:tgtEl>
                                          <p:spTgt spid="4"/>
                                        </p:tgtEl>
                                      </p:cBhvr>
                                      <p:to x="100000" y="100000"/>
                                    </p:animScale>
                                  </p:childTnLst>
                                </p:cTn>
                              </p:par>
                              <p:par>
                                <p:cTn id="33" presetID="26" presetClass="entr" presetSubtype="0" fill="hold" nodeType="with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wipe(down)">
                                      <p:cBhvr>
                                        <p:cTn id="35" dur="580">
                                          <p:stCondLst>
                                            <p:cond delay="0"/>
                                          </p:stCondLst>
                                        </p:cTn>
                                        <p:tgtEl>
                                          <p:spTgt spid="5"/>
                                        </p:tgtEl>
                                      </p:cBhvr>
                                    </p:animEffect>
                                    <p:anim calcmode="lin" valueType="num">
                                      <p:cBhvr>
                                        <p:cTn id="36"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41" dur="26">
                                          <p:stCondLst>
                                            <p:cond delay="650"/>
                                          </p:stCondLst>
                                        </p:cTn>
                                        <p:tgtEl>
                                          <p:spTgt spid="5"/>
                                        </p:tgtEl>
                                      </p:cBhvr>
                                      <p:to x="100000" y="60000"/>
                                    </p:animScale>
                                    <p:animScale>
                                      <p:cBhvr>
                                        <p:cTn id="42" dur="166" decel="50000">
                                          <p:stCondLst>
                                            <p:cond delay="676"/>
                                          </p:stCondLst>
                                        </p:cTn>
                                        <p:tgtEl>
                                          <p:spTgt spid="5"/>
                                        </p:tgtEl>
                                      </p:cBhvr>
                                      <p:to x="100000" y="100000"/>
                                    </p:animScale>
                                    <p:animScale>
                                      <p:cBhvr>
                                        <p:cTn id="43" dur="26">
                                          <p:stCondLst>
                                            <p:cond delay="1312"/>
                                          </p:stCondLst>
                                        </p:cTn>
                                        <p:tgtEl>
                                          <p:spTgt spid="5"/>
                                        </p:tgtEl>
                                      </p:cBhvr>
                                      <p:to x="100000" y="80000"/>
                                    </p:animScale>
                                    <p:animScale>
                                      <p:cBhvr>
                                        <p:cTn id="44" dur="166" decel="50000">
                                          <p:stCondLst>
                                            <p:cond delay="1338"/>
                                          </p:stCondLst>
                                        </p:cTn>
                                        <p:tgtEl>
                                          <p:spTgt spid="5"/>
                                        </p:tgtEl>
                                      </p:cBhvr>
                                      <p:to x="100000" y="100000"/>
                                    </p:animScale>
                                    <p:animScale>
                                      <p:cBhvr>
                                        <p:cTn id="45" dur="26">
                                          <p:stCondLst>
                                            <p:cond delay="1642"/>
                                          </p:stCondLst>
                                        </p:cTn>
                                        <p:tgtEl>
                                          <p:spTgt spid="5"/>
                                        </p:tgtEl>
                                      </p:cBhvr>
                                      <p:to x="100000" y="90000"/>
                                    </p:animScale>
                                    <p:animScale>
                                      <p:cBhvr>
                                        <p:cTn id="46" dur="166" decel="50000">
                                          <p:stCondLst>
                                            <p:cond delay="1668"/>
                                          </p:stCondLst>
                                        </p:cTn>
                                        <p:tgtEl>
                                          <p:spTgt spid="5"/>
                                        </p:tgtEl>
                                      </p:cBhvr>
                                      <p:to x="100000" y="100000"/>
                                    </p:animScale>
                                    <p:animScale>
                                      <p:cBhvr>
                                        <p:cTn id="47" dur="26">
                                          <p:stCondLst>
                                            <p:cond delay="1808"/>
                                          </p:stCondLst>
                                        </p:cTn>
                                        <p:tgtEl>
                                          <p:spTgt spid="5"/>
                                        </p:tgtEl>
                                      </p:cBhvr>
                                      <p:to x="100000" y="95000"/>
                                    </p:animScale>
                                    <p:animScale>
                                      <p:cBhvr>
                                        <p:cTn id="48"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ap&#10;&#10;Description automatically generated">
            <a:extLst>
              <a:ext uri="{FF2B5EF4-FFF2-40B4-BE49-F238E27FC236}">
                <a16:creationId xmlns:a16="http://schemas.microsoft.com/office/drawing/2014/main" id="{9C07C9D6-E624-4F94-BEDB-EC5FB856F128}"/>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tretch>
            <a:fillRect/>
          </a:stretch>
        </p:blipFill>
        <p:spPr>
          <a:xfrm>
            <a:off x="692313" y="0"/>
            <a:ext cx="4782711" cy="6944497"/>
          </a:xfrm>
          <a:prstGeom prst="rect">
            <a:avLst/>
          </a:prstGeom>
        </p:spPr>
      </p:pic>
      <p:grpSp>
        <p:nvGrpSpPr>
          <p:cNvPr id="3" name="Group 2"/>
          <p:cNvGrpSpPr/>
          <p:nvPr/>
        </p:nvGrpSpPr>
        <p:grpSpPr>
          <a:xfrm>
            <a:off x="5677468" y="123538"/>
            <a:ext cx="6182436" cy="2640134"/>
            <a:chOff x="1016957" y="4217866"/>
            <a:chExt cx="10242446" cy="1310545"/>
          </a:xfrm>
        </p:grpSpPr>
        <p:sp>
          <p:nvSpPr>
            <p:cNvPr id="4" name="Google Shape;117;p2"/>
            <p:cNvSpPr/>
            <p:nvPr/>
          </p:nvSpPr>
          <p:spPr>
            <a:xfrm>
              <a:off x="1016957" y="4217866"/>
              <a:ext cx="10242446" cy="1283923"/>
            </a:xfrm>
            <a:prstGeom prst="roundRect">
              <a:avLst>
                <a:gd name="adj" fmla="val 16667"/>
              </a:avLst>
            </a:prstGeom>
            <a:noFill/>
            <a:ln w="28575" cap="flat" cmpd="sng">
              <a:solidFill>
                <a:srgbClr val="00CCFF"/>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3600" b="0" i="0" u="none" strike="noStrike" cap="none" dirty="0">
                <a:solidFill>
                  <a:schemeClr val="accent1"/>
                </a:solidFill>
                <a:latin typeface="Tahoma"/>
                <a:ea typeface="Tahoma"/>
                <a:cs typeface="Tahoma"/>
                <a:sym typeface="Tahoma"/>
              </a:endParaRPr>
            </a:p>
          </p:txBody>
        </p:sp>
        <p:sp>
          <p:nvSpPr>
            <p:cNvPr id="5" name="TextBox 4"/>
            <p:cNvSpPr txBox="1"/>
            <p:nvPr/>
          </p:nvSpPr>
          <p:spPr>
            <a:xfrm>
              <a:off x="1173707" y="4328082"/>
              <a:ext cx="9758150" cy="1200329"/>
            </a:xfrm>
            <a:prstGeom prst="rect">
              <a:avLst/>
            </a:prstGeom>
            <a:noFill/>
          </p:spPr>
          <p:txBody>
            <a:bodyPr wrap="square" rtlCol="0">
              <a:spAutoFit/>
            </a:bodyPr>
            <a:lstStyle/>
            <a:p>
              <a:pPr marL="342900" lvl="0" indent="-342900" algn="just" fontAlgn="base">
                <a:lnSpc>
                  <a:spcPct val="90000"/>
                </a:lnSpc>
                <a:spcBef>
                  <a:spcPct val="20000"/>
                </a:spcBef>
                <a:spcAft>
                  <a:spcPct val="0"/>
                </a:spcAft>
                <a:buClr>
                  <a:schemeClr val="hlink"/>
                </a:buClr>
                <a:buSzPct val="120000"/>
                <a:defRPr/>
              </a:pPr>
              <a:r>
                <a:rPr lang="en-US" sz="3600" b="1">
                  <a:solidFill>
                    <a:srgbClr val="0070C0"/>
                  </a:solidFill>
                  <a:latin typeface="Times New Roman" panose="02020603050405020304" pitchFamily="18" charset="0"/>
                  <a:cs typeface="Times New Roman" panose="02020603050405020304" pitchFamily="18" charset="0"/>
                </a:rPr>
                <a:t>2. Em đang sống ở tỉnh/ thành phố nào?</a:t>
              </a:r>
            </a:p>
            <a:p>
              <a:pPr marL="342900" lvl="0" indent="-342900" algn="just" fontAlgn="base">
                <a:lnSpc>
                  <a:spcPct val="90000"/>
                </a:lnSpc>
                <a:spcBef>
                  <a:spcPct val="20000"/>
                </a:spcBef>
                <a:spcAft>
                  <a:spcPct val="0"/>
                </a:spcAft>
                <a:buClr>
                  <a:schemeClr val="hlink"/>
                </a:buClr>
                <a:buSzPct val="120000"/>
                <a:defRPr/>
              </a:pPr>
              <a:r>
                <a:rPr lang="en-US" sz="3600" b="1">
                  <a:solidFill>
                    <a:srgbClr val="0070C0"/>
                  </a:solidFill>
                  <a:latin typeface="Times New Roman" panose="02020603050405020304" pitchFamily="18" charset="0"/>
                  <a:cs typeface="Times New Roman" panose="02020603050405020304" pitchFamily="18" charset="0"/>
                </a:rPr>
                <a:t>	Chỉ vị trí tỉnh/thành phố đó trên bản đồ?</a:t>
              </a:r>
              <a:endParaRPr lang="en-US" altLang="en-US" sz="4000" b="1" dirty="0">
                <a:solidFill>
                  <a:srgbClr val="0070C0"/>
                </a:solidFill>
                <a:latin typeface="Times New Roman" panose="02020603050405020304" pitchFamily="18" charset="0"/>
                <a:cs typeface="Times New Roman" panose="02020603050405020304" pitchFamily="18" charset="0"/>
              </a:endParaRPr>
            </a:p>
          </p:txBody>
        </p:sp>
      </p:grpSp>
      <p:cxnSp>
        <p:nvCxnSpPr>
          <p:cNvPr id="6" name="Straight Arrow Connector 5">
            <a:extLst>
              <a:ext uri="{FF2B5EF4-FFF2-40B4-BE49-F238E27FC236}">
                <a16:creationId xmlns:a16="http://schemas.microsoft.com/office/drawing/2014/main" id="{49AE2C17-CE30-4BFA-87B3-6A08E352297F}"/>
              </a:ext>
            </a:extLst>
          </p:cNvPr>
          <p:cNvCxnSpPr>
            <a:cxnSpLocks/>
          </p:cNvCxnSpPr>
          <p:nvPr/>
        </p:nvCxnSpPr>
        <p:spPr>
          <a:xfrm>
            <a:off x="3322473" y="3555427"/>
            <a:ext cx="3924490" cy="115821"/>
          </a:xfrm>
          <a:prstGeom prst="straightConnector1">
            <a:avLst/>
          </a:prstGeom>
          <a:ln w="38100" cap="flat" cmpd="sng">
            <a:solidFill>
              <a:srgbClr val="FF0000"/>
            </a:solidFill>
            <a:prstDash val="solid"/>
            <a:headEnd type="none" w="med" len="med"/>
            <a:tailEnd type="triangle" w="med" len="med"/>
          </a:ln>
        </p:spPr>
      </p:cxnSp>
      <p:sp>
        <p:nvSpPr>
          <p:cNvPr id="8" name="矩形: 圆角 11">
            <a:extLst>
              <a:ext uri="{FF2B5EF4-FFF2-40B4-BE49-F238E27FC236}">
                <a16:creationId xmlns:a16="http://schemas.microsoft.com/office/drawing/2014/main" id="{3ACF7974-899B-4EB0-B7ED-143926AC71B9}"/>
              </a:ext>
            </a:extLst>
          </p:cNvPr>
          <p:cNvSpPr/>
          <p:nvPr/>
        </p:nvSpPr>
        <p:spPr>
          <a:xfrm>
            <a:off x="7083188" y="3292592"/>
            <a:ext cx="4299044" cy="1255594"/>
          </a:xfrm>
          <a:custGeom>
            <a:avLst/>
            <a:gdLst>
              <a:gd name="connsiteX0" fmla="*/ 0 w 2514916"/>
              <a:gd name="connsiteY0" fmla="*/ 326637 h 3797040"/>
              <a:gd name="connsiteX1" fmla="*/ 326637 w 2514916"/>
              <a:gd name="connsiteY1" fmla="*/ 0 h 3797040"/>
              <a:gd name="connsiteX2" fmla="*/ 2188279 w 2514916"/>
              <a:gd name="connsiteY2" fmla="*/ 0 h 3797040"/>
              <a:gd name="connsiteX3" fmla="*/ 2514916 w 2514916"/>
              <a:gd name="connsiteY3" fmla="*/ 326637 h 3797040"/>
              <a:gd name="connsiteX4" fmla="*/ 2514916 w 2514916"/>
              <a:gd name="connsiteY4" fmla="*/ 3470403 h 3797040"/>
              <a:gd name="connsiteX5" fmla="*/ 2188279 w 2514916"/>
              <a:gd name="connsiteY5" fmla="*/ 3797040 h 3797040"/>
              <a:gd name="connsiteX6" fmla="*/ 326637 w 2514916"/>
              <a:gd name="connsiteY6" fmla="*/ 3797040 h 3797040"/>
              <a:gd name="connsiteX7" fmla="*/ 0 w 2514916"/>
              <a:gd name="connsiteY7" fmla="*/ 3470403 h 3797040"/>
              <a:gd name="connsiteX8" fmla="*/ 0 w 2514916"/>
              <a:gd name="connsiteY8" fmla="*/ 326637 h 3797040"/>
              <a:gd name="connsiteX0-1" fmla="*/ 0 w 2514916"/>
              <a:gd name="connsiteY0-2" fmla="*/ 326637 h 3797040"/>
              <a:gd name="connsiteX1-3" fmla="*/ 326637 w 2514916"/>
              <a:gd name="connsiteY1-4" fmla="*/ 0 h 3797040"/>
              <a:gd name="connsiteX2-5" fmla="*/ 2188279 w 2514916"/>
              <a:gd name="connsiteY2-6" fmla="*/ 0 h 3797040"/>
              <a:gd name="connsiteX3-7" fmla="*/ 2514916 w 2514916"/>
              <a:gd name="connsiteY3-8" fmla="*/ 326637 h 3797040"/>
              <a:gd name="connsiteX4-9" fmla="*/ 2514916 w 2514916"/>
              <a:gd name="connsiteY4-10" fmla="*/ 3470403 h 3797040"/>
              <a:gd name="connsiteX5-11" fmla="*/ 2188279 w 2514916"/>
              <a:gd name="connsiteY5-12" fmla="*/ 3797040 h 3797040"/>
              <a:gd name="connsiteX6-13" fmla="*/ 326637 w 2514916"/>
              <a:gd name="connsiteY6-14" fmla="*/ 3797040 h 3797040"/>
              <a:gd name="connsiteX7-15" fmla="*/ 0 w 2514916"/>
              <a:gd name="connsiteY7-16" fmla="*/ 3470403 h 3797040"/>
              <a:gd name="connsiteX8-17" fmla="*/ 0 w 2514916"/>
              <a:gd name="connsiteY8-18" fmla="*/ 326637 h 3797040"/>
              <a:gd name="connsiteX0-19" fmla="*/ 0 w 2514916"/>
              <a:gd name="connsiteY0-20" fmla="*/ 381167 h 3851570"/>
              <a:gd name="connsiteX1-21" fmla="*/ 2188279 w 2514916"/>
              <a:gd name="connsiteY1-22" fmla="*/ 54530 h 3851570"/>
              <a:gd name="connsiteX2-23" fmla="*/ 2514916 w 2514916"/>
              <a:gd name="connsiteY2-24" fmla="*/ 381167 h 3851570"/>
              <a:gd name="connsiteX3-25" fmla="*/ 2514916 w 2514916"/>
              <a:gd name="connsiteY3-26" fmla="*/ 3524933 h 3851570"/>
              <a:gd name="connsiteX4-27" fmla="*/ 2188279 w 2514916"/>
              <a:gd name="connsiteY4-28" fmla="*/ 3851570 h 3851570"/>
              <a:gd name="connsiteX5-29" fmla="*/ 326637 w 2514916"/>
              <a:gd name="connsiteY5-30" fmla="*/ 3851570 h 3851570"/>
              <a:gd name="connsiteX6-31" fmla="*/ 0 w 2514916"/>
              <a:gd name="connsiteY6-32" fmla="*/ 3524933 h 3851570"/>
              <a:gd name="connsiteX7-33" fmla="*/ 0 w 2514916"/>
              <a:gd name="connsiteY7-34" fmla="*/ 381167 h 3851570"/>
              <a:gd name="connsiteX0-35" fmla="*/ 0 w 2523593"/>
              <a:gd name="connsiteY0-36" fmla="*/ 381167 h 3851570"/>
              <a:gd name="connsiteX1-37" fmla="*/ 2188279 w 2523593"/>
              <a:gd name="connsiteY1-38" fmla="*/ 54530 h 3851570"/>
              <a:gd name="connsiteX2-39" fmla="*/ 2514916 w 2523593"/>
              <a:gd name="connsiteY2-40" fmla="*/ 3524933 h 3851570"/>
              <a:gd name="connsiteX3-41" fmla="*/ 2188279 w 2523593"/>
              <a:gd name="connsiteY3-42" fmla="*/ 3851570 h 3851570"/>
              <a:gd name="connsiteX4-43" fmla="*/ 326637 w 2523593"/>
              <a:gd name="connsiteY4-44" fmla="*/ 3851570 h 3851570"/>
              <a:gd name="connsiteX5-45" fmla="*/ 0 w 2523593"/>
              <a:gd name="connsiteY5-46" fmla="*/ 3524933 h 3851570"/>
              <a:gd name="connsiteX6-47" fmla="*/ 0 w 2523593"/>
              <a:gd name="connsiteY6-48" fmla="*/ 381167 h 3851570"/>
              <a:gd name="connsiteX0-49" fmla="*/ 0 w 2441809"/>
              <a:gd name="connsiteY0-50" fmla="*/ 381167 h 3851570"/>
              <a:gd name="connsiteX1-51" fmla="*/ 2188279 w 2441809"/>
              <a:gd name="connsiteY1-52" fmla="*/ 54530 h 3851570"/>
              <a:gd name="connsiteX2-53" fmla="*/ 2188279 w 2441809"/>
              <a:gd name="connsiteY2-54" fmla="*/ 3851570 h 3851570"/>
              <a:gd name="connsiteX3-55" fmla="*/ 326637 w 2441809"/>
              <a:gd name="connsiteY3-56" fmla="*/ 3851570 h 3851570"/>
              <a:gd name="connsiteX4-57" fmla="*/ 0 w 2441809"/>
              <a:gd name="connsiteY4-58" fmla="*/ 3524933 h 3851570"/>
              <a:gd name="connsiteX5-59" fmla="*/ 0 w 2441809"/>
              <a:gd name="connsiteY5-60" fmla="*/ 381167 h 3851570"/>
              <a:gd name="connsiteX0-61" fmla="*/ 0 w 2441809"/>
              <a:gd name="connsiteY0-62" fmla="*/ 381167 h 3851570"/>
              <a:gd name="connsiteX1-63" fmla="*/ 2188279 w 2441809"/>
              <a:gd name="connsiteY1-64" fmla="*/ 54530 h 3851570"/>
              <a:gd name="connsiteX2-65" fmla="*/ 2188279 w 2441809"/>
              <a:gd name="connsiteY2-66" fmla="*/ 3851570 h 3851570"/>
              <a:gd name="connsiteX3-67" fmla="*/ 0 w 2441809"/>
              <a:gd name="connsiteY3-68" fmla="*/ 3524933 h 3851570"/>
              <a:gd name="connsiteX4-69" fmla="*/ 0 w 2441809"/>
              <a:gd name="connsiteY4-70" fmla="*/ 381167 h 3851570"/>
              <a:gd name="connsiteX0-71" fmla="*/ 421134 w 2862943"/>
              <a:gd name="connsiteY0-72" fmla="*/ 381167 h 3851570"/>
              <a:gd name="connsiteX1-73" fmla="*/ 2609413 w 2862943"/>
              <a:gd name="connsiteY1-74" fmla="*/ 54530 h 3851570"/>
              <a:gd name="connsiteX2-75" fmla="*/ 2609413 w 2862943"/>
              <a:gd name="connsiteY2-76" fmla="*/ 3851570 h 3851570"/>
              <a:gd name="connsiteX3-77" fmla="*/ 421134 w 2862943"/>
              <a:gd name="connsiteY3-78" fmla="*/ 3524933 h 3851570"/>
              <a:gd name="connsiteX4-79" fmla="*/ 421134 w 2862943"/>
              <a:gd name="connsiteY4-80" fmla="*/ 381167 h 3851570"/>
              <a:gd name="connsiteX0-81" fmla="*/ 334408 w 2776217"/>
              <a:gd name="connsiteY0-82" fmla="*/ 381167 h 3851570"/>
              <a:gd name="connsiteX1-83" fmla="*/ 2522687 w 2776217"/>
              <a:gd name="connsiteY1-84" fmla="*/ 54530 h 3851570"/>
              <a:gd name="connsiteX2-85" fmla="*/ 2522687 w 2776217"/>
              <a:gd name="connsiteY2-86" fmla="*/ 3851570 h 3851570"/>
              <a:gd name="connsiteX3-87" fmla="*/ 486808 w 2776217"/>
              <a:gd name="connsiteY3-88" fmla="*/ 3829733 h 3851570"/>
              <a:gd name="connsiteX4-89" fmla="*/ 334408 w 2776217"/>
              <a:gd name="connsiteY4-90" fmla="*/ 381167 h 3851570"/>
              <a:gd name="connsiteX0-91" fmla="*/ 334408 w 2922428"/>
              <a:gd name="connsiteY0-92" fmla="*/ 381167 h 3851582"/>
              <a:gd name="connsiteX1-93" fmla="*/ 2522687 w 2922428"/>
              <a:gd name="connsiteY1-94" fmla="*/ 54530 h 3851582"/>
              <a:gd name="connsiteX2-95" fmla="*/ 2522687 w 2922428"/>
              <a:gd name="connsiteY2-96" fmla="*/ 3851570 h 3851582"/>
              <a:gd name="connsiteX3-97" fmla="*/ 486808 w 2922428"/>
              <a:gd name="connsiteY3-98" fmla="*/ 3829733 h 3851582"/>
              <a:gd name="connsiteX4-99" fmla="*/ 334408 w 2922428"/>
              <a:gd name="connsiteY4-100" fmla="*/ 381167 h 3851582"/>
              <a:gd name="connsiteX0-101" fmla="*/ 334408 w 2922428"/>
              <a:gd name="connsiteY0-102" fmla="*/ 381167 h 3912279"/>
              <a:gd name="connsiteX1-103" fmla="*/ 2522687 w 2922428"/>
              <a:gd name="connsiteY1-104" fmla="*/ 54530 h 3912279"/>
              <a:gd name="connsiteX2-105" fmla="*/ 2522687 w 2922428"/>
              <a:gd name="connsiteY2-106" fmla="*/ 3851570 h 3912279"/>
              <a:gd name="connsiteX3-107" fmla="*/ 486808 w 2922428"/>
              <a:gd name="connsiteY3-108" fmla="*/ 3829733 h 3912279"/>
              <a:gd name="connsiteX4-109" fmla="*/ 334408 w 2922428"/>
              <a:gd name="connsiteY4-110" fmla="*/ 381167 h 3912279"/>
              <a:gd name="connsiteX0-111" fmla="*/ 334408 w 2906499"/>
              <a:gd name="connsiteY0-112" fmla="*/ 381167 h 3934794"/>
              <a:gd name="connsiteX1-113" fmla="*/ 2522687 w 2906499"/>
              <a:gd name="connsiteY1-114" fmla="*/ 54530 h 3934794"/>
              <a:gd name="connsiteX2-115" fmla="*/ 2522687 w 2906499"/>
              <a:gd name="connsiteY2-116" fmla="*/ 3851570 h 3934794"/>
              <a:gd name="connsiteX3-117" fmla="*/ 486808 w 2906499"/>
              <a:gd name="connsiteY3-118" fmla="*/ 3829733 h 3934794"/>
              <a:gd name="connsiteX4-119" fmla="*/ 334408 w 2906499"/>
              <a:gd name="connsiteY4-120" fmla="*/ 381167 h 3934794"/>
              <a:gd name="connsiteX0-121" fmla="*/ 334408 w 2906499"/>
              <a:gd name="connsiteY0-122" fmla="*/ 630057 h 4183684"/>
              <a:gd name="connsiteX1-123" fmla="*/ 2522687 w 2906499"/>
              <a:gd name="connsiteY1-124" fmla="*/ 303420 h 4183684"/>
              <a:gd name="connsiteX2-125" fmla="*/ 2522687 w 2906499"/>
              <a:gd name="connsiteY2-126" fmla="*/ 4100460 h 4183684"/>
              <a:gd name="connsiteX3-127" fmla="*/ 486808 w 2906499"/>
              <a:gd name="connsiteY3-128" fmla="*/ 4078623 h 4183684"/>
              <a:gd name="connsiteX4-129" fmla="*/ 334408 w 2906499"/>
              <a:gd name="connsiteY4-130" fmla="*/ 630057 h 4183684"/>
              <a:gd name="connsiteX0-131" fmla="*/ 334408 w 2801667"/>
              <a:gd name="connsiteY0-132" fmla="*/ 432024 h 4153636"/>
              <a:gd name="connsiteX1-133" fmla="*/ 2548087 w 2801667"/>
              <a:gd name="connsiteY1-134" fmla="*/ 435587 h 4153636"/>
              <a:gd name="connsiteX2-135" fmla="*/ 2522687 w 2801667"/>
              <a:gd name="connsiteY2-136" fmla="*/ 3902427 h 4153636"/>
              <a:gd name="connsiteX3-137" fmla="*/ 486808 w 2801667"/>
              <a:gd name="connsiteY3-138" fmla="*/ 3880590 h 4153636"/>
              <a:gd name="connsiteX4-139" fmla="*/ 334408 w 2801667"/>
              <a:gd name="connsiteY4-140" fmla="*/ 432024 h 4153636"/>
              <a:gd name="connsiteX0-141" fmla="*/ 334408 w 2825033"/>
              <a:gd name="connsiteY0-142" fmla="*/ 444873 h 4168366"/>
              <a:gd name="connsiteX1-143" fmla="*/ 2586187 w 2825033"/>
              <a:gd name="connsiteY1-144" fmla="*/ 423036 h 4168366"/>
              <a:gd name="connsiteX2-145" fmla="*/ 2522687 w 2825033"/>
              <a:gd name="connsiteY2-146" fmla="*/ 3915276 h 4168366"/>
              <a:gd name="connsiteX3-147" fmla="*/ 486808 w 2825033"/>
              <a:gd name="connsiteY3-148" fmla="*/ 3893439 h 4168366"/>
              <a:gd name="connsiteX4-149" fmla="*/ 334408 w 2825033"/>
              <a:gd name="connsiteY4-150" fmla="*/ 444873 h 4168366"/>
              <a:gd name="connsiteX0-151" fmla="*/ 334408 w 2856500"/>
              <a:gd name="connsiteY0-152" fmla="*/ 379748 h 4103241"/>
              <a:gd name="connsiteX1-153" fmla="*/ 2586187 w 2856500"/>
              <a:gd name="connsiteY1-154" fmla="*/ 357911 h 4103241"/>
              <a:gd name="connsiteX2-155" fmla="*/ 2522687 w 2856500"/>
              <a:gd name="connsiteY2-156" fmla="*/ 3850151 h 4103241"/>
              <a:gd name="connsiteX3-157" fmla="*/ 486808 w 2856500"/>
              <a:gd name="connsiteY3-158" fmla="*/ 3828314 h 4103241"/>
              <a:gd name="connsiteX4-159" fmla="*/ 334408 w 2856500"/>
              <a:gd name="connsiteY4-160" fmla="*/ 379748 h 4103241"/>
              <a:gd name="connsiteX0-161" fmla="*/ 334408 w 2881728"/>
              <a:gd name="connsiteY0-162" fmla="*/ 379748 h 4001684"/>
              <a:gd name="connsiteX1-163" fmla="*/ 2586187 w 2881728"/>
              <a:gd name="connsiteY1-164" fmla="*/ 357911 h 4001684"/>
              <a:gd name="connsiteX2-165" fmla="*/ 2522687 w 2881728"/>
              <a:gd name="connsiteY2-166" fmla="*/ 3850151 h 4001684"/>
              <a:gd name="connsiteX3-167" fmla="*/ 486808 w 2881728"/>
              <a:gd name="connsiteY3-168" fmla="*/ 3828314 h 4001684"/>
              <a:gd name="connsiteX4-169" fmla="*/ 334408 w 2881728"/>
              <a:gd name="connsiteY4-170" fmla="*/ 379748 h 4001684"/>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881728" h="4001684">
                <a:moveTo>
                  <a:pt x="334408" y="379748"/>
                </a:moveTo>
                <a:cubicBezTo>
                  <a:pt x="699121" y="-198653"/>
                  <a:pt x="2145274" y="-42690"/>
                  <a:pt x="2586187" y="357911"/>
                </a:cubicBezTo>
                <a:cubicBezTo>
                  <a:pt x="3027100" y="758512"/>
                  <a:pt x="2948783" y="3500350"/>
                  <a:pt x="2522687" y="3850151"/>
                </a:cubicBezTo>
                <a:cubicBezTo>
                  <a:pt x="2096591" y="4199952"/>
                  <a:pt x="1165434" y="3835593"/>
                  <a:pt x="486808" y="3828314"/>
                </a:cubicBezTo>
                <a:cubicBezTo>
                  <a:pt x="-242618" y="3719435"/>
                  <a:pt x="-30305" y="958149"/>
                  <a:pt x="334408" y="379748"/>
                </a:cubicBezTo>
                <a:close/>
              </a:path>
            </a:pathLst>
          </a:cu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dirty="0">
              <a:ea typeface="方正卡通简体" panose="03000509000000000000" pitchFamily="65" charset="-122"/>
            </a:endParaRPr>
          </a:p>
        </p:txBody>
      </p:sp>
      <p:sp>
        <p:nvSpPr>
          <p:cNvPr id="9" name="TextBox 8"/>
          <p:cNvSpPr txBox="1"/>
          <p:nvPr/>
        </p:nvSpPr>
        <p:spPr>
          <a:xfrm>
            <a:off x="7260609" y="3658779"/>
            <a:ext cx="3944203" cy="523220"/>
          </a:xfrm>
          <a:prstGeom prst="rect">
            <a:avLst/>
          </a:prstGeom>
          <a:noFill/>
        </p:spPr>
        <p:txBody>
          <a:bodyPr wrap="square" rtlCol="0">
            <a:spAutoFit/>
          </a:bodyPr>
          <a:lstStyle/>
          <a:p>
            <a:r>
              <a:rPr lang="en-US" sz="2800" b="1">
                <a:solidFill>
                  <a:schemeClr val="tx1">
                    <a:lumMod val="75000"/>
                    <a:lumOff val="25000"/>
                  </a:schemeClr>
                </a:solidFill>
                <a:latin typeface="UTM Avo" panose="02040603050506020204" pitchFamily="18" charset="0"/>
                <a:ea typeface="微软雅黑" panose="020B0503020204020204" pitchFamily="34" charset="-122"/>
              </a:rPr>
              <a:t>Thành phố Đà Nẵng</a:t>
            </a:r>
            <a:endParaRPr lang="en-US" sz="2800" b="1" dirty="0">
              <a:solidFill>
                <a:schemeClr val="tx1">
                  <a:lumMod val="75000"/>
                  <a:lumOff val="25000"/>
                </a:schemeClr>
              </a:solidFill>
              <a:latin typeface="UTM Avo" panose="02040603050506020204" pitchFamily="18" charset="0"/>
              <a:ea typeface="微软雅黑" panose="020B0503020204020204" pitchFamily="34" charset="-122"/>
            </a:endParaRPr>
          </a:p>
        </p:txBody>
      </p:sp>
    </p:spTree>
    <p:extLst>
      <p:ext uri="{BB962C8B-B14F-4D97-AF65-F5344CB8AC3E}">
        <p14:creationId xmlns:p14="http://schemas.microsoft.com/office/powerpoint/2010/main" val="4574913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left)">
                                      <p:cBhvr>
                                        <p:cTn id="18" dur="500"/>
                                        <p:tgtEl>
                                          <p:spTgt spid="8"/>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left)">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theme/theme1.xml><?xml version="1.0" encoding="utf-8"?>
<a:theme xmlns:a="http://schemas.openxmlformats.org/drawingml/2006/main" name="第一PPT，www.1ppt.com">
  <a:themeElements>
    <a:clrScheme name="自定义 237">
      <a:dk1>
        <a:srgbClr val="000000"/>
      </a:dk1>
      <a:lt1>
        <a:srgbClr val="FFFFFF"/>
      </a:lt1>
      <a:dk2>
        <a:srgbClr val="778495"/>
      </a:dk2>
      <a:lt2>
        <a:srgbClr val="F0F0F0"/>
      </a:lt2>
      <a:accent1>
        <a:srgbClr val="F5D420"/>
      </a:accent1>
      <a:accent2>
        <a:srgbClr val="F6D421"/>
      </a:accent2>
      <a:accent3>
        <a:srgbClr val="F6D421"/>
      </a:accent3>
      <a:accent4>
        <a:srgbClr val="F6D521"/>
      </a:accent4>
      <a:accent5>
        <a:srgbClr val="F5D421"/>
      </a:accent5>
      <a:accent6>
        <a:srgbClr val="F5D420"/>
      </a:accent6>
      <a:hlink>
        <a:srgbClr val="696356"/>
      </a:hlink>
      <a:folHlink>
        <a:srgbClr val="BFBFB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sz="1200" dirty="0" smtClean="0">
            <a:solidFill>
              <a:schemeClr val="tx1">
                <a:lumMod val="75000"/>
                <a:lumOff val="25000"/>
              </a:schemeClr>
            </a:solidFill>
            <a:latin typeface="微软雅黑" panose="020B0503020204020204" pitchFamily="34" charset="-122"/>
            <a:ea typeface="微软雅黑" panose="020B0503020204020204" pitchFamily="34" charset="-122"/>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98</TotalTime>
  <Words>621</Words>
  <Application>Microsoft Office PowerPoint</Application>
  <PresentationFormat>Widescreen</PresentationFormat>
  <Paragraphs>55</Paragraphs>
  <Slides>19</Slides>
  <Notes>2</Notes>
  <HiddenSlides>0</HiddenSlides>
  <MMClips>1</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19</vt:i4>
      </vt:variant>
    </vt:vector>
  </HeadingPairs>
  <TitlesOfParts>
    <vt:vector size="36" baseType="lpstr">
      <vt:lpstr>Wingdings</vt:lpstr>
      <vt:lpstr>Calibri</vt:lpstr>
      <vt:lpstr>SVN-Newton</vt:lpstr>
      <vt:lpstr>Tahoma</vt:lpstr>
      <vt:lpstr>#9Slide05 Aphrodite Pro</vt:lpstr>
      <vt:lpstr>#9Slide03 AmpleSoft Bold</vt:lpstr>
      <vt:lpstr>Microsoft YaHei</vt:lpstr>
      <vt:lpstr>#9Slide07 Altus</vt:lpstr>
      <vt:lpstr>#9Slide07 HoneyCream</vt:lpstr>
      <vt:lpstr>UTM Aptima</vt:lpstr>
      <vt:lpstr>Arial</vt:lpstr>
      <vt:lpstr>Microsoft YaHei</vt:lpstr>
      <vt:lpstr>UTM Avo</vt:lpstr>
      <vt:lpstr>UTM Flamenco</vt:lpstr>
      <vt:lpstr>Times New Roman</vt:lpstr>
      <vt:lpstr>UTM Deutsch Gothic</vt:lpstr>
      <vt:lpstr>第一PPT，www.1ppt.com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BICHTRAN</dc:creator>
  <cp:keywords>MĂNGNON</cp:keywords>
  <cp:lastModifiedBy>Nguyễn Thị Diệu Hiền_GV</cp:lastModifiedBy>
  <cp:revision>24</cp:revision>
  <dcterms:created xsi:type="dcterms:W3CDTF">2022-07-29T16:00:48Z</dcterms:created>
  <dcterms:modified xsi:type="dcterms:W3CDTF">2022-08-13T15:51:56Z</dcterms:modified>
</cp:coreProperties>
</file>