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sldIdLst>
    <p:sldId id="260" r:id="rId2"/>
    <p:sldId id="257" r:id="rId3"/>
    <p:sldId id="270" r:id="rId4"/>
    <p:sldId id="271" r:id="rId5"/>
    <p:sldId id="272" r:id="rId6"/>
    <p:sldId id="273" r:id="rId7"/>
    <p:sldId id="258" r:id="rId8"/>
    <p:sldId id="259" r:id="rId9"/>
    <p:sldId id="269" r:id="rId10"/>
    <p:sldId id="261" r:id="rId11"/>
    <p:sldId id="262" r:id="rId12"/>
    <p:sldId id="263" r:id="rId13"/>
    <p:sldId id="265" r:id="rId14"/>
    <p:sldId id="266" r:id="rId15"/>
    <p:sldId id="267" r:id="rId16"/>
    <p:sldId id="268" r:id="rId17"/>
  </p:sldIdLst>
  <p:sldSz cx="12192000" cy="6858000"/>
  <p:notesSz cx="6858000" cy="9144000"/>
  <p:embeddedFontLst>
    <p:embeddedFont>
      <p:font typeface="等线" panose="02010600030101010101" pitchFamily="2" charset="-122"/>
      <p:regular r:id="rId19"/>
      <p:bold r:id="rId20"/>
    </p:embeddedFont>
    <p:embeddedFont>
      <p:font typeface="#9Slide03 HelvetIns" panose="020B0604020202020204" charset="0"/>
      <p:regular r:id="rId21"/>
    </p:embeddedFont>
    <p:embeddedFont>
      <p:font typeface="#9Slide05 Aphrodite Pro" panose="020B0604020202020204" charset="0"/>
      <p:regular r:id="rId22"/>
    </p:embeddedFont>
    <p:embeddedFont>
      <p:font typeface="#9Slide05 IcielSanelma" panose="020B0604020202020204" charset="0"/>
      <p:regular r:id="rId23"/>
    </p:embeddedFont>
    <p:embeddedFont>
      <p:font typeface="#9Slide07 HoneyCream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UTM Aptima" panose="02040603050506020204" pitchFamily="18" charset="0"/>
      <p:regular r:id="rId29"/>
      <p:bold r:id="rId30"/>
      <p:italic r:id="rId31"/>
      <p:boldItalic r:id="rId32"/>
    </p:embeddedFont>
    <p:embeddedFont>
      <p:font typeface="UTM Avo" panose="02040603050506020204" pitchFamily="18" charset="0"/>
      <p:regular r:id="rId33"/>
      <p:bold r:id="rId34"/>
      <p:italic r:id="rId35"/>
      <p:boldItalic r:id="rId36"/>
    </p:embeddedFont>
    <p:embeddedFont>
      <p:font typeface="UTM Gradoo" panose="02040603050506020204" pitchFamily="18" charset="0"/>
      <p:regular r:id="rId37"/>
    </p:embeddedFont>
    <p:embeddedFont>
      <p:font typeface="UTM Showcard" panose="02040603050506020204" pitchFamily="18" charset="0"/>
      <p:regular r:id="rId38"/>
    </p:embeddedFont>
    <p:embeddedFont>
      <p:font typeface="UTM Times" panose="02040603050506020204" pitchFamily="18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ableStyles" Target="tableStyles.xml"/><Relationship Id="rId20" Type="http://schemas.openxmlformats.org/officeDocument/2006/relationships/font" Target="fonts/font2.fntdata"/><Relationship Id="rId41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CA412-5F00-4272-BA77-52728307680D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5F95-E1EF-4FA0-8462-D2FA1C80507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lide Image Placeholder 7">
            <a:extLst>
              <a:ext uri="{FF2B5EF4-FFF2-40B4-BE49-F238E27FC236}">
                <a16:creationId xmlns:a16="http://schemas.microsoft.com/office/drawing/2014/main" id="{BB912B40-C56A-BA13-D57E-FA7BC2BB36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63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65F95-E1EF-4FA0-8462-D2FA1C8050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8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662DE-F1A6-47CD-A8C4-98B0B68DE56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91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749872"/>
      </p:ext>
    </p:extLst>
  </p:cSld>
  <p:clrMapOvr>
    <a:masterClrMapping/>
  </p:clrMapOvr>
  <p:transition spd="slow" advClick="0" advTm="2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483584"/>
      </p:ext>
    </p:extLst>
  </p:cSld>
  <p:clrMapOvr>
    <a:masterClrMapping/>
  </p:clrMapOvr>
  <p:transition spd="slow" advClick="0" advTm="2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89385"/>
      </p:ext>
    </p:extLst>
  </p:cSld>
  <p:clrMapOvr>
    <a:masterClrMapping/>
  </p:clrMapOvr>
  <p:transition spd="slow" advClick="0" advTm="2000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96354798-C307-064F-B135-E6E6C4AF4B0F}"/>
              </a:ext>
            </a:extLst>
          </p:cNvPr>
          <p:cNvGrpSpPr/>
          <p:nvPr userDrawn="1"/>
        </p:nvGrpSpPr>
        <p:grpSpPr>
          <a:xfrm>
            <a:off x="386080" y="386080"/>
            <a:ext cx="11348720" cy="6014720"/>
            <a:chOff x="1771972" y="1441342"/>
            <a:chExt cx="8648055" cy="3476683"/>
          </a:xfrm>
        </p:grpSpPr>
        <p:sp>
          <p:nvSpPr>
            <p:cNvPr id="9" name="圆角矩形 8">
              <a:extLst>
                <a:ext uri="{FF2B5EF4-FFF2-40B4-BE49-F238E27FC236}">
                  <a16:creationId xmlns:a16="http://schemas.microsoft.com/office/drawing/2014/main" id="{A97C720A-F36A-AB4E-ABA9-9C7EDFED417E}"/>
                </a:ext>
              </a:extLst>
            </p:cNvPr>
            <p:cNvSpPr/>
            <p:nvPr userDrawn="1"/>
          </p:nvSpPr>
          <p:spPr>
            <a:xfrm>
              <a:off x="1771972" y="1441342"/>
              <a:ext cx="8648055" cy="3476683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708D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endParaRPr>
            </a:p>
          </p:txBody>
        </p:sp>
        <p:sp>
          <p:nvSpPr>
            <p:cNvPr id="10" name="圆角矩形 9">
              <a:extLst>
                <a:ext uri="{FF2B5EF4-FFF2-40B4-BE49-F238E27FC236}">
                  <a16:creationId xmlns:a16="http://schemas.microsoft.com/office/drawing/2014/main" id="{D6579B6C-38BD-894E-B8AC-DAE67ACD8E76}"/>
                </a:ext>
              </a:extLst>
            </p:cNvPr>
            <p:cNvSpPr/>
            <p:nvPr userDrawn="1"/>
          </p:nvSpPr>
          <p:spPr>
            <a:xfrm>
              <a:off x="1943949" y="1571138"/>
              <a:ext cx="8304099" cy="3226362"/>
            </a:xfrm>
            <a:prstGeom prst="roundRect">
              <a:avLst/>
            </a:prstGeom>
            <a:noFill/>
            <a:ln w="38100">
              <a:solidFill>
                <a:srgbClr val="DCAEB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endParaRP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AB6C6CA4-E7A0-9745-8D2C-ED1179B7F5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8475" r="22839" b="31612"/>
          <a:stretch/>
        </p:blipFill>
        <p:spPr>
          <a:xfrm>
            <a:off x="10187223" y="-44544"/>
            <a:ext cx="2153496" cy="243604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C93982A-8635-264E-B3A7-85FD81335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85" r="83475" b="68338"/>
          <a:stretch/>
        </p:blipFill>
        <p:spPr>
          <a:xfrm>
            <a:off x="9660996" y="4491902"/>
            <a:ext cx="3285641" cy="172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96354798-C307-064F-B135-E6E6C4AF4B0F}"/>
              </a:ext>
            </a:extLst>
          </p:cNvPr>
          <p:cNvGrpSpPr/>
          <p:nvPr userDrawn="1"/>
        </p:nvGrpSpPr>
        <p:grpSpPr>
          <a:xfrm>
            <a:off x="386080" y="386080"/>
            <a:ext cx="11348720" cy="6014720"/>
            <a:chOff x="1771972" y="1441342"/>
            <a:chExt cx="8648055" cy="3476683"/>
          </a:xfrm>
        </p:grpSpPr>
        <p:sp>
          <p:nvSpPr>
            <p:cNvPr id="9" name="圆角矩形 8">
              <a:extLst>
                <a:ext uri="{FF2B5EF4-FFF2-40B4-BE49-F238E27FC236}">
                  <a16:creationId xmlns:a16="http://schemas.microsoft.com/office/drawing/2014/main" id="{A97C720A-F36A-AB4E-ABA9-9C7EDFED417E}"/>
                </a:ext>
              </a:extLst>
            </p:cNvPr>
            <p:cNvSpPr/>
            <p:nvPr userDrawn="1"/>
          </p:nvSpPr>
          <p:spPr>
            <a:xfrm>
              <a:off x="1771972" y="1441342"/>
              <a:ext cx="8648055" cy="3476683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708D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endParaRPr>
            </a:p>
          </p:txBody>
        </p:sp>
        <p:sp>
          <p:nvSpPr>
            <p:cNvPr id="10" name="圆角矩形 9">
              <a:extLst>
                <a:ext uri="{FF2B5EF4-FFF2-40B4-BE49-F238E27FC236}">
                  <a16:creationId xmlns:a16="http://schemas.microsoft.com/office/drawing/2014/main" id="{D6579B6C-38BD-894E-B8AC-DAE67ACD8E76}"/>
                </a:ext>
              </a:extLst>
            </p:cNvPr>
            <p:cNvSpPr/>
            <p:nvPr userDrawn="1"/>
          </p:nvSpPr>
          <p:spPr>
            <a:xfrm>
              <a:off x="1943949" y="1571138"/>
              <a:ext cx="8304099" cy="3226362"/>
            </a:xfrm>
            <a:prstGeom prst="roundRect">
              <a:avLst/>
            </a:prstGeom>
            <a:noFill/>
            <a:ln w="38100">
              <a:solidFill>
                <a:srgbClr val="DCAEB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endParaRP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AB6C6CA4-E7A0-9745-8D2C-ED1179B7F5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8475" r="22839" b="31612"/>
          <a:stretch/>
        </p:blipFill>
        <p:spPr>
          <a:xfrm>
            <a:off x="10227069" y="-94366"/>
            <a:ext cx="2153496" cy="243604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C93982A-8635-264E-B3A7-85FD81335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85" r="83475" b="68338"/>
          <a:stretch/>
        </p:blipFill>
        <p:spPr>
          <a:xfrm>
            <a:off x="9660996" y="4491902"/>
            <a:ext cx="3285641" cy="172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96354798-C307-064F-B135-E6E6C4AF4B0F}"/>
              </a:ext>
            </a:extLst>
          </p:cNvPr>
          <p:cNvGrpSpPr/>
          <p:nvPr userDrawn="1"/>
        </p:nvGrpSpPr>
        <p:grpSpPr>
          <a:xfrm>
            <a:off x="256674" y="304800"/>
            <a:ext cx="11598442" cy="6368716"/>
            <a:chOff x="1771972" y="1441342"/>
            <a:chExt cx="8648055" cy="3476683"/>
          </a:xfrm>
        </p:grpSpPr>
        <p:sp>
          <p:nvSpPr>
            <p:cNvPr id="9" name="圆角矩形 8">
              <a:extLst>
                <a:ext uri="{FF2B5EF4-FFF2-40B4-BE49-F238E27FC236}">
                  <a16:creationId xmlns:a16="http://schemas.microsoft.com/office/drawing/2014/main" id="{A97C720A-F36A-AB4E-ABA9-9C7EDFED417E}"/>
                </a:ext>
              </a:extLst>
            </p:cNvPr>
            <p:cNvSpPr/>
            <p:nvPr userDrawn="1"/>
          </p:nvSpPr>
          <p:spPr>
            <a:xfrm>
              <a:off x="1771972" y="1441342"/>
              <a:ext cx="8648055" cy="3476683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708D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endParaRPr>
            </a:p>
          </p:txBody>
        </p:sp>
        <p:sp>
          <p:nvSpPr>
            <p:cNvPr id="10" name="圆角矩形 9">
              <a:extLst>
                <a:ext uri="{FF2B5EF4-FFF2-40B4-BE49-F238E27FC236}">
                  <a16:creationId xmlns:a16="http://schemas.microsoft.com/office/drawing/2014/main" id="{D6579B6C-38BD-894E-B8AC-DAE67ACD8E76}"/>
                </a:ext>
              </a:extLst>
            </p:cNvPr>
            <p:cNvSpPr/>
            <p:nvPr userDrawn="1"/>
          </p:nvSpPr>
          <p:spPr>
            <a:xfrm>
              <a:off x="1943949" y="1571138"/>
              <a:ext cx="8304099" cy="3226362"/>
            </a:xfrm>
            <a:prstGeom prst="roundRect">
              <a:avLst/>
            </a:prstGeom>
            <a:noFill/>
            <a:ln w="38100">
              <a:solidFill>
                <a:srgbClr val="DCAEB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cs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63B8A3F-31DB-9242-9D38-11F9B0061D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9912"/>
          <a:stretch/>
        </p:blipFill>
        <p:spPr>
          <a:xfrm>
            <a:off x="0" y="5098942"/>
            <a:ext cx="12192000" cy="178230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AE7ACBA-7071-7744-985F-27B9E114FE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704" t="55980" r="66059"/>
          <a:stretch/>
        </p:blipFill>
        <p:spPr>
          <a:xfrm>
            <a:off x="-284023" y="3928429"/>
            <a:ext cx="2779249" cy="31335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B6C6CA4-E7A0-9745-8D2C-ED1179B7F5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58475" r="22839" b="31612"/>
          <a:stretch/>
        </p:blipFill>
        <p:spPr>
          <a:xfrm>
            <a:off x="10186738" y="71083"/>
            <a:ext cx="2005262" cy="235127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C93982A-8635-264E-B3A7-85FD81335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7885" r="83475" b="68338"/>
          <a:stretch/>
        </p:blipFill>
        <p:spPr>
          <a:xfrm>
            <a:off x="9236988" y="4431084"/>
            <a:ext cx="3285641" cy="172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1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30137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869759"/>
      </p:ext>
    </p:extLst>
  </p:cSld>
  <p:clrMapOvr>
    <a:masterClrMapping/>
  </p:clrMapOvr>
  <p:transition spd="slow" advClick="0" advTm="2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276137"/>
      </p:ext>
    </p:extLst>
  </p:cSld>
  <p:clrMapOvr>
    <a:masterClrMapping/>
  </p:clrMapOvr>
  <p:transition spd="slow" advClick="0" advTm="2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274689"/>
      </p:ext>
    </p:extLst>
  </p:cSld>
  <p:clrMapOvr>
    <a:masterClrMapping/>
  </p:clrMapOvr>
  <p:transition spd="slow" advClick="0" advTm="2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945595"/>
      </p:ext>
    </p:extLst>
  </p:cSld>
  <p:clrMapOvr>
    <a:masterClrMapping/>
  </p:clrMapOvr>
  <p:transition spd="slow" advClick="0" advTm="2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699625"/>
      </p:ext>
    </p:extLst>
  </p:cSld>
  <p:clrMapOvr>
    <a:masterClrMapping/>
  </p:clrMapOvr>
  <p:transition spd="slow" advClick="0" advTm="2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939020"/>
      </p:ext>
    </p:extLst>
  </p:cSld>
  <p:clrMapOvr>
    <a:masterClrMapping/>
  </p:clrMapOvr>
  <p:transition spd="slow" advClick="0" advTm="2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299058"/>
      </p:ext>
    </p:extLst>
  </p:cSld>
  <p:clrMapOvr>
    <a:masterClrMapping/>
  </p:clrMapOvr>
  <p:transition spd="slow" advClick="0" advTm="2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301724"/>
      </p:ext>
    </p:extLst>
  </p:cSld>
  <p:clrMapOvr>
    <a:masterClrMapping/>
  </p:clrMapOvr>
  <p:transition spd="slow" advClick="0" advTm="2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246267" y="608965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B97229-7383-DF8B-439B-4187E80AB8AA}"/>
              </a:ext>
            </a:extLst>
          </p:cNvPr>
          <p:cNvSpPr txBox="1"/>
          <p:nvPr userDrawn="1"/>
        </p:nvSpPr>
        <p:spPr>
          <a:xfrm>
            <a:off x="242641" y="7563437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7EB1B0-596F-C269-B0F3-C090280E2691}"/>
              </a:ext>
            </a:extLst>
          </p:cNvPr>
          <p:cNvSpPr txBox="1"/>
          <p:nvPr userDrawn="1"/>
        </p:nvSpPr>
        <p:spPr>
          <a:xfrm>
            <a:off x="721472" y="7115566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379767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slow" advClick="0" advTm="2000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1.png"/><Relationship Id="rId7" Type="http://schemas.openxmlformats.org/officeDocument/2006/relationships/image" Target="../media/image5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11.png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audio" Target="../media/media1.mp3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image" Target="../media/image29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0.png"/><Relationship Id="rId7" Type="http://schemas.openxmlformats.org/officeDocument/2006/relationships/image" Target="../media/image9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29.png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microsoft.com/office/2007/relationships/hdphoto" Target="../media/hdphoto4.wdp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5.wdp"/><Relationship Id="rId7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microsoft.com/office/2007/relationships/hdphoto" Target="../media/hdphoto6.wdp"/><Relationship Id="rId5" Type="http://schemas.openxmlformats.org/officeDocument/2006/relationships/image" Target="../media/image33.png"/><Relationship Id="rId10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microsoft.com/office/2007/relationships/hdphoto" Target="../media/hdphoto8.wdp"/><Relationship Id="rId5" Type="http://schemas.openxmlformats.org/officeDocument/2006/relationships/image" Target="../media/image35.pn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26.png"/><Relationship Id="rId10" Type="http://schemas.openxmlformats.org/officeDocument/2006/relationships/image" Target="../media/image47.png"/><Relationship Id="rId4" Type="http://schemas.openxmlformats.org/officeDocument/2006/relationships/image" Target="../media/image19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112B7F7A-DEBD-4E26-9844-240C1D010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1600"/>
            <a:ext cx="12192000" cy="16764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3DBA8D9F-2F81-4225-9FB3-F800969E3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" y="294034"/>
            <a:ext cx="6841310" cy="7687403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994F38B1-5667-42C3-87DB-AF9C3B59D7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780299" y="1581223"/>
            <a:ext cx="8412121" cy="2022614"/>
            <a:chOff x="326603" y="1581223"/>
            <a:chExt cx="8412121" cy="2022614"/>
          </a:xfrm>
        </p:grpSpPr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A2761B6C-02CB-442A-BAC9-A061E006F110}"/>
                </a:ext>
              </a:extLst>
            </p:cNvPr>
            <p:cNvSpPr txBox="1"/>
            <p:nvPr/>
          </p:nvSpPr>
          <p:spPr>
            <a:xfrm>
              <a:off x="326603" y="1581223"/>
              <a:ext cx="8412121" cy="19570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9600" b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UTM Gradoo" panose="02040603050506020204" pitchFamily="18" charset="0"/>
                  <a:ea typeface="字魂27号-布丁体" panose="00000500000000000000" pitchFamily="2" charset="-122"/>
                </a:rPr>
                <a:t>KHỞI ĐỘNG</a:t>
              </a:r>
              <a:endParaRPr lang="zh-CN" altLang="en-US" sz="9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Gradoo" panose="02040603050506020204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31A76759-D9F8-42E9-9046-7A1462CD9790}"/>
                </a:ext>
              </a:extLst>
            </p:cNvPr>
            <p:cNvSpPr txBox="1"/>
            <p:nvPr/>
          </p:nvSpPr>
          <p:spPr>
            <a:xfrm>
              <a:off x="588420" y="1646826"/>
              <a:ext cx="7962018" cy="195701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9600" b="1">
                  <a:solidFill>
                    <a:schemeClr val="bg1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UTM Gradoo" panose="02040603050506020204" pitchFamily="18" charset="0"/>
                  <a:ea typeface="字魂27号-布丁体" panose="00000500000000000000" pitchFamily="2" charset="-122"/>
                </a:rPr>
                <a:t>KHỞI ĐỘNG</a:t>
              </a:r>
              <a:endParaRPr lang="zh-CN" altLang="en-US" sz="9600" b="1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1B30D7-8D9A-4300-AAD1-64013B95CB25}"/>
              </a:ext>
            </a:extLst>
          </p:cNvPr>
          <p:cNvGrpSpPr/>
          <p:nvPr/>
        </p:nvGrpSpPr>
        <p:grpSpPr>
          <a:xfrm>
            <a:off x="7053746" y="2029899"/>
            <a:ext cx="5372462" cy="5089895"/>
            <a:chOff x="7053943" y="2013857"/>
            <a:chExt cx="5372462" cy="5089895"/>
          </a:xfrm>
        </p:grpSpPr>
        <p:pic>
          <p:nvPicPr>
            <p:cNvPr id="11" name="Picture 10" descr="Logo&#10;&#10;Description automatically generated with low confidence">
              <a:extLst>
                <a:ext uri="{FF2B5EF4-FFF2-40B4-BE49-F238E27FC236}">
                  <a16:creationId xmlns:a16="http://schemas.microsoft.com/office/drawing/2014/main" id="{44041697-837B-4FA7-B025-E7D1BB56CA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41" t="14762" r="19103" b="17333"/>
            <a:stretch/>
          </p:blipFill>
          <p:spPr>
            <a:xfrm>
              <a:off x="7053943" y="2013857"/>
              <a:ext cx="5158654" cy="50074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507DB45-CFAD-4ADD-8A21-D011A86DE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000" b="90000" l="10000" r="90000">
                          <a14:foregroundMark x1="38900" y1="8650" x2="45900" y2="9000"/>
                          <a14:foregroundMark x1="39050" y1="5350" x2="39200" y2="5350"/>
                          <a14:foregroundMark x1="39400" y1="5000" x2="39200" y2="61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9865982" y="4684842"/>
              <a:ext cx="2560423" cy="2418910"/>
            </a:xfrm>
            <a:prstGeom prst="rect">
              <a:avLst/>
            </a:prstGeom>
          </p:spPr>
        </p:pic>
      </p:grpSp>
      <p:pic>
        <p:nvPicPr>
          <p:cNvPr id="13" name="图片 27">
            <a:extLst>
              <a:ext uri="{FF2B5EF4-FFF2-40B4-BE49-F238E27FC236}">
                <a16:creationId xmlns:a16="http://schemas.microsoft.com/office/drawing/2014/main" id="{9B80834A-E6EC-45FC-AAA1-83642DD33A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8" y="5590099"/>
            <a:ext cx="4594235" cy="1271551"/>
          </a:xfrm>
          <a:prstGeom prst="rect">
            <a:avLst/>
          </a:prstGeom>
        </p:spPr>
      </p:pic>
      <p:pic>
        <p:nvPicPr>
          <p:cNvPr id="14" name="图片 23">
            <a:extLst>
              <a:ext uri="{FF2B5EF4-FFF2-40B4-BE49-F238E27FC236}">
                <a16:creationId xmlns:a16="http://schemas.microsoft.com/office/drawing/2014/main" id="{9D860978-3F0D-4E18-949F-9F1096BD041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01" r="5495"/>
          <a:stretch/>
        </p:blipFill>
        <p:spPr>
          <a:xfrm>
            <a:off x="9290489" y="0"/>
            <a:ext cx="2433426" cy="24203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48">
            <a:extLst>
              <a:ext uri="{FF2B5EF4-FFF2-40B4-BE49-F238E27FC236}">
                <a16:creationId xmlns:a16="http://schemas.microsoft.com/office/drawing/2014/main" id="{A5185239-4FFA-4C78-805C-35F2314E90D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3" t="13857" b="47857"/>
          <a:stretch/>
        </p:blipFill>
        <p:spPr>
          <a:xfrm>
            <a:off x="10098443" y="854859"/>
            <a:ext cx="2095500" cy="1701826"/>
          </a:xfrm>
          <a:custGeom>
            <a:avLst/>
            <a:gdLst>
              <a:gd name="connsiteX0" fmla="*/ 0 w 2095500"/>
              <a:gd name="connsiteY0" fmla="*/ 0 h 4445000"/>
              <a:gd name="connsiteX1" fmla="*/ 2095500 w 2095500"/>
              <a:gd name="connsiteY1" fmla="*/ 0 h 4445000"/>
              <a:gd name="connsiteX2" fmla="*/ 2095500 w 2095500"/>
              <a:gd name="connsiteY2" fmla="*/ 4445000 h 4445000"/>
              <a:gd name="connsiteX3" fmla="*/ 0 w 2095500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5500" h="4445000">
                <a:moveTo>
                  <a:pt x="0" y="0"/>
                </a:moveTo>
                <a:lnTo>
                  <a:pt x="2095500" y="0"/>
                </a:lnTo>
                <a:lnTo>
                  <a:pt x="2095500" y="4445000"/>
                </a:lnTo>
                <a:lnTo>
                  <a:pt x="0" y="4445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0202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0" y="1012153"/>
            <a:ext cx="1407452" cy="930185"/>
          </a:xfrm>
          <a:prstGeom prst="rect">
            <a:avLst/>
          </a:prstGeom>
        </p:spPr>
      </p:pic>
      <p:pic>
        <p:nvPicPr>
          <p:cNvPr id="22" name="图片 11">
            <a:extLst>
              <a:ext uri="{FF2B5EF4-FFF2-40B4-BE49-F238E27FC236}">
                <a16:creationId xmlns:a16="http://schemas.microsoft.com/office/drawing/2014/main" id="{13E2E7EA-E131-468A-8063-A4E354430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4" y="468397"/>
            <a:ext cx="1132980" cy="1162485"/>
          </a:xfrm>
          <a:prstGeom prst="rect">
            <a:avLst/>
          </a:prstGeom>
        </p:spPr>
      </p:pic>
      <p:sp>
        <p:nvSpPr>
          <p:cNvPr id="17" name="文本框 7"/>
          <p:cNvSpPr txBox="1">
            <a:spLocks noChangeArrowheads="1"/>
          </p:cNvSpPr>
          <p:nvPr/>
        </p:nvSpPr>
        <p:spPr bwMode="auto">
          <a:xfrm>
            <a:off x="749778" y="738834"/>
            <a:ext cx="1017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3200" b="1">
                <a:solidFill>
                  <a:srgbClr val="00206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1.   Phân tích cấu tạo của từng tiếng trong câu tục ngữ</a:t>
            </a:r>
          </a:p>
        </p:txBody>
      </p:sp>
      <p:sp>
        <p:nvSpPr>
          <p:cNvPr id="18" name="矩形 2"/>
          <p:cNvSpPr/>
          <p:nvPr/>
        </p:nvSpPr>
        <p:spPr>
          <a:xfrm>
            <a:off x="1805015" y="1541651"/>
            <a:ext cx="836930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32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  <a:sym typeface="+mn-ea"/>
              </a:rPr>
              <a:t>Khôn ngoan đối đáp người ngoài</a:t>
            </a:r>
          </a:p>
          <a:p>
            <a:pPr algn="ctr" eaLnBrk="1" hangingPunct="1"/>
            <a:r>
              <a:rPr lang="en-US" altLang="en-US" sz="3200" b="1" dirty="0">
                <a:solidFill>
                  <a:srgbClr val="FF000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Gà cùng một mẹ chớ hoài </a:t>
            </a:r>
            <a:r>
              <a:rPr lang="en-US" altLang="en-US" sz="3200" b="1">
                <a:solidFill>
                  <a:srgbClr val="FF000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đá nhau.</a:t>
            </a:r>
            <a:endParaRPr lang="en-US" altLang="en-US" sz="3200" b="1" dirty="0">
              <a:solidFill>
                <a:srgbClr val="FF0000"/>
              </a:solidFill>
              <a:latin typeface="UTM Aptima" panose="02040603050506020204" pitchFamily="18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19" name="Group 37">
            <a:extLst>
              <a:ext uri="{FF2B5EF4-FFF2-40B4-BE49-F238E27FC236}">
                <a16:creationId xmlns:a16="http://schemas.microsoft.com/office/drawing/2014/main" id="{7B228C4E-646F-42B7-AE16-95F1D42526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91877"/>
              </p:ext>
            </p:extLst>
          </p:nvPr>
        </p:nvGraphicFramePr>
        <p:xfrm>
          <a:off x="2519036" y="3462755"/>
          <a:ext cx="7493452" cy="17580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21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23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Tiếng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Âm</a:t>
                      </a: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đầu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Vần</a:t>
                      </a: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Thanh 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7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hoài </a:t>
                      </a:r>
                      <a:endParaRPr kumimoji="0" lang="en-US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Aptima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</a:t>
                      </a:r>
                      <a:endParaRPr kumimoji="0" lang="en-US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Aptima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oai</a:t>
                      </a:r>
                      <a:endParaRPr kumimoji="0" lang="en-US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Aptima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huyền</a:t>
                      </a:r>
                      <a:endParaRPr kumimoji="0" lang="en-US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UTM Aptima" panose="02040603050506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ext Box 38">
            <a:extLst>
              <a:ext uri="{FF2B5EF4-FFF2-40B4-BE49-F238E27FC236}">
                <a16:creationId xmlns:a16="http://schemas.microsoft.com/office/drawing/2014/main" id="{342DD761-7526-47ED-8818-9B63FA726E50}"/>
              </a:ext>
            </a:extLst>
          </p:cNvPr>
          <p:cNvSpPr txBox="1"/>
          <p:nvPr/>
        </p:nvSpPr>
        <p:spPr>
          <a:xfrm>
            <a:off x="1090994" y="3125934"/>
            <a:ext cx="142804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Mẫu:</a:t>
            </a:r>
          </a:p>
        </p:txBody>
      </p:sp>
      <p:pic>
        <p:nvPicPr>
          <p:cNvPr id="21" name="图片 9">
            <a:extLst>
              <a:ext uri="{FF2B5EF4-FFF2-40B4-BE49-F238E27FC236}">
                <a16:creationId xmlns:a16="http://schemas.microsoft.com/office/drawing/2014/main" id="{940DA7B1-FB06-4E7F-9F50-C56C7B9795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5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0" y="1012153"/>
            <a:ext cx="1407452" cy="930185"/>
          </a:xfrm>
          <a:prstGeom prst="rect">
            <a:avLst/>
          </a:prstGeom>
        </p:spPr>
      </p:pic>
      <p:pic>
        <p:nvPicPr>
          <p:cNvPr id="40" name="图片 11">
            <a:extLst>
              <a:ext uri="{FF2B5EF4-FFF2-40B4-BE49-F238E27FC236}">
                <a16:creationId xmlns:a16="http://schemas.microsoft.com/office/drawing/2014/main" id="{13E2E7EA-E131-468A-8063-A4E354430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4" y="468397"/>
            <a:ext cx="1132980" cy="1162485"/>
          </a:xfrm>
          <a:prstGeom prst="rect">
            <a:avLst/>
          </a:prstGeom>
        </p:spPr>
      </p:pic>
      <p:sp>
        <p:nvSpPr>
          <p:cNvPr id="17" name="文本框 7"/>
          <p:cNvSpPr txBox="1">
            <a:spLocks noChangeArrowheads="1"/>
          </p:cNvSpPr>
          <p:nvPr/>
        </p:nvSpPr>
        <p:spPr bwMode="auto">
          <a:xfrm>
            <a:off x="749778" y="738834"/>
            <a:ext cx="1017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3200" b="1">
                <a:solidFill>
                  <a:srgbClr val="00206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1.     Phân tích cấu tạo của từng tiếng trong câu tục ngữ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976826"/>
              </p:ext>
            </p:extLst>
          </p:nvPr>
        </p:nvGraphicFramePr>
        <p:xfrm>
          <a:off x="1935747" y="1550451"/>
          <a:ext cx="8128000" cy="4449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7823412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8572572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9672187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95523861"/>
                    </a:ext>
                  </a:extLst>
                </a:gridCol>
              </a:tblGrid>
              <a:tr h="8739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Tiếng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Âm</a:t>
                      </a: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đầu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Vần</a:t>
                      </a: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Thanh 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609096"/>
                  </a:ext>
                </a:extLst>
              </a:tr>
              <a:tr h="595888">
                <a:tc>
                  <a:txBody>
                    <a:bodyPr/>
                    <a:lstStyle/>
                    <a:p>
                      <a:r>
                        <a:rPr lang="en-US" sz="3200" baseline="0"/>
                        <a:t> khôn</a:t>
                      </a:r>
                      <a:endParaRPr lang="en-US" sz="32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366523"/>
                  </a:ext>
                </a:extLst>
              </a:tr>
              <a:tr h="595888">
                <a:tc>
                  <a:txBody>
                    <a:bodyPr/>
                    <a:lstStyle/>
                    <a:p>
                      <a:r>
                        <a:rPr lang="en-US" sz="3200" baseline="0"/>
                        <a:t> ngoan</a:t>
                      </a:r>
                      <a:endParaRPr lang="en-US" sz="32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942132"/>
                  </a:ext>
                </a:extLst>
              </a:tr>
              <a:tr h="595888">
                <a:tc>
                  <a:txBody>
                    <a:bodyPr/>
                    <a:lstStyle/>
                    <a:p>
                      <a:r>
                        <a:rPr lang="en-US" sz="3200" baseline="0"/>
                        <a:t> đối </a:t>
                      </a:r>
                      <a:endParaRPr lang="en-US" sz="320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7565"/>
                  </a:ext>
                </a:extLst>
              </a:tr>
              <a:tr h="595888">
                <a:tc>
                  <a:txBody>
                    <a:bodyPr/>
                    <a:lstStyle/>
                    <a:p>
                      <a:r>
                        <a:rPr lang="en-US" sz="3200"/>
                        <a:t> đáp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055221"/>
                  </a:ext>
                </a:extLst>
              </a:tr>
              <a:tr h="595888">
                <a:tc>
                  <a:txBody>
                    <a:bodyPr/>
                    <a:lstStyle/>
                    <a:p>
                      <a:r>
                        <a:rPr lang="en-US" sz="3200"/>
                        <a:t> người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40008"/>
                  </a:ext>
                </a:extLst>
              </a:tr>
              <a:tr h="595888">
                <a:tc>
                  <a:txBody>
                    <a:bodyPr/>
                    <a:lstStyle/>
                    <a:p>
                      <a:r>
                        <a:rPr lang="en-US" sz="3200"/>
                        <a:t> ngoài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460038"/>
                  </a:ext>
                </a:extLst>
              </a:tr>
            </a:tbl>
          </a:graphicData>
        </a:graphic>
      </p:graphicFrame>
      <p:grpSp>
        <p:nvGrpSpPr>
          <p:cNvPr id="8" name="组合 9"/>
          <p:cNvGrpSpPr/>
          <p:nvPr/>
        </p:nvGrpSpPr>
        <p:grpSpPr>
          <a:xfrm rot="3700319">
            <a:off x="-230006" y="5238812"/>
            <a:ext cx="2448550" cy="987720"/>
            <a:chOff x="4322882" y="5260680"/>
            <a:chExt cx="2448550" cy="987720"/>
          </a:xfrm>
        </p:grpSpPr>
        <p:sp>
          <p:nvSpPr>
            <p:cNvPr id="9" name="Freeform 32"/>
            <p:cNvSpPr/>
            <p:nvPr/>
          </p:nvSpPr>
          <p:spPr bwMode="auto">
            <a:xfrm>
              <a:off x="4356083" y="5260680"/>
              <a:ext cx="2415349" cy="973196"/>
            </a:xfrm>
            <a:custGeom>
              <a:avLst/>
              <a:gdLst>
                <a:gd name="T0" fmla="*/ 471 w 492"/>
                <a:gd name="T1" fmla="*/ 63 h 198"/>
                <a:gd name="T2" fmla="*/ 461 w 492"/>
                <a:gd name="T3" fmla="*/ 30 h 198"/>
                <a:gd name="T4" fmla="*/ 440 w 492"/>
                <a:gd name="T5" fmla="*/ 3 h 198"/>
                <a:gd name="T6" fmla="*/ 4 w 492"/>
                <a:gd name="T7" fmla="*/ 125 h 198"/>
                <a:gd name="T8" fmla="*/ 452 w 492"/>
                <a:gd name="T9" fmla="*/ 32 h 198"/>
                <a:gd name="T10" fmla="*/ 468 w 492"/>
                <a:gd name="T11" fmla="*/ 64 h 198"/>
                <a:gd name="T12" fmla="*/ 451 w 492"/>
                <a:gd name="T13" fmla="*/ 69 h 198"/>
                <a:gd name="T14" fmla="*/ 441 w 492"/>
                <a:gd name="T15" fmla="*/ 53 h 198"/>
                <a:gd name="T16" fmla="*/ 441 w 492"/>
                <a:gd name="T17" fmla="*/ 63 h 198"/>
                <a:gd name="T18" fmla="*/ 425 w 492"/>
                <a:gd name="T19" fmla="*/ 76 h 198"/>
                <a:gd name="T20" fmla="*/ 416 w 492"/>
                <a:gd name="T21" fmla="*/ 66 h 198"/>
                <a:gd name="T22" fmla="*/ 398 w 492"/>
                <a:gd name="T23" fmla="*/ 83 h 198"/>
                <a:gd name="T24" fmla="*/ 388 w 492"/>
                <a:gd name="T25" fmla="*/ 75 h 198"/>
                <a:gd name="T26" fmla="*/ 376 w 492"/>
                <a:gd name="T27" fmla="*/ 89 h 198"/>
                <a:gd name="T28" fmla="*/ 372 w 492"/>
                <a:gd name="T29" fmla="*/ 78 h 198"/>
                <a:gd name="T30" fmla="*/ 371 w 492"/>
                <a:gd name="T31" fmla="*/ 91 h 198"/>
                <a:gd name="T32" fmla="*/ 346 w 492"/>
                <a:gd name="T33" fmla="*/ 86 h 198"/>
                <a:gd name="T34" fmla="*/ 334 w 492"/>
                <a:gd name="T35" fmla="*/ 71 h 198"/>
                <a:gd name="T36" fmla="*/ 345 w 492"/>
                <a:gd name="T37" fmla="*/ 98 h 198"/>
                <a:gd name="T38" fmla="*/ 325 w 492"/>
                <a:gd name="T39" fmla="*/ 99 h 198"/>
                <a:gd name="T40" fmla="*/ 315 w 492"/>
                <a:gd name="T41" fmla="*/ 92 h 198"/>
                <a:gd name="T42" fmla="*/ 321 w 492"/>
                <a:gd name="T43" fmla="*/ 104 h 198"/>
                <a:gd name="T44" fmla="*/ 301 w 492"/>
                <a:gd name="T45" fmla="*/ 93 h 198"/>
                <a:gd name="T46" fmla="*/ 302 w 492"/>
                <a:gd name="T47" fmla="*/ 110 h 198"/>
                <a:gd name="T48" fmla="*/ 280 w 492"/>
                <a:gd name="T49" fmla="*/ 116 h 198"/>
                <a:gd name="T50" fmla="*/ 271 w 492"/>
                <a:gd name="T51" fmla="*/ 102 h 198"/>
                <a:gd name="T52" fmla="*/ 256 w 492"/>
                <a:gd name="T53" fmla="*/ 123 h 198"/>
                <a:gd name="T54" fmla="*/ 252 w 492"/>
                <a:gd name="T55" fmla="*/ 109 h 198"/>
                <a:gd name="T56" fmla="*/ 250 w 492"/>
                <a:gd name="T57" fmla="*/ 120 h 198"/>
                <a:gd name="T58" fmla="*/ 232 w 492"/>
                <a:gd name="T59" fmla="*/ 129 h 198"/>
                <a:gd name="T60" fmla="*/ 224 w 492"/>
                <a:gd name="T61" fmla="*/ 105 h 198"/>
                <a:gd name="T62" fmla="*/ 224 w 492"/>
                <a:gd name="T63" fmla="*/ 123 h 198"/>
                <a:gd name="T64" fmla="*/ 210 w 492"/>
                <a:gd name="T65" fmla="*/ 136 h 198"/>
                <a:gd name="T66" fmla="*/ 205 w 492"/>
                <a:gd name="T67" fmla="*/ 124 h 198"/>
                <a:gd name="T68" fmla="*/ 203 w 492"/>
                <a:gd name="T69" fmla="*/ 136 h 198"/>
                <a:gd name="T70" fmla="*/ 186 w 492"/>
                <a:gd name="T71" fmla="*/ 143 h 198"/>
                <a:gd name="T72" fmla="*/ 177 w 492"/>
                <a:gd name="T73" fmla="*/ 133 h 198"/>
                <a:gd name="T74" fmla="*/ 182 w 492"/>
                <a:gd name="T75" fmla="*/ 144 h 198"/>
                <a:gd name="T76" fmla="*/ 165 w 492"/>
                <a:gd name="T77" fmla="*/ 148 h 198"/>
                <a:gd name="T78" fmla="*/ 155 w 492"/>
                <a:gd name="T79" fmla="*/ 138 h 198"/>
                <a:gd name="T80" fmla="*/ 146 w 492"/>
                <a:gd name="T81" fmla="*/ 154 h 198"/>
                <a:gd name="T82" fmla="*/ 138 w 492"/>
                <a:gd name="T83" fmla="*/ 140 h 198"/>
                <a:gd name="T84" fmla="*/ 137 w 492"/>
                <a:gd name="T85" fmla="*/ 150 h 198"/>
                <a:gd name="T86" fmla="*/ 121 w 492"/>
                <a:gd name="T87" fmla="*/ 161 h 198"/>
                <a:gd name="T88" fmla="*/ 114 w 492"/>
                <a:gd name="T89" fmla="*/ 136 h 198"/>
                <a:gd name="T90" fmla="*/ 118 w 492"/>
                <a:gd name="T91" fmla="*/ 162 h 198"/>
                <a:gd name="T92" fmla="*/ 94 w 492"/>
                <a:gd name="T93" fmla="*/ 158 h 198"/>
                <a:gd name="T94" fmla="*/ 96 w 492"/>
                <a:gd name="T95" fmla="*/ 166 h 198"/>
                <a:gd name="T96" fmla="*/ 88 w 492"/>
                <a:gd name="T97" fmla="*/ 171 h 198"/>
                <a:gd name="T98" fmla="*/ 83 w 492"/>
                <a:gd name="T99" fmla="*/ 161 h 198"/>
                <a:gd name="T100" fmla="*/ 82 w 492"/>
                <a:gd name="T101" fmla="*/ 169 h 198"/>
                <a:gd name="T102" fmla="*/ 76 w 492"/>
                <a:gd name="T103" fmla="*/ 175 h 198"/>
                <a:gd name="T104" fmla="*/ 71 w 492"/>
                <a:gd name="T105" fmla="*/ 165 h 198"/>
                <a:gd name="T106" fmla="*/ 69 w 492"/>
                <a:gd name="T107" fmla="*/ 173 h 198"/>
                <a:gd name="T108" fmla="*/ 60 w 492"/>
                <a:gd name="T109" fmla="*/ 180 h 198"/>
                <a:gd name="T110" fmla="*/ 58 w 492"/>
                <a:gd name="T111" fmla="*/ 176 h 198"/>
                <a:gd name="T112" fmla="*/ 49 w 492"/>
                <a:gd name="T113" fmla="*/ 168 h 198"/>
                <a:gd name="T114" fmla="*/ 57 w 492"/>
                <a:gd name="T115" fmla="*/ 181 h 198"/>
                <a:gd name="T116" fmla="*/ 25 w 492"/>
                <a:gd name="T117" fmla="*/ 197 h 198"/>
                <a:gd name="T118" fmla="*/ 209 w 492"/>
                <a:gd name="T119" fmla="*/ 145 h 198"/>
                <a:gd name="T120" fmla="*/ 486 w 492"/>
                <a:gd name="T121" fmla="*/ 7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2" h="198">
                  <a:moveTo>
                    <a:pt x="484" y="60"/>
                  </a:moveTo>
                  <a:cubicBezTo>
                    <a:pt x="479" y="61"/>
                    <a:pt x="475" y="62"/>
                    <a:pt x="471" y="63"/>
                  </a:cubicBezTo>
                  <a:cubicBezTo>
                    <a:pt x="473" y="63"/>
                    <a:pt x="473" y="61"/>
                    <a:pt x="473" y="59"/>
                  </a:cubicBezTo>
                  <a:cubicBezTo>
                    <a:pt x="470" y="49"/>
                    <a:pt x="465" y="40"/>
                    <a:pt x="461" y="30"/>
                  </a:cubicBezTo>
                  <a:cubicBezTo>
                    <a:pt x="456" y="20"/>
                    <a:pt x="452" y="9"/>
                    <a:pt x="443" y="1"/>
                  </a:cubicBezTo>
                  <a:cubicBezTo>
                    <a:pt x="442" y="0"/>
                    <a:pt x="439" y="1"/>
                    <a:pt x="440" y="3"/>
                  </a:cubicBezTo>
                  <a:cubicBezTo>
                    <a:pt x="293" y="35"/>
                    <a:pt x="150" y="87"/>
                    <a:pt x="3" y="119"/>
                  </a:cubicBezTo>
                  <a:cubicBezTo>
                    <a:pt x="0" y="120"/>
                    <a:pt x="1" y="126"/>
                    <a:pt x="4" y="125"/>
                  </a:cubicBezTo>
                  <a:cubicBezTo>
                    <a:pt x="152" y="93"/>
                    <a:pt x="295" y="40"/>
                    <a:pt x="443" y="11"/>
                  </a:cubicBezTo>
                  <a:cubicBezTo>
                    <a:pt x="446" y="18"/>
                    <a:pt x="449" y="25"/>
                    <a:pt x="452" y="32"/>
                  </a:cubicBezTo>
                  <a:cubicBezTo>
                    <a:pt x="456" y="42"/>
                    <a:pt x="460" y="54"/>
                    <a:pt x="466" y="63"/>
                  </a:cubicBezTo>
                  <a:cubicBezTo>
                    <a:pt x="467" y="64"/>
                    <a:pt x="467" y="64"/>
                    <a:pt x="468" y="64"/>
                  </a:cubicBezTo>
                  <a:cubicBezTo>
                    <a:pt x="462" y="66"/>
                    <a:pt x="457" y="67"/>
                    <a:pt x="451" y="69"/>
                  </a:cubicBezTo>
                  <a:cubicBezTo>
                    <a:pt x="451" y="69"/>
                    <a:pt x="451" y="69"/>
                    <a:pt x="451" y="69"/>
                  </a:cubicBezTo>
                  <a:cubicBezTo>
                    <a:pt x="450" y="66"/>
                    <a:pt x="448" y="64"/>
                    <a:pt x="446" y="61"/>
                  </a:cubicBezTo>
                  <a:cubicBezTo>
                    <a:pt x="444" y="59"/>
                    <a:pt x="442" y="56"/>
                    <a:pt x="441" y="53"/>
                  </a:cubicBezTo>
                  <a:cubicBezTo>
                    <a:pt x="439" y="50"/>
                    <a:pt x="434" y="52"/>
                    <a:pt x="436" y="55"/>
                  </a:cubicBezTo>
                  <a:cubicBezTo>
                    <a:pt x="437" y="58"/>
                    <a:pt x="439" y="61"/>
                    <a:pt x="441" y="63"/>
                  </a:cubicBezTo>
                  <a:cubicBezTo>
                    <a:pt x="442" y="65"/>
                    <a:pt x="444" y="68"/>
                    <a:pt x="446" y="70"/>
                  </a:cubicBezTo>
                  <a:cubicBezTo>
                    <a:pt x="439" y="72"/>
                    <a:pt x="432" y="74"/>
                    <a:pt x="425" y="76"/>
                  </a:cubicBezTo>
                  <a:cubicBezTo>
                    <a:pt x="423" y="73"/>
                    <a:pt x="423" y="69"/>
                    <a:pt x="422" y="65"/>
                  </a:cubicBezTo>
                  <a:cubicBezTo>
                    <a:pt x="422" y="61"/>
                    <a:pt x="416" y="62"/>
                    <a:pt x="416" y="66"/>
                  </a:cubicBezTo>
                  <a:cubicBezTo>
                    <a:pt x="417" y="70"/>
                    <a:pt x="418" y="74"/>
                    <a:pt x="419" y="78"/>
                  </a:cubicBezTo>
                  <a:cubicBezTo>
                    <a:pt x="412" y="80"/>
                    <a:pt x="405" y="81"/>
                    <a:pt x="398" y="83"/>
                  </a:cubicBezTo>
                  <a:cubicBezTo>
                    <a:pt x="397" y="79"/>
                    <a:pt x="394" y="75"/>
                    <a:pt x="391" y="72"/>
                  </a:cubicBezTo>
                  <a:cubicBezTo>
                    <a:pt x="390" y="71"/>
                    <a:pt x="387" y="73"/>
                    <a:pt x="388" y="75"/>
                  </a:cubicBezTo>
                  <a:cubicBezTo>
                    <a:pt x="391" y="78"/>
                    <a:pt x="393" y="81"/>
                    <a:pt x="394" y="84"/>
                  </a:cubicBezTo>
                  <a:cubicBezTo>
                    <a:pt x="388" y="86"/>
                    <a:pt x="382" y="88"/>
                    <a:pt x="376" y="89"/>
                  </a:cubicBezTo>
                  <a:cubicBezTo>
                    <a:pt x="375" y="88"/>
                    <a:pt x="374" y="86"/>
                    <a:pt x="373" y="84"/>
                  </a:cubicBezTo>
                  <a:cubicBezTo>
                    <a:pt x="372" y="82"/>
                    <a:pt x="372" y="80"/>
                    <a:pt x="372" y="78"/>
                  </a:cubicBezTo>
                  <a:cubicBezTo>
                    <a:pt x="371" y="75"/>
                    <a:pt x="366" y="76"/>
                    <a:pt x="367" y="79"/>
                  </a:cubicBezTo>
                  <a:cubicBezTo>
                    <a:pt x="367" y="83"/>
                    <a:pt x="368" y="87"/>
                    <a:pt x="371" y="91"/>
                  </a:cubicBezTo>
                  <a:cubicBezTo>
                    <a:pt x="364" y="93"/>
                    <a:pt x="357" y="95"/>
                    <a:pt x="350" y="96"/>
                  </a:cubicBezTo>
                  <a:cubicBezTo>
                    <a:pt x="349" y="93"/>
                    <a:pt x="347" y="89"/>
                    <a:pt x="346" y="86"/>
                  </a:cubicBezTo>
                  <a:cubicBezTo>
                    <a:pt x="344" y="80"/>
                    <a:pt x="342" y="75"/>
                    <a:pt x="340" y="70"/>
                  </a:cubicBezTo>
                  <a:cubicBezTo>
                    <a:pt x="339" y="66"/>
                    <a:pt x="333" y="67"/>
                    <a:pt x="334" y="71"/>
                  </a:cubicBezTo>
                  <a:cubicBezTo>
                    <a:pt x="336" y="76"/>
                    <a:pt x="338" y="81"/>
                    <a:pt x="339" y="85"/>
                  </a:cubicBezTo>
                  <a:cubicBezTo>
                    <a:pt x="341" y="89"/>
                    <a:pt x="342" y="94"/>
                    <a:pt x="345" y="98"/>
                  </a:cubicBezTo>
                  <a:cubicBezTo>
                    <a:pt x="339" y="100"/>
                    <a:pt x="333" y="101"/>
                    <a:pt x="326" y="103"/>
                  </a:cubicBezTo>
                  <a:cubicBezTo>
                    <a:pt x="326" y="102"/>
                    <a:pt x="325" y="100"/>
                    <a:pt x="325" y="99"/>
                  </a:cubicBezTo>
                  <a:cubicBezTo>
                    <a:pt x="323" y="96"/>
                    <a:pt x="321" y="93"/>
                    <a:pt x="319" y="90"/>
                  </a:cubicBezTo>
                  <a:cubicBezTo>
                    <a:pt x="318" y="87"/>
                    <a:pt x="313" y="89"/>
                    <a:pt x="315" y="92"/>
                  </a:cubicBezTo>
                  <a:cubicBezTo>
                    <a:pt x="316" y="95"/>
                    <a:pt x="318" y="98"/>
                    <a:pt x="319" y="100"/>
                  </a:cubicBezTo>
                  <a:cubicBezTo>
                    <a:pt x="320" y="102"/>
                    <a:pt x="321" y="103"/>
                    <a:pt x="321" y="104"/>
                  </a:cubicBezTo>
                  <a:cubicBezTo>
                    <a:pt x="317" y="106"/>
                    <a:pt x="313" y="107"/>
                    <a:pt x="308" y="108"/>
                  </a:cubicBezTo>
                  <a:cubicBezTo>
                    <a:pt x="306" y="103"/>
                    <a:pt x="304" y="98"/>
                    <a:pt x="301" y="93"/>
                  </a:cubicBezTo>
                  <a:cubicBezTo>
                    <a:pt x="300" y="90"/>
                    <a:pt x="294" y="93"/>
                    <a:pt x="296" y="96"/>
                  </a:cubicBezTo>
                  <a:cubicBezTo>
                    <a:pt x="298" y="101"/>
                    <a:pt x="300" y="105"/>
                    <a:pt x="302" y="110"/>
                  </a:cubicBezTo>
                  <a:cubicBezTo>
                    <a:pt x="295" y="112"/>
                    <a:pt x="287" y="114"/>
                    <a:pt x="280" y="116"/>
                  </a:cubicBezTo>
                  <a:cubicBezTo>
                    <a:pt x="280" y="116"/>
                    <a:pt x="280" y="116"/>
                    <a:pt x="280" y="116"/>
                  </a:cubicBezTo>
                  <a:cubicBezTo>
                    <a:pt x="278" y="111"/>
                    <a:pt x="276" y="107"/>
                    <a:pt x="275" y="102"/>
                  </a:cubicBezTo>
                  <a:cubicBezTo>
                    <a:pt x="275" y="99"/>
                    <a:pt x="271" y="99"/>
                    <a:pt x="271" y="102"/>
                  </a:cubicBezTo>
                  <a:cubicBezTo>
                    <a:pt x="271" y="108"/>
                    <a:pt x="273" y="113"/>
                    <a:pt x="275" y="117"/>
                  </a:cubicBezTo>
                  <a:cubicBezTo>
                    <a:pt x="268" y="119"/>
                    <a:pt x="262" y="121"/>
                    <a:pt x="256" y="123"/>
                  </a:cubicBezTo>
                  <a:cubicBezTo>
                    <a:pt x="255" y="121"/>
                    <a:pt x="255" y="120"/>
                    <a:pt x="254" y="118"/>
                  </a:cubicBezTo>
                  <a:cubicBezTo>
                    <a:pt x="254" y="115"/>
                    <a:pt x="253" y="112"/>
                    <a:pt x="252" y="109"/>
                  </a:cubicBezTo>
                  <a:cubicBezTo>
                    <a:pt x="250" y="106"/>
                    <a:pt x="246" y="108"/>
                    <a:pt x="247" y="112"/>
                  </a:cubicBezTo>
                  <a:cubicBezTo>
                    <a:pt x="248" y="114"/>
                    <a:pt x="249" y="117"/>
                    <a:pt x="250" y="120"/>
                  </a:cubicBezTo>
                  <a:cubicBezTo>
                    <a:pt x="250" y="121"/>
                    <a:pt x="250" y="123"/>
                    <a:pt x="251" y="124"/>
                  </a:cubicBezTo>
                  <a:cubicBezTo>
                    <a:pt x="244" y="126"/>
                    <a:pt x="238" y="128"/>
                    <a:pt x="232" y="129"/>
                  </a:cubicBezTo>
                  <a:cubicBezTo>
                    <a:pt x="231" y="127"/>
                    <a:pt x="230" y="124"/>
                    <a:pt x="229" y="121"/>
                  </a:cubicBezTo>
                  <a:cubicBezTo>
                    <a:pt x="227" y="116"/>
                    <a:pt x="226" y="110"/>
                    <a:pt x="224" y="105"/>
                  </a:cubicBezTo>
                  <a:cubicBezTo>
                    <a:pt x="224" y="102"/>
                    <a:pt x="219" y="103"/>
                    <a:pt x="220" y="106"/>
                  </a:cubicBezTo>
                  <a:cubicBezTo>
                    <a:pt x="221" y="111"/>
                    <a:pt x="223" y="117"/>
                    <a:pt x="224" y="123"/>
                  </a:cubicBezTo>
                  <a:cubicBezTo>
                    <a:pt x="225" y="125"/>
                    <a:pt x="226" y="128"/>
                    <a:pt x="227" y="131"/>
                  </a:cubicBezTo>
                  <a:cubicBezTo>
                    <a:pt x="221" y="133"/>
                    <a:pt x="215" y="134"/>
                    <a:pt x="210" y="136"/>
                  </a:cubicBezTo>
                  <a:cubicBezTo>
                    <a:pt x="209" y="135"/>
                    <a:pt x="209" y="134"/>
                    <a:pt x="208" y="134"/>
                  </a:cubicBezTo>
                  <a:cubicBezTo>
                    <a:pt x="207" y="130"/>
                    <a:pt x="206" y="127"/>
                    <a:pt x="205" y="124"/>
                  </a:cubicBezTo>
                  <a:cubicBezTo>
                    <a:pt x="204" y="121"/>
                    <a:pt x="199" y="122"/>
                    <a:pt x="200" y="125"/>
                  </a:cubicBezTo>
                  <a:cubicBezTo>
                    <a:pt x="201" y="129"/>
                    <a:pt x="202" y="133"/>
                    <a:pt x="203" y="136"/>
                  </a:cubicBezTo>
                  <a:cubicBezTo>
                    <a:pt x="203" y="137"/>
                    <a:pt x="204" y="137"/>
                    <a:pt x="204" y="137"/>
                  </a:cubicBezTo>
                  <a:cubicBezTo>
                    <a:pt x="198" y="139"/>
                    <a:pt x="192" y="141"/>
                    <a:pt x="186" y="143"/>
                  </a:cubicBezTo>
                  <a:cubicBezTo>
                    <a:pt x="185" y="139"/>
                    <a:pt x="183" y="135"/>
                    <a:pt x="181" y="131"/>
                  </a:cubicBezTo>
                  <a:cubicBezTo>
                    <a:pt x="180" y="129"/>
                    <a:pt x="176" y="131"/>
                    <a:pt x="177" y="133"/>
                  </a:cubicBezTo>
                  <a:cubicBezTo>
                    <a:pt x="178" y="136"/>
                    <a:pt x="179" y="138"/>
                    <a:pt x="180" y="141"/>
                  </a:cubicBezTo>
                  <a:cubicBezTo>
                    <a:pt x="181" y="142"/>
                    <a:pt x="181" y="143"/>
                    <a:pt x="182" y="144"/>
                  </a:cubicBezTo>
                  <a:cubicBezTo>
                    <a:pt x="176" y="145"/>
                    <a:pt x="171" y="147"/>
                    <a:pt x="165" y="148"/>
                  </a:cubicBezTo>
                  <a:cubicBezTo>
                    <a:pt x="165" y="148"/>
                    <a:pt x="165" y="148"/>
                    <a:pt x="165" y="148"/>
                  </a:cubicBezTo>
                  <a:cubicBezTo>
                    <a:pt x="163" y="145"/>
                    <a:pt x="161" y="141"/>
                    <a:pt x="161" y="137"/>
                  </a:cubicBezTo>
                  <a:cubicBezTo>
                    <a:pt x="160" y="133"/>
                    <a:pt x="155" y="135"/>
                    <a:pt x="155" y="138"/>
                  </a:cubicBezTo>
                  <a:cubicBezTo>
                    <a:pt x="156" y="142"/>
                    <a:pt x="157" y="147"/>
                    <a:pt x="159" y="150"/>
                  </a:cubicBezTo>
                  <a:cubicBezTo>
                    <a:pt x="155" y="151"/>
                    <a:pt x="150" y="153"/>
                    <a:pt x="146" y="154"/>
                  </a:cubicBezTo>
                  <a:cubicBezTo>
                    <a:pt x="145" y="152"/>
                    <a:pt x="144" y="150"/>
                    <a:pt x="142" y="148"/>
                  </a:cubicBezTo>
                  <a:cubicBezTo>
                    <a:pt x="141" y="145"/>
                    <a:pt x="140" y="143"/>
                    <a:pt x="138" y="140"/>
                  </a:cubicBezTo>
                  <a:cubicBezTo>
                    <a:pt x="138" y="137"/>
                    <a:pt x="133" y="137"/>
                    <a:pt x="134" y="141"/>
                  </a:cubicBezTo>
                  <a:cubicBezTo>
                    <a:pt x="135" y="144"/>
                    <a:pt x="136" y="147"/>
                    <a:pt x="137" y="150"/>
                  </a:cubicBezTo>
                  <a:cubicBezTo>
                    <a:pt x="138" y="152"/>
                    <a:pt x="139" y="154"/>
                    <a:pt x="140" y="156"/>
                  </a:cubicBezTo>
                  <a:cubicBezTo>
                    <a:pt x="134" y="158"/>
                    <a:pt x="127" y="160"/>
                    <a:pt x="121" y="161"/>
                  </a:cubicBezTo>
                  <a:cubicBezTo>
                    <a:pt x="120" y="157"/>
                    <a:pt x="118" y="153"/>
                    <a:pt x="116" y="149"/>
                  </a:cubicBezTo>
                  <a:cubicBezTo>
                    <a:pt x="115" y="145"/>
                    <a:pt x="114" y="141"/>
                    <a:pt x="114" y="136"/>
                  </a:cubicBezTo>
                  <a:cubicBezTo>
                    <a:pt x="114" y="134"/>
                    <a:pt x="111" y="134"/>
                    <a:pt x="111" y="136"/>
                  </a:cubicBezTo>
                  <a:cubicBezTo>
                    <a:pt x="110" y="144"/>
                    <a:pt x="111" y="157"/>
                    <a:pt x="118" y="162"/>
                  </a:cubicBezTo>
                  <a:cubicBezTo>
                    <a:pt x="112" y="164"/>
                    <a:pt x="106" y="166"/>
                    <a:pt x="101" y="167"/>
                  </a:cubicBezTo>
                  <a:cubicBezTo>
                    <a:pt x="99" y="164"/>
                    <a:pt x="97" y="161"/>
                    <a:pt x="94" y="158"/>
                  </a:cubicBezTo>
                  <a:cubicBezTo>
                    <a:pt x="93" y="157"/>
                    <a:pt x="91" y="159"/>
                    <a:pt x="92" y="160"/>
                  </a:cubicBezTo>
                  <a:cubicBezTo>
                    <a:pt x="94" y="162"/>
                    <a:pt x="95" y="164"/>
                    <a:pt x="96" y="166"/>
                  </a:cubicBezTo>
                  <a:cubicBezTo>
                    <a:pt x="96" y="167"/>
                    <a:pt x="96" y="168"/>
                    <a:pt x="96" y="169"/>
                  </a:cubicBezTo>
                  <a:cubicBezTo>
                    <a:pt x="94" y="170"/>
                    <a:pt x="91" y="170"/>
                    <a:pt x="88" y="171"/>
                  </a:cubicBezTo>
                  <a:cubicBezTo>
                    <a:pt x="87" y="170"/>
                    <a:pt x="86" y="169"/>
                    <a:pt x="85" y="167"/>
                  </a:cubicBezTo>
                  <a:cubicBezTo>
                    <a:pt x="84" y="165"/>
                    <a:pt x="84" y="163"/>
                    <a:pt x="83" y="161"/>
                  </a:cubicBezTo>
                  <a:cubicBezTo>
                    <a:pt x="83" y="158"/>
                    <a:pt x="79" y="159"/>
                    <a:pt x="79" y="162"/>
                  </a:cubicBezTo>
                  <a:cubicBezTo>
                    <a:pt x="80" y="164"/>
                    <a:pt x="81" y="167"/>
                    <a:pt x="82" y="169"/>
                  </a:cubicBezTo>
                  <a:cubicBezTo>
                    <a:pt x="82" y="170"/>
                    <a:pt x="83" y="171"/>
                    <a:pt x="84" y="173"/>
                  </a:cubicBezTo>
                  <a:cubicBezTo>
                    <a:pt x="81" y="173"/>
                    <a:pt x="79" y="174"/>
                    <a:pt x="76" y="175"/>
                  </a:cubicBezTo>
                  <a:cubicBezTo>
                    <a:pt x="75" y="173"/>
                    <a:pt x="74" y="172"/>
                    <a:pt x="73" y="171"/>
                  </a:cubicBezTo>
                  <a:cubicBezTo>
                    <a:pt x="72" y="169"/>
                    <a:pt x="71" y="167"/>
                    <a:pt x="71" y="165"/>
                  </a:cubicBezTo>
                  <a:cubicBezTo>
                    <a:pt x="70" y="162"/>
                    <a:pt x="66" y="163"/>
                    <a:pt x="66" y="166"/>
                  </a:cubicBezTo>
                  <a:cubicBezTo>
                    <a:pt x="67" y="168"/>
                    <a:pt x="68" y="171"/>
                    <a:pt x="69" y="173"/>
                  </a:cubicBezTo>
                  <a:cubicBezTo>
                    <a:pt x="69" y="174"/>
                    <a:pt x="70" y="175"/>
                    <a:pt x="71" y="176"/>
                  </a:cubicBezTo>
                  <a:cubicBezTo>
                    <a:pt x="67" y="178"/>
                    <a:pt x="63" y="179"/>
                    <a:pt x="60" y="180"/>
                  </a:cubicBezTo>
                  <a:cubicBezTo>
                    <a:pt x="60" y="180"/>
                    <a:pt x="60" y="180"/>
                    <a:pt x="60" y="180"/>
                  </a:cubicBezTo>
                  <a:cubicBezTo>
                    <a:pt x="60" y="178"/>
                    <a:pt x="59" y="177"/>
                    <a:pt x="58" y="176"/>
                  </a:cubicBezTo>
                  <a:cubicBezTo>
                    <a:pt x="56" y="173"/>
                    <a:pt x="54" y="170"/>
                    <a:pt x="52" y="166"/>
                  </a:cubicBezTo>
                  <a:cubicBezTo>
                    <a:pt x="51" y="165"/>
                    <a:pt x="49" y="166"/>
                    <a:pt x="49" y="168"/>
                  </a:cubicBezTo>
                  <a:cubicBezTo>
                    <a:pt x="51" y="172"/>
                    <a:pt x="53" y="177"/>
                    <a:pt x="56" y="180"/>
                  </a:cubicBezTo>
                  <a:cubicBezTo>
                    <a:pt x="57" y="181"/>
                    <a:pt x="57" y="181"/>
                    <a:pt x="57" y="181"/>
                  </a:cubicBezTo>
                  <a:cubicBezTo>
                    <a:pt x="46" y="184"/>
                    <a:pt x="35" y="187"/>
                    <a:pt x="24" y="191"/>
                  </a:cubicBezTo>
                  <a:cubicBezTo>
                    <a:pt x="20" y="192"/>
                    <a:pt x="21" y="198"/>
                    <a:pt x="25" y="197"/>
                  </a:cubicBezTo>
                  <a:cubicBezTo>
                    <a:pt x="86" y="179"/>
                    <a:pt x="148" y="162"/>
                    <a:pt x="209" y="145"/>
                  </a:cubicBezTo>
                  <a:cubicBezTo>
                    <a:pt x="209" y="145"/>
                    <a:pt x="209" y="145"/>
                    <a:pt x="209" y="145"/>
                  </a:cubicBezTo>
                  <a:cubicBezTo>
                    <a:pt x="210" y="145"/>
                    <a:pt x="211" y="145"/>
                    <a:pt x="212" y="144"/>
                  </a:cubicBezTo>
                  <a:cubicBezTo>
                    <a:pt x="303" y="119"/>
                    <a:pt x="394" y="94"/>
                    <a:pt x="486" y="71"/>
                  </a:cubicBezTo>
                  <a:cubicBezTo>
                    <a:pt x="492" y="69"/>
                    <a:pt x="490" y="58"/>
                    <a:pt x="484" y="6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0" name="Freeform 33"/>
            <p:cNvSpPr/>
            <p:nvPr/>
          </p:nvSpPr>
          <p:spPr bwMode="auto">
            <a:xfrm>
              <a:off x="4322882" y="5835466"/>
              <a:ext cx="130728" cy="412934"/>
            </a:xfrm>
            <a:custGeom>
              <a:avLst/>
              <a:gdLst>
                <a:gd name="T0" fmla="*/ 26 w 27"/>
                <a:gd name="T1" fmla="*/ 77 h 84"/>
                <a:gd name="T2" fmla="*/ 16 w 27"/>
                <a:gd name="T3" fmla="*/ 40 h 84"/>
                <a:gd name="T4" fmla="*/ 6 w 27"/>
                <a:gd name="T5" fmla="*/ 3 h 84"/>
                <a:gd name="T6" fmla="*/ 0 w 27"/>
                <a:gd name="T7" fmla="*/ 6 h 84"/>
                <a:gd name="T8" fmla="*/ 7 w 27"/>
                <a:gd name="T9" fmla="*/ 46 h 84"/>
                <a:gd name="T10" fmla="*/ 19 w 27"/>
                <a:gd name="T11" fmla="*/ 81 h 84"/>
                <a:gd name="T12" fmla="*/ 26 w 27"/>
                <a:gd name="T13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84">
                  <a:moveTo>
                    <a:pt x="26" y="77"/>
                  </a:moveTo>
                  <a:cubicBezTo>
                    <a:pt x="24" y="64"/>
                    <a:pt x="19" y="52"/>
                    <a:pt x="16" y="40"/>
                  </a:cubicBezTo>
                  <a:cubicBezTo>
                    <a:pt x="13" y="28"/>
                    <a:pt x="10" y="15"/>
                    <a:pt x="6" y="3"/>
                  </a:cubicBezTo>
                  <a:cubicBezTo>
                    <a:pt x="5" y="0"/>
                    <a:pt x="0" y="2"/>
                    <a:pt x="0" y="6"/>
                  </a:cubicBezTo>
                  <a:cubicBezTo>
                    <a:pt x="2" y="19"/>
                    <a:pt x="4" y="33"/>
                    <a:pt x="7" y="46"/>
                  </a:cubicBezTo>
                  <a:cubicBezTo>
                    <a:pt x="9" y="57"/>
                    <a:pt x="11" y="72"/>
                    <a:pt x="19" y="81"/>
                  </a:cubicBezTo>
                  <a:cubicBezTo>
                    <a:pt x="22" y="84"/>
                    <a:pt x="27" y="81"/>
                    <a:pt x="26" y="7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1" name="Freeform 34"/>
            <p:cNvSpPr/>
            <p:nvPr/>
          </p:nvSpPr>
          <p:spPr bwMode="auto">
            <a:xfrm>
              <a:off x="4517936" y="6036746"/>
              <a:ext cx="68477" cy="128653"/>
            </a:xfrm>
            <a:custGeom>
              <a:avLst/>
              <a:gdLst>
                <a:gd name="T0" fmla="*/ 13 w 14"/>
                <a:gd name="T1" fmla="*/ 25 h 26"/>
                <a:gd name="T2" fmla="*/ 7 w 14"/>
                <a:gd name="T3" fmla="*/ 15 h 26"/>
                <a:gd name="T4" fmla="*/ 2 w 14"/>
                <a:gd name="T5" fmla="*/ 1 h 26"/>
                <a:gd name="T6" fmla="*/ 0 w 14"/>
                <a:gd name="T7" fmla="*/ 2 h 26"/>
                <a:gd name="T8" fmla="*/ 4 w 14"/>
                <a:gd name="T9" fmla="*/ 15 h 26"/>
                <a:gd name="T10" fmla="*/ 12 w 14"/>
                <a:gd name="T11" fmla="*/ 26 h 26"/>
                <a:gd name="T12" fmla="*/ 13 w 14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6">
                  <a:moveTo>
                    <a:pt x="13" y="25"/>
                  </a:moveTo>
                  <a:cubicBezTo>
                    <a:pt x="12" y="21"/>
                    <a:pt x="9" y="18"/>
                    <a:pt x="7" y="15"/>
                  </a:cubicBezTo>
                  <a:cubicBezTo>
                    <a:pt x="4" y="11"/>
                    <a:pt x="3" y="6"/>
                    <a:pt x="2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6"/>
                    <a:pt x="2" y="11"/>
                    <a:pt x="4" y="15"/>
                  </a:cubicBezTo>
                  <a:cubicBezTo>
                    <a:pt x="6" y="18"/>
                    <a:pt x="8" y="24"/>
                    <a:pt x="12" y="26"/>
                  </a:cubicBezTo>
                  <a:cubicBezTo>
                    <a:pt x="13" y="26"/>
                    <a:pt x="14" y="25"/>
                    <a:pt x="13" y="2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</p:grpSp>
      <p:grpSp>
        <p:nvGrpSpPr>
          <p:cNvPr id="12" name="组合 53"/>
          <p:cNvGrpSpPr/>
          <p:nvPr/>
        </p:nvGrpSpPr>
        <p:grpSpPr>
          <a:xfrm>
            <a:off x="10911380" y="3261042"/>
            <a:ext cx="740789" cy="765691"/>
            <a:chOff x="6711257" y="5432908"/>
            <a:chExt cx="740789" cy="765691"/>
          </a:xfrm>
        </p:grpSpPr>
        <p:sp>
          <p:nvSpPr>
            <p:cNvPr id="13" name="Freeform 35"/>
            <p:cNvSpPr>
              <a:spLocks noEditPoints="1"/>
            </p:cNvSpPr>
            <p:nvPr/>
          </p:nvSpPr>
          <p:spPr bwMode="auto">
            <a:xfrm>
              <a:off x="6711257" y="5727564"/>
              <a:ext cx="427459" cy="471035"/>
            </a:xfrm>
            <a:custGeom>
              <a:avLst/>
              <a:gdLst>
                <a:gd name="T0" fmla="*/ 82 w 87"/>
                <a:gd name="T1" fmla="*/ 25 h 96"/>
                <a:gd name="T2" fmla="*/ 62 w 87"/>
                <a:gd name="T3" fmla="*/ 23 h 96"/>
                <a:gd name="T4" fmla="*/ 60 w 87"/>
                <a:gd name="T5" fmla="*/ 7 h 96"/>
                <a:gd name="T6" fmla="*/ 48 w 87"/>
                <a:gd name="T7" fmla="*/ 7 h 96"/>
                <a:gd name="T8" fmla="*/ 49 w 87"/>
                <a:gd name="T9" fmla="*/ 10 h 96"/>
                <a:gd name="T10" fmla="*/ 42 w 87"/>
                <a:gd name="T11" fmla="*/ 22 h 96"/>
                <a:gd name="T12" fmla="*/ 8 w 87"/>
                <a:gd name="T13" fmla="*/ 23 h 96"/>
                <a:gd name="T14" fmla="*/ 5 w 87"/>
                <a:gd name="T15" fmla="*/ 34 h 96"/>
                <a:gd name="T16" fmla="*/ 28 w 87"/>
                <a:gd name="T17" fmla="*/ 53 h 96"/>
                <a:gd name="T18" fmla="*/ 16 w 87"/>
                <a:gd name="T19" fmla="*/ 83 h 96"/>
                <a:gd name="T20" fmla="*/ 26 w 87"/>
                <a:gd name="T21" fmla="*/ 89 h 96"/>
                <a:gd name="T22" fmla="*/ 45 w 87"/>
                <a:gd name="T23" fmla="*/ 71 h 96"/>
                <a:gd name="T24" fmla="*/ 66 w 87"/>
                <a:gd name="T25" fmla="*/ 93 h 96"/>
                <a:gd name="T26" fmla="*/ 76 w 87"/>
                <a:gd name="T27" fmla="*/ 89 h 96"/>
                <a:gd name="T28" fmla="*/ 68 w 87"/>
                <a:gd name="T29" fmla="*/ 50 h 96"/>
                <a:gd name="T30" fmla="*/ 84 w 87"/>
                <a:gd name="T31" fmla="*/ 35 h 96"/>
                <a:gd name="T32" fmla="*/ 82 w 87"/>
                <a:gd name="T33" fmla="*/ 25 h 96"/>
                <a:gd name="T34" fmla="*/ 40 w 87"/>
                <a:gd name="T35" fmla="*/ 47 h 96"/>
                <a:gd name="T36" fmla="*/ 45 w 87"/>
                <a:gd name="T37" fmla="*/ 35 h 96"/>
                <a:gd name="T38" fmla="*/ 54 w 87"/>
                <a:gd name="T39" fmla="*/ 35 h 96"/>
                <a:gd name="T40" fmla="*/ 56 w 87"/>
                <a:gd name="T41" fmla="*/ 44 h 96"/>
                <a:gd name="T42" fmla="*/ 46 w 87"/>
                <a:gd name="T43" fmla="*/ 53 h 96"/>
                <a:gd name="T44" fmla="*/ 40 w 87"/>
                <a:gd name="T45" fmla="*/ 47 h 96"/>
                <a:gd name="T46" fmla="*/ 27 w 87"/>
                <a:gd name="T47" fmla="*/ 35 h 96"/>
                <a:gd name="T48" fmla="*/ 36 w 87"/>
                <a:gd name="T49" fmla="*/ 35 h 96"/>
                <a:gd name="T50" fmla="*/ 33 w 87"/>
                <a:gd name="T51" fmla="*/ 40 h 96"/>
                <a:gd name="T52" fmla="*/ 27 w 87"/>
                <a:gd name="T53" fmla="*/ 35 h 96"/>
                <a:gd name="T54" fmla="*/ 63 w 87"/>
                <a:gd name="T55" fmla="*/ 71 h 96"/>
                <a:gd name="T56" fmla="*/ 55 w 87"/>
                <a:gd name="T57" fmla="*/ 62 h 96"/>
                <a:gd name="T58" fmla="*/ 60 w 87"/>
                <a:gd name="T59" fmla="*/ 57 h 96"/>
                <a:gd name="T60" fmla="*/ 63 w 87"/>
                <a:gd name="T61" fmla="*/ 7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" h="96">
                  <a:moveTo>
                    <a:pt x="82" y="25"/>
                  </a:moveTo>
                  <a:cubicBezTo>
                    <a:pt x="75" y="24"/>
                    <a:pt x="69" y="23"/>
                    <a:pt x="62" y="23"/>
                  </a:cubicBezTo>
                  <a:cubicBezTo>
                    <a:pt x="61" y="18"/>
                    <a:pt x="60" y="12"/>
                    <a:pt x="60" y="7"/>
                  </a:cubicBezTo>
                  <a:cubicBezTo>
                    <a:pt x="59" y="0"/>
                    <a:pt x="48" y="0"/>
                    <a:pt x="48" y="7"/>
                  </a:cubicBezTo>
                  <a:cubicBezTo>
                    <a:pt x="48" y="8"/>
                    <a:pt x="49" y="9"/>
                    <a:pt x="49" y="10"/>
                  </a:cubicBezTo>
                  <a:cubicBezTo>
                    <a:pt x="46" y="14"/>
                    <a:pt x="44" y="18"/>
                    <a:pt x="42" y="22"/>
                  </a:cubicBezTo>
                  <a:cubicBezTo>
                    <a:pt x="31" y="22"/>
                    <a:pt x="19" y="22"/>
                    <a:pt x="8" y="23"/>
                  </a:cubicBezTo>
                  <a:cubicBezTo>
                    <a:pt x="2" y="23"/>
                    <a:pt x="0" y="31"/>
                    <a:pt x="5" y="34"/>
                  </a:cubicBezTo>
                  <a:cubicBezTo>
                    <a:pt x="13" y="40"/>
                    <a:pt x="21" y="46"/>
                    <a:pt x="28" y="53"/>
                  </a:cubicBezTo>
                  <a:cubicBezTo>
                    <a:pt x="24" y="63"/>
                    <a:pt x="20" y="73"/>
                    <a:pt x="16" y="83"/>
                  </a:cubicBezTo>
                  <a:cubicBezTo>
                    <a:pt x="15" y="89"/>
                    <a:pt x="22" y="93"/>
                    <a:pt x="26" y="89"/>
                  </a:cubicBezTo>
                  <a:cubicBezTo>
                    <a:pt x="32" y="83"/>
                    <a:pt x="38" y="77"/>
                    <a:pt x="45" y="71"/>
                  </a:cubicBezTo>
                  <a:cubicBezTo>
                    <a:pt x="51" y="79"/>
                    <a:pt x="58" y="86"/>
                    <a:pt x="66" y="93"/>
                  </a:cubicBezTo>
                  <a:cubicBezTo>
                    <a:pt x="69" y="96"/>
                    <a:pt x="76" y="94"/>
                    <a:pt x="76" y="89"/>
                  </a:cubicBezTo>
                  <a:cubicBezTo>
                    <a:pt x="75" y="75"/>
                    <a:pt x="72" y="63"/>
                    <a:pt x="68" y="50"/>
                  </a:cubicBezTo>
                  <a:cubicBezTo>
                    <a:pt x="74" y="45"/>
                    <a:pt x="79" y="40"/>
                    <a:pt x="84" y="35"/>
                  </a:cubicBezTo>
                  <a:cubicBezTo>
                    <a:pt x="87" y="32"/>
                    <a:pt x="86" y="26"/>
                    <a:pt x="82" y="25"/>
                  </a:cubicBezTo>
                  <a:close/>
                  <a:moveTo>
                    <a:pt x="40" y="47"/>
                  </a:moveTo>
                  <a:cubicBezTo>
                    <a:pt x="42" y="43"/>
                    <a:pt x="43" y="39"/>
                    <a:pt x="45" y="35"/>
                  </a:cubicBezTo>
                  <a:cubicBezTo>
                    <a:pt x="48" y="35"/>
                    <a:pt x="51" y="35"/>
                    <a:pt x="54" y="35"/>
                  </a:cubicBezTo>
                  <a:cubicBezTo>
                    <a:pt x="55" y="38"/>
                    <a:pt x="56" y="41"/>
                    <a:pt x="56" y="44"/>
                  </a:cubicBezTo>
                  <a:cubicBezTo>
                    <a:pt x="53" y="47"/>
                    <a:pt x="50" y="50"/>
                    <a:pt x="46" y="53"/>
                  </a:cubicBezTo>
                  <a:cubicBezTo>
                    <a:pt x="44" y="51"/>
                    <a:pt x="42" y="49"/>
                    <a:pt x="40" y="47"/>
                  </a:cubicBezTo>
                  <a:close/>
                  <a:moveTo>
                    <a:pt x="27" y="35"/>
                  </a:moveTo>
                  <a:cubicBezTo>
                    <a:pt x="30" y="35"/>
                    <a:pt x="33" y="35"/>
                    <a:pt x="36" y="35"/>
                  </a:cubicBezTo>
                  <a:cubicBezTo>
                    <a:pt x="35" y="36"/>
                    <a:pt x="34" y="38"/>
                    <a:pt x="33" y="40"/>
                  </a:cubicBezTo>
                  <a:cubicBezTo>
                    <a:pt x="31" y="38"/>
                    <a:pt x="29" y="37"/>
                    <a:pt x="27" y="35"/>
                  </a:cubicBezTo>
                  <a:close/>
                  <a:moveTo>
                    <a:pt x="63" y="71"/>
                  </a:moveTo>
                  <a:cubicBezTo>
                    <a:pt x="60" y="68"/>
                    <a:pt x="57" y="65"/>
                    <a:pt x="55" y="62"/>
                  </a:cubicBezTo>
                  <a:cubicBezTo>
                    <a:pt x="56" y="60"/>
                    <a:pt x="58" y="59"/>
                    <a:pt x="60" y="57"/>
                  </a:cubicBezTo>
                  <a:cubicBezTo>
                    <a:pt x="61" y="62"/>
                    <a:pt x="62" y="67"/>
                    <a:pt x="63" y="71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4" name="Freeform 104"/>
            <p:cNvSpPr/>
            <p:nvPr/>
          </p:nvSpPr>
          <p:spPr bwMode="auto">
            <a:xfrm>
              <a:off x="7211341" y="5432908"/>
              <a:ext cx="240705" cy="244855"/>
            </a:xfrm>
            <a:custGeom>
              <a:avLst/>
              <a:gdLst>
                <a:gd name="T0" fmla="*/ 42 w 49"/>
                <a:gd name="T1" fmla="*/ 10 h 50"/>
                <a:gd name="T2" fmla="*/ 27 w 49"/>
                <a:gd name="T3" fmla="*/ 16 h 50"/>
                <a:gd name="T4" fmla="*/ 23 w 49"/>
                <a:gd name="T5" fmla="*/ 7 h 50"/>
                <a:gd name="T6" fmla="*/ 12 w 49"/>
                <a:gd name="T7" fmla="*/ 10 h 50"/>
                <a:gd name="T8" fmla="*/ 15 w 49"/>
                <a:gd name="T9" fmla="*/ 22 h 50"/>
                <a:gd name="T10" fmla="*/ 4 w 49"/>
                <a:gd name="T11" fmla="*/ 28 h 50"/>
                <a:gd name="T12" fmla="*/ 8 w 49"/>
                <a:gd name="T13" fmla="*/ 37 h 50"/>
                <a:gd name="T14" fmla="*/ 20 w 49"/>
                <a:gd name="T15" fmla="*/ 33 h 50"/>
                <a:gd name="T16" fmla="*/ 22 w 49"/>
                <a:gd name="T17" fmla="*/ 36 h 50"/>
                <a:gd name="T18" fmla="*/ 29 w 49"/>
                <a:gd name="T19" fmla="*/ 46 h 50"/>
                <a:gd name="T20" fmla="*/ 36 w 49"/>
                <a:gd name="T21" fmla="*/ 49 h 50"/>
                <a:gd name="T22" fmla="*/ 38 w 49"/>
                <a:gd name="T23" fmla="*/ 49 h 50"/>
                <a:gd name="T24" fmla="*/ 41 w 49"/>
                <a:gd name="T25" fmla="*/ 40 h 50"/>
                <a:gd name="T26" fmla="*/ 34 w 49"/>
                <a:gd name="T27" fmla="*/ 28 h 50"/>
                <a:gd name="T28" fmla="*/ 46 w 49"/>
                <a:gd name="T29" fmla="*/ 21 h 50"/>
                <a:gd name="T30" fmla="*/ 42 w 49"/>
                <a:gd name="T31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50">
                  <a:moveTo>
                    <a:pt x="42" y="10"/>
                  </a:moveTo>
                  <a:cubicBezTo>
                    <a:pt x="36" y="11"/>
                    <a:pt x="32" y="13"/>
                    <a:pt x="27" y="16"/>
                  </a:cubicBezTo>
                  <a:cubicBezTo>
                    <a:pt x="25" y="13"/>
                    <a:pt x="24" y="10"/>
                    <a:pt x="23" y="7"/>
                  </a:cubicBezTo>
                  <a:cubicBezTo>
                    <a:pt x="20" y="0"/>
                    <a:pt x="11" y="3"/>
                    <a:pt x="12" y="10"/>
                  </a:cubicBezTo>
                  <a:cubicBezTo>
                    <a:pt x="13" y="14"/>
                    <a:pt x="14" y="18"/>
                    <a:pt x="15" y="22"/>
                  </a:cubicBezTo>
                  <a:cubicBezTo>
                    <a:pt x="12" y="24"/>
                    <a:pt x="8" y="26"/>
                    <a:pt x="4" y="28"/>
                  </a:cubicBezTo>
                  <a:cubicBezTo>
                    <a:pt x="0" y="31"/>
                    <a:pt x="3" y="39"/>
                    <a:pt x="8" y="37"/>
                  </a:cubicBezTo>
                  <a:cubicBezTo>
                    <a:pt x="12" y="36"/>
                    <a:pt x="16" y="34"/>
                    <a:pt x="20" y="33"/>
                  </a:cubicBezTo>
                  <a:cubicBezTo>
                    <a:pt x="21" y="34"/>
                    <a:pt x="22" y="35"/>
                    <a:pt x="22" y="36"/>
                  </a:cubicBezTo>
                  <a:cubicBezTo>
                    <a:pt x="24" y="40"/>
                    <a:pt x="26" y="44"/>
                    <a:pt x="29" y="46"/>
                  </a:cubicBezTo>
                  <a:cubicBezTo>
                    <a:pt x="31" y="48"/>
                    <a:pt x="34" y="49"/>
                    <a:pt x="36" y="49"/>
                  </a:cubicBezTo>
                  <a:cubicBezTo>
                    <a:pt x="31" y="50"/>
                    <a:pt x="36" y="49"/>
                    <a:pt x="38" y="49"/>
                  </a:cubicBezTo>
                  <a:cubicBezTo>
                    <a:pt x="42" y="48"/>
                    <a:pt x="43" y="43"/>
                    <a:pt x="41" y="40"/>
                  </a:cubicBezTo>
                  <a:cubicBezTo>
                    <a:pt x="40" y="35"/>
                    <a:pt x="36" y="31"/>
                    <a:pt x="34" y="28"/>
                  </a:cubicBezTo>
                  <a:cubicBezTo>
                    <a:pt x="38" y="26"/>
                    <a:pt x="43" y="24"/>
                    <a:pt x="46" y="21"/>
                  </a:cubicBezTo>
                  <a:cubicBezTo>
                    <a:pt x="49" y="17"/>
                    <a:pt x="47" y="10"/>
                    <a:pt x="42" y="1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</p:grpSp>
      <p:sp>
        <p:nvSpPr>
          <p:cNvPr id="15" name="Text Box 33"/>
          <p:cNvSpPr txBox="1"/>
          <p:nvPr/>
        </p:nvSpPr>
        <p:spPr>
          <a:xfrm>
            <a:off x="4665980" y="2439872"/>
            <a:ext cx="65722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kh</a:t>
            </a:r>
          </a:p>
        </p:txBody>
      </p:sp>
      <p:sp>
        <p:nvSpPr>
          <p:cNvPr id="21" name="Text Box 33"/>
          <p:cNvSpPr txBox="1"/>
          <p:nvPr/>
        </p:nvSpPr>
        <p:spPr>
          <a:xfrm>
            <a:off x="6727825" y="2439872"/>
            <a:ext cx="6794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ôn</a:t>
            </a:r>
          </a:p>
        </p:txBody>
      </p:sp>
      <p:sp>
        <p:nvSpPr>
          <p:cNvPr id="22" name="Text Box 33"/>
          <p:cNvSpPr txBox="1"/>
          <p:nvPr/>
        </p:nvSpPr>
        <p:spPr>
          <a:xfrm>
            <a:off x="8335645" y="2439872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ngang</a:t>
            </a:r>
          </a:p>
        </p:txBody>
      </p:sp>
      <p:sp>
        <p:nvSpPr>
          <p:cNvPr id="23" name="Text Box 33"/>
          <p:cNvSpPr txBox="1"/>
          <p:nvPr/>
        </p:nvSpPr>
        <p:spPr>
          <a:xfrm>
            <a:off x="4652645" y="3128212"/>
            <a:ext cx="6794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ng</a:t>
            </a:r>
          </a:p>
        </p:txBody>
      </p:sp>
      <p:sp>
        <p:nvSpPr>
          <p:cNvPr id="24" name="Text Box 33"/>
          <p:cNvSpPr txBox="1"/>
          <p:nvPr/>
        </p:nvSpPr>
        <p:spPr>
          <a:xfrm>
            <a:off x="6660515" y="3128212"/>
            <a:ext cx="90551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oan</a:t>
            </a:r>
          </a:p>
        </p:txBody>
      </p:sp>
      <p:sp>
        <p:nvSpPr>
          <p:cNvPr id="25" name="Text Box 33"/>
          <p:cNvSpPr txBox="1"/>
          <p:nvPr/>
        </p:nvSpPr>
        <p:spPr>
          <a:xfrm>
            <a:off x="8322310" y="3128212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ngang</a:t>
            </a:r>
          </a:p>
        </p:txBody>
      </p:sp>
      <p:sp>
        <p:nvSpPr>
          <p:cNvPr id="26" name="Text Box 33"/>
          <p:cNvSpPr txBox="1"/>
          <p:nvPr/>
        </p:nvSpPr>
        <p:spPr>
          <a:xfrm>
            <a:off x="4685030" y="3668564"/>
            <a:ext cx="43116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đ</a:t>
            </a:r>
          </a:p>
        </p:txBody>
      </p:sp>
      <p:sp>
        <p:nvSpPr>
          <p:cNvPr id="27" name="Text Box 33"/>
          <p:cNvSpPr txBox="1"/>
          <p:nvPr/>
        </p:nvSpPr>
        <p:spPr>
          <a:xfrm>
            <a:off x="6746875" y="3684606"/>
            <a:ext cx="5441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ôi</a:t>
            </a:r>
          </a:p>
        </p:txBody>
      </p:sp>
      <p:sp>
        <p:nvSpPr>
          <p:cNvPr id="28" name="Text Box 33"/>
          <p:cNvSpPr txBox="1"/>
          <p:nvPr/>
        </p:nvSpPr>
        <p:spPr>
          <a:xfrm>
            <a:off x="8354695" y="3668564"/>
            <a:ext cx="86106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>
                <a:latin typeface="Arial" panose="020B0604020202020204" pitchFamily="34" charset="0"/>
              </a:rPr>
              <a:t>sắc</a:t>
            </a:r>
            <a:endParaRPr lang="en-US" altLang="en-US" sz="3200" b="1" dirty="0">
              <a:latin typeface="Arial" panose="020B0604020202020204" pitchFamily="34" charset="0"/>
            </a:endParaRPr>
          </a:p>
        </p:txBody>
      </p:sp>
      <p:sp>
        <p:nvSpPr>
          <p:cNvPr id="29" name="Text Box 33"/>
          <p:cNvSpPr txBox="1"/>
          <p:nvPr/>
        </p:nvSpPr>
        <p:spPr>
          <a:xfrm>
            <a:off x="4674235" y="4279234"/>
            <a:ext cx="43116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đ</a:t>
            </a:r>
          </a:p>
        </p:txBody>
      </p:sp>
      <p:sp>
        <p:nvSpPr>
          <p:cNvPr id="30" name="Text Box 33"/>
          <p:cNvSpPr txBox="1"/>
          <p:nvPr/>
        </p:nvSpPr>
        <p:spPr>
          <a:xfrm>
            <a:off x="6736080" y="4231108"/>
            <a:ext cx="65722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ap</a:t>
            </a:r>
          </a:p>
        </p:txBody>
      </p:sp>
      <p:sp>
        <p:nvSpPr>
          <p:cNvPr id="31" name="Text Box 33"/>
          <p:cNvSpPr txBox="1"/>
          <p:nvPr/>
        </p:nvSpPr>
        <p:spPr>
          <a:xfrm>
            <a:off x="8359942" y="4247150"/>
            <a:ext cx="8610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sắc</a:t>
            </a:r>
          </a:p>
        </p:txBody>
      </p:sp>
      <p:sp>
        <p:nvSpPr>
          <p:cNvPr id="32" name="Text Box 33"/>
          <p:cNvSpPr txBox="1"/>
          <p:nvPr/>
        </p:nvSpPr>
        <p:spPr>
          <a:xfrm>
            <a:off x="4663440" y="4846423"/>
            <a:ext cx="6794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ng</a:t>
            </a:r>
          </a:p>
        </p:txBody>
      </p:sp>
      <p:sp>
        <p:nvSpPr>
          <p:cNvPr id="33" name="Text Box 33"/>
          <p:cNvSpPr txBox="1"/>
          <p:nvPr/>
        </p:nvSpPr>
        <p:spPr>
          <a:xfrm>
            <a:off x="6725285" y="4814339"/>
            <a:ext cx="87884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ươi</a:t>
            </a:r>
          </a:p>
        </p:txBody>
      </p:sp>
      <p:sp>
        <p:nvSpPr>
          <p:cNvPr id="34" name="Text Box 33"/>
          <p:cNvSpPr txBox="1"/>
          <p:nvPr/>
        </p:nvSpPr>
        <p:spPr>
          <a:xfrm>
            <a:off x="8333105" y="4830381"/>
            <a:ext cx="13798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huyền</a:t>
            </a:r>
          </a:p>
        </p:txBody>
      </p:sp>
      <p:sp>
        <p:nvSpPr>
          <p:cNvPr id="35" name="Text Box 33"/>
          <p:cNvSpPr txBox="1"/>
          <p:nvPr/>
        </p:nvSpPr>
        <p:spPr>
          <a:xfrm>
            <a:off x="4677732" y="5387852"/>
            <a:ext cx="6794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ng</a:t>
            </a:r>
          </a:p>
        </p:txBody>
      </p:sp>
      <p:sp>
        <p:nvSpPr>
          <p:cNvPr id="36" name="Text Box 33"/>
          <p:cNvSpPr txBox="1"/>
          <p:nvPr/>
        </p:nvSpPr>
        <p:spPr>
          <a:xfrm>
            <a:off x="6725285" y="5354992"/>
            <a:ext cx="7702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oai</a:t>
            </a:r>
          </a:p>
        </p:txBody>
      </p:sp>
      <p:sp>
        <p:nvSpPr>
          <p:cNvPr id="37" name="Text Box 33"/>
          <p:cNvSpPr txBox="1"/>
          <p:nvPr/>
        </p:nvSpPr>
        <p:spPr>
          <a:xfrm>
            <a:off x="8333105" y="5403118"/>
            <a:ext cx="13798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huyền</a:t>
            </a:r>
          </a:p>
        </p:txBody>
      </p:sp>
      <p:pic>
        <p:nvPicPr>
          <p:cNvPr id="38" name="图片 9">
            <a:extLst>
              <a:ext uri="{FF2B5EF4-FFF2-40B4-BE49-F238E27FC236}">
                <a16:creationId xmlns:a16="http://schemas.microsoft.com/office/drawing/2014/main" id="{940DA7B1-FB06-4E7F-9F50-C56C7B9795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9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0" y="1012153"/>
            <a:ext cx="1407452" cy="930185"/>
          </a:xfrm>
          <a:prstGeom prst="rect">
            <a:avLst/>
          </a:prstGeom>
        </p:spPr>
      </p:pic>
      <p:pic>
        <p:nvPicPr>
          <p:cNvPr id="64" name="图片 11">
            <a:extLst>
              <a:ext uri="{FF2B5EF4-FFF2-40B4-BE49-F238E27FC236}">
                <a16:creationId xmlns:a16="http://schemas.microsoft.com/office/drawing/2014/main" id="{13E2E7EA-E131-468A-8063-A4E354430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07" y="344973"/>
            <a:ext cx="1132980" cy="1162485"/>
          </a:xfrm>
          <a:prstGeom prst="rect">
            <a:avLst/>
          </a:prstGeom>
        </p:spPr>
      </p:pic>
      <p:pic>
        <p:nvPicPr>
          <p:cNvPr id="62" name="图片 9">
            <a:extLst>
              <a:ext uri="{FF2B5EF4-FFF2-40B4-BE49-F238E27FC236}">
                <a16:creationId xmlns:a16="http://schemas.microsoft.com/office/drawing/2014/main" id="{940DA7B1-FB06-4E7F-9F50-C56C7B9795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  <p:sp>
        <p:nvSpPr>
          <p:cNvPr id="17" name="文本框 7"/>
          <p:cNvSpPr txBox="1">
            <a:spLocks noChangeArrowheads="1"/>
          </p:cNvSpPr>
          <p:nvPr/>
        </p:nvSpPr>
        <p:spPr bwMode="auto">
          <a:xfrm>
            <a:off x="749778" y="562372"/>
            <a:ext cx="1017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3200" b="1">
                <a:solidFill>
                  <a:srgbClr val="00206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1.   Phân tích cấu tạo của từng tiếng trong câu tục ngữ</a:t>
            </a:r>
          </a:p>
        </p:txBody>
      </p:sp>
      <p:grpSp>
        <p:nvGrpSpPr>
          <p:cNvPr id="8" name="组合 9"/>
          <p:cNvGrpSpPr/>
          <p:nvPr/>
        </p:nvGrpSpPr>
        <p:grpSpPr>
          <a:xfrm rot="3700319">
            <a:off x="-230006" y="5238812"/>
            <a:ext cx="2448550" cy="987720"/>
            <a:chOff x="4322882" y="5260680"/>
            <a:chExt cx="2448550" cy="987720"/>
          </a:xfrm>
        </p:grpSpPr>
        <p:sp>
          <p:nvSpPr>
            <p:cNvPr id="9" name="Freeform 32"/>
            <p:cNvSpPr/>
            <p:nvPr/>
          </p:nvSpPr>
          <p:spPr bwMode="auto">
            <a:xfrm>
              <a:off x="4356083" y="5260680"/>
              <a:ext cx="2415349" cy="973196"/>
            </a:xfrm>
            <a:custGeom>
              <a:avLst/>
              <a:gdLst>
                <a:gd name="T0" fmla="*/ 471 w 492"/>
                <a:gd name="T1" fmla="*/ 63 h 198"/>
                <a:gd name="T2" fmla="*/ 461 w 492"/>
                <a:gd name="T3" fmla="*/ 30 h 198"/>
                <a:gd name="T4" fmla="*/ 440 w 492"/>
                <a:gd name="T5" fmla="*/ 3 h 198"/>
                <a:gd name="T6" fmla="*/ 4 w 492"/>
                <a:gd name="T7" fmla="*/ 125 h 198"/>
                <a:gd name="T8" fmla="*/ 452 w 492"/>
                <a:gd name="T9" fmla="*/ 32 h 198"/>
                <a:gd name="T10" fmla="*/ 468 w 492"/>
                <a:gd name="T11" fmla="*/ 64 h 198"/>
                <a:gd name="T12" fmla="*/ 451 w 492"/>
                <a:gd name="T13" fmla="*/ 69 h 198"/>
                <a:gd name="T14" fmla="*/ 441 w 492"/>
                <a:gd name="T15" fmla="*/ 53 h 198"/>
                <a:gd name="T16" fmla="*/ 441 w 492"/>
                <a:gd name="T17" fmla="*/ 63 h 198"/>
                <a:gd name="T18" fmla="*/ 425 w 492"/>
                <a:gd name="T19" fmla="*/ 76 h 198"/>
                <a:gd name="T20" fmla="*/ 416 w 492"/>
                <a:gd name="T21" fmla="*/ 66 h 198"/>
                <a:gd name="T22" fmla="*/ 398 w 492"/>
                <a:gd name="T23" fmla="*/ 83 h 198"/>
                <a:gd name="T24" fmla="*/ 388 w 492"/>
                <a:gd name="T25" fmla="*/ 75 h 198"/>
                <a:gd name="T26" fmla="*/ 376 w 492"/>
                <a:gd name="T27" fmla="*/ 89 h 198"/>
                <a:gd name="T28" fmla="*/ 372 w 492"/>
                <a:gd name="T29" fmla="*/ 78 h 198"/>
                <a:gd name="T30" fmla="*/ 371 w 492"/>
                <a:gd name="T31" fmla="*/ 91 h 198"/>
                <a:gd name="T32" fmla="*/ 346 w 492"/>
                <a:gd name="T33" fmla="*/ 86 h 198"/>
                <a:gd name="T34" fmla="*/ 334 w 492"/>
                <a:gd name="T35" fmla="*/ 71 h 198"/>
                <a:gd name="T36" fmla="*/ 345 w 492"/>
                <a:gd name="T37" fmla="*/ 98 h 198"/>
                <a:gd name="T38" fmla="*/ 325 w 492"/>
                <a:gd name="T39" fmla="*/ 99 h 198"/>
                <a:gd name="T40" fmla="*/ 315 w 492"/>
                <a:gd name="T41" fmla="*/ 92 h 198"/>
                <a:gd name="T42" fmla="*/ 321 w 492"/>
                <a:gd name="T43" fmla="*/ 104 h 198"/>
                <a:gd name="T44" fmla="*/ 301 w 492"/>
                <a:gd name="T45" fmla="*/ 93 h 198"/>
                <a:gd name="T46" fmla="*/ 302 w 492"/>
                <a:gd name="T47" fmla="*/ 110 h 198"/>
                <a:gd name="T48" fmla="*/ 280 w 492"/>
                <a:gd name="T49" fmla="*/ 116 h 198"/>
                <a:gd name="T50" fmla="*/ 271 w 492"/>
                <a:gd name="T51" fmla="*/ 102 h 198"/>
                <a:gd name="T52" fmla="*/ 256 w 492"/>
                <a:gd name="T53" fmla="*/ 123 h 198"/>
                <a:gd name="T54" fmla="*/ 252 w 492"/>
                <a:gd name="T55" fmla="*/ 109 h 198"/>
                <a:gd name="T56" fmla="*/ 250 w 492"/>
                <a:gd name="T57" fmla="*/ 120 h 198"/>
                <a:gd name="T58" fmla="*/ 232 w 492"/>
                <a:gd name="T59" fmla="*/ 129 h 198"/>
                <a:gd name="T60" fmla="*/ 224 w 492"/>
                <a:gd name="T61" fmla="*/ 105 h 198"/>
                <a:gd name="T62" fmla="*/ 224 w 492"/>
                <a:gd name="T63" fmla="*/ 123 h 198"/>
                <a:gd name="T64" fmla="*/ 210 w 492"/>
                <a:gd name="T65" fmla="*/ 136 h 198"/>
                <a:gd name="T66" fmla="*/ 205 w 492"/>
                <a:gd name="T67" fmla="*/ 124 h 198"/>
                <a:gd name="T68" fmla="*/ 203 w 492"/>
                <a:gd name="T69" fmla="*/ 136 h 198"/>
                <a:gd name="T70" fmla="*/ 186 w 492"/>
                <a:gd name="T71" fmla="*/ 143 h 198"/>
                <a:gd name="T72" fmla="*/ 177 w 492"/>
                <a:gd name="T73" fmla="*/ 133 h 198"/>
                <a:gd name="T74" fmla="*/ 182 w 492"/>
                <a:gd name="T75" fmla="*/ 144 h 198"/>
                <a:gd name="T76" fmla="*/ 165 w 492"/>
                <a:gd name="T77" fmla="*/ 148 h 198"/>
                <a:gd name="T78" fmla="*/ 155 w 492"/>
                <a:gd name="T79" fmla="*/ 138 h 198"/>
                <a:gd name="T80" fmla="*/ 146 w 492"/>
                <a:gd name="T81" fmla="*/ 154 h 198"/>
                <a:gd name="T82" fmla="*/ 138 w 492"/>
                <a:gd name="T83" fmla="*/ 140 h 198"/>
                <a:gd name="T84" fmla="*/ 137 w 492"/>
                <a:gd name="T85" fmla="*/ 150 h 198"/>
                <a:gd name="T86" fmla="*/ 121 w 492"/>
                <a:gd name="T87" fmla="*/ 161 h 198"/>
                <a:gd name="T88" fmla="*/ 114 w 492"/>
                <a:gd name="T89" fmla="*/ 136 h 198"/>
                <a:gd name="T90" fmla="*/ 118 w 492"/>
                <a:gd name="T91" fmla="*/ 162 h 198"/>
                <a:gd name="T92" fmla="*/ 94 w 492"/>
                <a:gd name="T93" fmla="*/ 158 h 198"/>
                <a:gd name="T94" fmla="*/ 96 w 492"/>
                <a:gd name="T95" fmla="*/ 166 h 198"/>
                <a:gd name="T96" fmla="*/ 88 w 492"/>
                <a:gd name="T97" fmla="*/ 171 h 198"/>
                <a:gd name="T98" fmla="*/ 83 w 492"/>
                <a:gd name="T99" fmla="*/ 161 h 198"/>
                <a:gd name="T100" fmla="*/ 82 w 492"/>
                <a:gd name="T101" fmla="*/ 169 h 198"/>
                <a:gd name="T102" fmla="*/ 76 w 492"/>
                <a:gd name="T103" fmla="*/ 175 h 198"/>
                <a:gd name="T104" fmla="*/ 71 w 492"/>
                <a:gd name="T105" fmla="*/ 165 h 198"/>
                <a:gd name="T106" fmla="*/ 69 w 492"/>
                <a:gd name="T107" fmla="*/ 173 h 198"/>
                <a:gd name="T108" fmla="*/ 60 w 492"/>
                <a:gd name="T109" fmla="*/ 180 h 198"/>
                <a:gd name="T110" fmla="*/ 58 w 492"/>
                <a:gd name="T111" fmla="*/ 176 h 198"/>
                <a:gd name="T112" fmla="*/ 49 w 492"/>
                <a:gd name="T113" fmla="*/ 168 h 198"/>
                <a:gd name="T114" fmla="*/ 57 w 492"/>
                <a:gd name="T115" fmla="*/ 181 h 198"/>
                <a:gd name="T116" fmla="*/ 25 w 492"/>
                <a:gd name="T117" fmla="*/ 197 h 198"/>
                <a:gd name="T118" fmla="*/ 209 w 492"/>
                <a:gd name="T119" fmla="*/ 145 h 198"/>
                <a:gd name="T120" fmla="*/ 486 w 492"/>
                <a:gd name="T121" fmla="*/ 7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2" h="198">
                  <a:moveTo>
                    <a:pt x="484" y="60"/>
                  </a:moveTo>
                  <a:cubicBezTo>
                    <a:pt x="479" y="61"/>
                    <a:pt x="475" y="62"/>
                    <a:pt x="471" y="63"/>
                  </a:cubicBezTo>
                  <a:cubicBezTo>
                    <a:pt x="473" y="63"/>
                    <a:pt x="473" y="61"/>
                    <a:pt x="473" y="59"/>
                  </a:cubicBezTo>
                  <a:cubicBezTo>
                    <a:pt x="470" y="49"/>
                    <a:pt x="465" y="40"/>
                    <a:pt x="461" y="30"/>
                  </a:cubicBezTo>
                  <a:cubicBezTo>
                    <a:pt x="456" y="20"/>
                    <a:pt x="452" y="9"/>
                    <a:pt x="443" y="1"/>
                  </a:cubicBezTo>
                  <a:cubicBezTo>
                    <a:pt x="442" y="0"/>
                    <a:pt x="439" y="1"/>
                    <a:pt x="440" y="3"/>
                  </a:cubicBezTo>
                  <a:cubicBezTo>
                    <a:pt x="293" y="35"/>
                    <a:pt x="150" y="87"/>
                    <a:pt x="3" y="119"/>
                  </a:cubicBezTo>
                  <a:cubicBezTo>
                    <a:pt x="0" y="120"/>
                    <a:pt x="1" y="126"/>
                    <a:pt x="4" y="125"/>
                  </a:cubicBezTo>
                  <a:cubicBezTo>
                    <a:pt x="152" y="93"/>
                    <a:pt x="295" y="40"/>
                    <a:pt x="443" y="11"/>
                  </a:cubicBezTo>
                  <a:cubicBezTo>
                    <a:pt x="446" y="18"/>
                    <a:pt x="449" y="25"/>
                    <a:pt x="452" y="32"/>
                  </a:cubicBezTo>
                  <a:cubicBezTo>
                    <a:pt x="456" y="42"/>
                    <a:pt x="460" y="54"/>
                    <a:pt x="466" y="63"/>
                  </a:cubicBezTo>
                  <a:cubicBezTo>
                    <a:pt x="467" y="64"/>
                    <a:pt x="467" y="64"/>
                    <a:pt x="468" y="64"/>
                  </a:cubicBezTo>
                  <a:cubicBezTo>
                    <a:pt x="462" y="66"/>
                    <a:pt x="457" y="67"/>
                    <a:pt x="451" y="69"/>
                  </a:cubicBezTo>
                  <a:cubicBezTo>
                    <a:pt x="451" y="69"/>
                    <a:pt x="451" y="69"/>
                    <a:pt x="451" y="69"/>
                  </a:cubicBezTo>
                  <a:cubicBezTo>
                    <a:pt x="450" y="66"/>
                    <a:pt x="448" y="64"/>
                    <a:pt x="446" y="61"/>
                  </a:cubicBezTo>
                  <a:cubicBezTo>
                    <a:pt x="444" y="59"/>
                    <a:pt x="442" y="56"/>
                    <a:pt x="441" y="53"/>
                  </a:cubicBezTo>
                  <a:cubicBezTo>
                    <a:pt x="439" y="50"/>
                    <a:pt x="434" y="52"/>
                    <a:pt x="436" y="55"/>
                  </a:cubicBezTo>
                  <a:cubicBezTo>
                    <a:pt x="437" y="58"/>
                    <a:pt x="439" y="61"/>
                    <a:pt x="441" y="63"/>
                  </a:cubicBezTo>
                  <a:cubicBezTo>
                    <a:pt x="442" y="65"/>
                    <a:pt x="444" y="68"/>
                    <a:pt x="446" y="70"/>
                  </a:cubicBezTo>
                  <a:cubicBezTo>
                    <a:pt x="439" y="72"/>
                    <a:pt x="432" y="74"/>
                    <a:pt x="425" y="76"/>
                  </a:cubicBezTo>
                  <a:cubicBezTo>
                    <a:pt x="423" y="73"/>
                    <a:pt x="423" y="69"/>
                    <a:pt x="422" y="65"/>
                  </a:cubicBezTo>
                  <a:cubicBezTo>
                    <a:pt x="422" y="61"/>
                    <a:pt x="416" y="62"/>
                    <a:pt x="416" y="66"/>
                  </a:cubicBezTo>
                  <a:cubicBezTo>
                    <a:pt x="417" y="70"/>
                    <a:pt x="418" y="74"/>
                    <a:pt x="419" y="78"/>
                  </a:cubicBezTo>
                  <a:cubicBezTo>
                    <a:pt x="412" y="80"/>
                    <a:pt x="405" y="81"/>
                    <a:pt x="398" y="83"/>
                  </a:cubicBezTo>
                  <a:cubicBezTo>
                    <a:pt x="397" y="79"/>
                    <a:pt x="394" y="75"/>
                    <a:pt x="391" y="72"/>
                  </a:cubicBezTo>
                  <a:cubicBezTo>
                    <a:pt x="390" y="71"/>
                    <a:pt x="387" y="73"/>
                    <a:pt x="388" y="75"/>
                  </a:cubicBezTo>
                  <a:cubicBezTo>
                    <a:pt x="391" y="78"/>
                    <a:pt x="393" y="81"/>
                    <a:pt x="394" y="84"/>
                  </a:cubicBezTo>
                  <a:cubicBezTo>
                    <a:pt x="388" y="86"/>
                    <a:pt x="382" y="88"/>
                    <a:pt x="376" y="89"/>
                  </a:cubicBezTo>
                  <a:cubicBezTo>
                    <a:pt x="375" y="88"/>
                    <a:pt x="374" y="86"/>
                    <a:pt x="373" y="84"/>
                  </a:cubicBezTo>
                  <a:cubicBezTo>
                    <a:pt x="372" y="82"/>
                    <a:pt x="372" y="80"/>
                    <a:pt x="372" y="78"/>
                  </a:cubicBezTo>
                  <a:cubicBezTo>
                    <a:pt x="371" y="75"/>
                    <a:pt x="366" y="76"/>
                    <a:pt x="367" y="79"/>
                  </a:cubicBezTo>
                  <a:cubicBezTo>
                    <a:pt x="367" y="83"/>
                    <a:pt x="368" y="87"/>
                    <a:pt x="371" y="91"/>
                  </a:cubicBezTo>
                  <a:cubicBezTo>
                    <a:pt x="364" y="93"/>
                    <a:pt x="357" y="95"/>
                    <a:pt x="350" y="96"/>
                  </a:cubicBezTo>
                  <a:cubicBezTo>
                    <a:pt x="349" y="93"/>
                    <a:pt x="347" y="89"/>
                    <a:pt x="346" y="86"/>
                  </a:cubicBezTo>
                  <a:cubicBezTo>
                    <a:pt x="344" y="80"/>
                    <a:pt x="342" y="75"/>
                    <a:pt x="340" y="70"/>
                  </a:cubicBezTo>
                  <a:cubicBezTo>
                    <a:pt x="339" y="66"/>
                    <a:pt x="333" y="67"/>
                    <a:pt x="334" y="71"/>
                  </a:cubicBezTo>
                  <a:cubicBezTo>
                    <a:pt x="336" y="76"/>
                    <a:pt x="338" y="81"/>
                    <a:pt x="339" y="85"/>
                  </a:cubicBezTo>
                  <a:cubicBezTo>
                    <a:pt x="341" y="89"/>
                    <a:pt x="342" y="94"/>
                    <a:pt x="345" y="98"/>
                  </a:cubicBezTo>
                  <a:cubicBezTo>
                    <a:pt x="339" y="100"/>
                    <a:pt x="333" y="101"/>
                    <a:pt x="326" y="103"/>
                  </a:cubicBezTo>
                  <a:cubicBezTo>
                    <a:pt x="326" y="102"/>
                    <a:pt x="325" y="100"/>
                    <a:pt x="325" y="99"/>
                  </a:cubicBezTo>
                  <a:cubicBezTo>
                    <a:pt x="323" y="96"/>
                    <a:pt x="321" y="93"/>
                    <a:pt x="319" y="90"/>
                  </a:cubicBezTo>
                  <a:cubicBezTo>
                    <a:pt x="318" y="87"/>
                    <a:pt x="313" y="89"/>
                    <a:pt x="315" y="92"/>
                  </a:cubicBezTo>
                  <a:cubicBezTo>
                    <a:pt x="316" y="95"/>
                    <a:pt x="318" y="98"/>
                    <a:pt x="319" y="100"/>
                  </a:cubicBezTo>
                  <a:cubicBezTo>
                    <a:pt x="320" y="102"/>
                    <a:pt x="321" y="103"/>
                    <a:pt x="321" y="104"/>
                  </a:cubicBezTo>
                  <a:cubicBezTo>
                    <a:pt x="317" y="106"/>
                    <a:pt x="313" y="107"/>
                    <a:pt x="308" y="108"/>
                  </a:cubicBezTo>
                  <a:cubicBezTo>
                    <a:pt x="306" y="103"/>
                    <a:pt x="304" y="98"/>
                    <a:pt x="301" y="93"/>
                  </a:cubicBezTo>
                  <a:cubicBezTo>
                    <a:pt x="300" y="90"/>
                    <a:pt x="294" y="93"/>
                    <a:pt x="296" y="96"/>
                  </a:cubicBezTo>
                  <a:cubicBezTo>
                    <a:pt x="298" y="101"/>
                    <a:pt x="300" y="105"/>
                    <a:pt x="302" y="110"/>
                  </a:cubicBezTo>
                  <a:cubicBezTo>
                    <a:pt x="295" y="112"/>
                    <a:pt x="287" y="114"/>
                    <a:pt x="280" y="116"/>
                  </a:cubicBezTo>
                  <a:cubicBezTo>
                    <a:pt x="280" y="116"/>
                    <a:pt x="280" y="116"/>
                    <a:pt x="280" y="116"/>
                  </a:cubicBezTo>
                  <a:cubicBezTo>
                    <a:pt x="278" y="111"/>
                    <a:pt x="276" y="107"/>
                    <a:pt x="275" y="102"/>
                  </a:cubicBezTo>
                  <a:cubicBezTo>
                    <a:pt x="275" y="99"/>
                    <a:pt x="271" y="99"/>
                    <a:pt x="271" y="102"/>
                  </a:cubicBezTo>
                  <a:cubicBezTo>
                    <a:pt x="271" y="108"/>
                    <a:pt x="273" y="113"/>
                    <a:pt x="275" y="117"/>
                  </a:cubicBezTo>
                  <a:cubicBezTo>
                    <a:pt x="268" y="119"/>
                    <a:pt x="262" y="121"/>
                    <a:pt x="256" y="123"/>
                  </a:cubicBezTo>
                  <a:cubicBezTo>
                    <a:pt x="255" y="121"/>
                    <a:pt x="255" y="120"/>
                    <a:pt x="254" y="118"/>
                  </a:cubicBezTo>
                  <a:cubicBezTo>
                    <a:pt x="254" y="115"/>
                    <a:pt x="253" y="112"/>
                    <a:pt x="252" y="109"/>
                  </a:cubicBezTo>
                  <a:cubicBezTo>
                    <a:pt x="250" y="106"/>
                    <a:pt x="246" y="108"/>
                    <a:pt x="247" y="112"/>
                  </a:cubicBezTo>
                  <a:cubicBezTo>
                    <a:pt x="248" y="114"/>
                    <a:pt x="249" y="117"/>
                    <a:pt x="250" y="120"/>
                  </a:cubicBezTo>
                  <a:cubicBezTo>
                    <a:pt x="250" y="121"/>
                    <a:pt x="250" y="123"/>
                    <a:pt x="251" y="124"/>
                  </a:cubicBezTo>
                  <a:cubicBezTo>
                    <a:pt x="244" y="126"/>
                    <a:pt x="238" y="128"/>
                    <a:pt x="232" y="129"/>
                  </a:cubicBezTo>
                  <a:cubicBezTo>
                    <a:pt x="231" y="127"/>
                    <a:pt x="230" y="124"/>
                    <a:pt x="229" y="121"/>
                  </a:cubicBezTo>
                  <a:cubicBezTo>
                    <a:pt x="227" y="116"/>
                    <a:pt x="226" y="110"/>
                    <a:pt x="224" y="105"/>
                  </a:cubicBezTo>
                  <a:cubicBezTo>
                    <a:pt x="224" y="102"/>
                    <a:pt x="219" y="103"/>
                    <a:pt x="220" y="106"/>
                  </a:cubicBezTo>
                  <a:cubicBezTo>
                    <a:pt x="221" y="111"/>
                    <a:pt x="223" y="117"/>
                    <a:pt x="224" y="123"/>
                  </a:cubicBezTo>
                  <a:cubicBezTo>
                    <a:pt x="225" y="125"/>
                    <a:pt x="226" y="128"/>
                    <a:pt x="227" y="131"/>
                  </a:cubicBezTo>
                  <a:cubicBezTo>
                    <a:pt x="221" y="133"/>
                    <a:pt x="215" y="134"/>
                    <a:pt x="210" y="136"/>
                  </a:cubicBezTo>
                  <a:cubicBezTo>
                    <a:pt x="209" y="135"/>
                    <a:pt x="209" y="134"/>
                    <a:pt x="208" y="134"/>
                  </a:cubicBezTo>
                  <a:cubicBezTo>
                    <a:pt x="207" y="130"/>
                    <a:pt x="206" y="127"/>
                    <a:pt x="205" y="124"/>
                  </a:cubicBezTo>
                  <a:cubicBezTo>
                    <a:pt x="204" y="121"/>
                    <a:pt x="199" y="122"/>
                    <a:pt x="200" y="125"/>
                  </a:cubicBezTo>
                  <a:cubicBezTo>
                    <a:pt x="201" y="129"/>
                    <a:pt x="202" y="133"/>
                    <a:pt x="203" y="136"/>
                  </a:cubicBezTo>
                  <a:cubicBezTo>
                    <a:pt x="203" y="137"/>
                    <a:pt x="204" y="137"/>
                    <a:pt x="204" y="137"/>
                  </a:cubicBezTo>
                  <a:cubicBezTo>
                    <a:pt x="198" y="139"/>
                    <a:pt x="192" y="141"/>
                    <a:pt x="186" y="143"/>
                  </a:cubicBezTo>
                  <a:cubicBezTo>
                    <a:pt x="185" y="139"/>
                    <a:pt x="183" y="135"/>
                    <a:pt x="181" y="131"/>
                  </a:cubicBezTo>
                  <a:cubicBezTo>
                    <a:pt x="180" y="129"/>
                    <a:pt x="176" y="131"/>
                    <a:pt x="177" y="133"/>
                  </a:cubicBezTo>
                  <a:cubicBezTo>
                    <a:pt x="178" y="136"/>
                    <a:pt x="179" y="138"/>
                    <a:pt x="180" y="141"/>
                  </a:cubicBezTo>
                  <a:cubicBezTo>
                    <a:pt x="181" y="142"/>
                    <a:pt x="181" y="143"/>
                    <a:pt x="182" y="144"/>
                  </a:cubicBezTo>
                  <a:cubicBezTo>
                    <a:pt x="176" y="145"/>
                    <a:pt x="171" y="147"/>
                    <a:pt x="165" y="148"/>
                  </a:cubicBezTo>
                  <a:cubicBezTo>
                    <a:pt x="165" y="148"/>
                    <a:pt x="165" y="148"/>
                    <a:pt x="165" y="148"/>
                  </a:cubicBezTo>
                  <a:cubicBezTo>
                    <a:pt x="163" y="145"/>
                    <a:pt x="161" y="141"/>
                    <a:pt x="161" y="137"/>
                  </a:cubicBezTo>
                  <a:cubicBezTo>
                    <a:pt x="160" y="133"/>
                    <a:pt x="155" y="135"/>
                    <a:pt x="155" y="138"/>
                  </a:cubicBezTo>
                  <a:cubicBezTo>
                    <a:pt x="156" y="142"/>
                    <a:pt x="157" y="147"/>
                    <a:pt x="159" y="150"/>
                  </a:cubicBezTo>
                  <a:cubicBezTo>
                    <a:pt x="155" y="151"/>
                    <a:pt x="150" y="153"/>
                    <a:pt x="146" y="154"/>
                  </a:cubicBezTo>
                  <a:cubicBezTo>
                    <a:pt x="145" y="152"/>
                    <a:pt x="144" y="150"/>
                    <a:pt x="142" y="148"/>
                  </a:cubicBezTo>
                  <a:cubicBezTo>
                    <a:pt x="141" y="145"/>
                    <a:pt x="140" y="143"/>
                    <a:pt x="138" y="140"/>
                  </a:cubicBezTo>
                  <a:cubicBezTo>
                    <a:pt x="138" y="137"/>
                    <a:pt x="133" y="137"/>
                    <a:pt x="134" y="141"/>
                  </a:cubicBezTo>
                  <a:cubicBezTo>
                    <a:pt x="135" y="144"/>
                    <a:pt x="136" y="147"/>
                    <a:pt x="137" y="150"/>
                  </a:cubicBezTo>
                  <a:cubicBezTo>
                    <a:pt x="138" y="152"/>
                    <a:pt x="139" y="154"/>
                    <a:pt x="140" y="156"/>
                  </a:cubicBezTo>
                  <a:cubicBezTo>
                    <a:pt x="134" y="158"/>
                    <a:pt x="127" y="160"/>
                    <a:pt x="121" y="161"/>
                  </a:cubicBezTo>
                  <a:cubicBezTo>
                    <a:pt x="120" y="157"/>
                    <a:pt x="118" y="153"/>
                    <a:pt x="116" y="149"/>
                  </a:cubicBezTo>
                  <a:cubicBezTo>
                    <a:pt x="115" y="145"/>
                    <a:pt x="114" y="141"/>
                    <a:pt x="114" y="136"/>
                  </a:cubicBezTo>
                  <a:cubicBezTo>
                    <a:pt x="114" y="134"/>
                    <a:pt x="111" y="134"/>
                    <a:pt x="111" y="136"/>
                  </a:cubicBezTo>
                  <a:cubicBezTo>
                    <a:pt x="110" y="144"/>
                    <a:pt x="111" y="157"/>
                    <a:pt x="118" y="162"/>
                  </a:cubicBezTo>
                  <a:cubicBezTo>
                    <a:pt x="112" y="164"/>
                    <a:pt x="106" y="166"/>
                    <a:pt x="101" y="167"/>
                  </a:cubicBezTo>
                  <a:cubicBezTo>
                    <a:pt x="99" y="164"/>
                    <a:pt x="97" y="161"/>
                    <a:pt x="94" y="158"/>
                  </a:cubicBezTo>
                  <a:cubicBezTo>
                    <a:pt x="93" y="157"/>
                    <a:pt x="91" y="159"/>
                    <a:pt x="92" y="160"/>
                  </a:cubicBezTo>
                  <a:cubicBezTo>
                    <a:pt x="94" y="162"/>
                    <a:pt x="95" y="164"/>
                    <a:pt x="96" y="166"/>
                  </a:cubicBezTo>
                  <a:cubicBezTo>
                    <a:pt x="96" y="167"/>
                    <a:pt x="96" y="168"/>
                    <a:pt x="96" y="169"/>
                  </a:cubicBezTo>
                  <a:cubicBezTo>
                    <a:pt x="94" y="170"/>
                    <a:pt x="91" y="170"/>
                    <a:pt x="88" y="171"/>
                  </a:cubicBezTo>
                  <a:cubicBezTo>
                    <a:pt x="87" y="170"/>
                    <a:pt x="86" y="169"/>
                    <a:pt x="85" y="167"/>
                  </a:cubicBezTo>
                  <a:cubicBezTo>
                    <a:pt x="84" y="165"/>
                    <a:pt x="84" y="163"/>
                    <a:pt x="83" y="161"/>
                  </a:cubicBezTo>
                  <a:cubicBezTo>
                    <a:pt x="83" y="158"/>
                    <a:pt x="79" y="159"/>
                    <a:pt x="79" y="162"/>
                  </a:cubicBezTo>
                  <a:cubicBezTo>
                    <a:pt x="80" y="164"/>
                    <a:pt x="81" y="167"/>
                    <a:pt x="82" y="169"/>
                  </a:cubicBezTo>
                  <a:cubicBezTo>
                    <a:pt x="82" y="170"/>
                    <a:pt x="83" y="171"/>
                    <a:pt x="84" y="173"/>
                  </a:cubicBezTo>
                  <a:cubicBezTo>
                    <a:pt x="81" y="173"/>
                    <a:pt x="79" y="174"/>
                    <a:pt x="76" y="175"/>
                  </a:cubicBezTo>
                  <a:cubicBezTo>
                    <a:pt x="75" y="173"/>
                    <a:pt x="74" y="172"/>
                    <a:pt x="73" y="171"/>
                  </a:cubicBezTo>
                  <a:cubicBezTo>
                    <a:pt x="72" y="169"/>
                    <a:pt x="71" y="167"/>
                    <a:pt x="71" y="165"/>
                  </a:cubicBezTo>
                  <a:cubicBezTo>
                    <a:pt x="70" y="162"/>
                    <a:pt x="66" y="163"/>
                    <a:pt x="66" y="166"/>
                  </a:cubicBezTo>
                  <a:cubicBezTo>
                    <a:pt x="67" y="168"/>
                    <a:pt x="68" y="171"/>
                    <a:pt x="69" y="173"/>
                  </a:cubicBezTo>
                  <a:cubicBezTo>
                    <a:pt x="69" y="174"/>
                    <a:pt x="70" y="175"/>
                    <a:pt x="71" y="176"/>
                  </a:cubicBezTo>
                  <a:cubicBezTo>
                    <a:pt x="67" y="178"/>
                    <a:pt x="63" y="179"/>
                    <a:pt x="60" y="180"/>
                  </a:cubicBezTo>
                  <a:cubicBezTo>
                    <a:pt x="60" y="180"/>
                    <a:pt x="60" y="180"/>
                    <a:pt x="60" y="180"/>
                  </a:cubicBezTo>
                  <a:cubicBezTo>
                    <a:pt x="60" y="178"/>
                    <a:pt x="59" y="177"/>
                    <a:pt x="58" y="176"/>
                  </a:cubicBezTo>
                  <a:cubicBezTo>
                    <a:pt x="56" y="173"/>
                    <a:pt x="54" y="170"/>
                    <a:pt x="52" y="166"/>
                  </a:cubicBezTo>
                  <a:cubicBezTo>
                    <a:pt x="51" y="165"/>
                    <a:pt x="49" y="166"/>
                    <a:pt x="49" y="168"/>
                  </a:cubicBezTo>
                  <a:cubicBezTo>
                    <a:pt x="51" y="172"/>
                    <a:pt x="53" y="177"/>
                    <a:pt x="56" y="180"/>
                  </a:cubicBezTo>
                  <a:cubicBezTo>
                    <a:pt x="57" y="181"/>
                    <a:pt x="57" y="181"/>
                    <a:pt x="57" y="181"/>
                  </a:cubicBezTo>
                  <a:cubicBezTo>
                    <a:pt x="46" y="184"/>
                    <a:pt x="35" y="187"/>
                    <a:pt x="24" y="191"/>
                  </a:cubicBezTo>
                  <a:cubicBezTo>
                    <a:pt x="20" y="192"/>
                    <a:pt x="21" y="198"/>
                    <a:pt x="25" y="197"/>
                  </a:cubicBezTo>
                  <a:cubicBezTo>
                    <a:pt x="86" y="179"/>
                    <a:pt x="148" y="162"/>
                    <a:pt x="209" y="145"/>
                  </a:cubicBezTo>
                  <a:cubicBezTo>
                    <a:pt x="209" y="145"/>
                    <a:pt x="209" y="145"/>
                    <a:pt x="209" y="145"/>
                  </a:cubicBezTo>
                  <a:cubicBezTo>
                    <a:pt x="210" y="145"/>
                    <a:pt x="211" y="145"/>
                    <a:pt x="212" y="144"/>
                  </a:cubicBezTo>
                  <a:cubicBezTo>
                    <a:pt x="303" y="119"/>
                    <a:pt x="394" y="94"/>
                    <a:pt x="486" y="71"/>
                  </a:cubicBezTo>
                  <a:cubicBezTo>
                    <a:pt x="492" y="69"/>
                    <a:pt x="490" y="58"/>
                    <a:pt x="484" y="6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0" name="Freeform 33"/>
            <p:cNvSpPr/>
            <p:nvPr/>
          </p:nvSpPr>
          <p:spPr bwMode="auto">
            <a:xfrm>
              <a:off x="4322882" y="5835466"/>
              <a:ext cx="130728" cy="412934"/>
            </a:xfrm>
            <a:custGeom>
              <a:avLst/>
              <a:gdLst>
                <a:gd name="T0" fmla="*/ 26 w 27"/>
                <a:gd name="T1" fmla="*/ 77 h 84"/>
                <a:gd name="T2" fmla="*/ 16 w 27"/>
                <a:gd name="T3" fmla="*/ 40 h 84"/>
                <a:gd name="T4" fmla="*/ 6 w 27"/>
                <a:gd name="T5" fmla="*/ 3 h 84"/>
                <a:gd name="T6" fmla="*/ 0 w 27"/>
                <a:gd name="T7" fmla="*/ 6 h 84"/>
                <a:gd name="T8" fmla="*/ 7 w 27"/>
                <a:gd name="T9" fmla="*/ 46 h 84"/>
                <a:gd name="T10" fmla="*/ 19 w 27"/>
                <a:gd name="T11" fmla="*/ 81 h 84"/>
                <a:gd name="T12" fmla="*/ 26 w 27"/>
                <a:gd name="T13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84">
                  <a:moveTo>
                    <a:pt x="26" y="77"/>
                  </a:moveTo>
                  <a:cubicBezTo>
                    <a:pt x="24" y="64"/>
                    <a:pt x="19" y="52"/>
                    <a:pt x="16" y="40"/>
                  </a:cubicBezTo>
                  <a:cubicBezTo>
                    <a:pt x="13" y="28"/>
                    <a:pt x="10" y="15"/>
                    <a:pt x="6" y="3"/>
                  </a:cubicBezTo>
                  <a:cubicBezTo>
                    <a:pt x="5" y="0"/>
                    <a:pt x="0" y="2"/>
                    <a:pt x="0" y="6"/>
                  </a:cubicBezTo>
                  <a:cubicBezTo>
                    <a:pt x="2" y="19"/>
                    <a:pt x="4" y="33"/>
                    <a:pt x="7" y="46"/>
                  </a:cubicBezTo>
                  <a:cubicBezTo>
                    <a:pt x="9" y="57"/>
                    <a:pt x="11" y="72"/>
                    <a:pt x="19" y="81"/>
                  </a:cubicBezTo>
                  <a:cubicBezTo>
                    <a:pt x="22" y="84"/>
                    <a:pt x="27" y="81"/>
                    <a:pt x="26" y="7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1" name="Freeform 34"/>
            <p:cNvSpPr/>
            <p:nvPr/>
          </p:nvSpPr>
          <p:spPr bwMode="auto">
            <a:xfrm>
              <a:off x="4517936" y="6036746"/>
              <a:ext cx="68477" cy="128653"/>
            </a:xfrm>
            <a:custGeom>
              <a:avLst/>
              <a:gdLst>
                <a:gd name="T0" fmla="*/ 13 w 14"/>
                <a:gd name="T1" fmla="*/ 25 h 26"/>
                <a:gd name="T2" fmla="*/ 7 w 14"/>
                <a:gd name="T3" fmla="*/ 15 h 26"/>
                <a:gd name="T4" fmla="*/ 2 w 14"/>
                <a:gd name="T5" fmla="*/ 1 h 26"/>
                <a:gd name="T6" fmla="*/ 0 w 14"/>
                <a:gd name="T7" fmla="*/ 2 h 26"/>
                <a:gd name="T8" fmla="*/ 4 w 14"/>
                <a:gd name="T9" fmla="*/ 15 h 26"/>
                <a:gd name="T10" fmla="*/ 12 w 14"/>
                <a:gd name="T11" fmla="*/ 26 h 26"/>
                <a:gd name="T12" fmla="*/ 13 w 14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6">
                  <a:moveTo>
                    <a:pt x="13" y="25"/>
                  </a:moveTo>
                  <a:cubicBezTo>
                    <a:pt x="12" y="21"/>
                    <a:pt x="9" y="18"/>
                    <a:pt x="7" y="15"/>
                  </a:cubicBezTo>
                  <a:cubicBezTo>
                    <a:pt x="4" y="11"/>
                    <a:pt x="3" y="6"/>
                    <a:pt x="2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6"/>
                    <a:pt x="2" y="11"/>
                    <a:pt x="4" y="15"/>
                  </a:cubicBezTo>
                  <a:cubicBezTo>
                    <a:pt x="6" y="18"/>
                    <a:pt x="8" y="24"/>
                    <a:pt x="12" y="26"/>
                  </a:cubicBezTo>
                  <a:cubicBezTo>
                    <a:pt x="13" y="26"/>
                    <a:pt x="14" y="25"/>
                    <a:pt x="13" y="2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030008"/>
              </p:ext>
            </p:extLst>
          </p:nvPr>
        </p:nvGraphicFramePr>
        <p:xfrm>
          <a:off x="1978965" y="1243399"/>
          <a:ext cx="8128000" cy="53787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99864737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049759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835231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6086161"/>
                    </a:ext>
                  </a:extLst>
                </a:gridCol>
              </a:tblGrid>
              <a:tr h="7458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Tiếng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Âm</a:t>
                      </a: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đầu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Vần</a:t>
                      </a: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3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Thanh </a:t>
                      </a:r>
                      <a:endParaRPr kumimoji="0" lang="en-US" altLang="en-US" sz="30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699" marR="86699" marT="43349" marB="43349"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86387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/>
                        <a:t> Gà</a:t>
                      </a:r>
                      <a:r>
                        <a:rPr lang="en-US" sz="3200" baseline="0"/>
                        <a:t>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348395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/>
                        <a:t> cùng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18983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 baseline="0"/>
                        <a:t> một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011339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/>
                        <a:t> mẹ</a:t>
                      </a:r>
                      <a:r>
                        <a:rPr lang="en-US" sz="3200" baseline="0"/>
                        <a:t>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040831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/>
                        <a:t> chớ</a:t>
                      </a:r>
                      <a:r>
                        <a:rPr lang="en-US" sz="3200" baseline="0"/>
                        <a:t>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89445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 baseline="0"/>
                        <a:t> hoài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923299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/>
                        <a:t> đá</a:t>
                      </a:r>
                      <a:r>
                        <a:rPr lang="en-US" sz="3200" baseline="0"/>
                        <a:t>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07154"/>
                  </a:ext>
                </a:extLst>
              </a:tr>
              <a:tr h="558889">
                <a:tc>
                  <a:txBody>
                    <a:bodyPr/>
                    <a:lstStyle/>
                    <a:p>
                      <a:r>
                        <a:rPr lang="en-US" sz="3200" baseline="0"/>
                        <a:t> nhau </a:t>
                      </a:r>
                      <a:endParaRPr lang="en-US" sz="320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322938"/>
                  </a:ext>
                </a:extLst>
              </a:tr>
            </a:tbl>
          </a:graphicData>
        </a:graphic>
      </p:graphicFrame>
      <p:sp>
        <p:nvSpPr>
          <p:cNvPr id="38" name="Text Box 33"/>
          <p:cNvSpPr txBox="1"/>
          <p:nvPr/>
        </p:nvSpPr>
        <p:spPr>
          <a:xfrm>
            <a:off x="4698365" y="1905631"/>
            <a:ext cx="43116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39" name="Text Box 33"/>
          <p:cNvSpPr txBox="1"/>
          <p:nvPr/>
        </p:nvSpPr>
        <p:spPr>
          <a:xfrm>
            <a:off x="6760210" y="1905631"/>
            <a:ext cx="40894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0" name="Text Box 33"/>
          <p:cNvSpPr txBox="1"/>
          <p:nvPr/>
        </p:nvSpPr>
        <p:spPr>
          <a:xfrm>
            <a:off x="8368030" y="1905631"/>
            <a:ext cx="13798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huyền</a:t>
            </a:r>
          </a:p>
        </p:txBody>
      </p:sp>
      <p:sp>
        <p:nvSpPr>
          <p:cNvPr id="41" name="Text Box 33"/>
          <p:cNvSpPr txBox="1"/>
          <p:nvPr/>
        </p:nvSpPr>
        <p:spPr>
          <a:xfrm>
            <a:off x="4685030" y="2593971"/>
            <a:ext cx="40894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2" name="Text Box 33"/>
          <p:cNvSpPr txBox="1"/>
          <p:nvPr/>
        </p:nvSpPr>
        <p:spPr>
          <a:xfrm>
            <a:off x="6692900" y="2593971"/>
            <a:ext cx="92773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ung</a:t>
            </a:r>
          </a:p>
        </p:txBody>
      </p:sp>
      <p:sp>
        <p:nvSpPr>
          <p:cNvPr id="43" name="Text Box 33"/>
          <p:cNvSpPr txBox="1"/>
          <p:nvPr/>
        </p:nvSpPr>
        <p:spPr>
          <a:xfrm>
            <a:off x="8354695" y="2593971"/>
            <a:ext cx="13798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huyền</a:t>
            </a:r>
          </a:p>
        </p:txBody>
      </p:sp>
      <p:sp>
        <p:nvSpPr>
          <p:cNvPr id="44" name="Text Box 33"/>
          <p:cNvSpPr txBox="1"/>
          <p:nvPr/>
        </p:nvSpPr>
        <p:spPr>
          <a:xfrm>
            <a:off x="4717415" y="3198491"/>
            <a:ext cx="5441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5" name="Text Box 33"/>
          <p:cNvSpPr txBox="1"/>
          <p:nvPr/>
        </p:nvSpPr>
        <p:spPr>
          <a:xfrm>
            <a:off x="6779260" y="3198491"/>
            <a:ext cx="56642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ôt</a:t>
            </a:r>
          </a:p>
        </p:txBody>
      </p:sp>
      <p:sp>
        <p:nvSpPr>
          <p:cNvPr id="46" name="Text Box 33"/>
          <p:cNvSpPr txBox="1"/>
          <p:nvPr/>
        </p:nvSpPr>
        <p:spPr>
          <a:xfrm>
            <a:off x="8387080" y="3198491"/>
            <a:ext cx="11537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nặng</a:t>
            </a:r>
          </a:p>
        </p:txBody>
      </p:sp>
      <p:sp>
        <p:nvSpPr>
          <p:cNvPr id="47" name="Text Box 33"/>
          <p:cNvSpPr txBox="1"/>
          <p:nvPr/>
        </p:nvSpPr>
        <p:spPr>
          <a:xfrm>
            <a:off x="4706119" y="3789676"/>
            <a:ext cx="5441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8" name="Text Box 33"/>
          <p:cNvSpPr txBox="1"/>
          <p:nvPr/>
        </p:nvSpPr>
        <p:spPr>
          <a:xfrm>
            <a:off x="6767964" y="3732728"/>
            <a:ext cx="40894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9" name="Text Box 33"/>
          <p:cNvSpPr txBox="1"/>
          <p:nvPr/>
        </p:nvSpPr>
        <p:spPr>
          <a:xfrm>
            <a:off x="8395034" y="3728562"/>
            <a:ext cx="115379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nặng</a:t>
            </a:r>
          </a:p>
        </p:txBody>
      </p:sp>
      <p:sp>
        <p:nvSpPr>
          <p:cNvPr id="50" name="Text Box 33"/>
          <p:cNvSpPr txBox="1"/>
          <p:nvPr/>
        </p:nvSpPr>
        <p:spPr>
          <a:xfrm>
            <a:off x="4693285" y="4316293"/>
            <a:ext cx="65722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ch</a:t>
            </a:r>
          </a:p>
        </p:txBody>
      </p:sp>
      <p:sp>
        <p:nvSpPr>
          <p:cNvPr id="51" name="Text Box 33"/>
          <p:cNvSpPr txBox="1"/>
          <p:nvPr/>
        </p:nvSpPr>
        <p:spPr>
          <a:xfrm>
            <a:off x="6757670" y="4360308"/>
            <a:ext cx="4718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ơ</a:t>
            </a:r>
          </a:p>
        </p:txBody>
      </p:sp>
      <p:sp>
        <p:nvSpPr>
          <p:cNvPr id="52" name="Text Box 33"/>
          <p:cNvSpPr txBox="1"/>
          <p:nvPr/>
        </p:nvSpPr>
        <p:spPr>
          <a:xfrm>
            <a:off x="8365490" y="4344266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sắc	</a:t>
            </a:r>
          </a:p>
        </p:txBody>
      </p:sp>
      <p:sp>
        <p:nvSpPr>
          <p:cNvPr id="53" name="Text Box 33"/>
          <p:cNvSpPr txBox="1"/>
          <p:nvPr/>
        </p:nvSpPr>
        <p:spPr>
          <a:xfrm>
            <a:off x="4695825" y="4868877"/>
            <a:ext cx="43116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54" name="Text Box 33"/>
          <p:cNvSpPr txBox="1"/>
          <p:nvPr/>
        </p:nvSpPr>
        <p:spPr>
          <a:xfrm>
            <a:off x="6757670" y="4884919"/>
            <a:ext cx="7702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oai</a:t>
            </a:r>
          </a:p>
        </p:txBody>
      </p:sp>
      <p:sp>
        <p:nvSpPr>
          <p:cNvPr id="55" name="Text Box 33"/>
          <p:cNvSpPr txBox="1"/>
          <p:nvPr/>
        </p:nvSpPr>
        <p:spPr>
          <a:xfrm>
            <a:off x="8365490" y="4917003"/>
            <a:ext cx="13798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huyền</a:t>
            </a:r>
          </a:p>
        </p:txBody>
      </p:sp>
      <p:sp>
        <p:nvSpPr>
          <p:cNvPr id="56" name="Text Box 33"/>
          <p:cNvSpPr txBox="1"/>
          <p:nvPr/>
        </p:nvSpPr>
        <p:spPr>
          <a:xfrm>
            <a:off x="4693285" y="5460062"/>
            <a:ext cx="43116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đ</a:t>
            </a:r>
          </a:p>
        </p:txBody>
      </p:sp>
      <p:sp>
        <p:nvSpPr>
          <p:cNvPr id="57" name="Text Box 33"/>
          <p:cNvSpPr txBox="1"/>
          <p:nvPr/>
        </p:nvSpPr>
        <p:spPr>
          <a:xfrm>
            <a:off x="6755130" y="5476104"/>
            <a:ext cx="40894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58" name="Text Box 33"/>
          <p:cNvSpPr txBox="1"/>
          <p:nvPr/>
        </p:nvSpPr>
        <p:spPr>
          <a:xfrm>
            <a:off x="8362950" y="5492146"/>
            <a:ext cx="86106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sắc</a:t>
            </a:r>
          </a:p>
        </p:txBody>
      </p:sp>
      <p:sp>
        <p:nvSpPr>
          <p:cNvPr id="59" name="Text Box 33"/>
          <p:cNvSpPr txBox="1"/>
          <p:nvPr/>
        </p:nvSpPr>
        <p:spPr>
          <a:xfrm>
            <a:off x="4693285" y="6096967"/>
            <a:ext cx="6794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nh</a:t>
            </a:r>
          </a:p>
        </p:txBody>
      </p:sp>
      <p:sp>
        <p:nvSpPr>
          <p:cNvPr id="60" name="Text Box 33"/>
          <p:cNvSpPr txBox="1"/>
          <p:nvPr/>
        </p:nvSpPr>
        <p:spPr>
          <a:xfrm>
            <a:off x="6755130" y="6113009"/>
            <a:ext cx="65722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au</a:t>
            </a:r>
          </a:p>
        </p:txBody>
      </p:sp>
      <p:sp>
        <p:nvSpPr>
          <p:cNvPr id="61" name="Text Box 33"/>
          <p:cNvSpPr txBox="1"/>
          <p:nvPr/>
        </p:nvSpPr>
        <p:spPr>
          <a:xfrm>
            <a:off x="8362950" y="6064883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200" b="1" dirty="0">
                <a:latin typeface="Arial" panose="020B0604020202020204" pitchFamily="34" charset="0"/>
              </a:rPr>
              <a:t>ngang</a:t>
            </a:r>
          </a:p>
        </p:txBody>
      </p:sp>
    </p:spTree>
    <p:extLst>
      <p:ext uri="{BB962C8B-B14F-4D97-AF65-F5344CB8AC3E}">
        <p14:creationId xmlns:p14="http://schemas.microsoft.com/office/powerpoint/2010/main" val="182477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52" y="675271"/>
            <a:ext cx="1407452" cy="930185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13E2E7EA-E131-468A-8063-A4E354430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6" y="131515"/>
            <a:ext cx="1132980" cy="1162485"/>
          </a:xfrm>
          <a:prstGeom prst="rect">
            <a:avLst/>
          </a:prstGeom>
        </p:spPr>
      </p:pic>
      <p:pic>
        <p:nvPicPr>
          <p:cNvPr id="11" name="图片 9">
            <a:extLst>
              <a:ext uri="{FF2B5EF4-FFF2-40B4-BE49-F238E27FC236}">
                <a16:creationId xmlns:a16="http://schemas.microsoft.com/office/drawing/2014/main" id="{940DA7B1-FB06-4E7F-9F50-C56C7B9795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  <p:sp>
        <p:nvSpPr>
          <p:cNvPr id="3" name="文本框 7"/>
          <p:cNvSpPr txBox="1">
            <a:spLocks noChangeArrowheads="1"/>
          </p:cNvSpPr>
          <p:nvPr/>
        </p:nvSpPr>
        <p:spPr bwMode="auto">
          <a:xfrm>
            <a:off x="749778" y="417994"/>
            <a:ext cx="1017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sz="3200" b="1">
                <a:solidFill>
                  <a:srgbClr val="00206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2.    Tìm tiếng bắt vần với nhau trong câu tục ngữ:</a:t>
            </a:r>
          </a:p>
        </p:txBody>
      </p:sp>
      <p:sp>
        <p:nvSpPr>
          <p:cNvPr id="4" name="矩形 2"/>
          <p:cNvSpPr/>
          <p:nvPr/>
        </p:nvSpPr>
        <p:spPr>
          <a:xfrm>
            <a:off x="1652576" y="922559"/>
            <a:ext cx="8369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  <a:sym typeface="+mn-ea"/>
              </a:rPr>
              <a:t>Khôn ngoan đối đáp người ngoài</a:t>
            </a:r>
          </a:p>
          <a:p>
            <a:pPr algn="ctr" eaLnBrk="1" hangingPunct="1"/>
            <a:r>
              <a:rPr lang="en-US" altLang="en-US" sz="2800" b="1" dirty="0">
                <a:solidFill>
                  <a:srgbClr val="FF000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Gà cùng một mẹ chớ hoài </a:t>
            </a:r>
            <a:r>
              <a:rPr lang="en-US" altLang="en-US" sz="2800" b="1">
                <a:solidFill>
                  <a:srgbClr val="FF000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đá nhau.</a:t>
            </a:r>
            <a:endParaRPr lang="en-US" altLang="en-US" sz="2800" b="1" dirty="0">
              <a:solidFill>
                <a:srgbClr val="FF0000"/>
              </a:solidFill>
              <a:latin typeface="UTM Aptima" panose="02040603050506020204" pitchFamily="18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5" name="Table 4"/>
          <p:cNvGraphicFramePr/>
          <p:nvPr>
            <p:extLst>
              <p:ext uri="{D42A27DB-BD31-4B8C-83A1-F6EECF244321}">
                <p14:modId xmlns:p14="http://schemas.microsoft.com/office/powerpoint/2010/main" val="3507501313"/>
              </p:ext>
            </p:extLst>
          </p:nvPr>
        </p:nvGraphicFramePr>
        <p:xfrm>
          <a:off x="407471" y="2022933"/>
          <a:ext cx="5223307" cy="3714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6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2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32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Tiếng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Âm đầu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Vần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Thanh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khôn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kh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ôn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ngang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ngoan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oan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ngang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đối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đ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ôi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sắc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đáp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đ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ap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sắc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người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ươi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huyền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ngoài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ng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oai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/>
                        <a:t>huyền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/>
          <p:nvPr>
            <p:extLst>
              <p:ext uri="{D42A27DB-BD31-4B8C-83A1-F6EECF244321}">
                <p14:modId xmlns:p14="http://schemas.microsoft.com/office/powerpoint/2010/main" val="956033768"/>
              </p:ext>
            </p:extLst>
          </p:nvPr>
        </p:nvGraphicFramePr>
        <p:xfrm>
          <a:off x="6681906" y="2022933"/>
          <a:ext cx="4998085" cy="478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9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</a:p>
                  </a:txBody>
                  <a:tcPr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 đầu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</a:p>
                  </a:txBody>
                  <a:tcPr anchor="ctr" horzOverflow="overflow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huyền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huyền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ôt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nặng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nặng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chớ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hoài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oai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huyền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ngang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3140442" y="1956876"/>
            <a:ext cx="1018540" cy="38754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333865" y="1956876"/>
            <a:ext cx="1018540" cy="49342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156484" y="5159039"/>
            <a:ext cx="1018540" cy="60134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9349907" y="5155697"/>
            <a:ext cx="1018540" cy="6502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6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bldLvl="0" animBg="1"/>
      <p:bldP spid="1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15">
            <a:extLst>
              <a:ext uri="{FF2B5EF4-FFF2-40B4-BE49-F238E27FC236}">
                <a16:creationId xmlns:a16="http://schemas.microsoft.com/office/drawing/2014/main" id="{12686640-1624-41EF-9B46-4271A43C8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0" y="1012153"/>
            <a:ext cx="1407452" cy="930185"/>
          </a:xfrm>
          <a:prstGeom prst="rect">
            <a:avLst/>
          </a:prstGeom>
        </p:spPr>
      </p:pic>
      <p:pic>
        <p:nvPicPr>
          <p:cNvPr id="50" name="图片 11">
            <a:extLst>
              <a:ext uri="{FF2B5EF4-FFF2-40B4-BE49-F238E27FC236}">
                <a16:creationId xmlns:a16="http://schemas.microsoft.com/office/drawing/2014/main" id="{13E2E7EA-E131-468A-8063-A4E354430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4" y="468397"/>
            <a:ext cx="1132980" cy="1162485"/>
          </a:xfrm>
          <a:prstGeom prst="rect">
            <a:avLst/>
          </a:prstGeom>
        </p:spPr>
      </p:pic>
      <p:pic>
        <p:nvPicPr>
          <p:cNvPr id="48" name="图片 9">
            <a:extLst>
              <a:ext uri="{FF2B5EF4-FFF2-40B4-BE49-F238E27FC236}">
                <a16:creationId xmlns:a16="http://schemas.microsoft.com/office/drawing/2014/main" id="{940DA7B1-FB06-4E7F-9F50-C56C7B9795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  <p:sp>
        <p:nvSpPr>
          <p:cNvPr id="17" name="文本框 7"/>
          <p:cNvSpPr txBox="1">
            <a:spLocks noChangeArrowheads="1"/>
          </p:cNvSpPr>
          <p:nvPr/>
        </p:nvSpPr>
        <p:spPr bwMode="auto">
          <a:xfrm>
            <a:off x="621442" y="738834"/>
            <a:ext cx="101748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3.  </a:t>
            </a:r>
            <a:r>
              <a:rPr lang="en-US" sz="2800" b="1">
                <a:solidFill>
                  <a:srgbClr val="00206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Ghi lại từng cặp tiếng bắt vần với nhau trong khổ thơ sau: </a:t>
            </a:r>
          </a:p>
        </p:txBody>
      </p:sp>
      <p:grpSp>
        <p:nvGrpSpPr>
          <p:cNvPr id="7" name="组合 21"/>
          <p:cNvGrpSpPr/>
          <p:nvPr/>
        </p:nvGrpSpPr>
        <p:grpSpPr>
          <a:xfrm>
            <a:off x="1992079" y="5749435"/>
            <a:ext cx="984353" cy="844542"/>
            <a:chOff x="2206339" y="4538565"/>
            <a:chExt cx="1796989" cy="1541757"/>
          </a:xfrm>
        </p:grpSpPr>
        <p:sp>
          <p:nvSpPr>
            <p:cNvPr id="8" name="Freeform 18"/>
            <p:cNvSpPr/>
            <p:nvPr/>
          </p:nvSpPr>
          <p:spPr bwMode="auto">
            <a:xfrm>
              <a:off x="2747926" y="4592516"/>
              <a:ext cx="489710" cy="570637"/>
            </a:xfrm>
            <a:custGeom>
              <a:avLst/>
              <a:gdLst>
                <a:gd name="T0" fmla="*/ 85 w 100"/>
                <a:gd name="T1" fmla="*/ 28 h 116"/>
                <a:gd name="T2" fmla="*/ 66 w 100"/>
                <a:gd name="T3" fmla="*/ 43 h 116"/>
                <a:gd name="T4" fmla="*/ 63 w 100"/>
                <a:gd name="T5" fmla="*/ 37 h 116"/>
                <a:gd name="T6" fmla="*/ 62 w 100"/>
                <a:gd name="T7" fmla="*/ 22 h 116"/>
                <a:gd name="T8" fmla="*/ 54 w 100"/>
                <a:gd name="T9" fmla="*/ 20 h 116"/>
                <a:gd name="T10" fmla="*/ 48 w 100"/>
                <a:gd name="T11" fmla="*/ 8 h 116"/>
                <a:gd name="T12" fmla="*/ 35 w 100"/>
                <a:gd name="T13" fmla="*/ 13 h 116"/>
                <a:gd name="T14" fmla="*/ 44 w 100"/>
                <a:gd name="T15" fmla="*/ 36 h 116"/>
                <a:gd name="T16" fmla="*/ 35 w 100"/>
                <a:gd name="T17" fmla="*/ 56 h 116"/>
                <a:gd name="T18" fmla="*/ 10 w 100"/>
                <a:gd name="T19" fmla="*/ 60 h 116"/>
                <a:gd name="T20" fmla="*/ 10 w 100"/>
                <a:gd name="T21" fmla="*/ 75 h 116"/>
                <a:gd name="T22" fmla="*/ 28 w 100"/>
                <a:gd name="T23" fmla="*/ 76 h 116"/>
                <a:gd name="T24" fmla="*/ 22 w 100"/>
                <a:gd name="T25" fmla="*/ 98 h 116"/>
                <a:gd name="T26" fmla="*/ 27 w 100"/>
                <a:gd name="T27" fmla="*/ 106 h 116"/>
                <a:gd name="T28" fmla="*/ 27 w 100"/>
                <a:gd name="T29" fmla="*/ 107 h 116"/>
                <a:gd name="T30" fmla="*/ 40 w 100"/>
                <a:gd name="T31" fmla="*/ 111 h 116"/>
                <a:gd name="T32" fmla="*/ 52 w 100"/>
                <a:gd name="T33" fmla="*/ 88 h 116"/>
                <a:gd name="T34" fmla="*/ 54 w 100"/>
                <a:gd name="T35" fmla="*/ 86 h 116"/>
                <a:gd name="T36" fmla="*/ 81 w 100"/>
                <a:gd name="T37" fmla="*/ 103 h 116"/>
                <a:gd name="T38" fmla="*/ 92 w 100"/>
                <a:gd name="T39" fmla="*/ 95 h 116"/>
                <a:gd name="T40" fmla="*/ 76 w 100"/>
                <a:gd name="T41" fmla="*/ 61 h 116"/>
                <a:gd name="T42" fmla="*/ 95 w 100"/>
                <a:gd name="T43" fmla="*/ 38 h 116"/>
                <a:gd name="T44" fmla="*/ 85 w 100"/>
                <a:gd name="T45" fmla="*/ 2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0" h="116">
                  <a:moveTo>
                    <a:pt x="85" y="28"/>
                  </a:moveTo>
                  <a:cubicBezTo>
                    <a:pt x="79" y="34"/>
                    <a:pt x="73" y="38"/>
                    <a:pt x="66" y="43"/>
                  </a:cubicBezTo>
                  <a:cubicBezTo>
                    <a:pt x="65" y="41"/>
                    <a:pt x="64" y="39"/>
                    <a:pt x="63" y="37"/>
                  </a:cubicBezTo>
                  <a:cubicBezTo>
                    <a:pt x="63" y="32"/>
                    <a:pt x="63" y="27"/>
                    <a:pt x="62" y="22"/>
                  </a:cubicBezTo>
                  <a:cubicBezTo>
                    <a:pt x="62" y="17"/>
                    <a:pt x="55" y="16"/>
                    <a:pt x="54" y="20"/>
                  </a:cubicBezTo>
                  <a:cubicBezTo>
                    <a:pt x="52" y="16"/>
                    <a:pt x="50" y="12"/>
                    <a:pt x="48" y="8"/>
                  </a:cubicBezTo>
                  <a:cubicBezTo>
                    <a:pt x="45" y="0"/>
                    <a:pt x="33" y="6"/>
                    <a:pt x="35" y="13"/>
                  </a:cubicBezTo>
                  <a:cubicBezTo>
                    <a:pt x="37" y="21"/>
                    <a:pt x="40" y="29"/>
                    <a:pt x="44" y="36"/>
                  </a:cubicBezTo>
                  <a:cubicBezTo>
                    <a:pt x="41" y="43"/>
                    <a:pt x="38" y="50"/>
                    <a:pt x="35" y="56"/>
                  </a:cubicBezTo>
                  <a:cubicBezTo>
                    <a:pt x="27" y="58"/>
                    <a:pt x="19" y="60"/>
                    <a:pt x="10" y="60"/>
                  </a:cubicBezTo>
                  <a:cubicBezTo>
                    <a:pt x="0" y="60"/>
                    <a:pt x="0" y="75"/>
                    <a:pt x="10" y="75"/>
                  </a:cubicBezTo>
                  <a:cubicBezTo>
                    <a:pt x="16" y="75"/>
                    <a:pt x="22" y="75"/>
                    <a:pt x="28" y="76"/>
                  </a:cubicBezTo>
                  <a:cubicBezTo>
                    <a:pt x="26" y="83"/>
                    <a:pt x="24" y="90"/>
                    <a:pt x="22" y="98"/>
                  </a:cubicBezTo>
                  <a:cubicBezTo>
                    <a:pt x="21" y="101"/>
                    <a:pt x="24" y="105"/>
                    <a:pt x="27" y="106"/>
                  </a:cubicBezTo>
                  <a:cubicBezTo>
                    <a:pt x="27" y="106"/>
                    <a:pt x="27" y="107"/>
                    <a:pt x="27" y="107"/>
                  </a:cubicBezTo>
                  <a:cubicBezTo>
                    <a:pt x="27" y="114"/>
                    <a:pt x="36" y="116"/>
                    <a:pt x="40" y="111"/>
                  </a:cubicBezTo>
                  <a:cubicBezTo>
                    <a:pt x="44" y="104"/>
                    <a:pt x="48" y="96"/>
                    <a:pt x="52" y="88"/>
                  </a:cubicBezTo>
                  <a:cubicBezTo>
                    <a:pt x="53" y="88"/>
                    <a:pt x="53" y="87"/>
                    <a:pt x="54" y="86"/>
                  </a:cubicBezTo>
                  <a:cubicBezTo>
                    <a:pt x="63" y="91"/>
                    <a:pt x="72" y="97"/>
                    <a:pt x="81" y="103"/>
                  </a:cubicBezTo>
                  <a:cubicBezTo>
                    <a:pt x="86" y="107"/>
                    <a:pt x="94" y="101"/>
                    <a:pt x="92" y="95"/>
                  </a:cubicBezTo>
                  <a:cubicBezTo>
                    <a:pt x="87" y="83"/>
                    <a:pt x="82" y="72"/>
                    <a:pt x="76" y="61"/>
                  </a:cubicBezTo>
                  <a:cubicBezTo>
                    <a:pt x="82" y="53"/>
                    <a:pt x="88" y="45"/>
                    <a:pt x="95" y="38"/>
                  </a:cubicBezTo>
                  <a:cubicBezTo>
                    <a:pt x="100" y="31"/>
                    <a:pt x="92" y="22"/>
                    <a:pt x="85" y="28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9" name="Freeform 31"/>
            <p:cNvSpPr>
              <a:spLocks noEditPoints="1"/>
            </p:cNvSpPr>
            <p:nvPr/>
          </p:nvSpPr>
          <p:spPr bwMode="auto">
            <a:xfrm>
              <a:off x="2737550" y="4538565"/>
              <a:ext cx="607988" cy="624588"/>
            </a:xfrm>
            <a:custGeom>
              <a:avLst/>
              <a:gdLst>
                <a:gd name="T0" fmla="*/ 118 w 124"/>
                <a:gd name="T1" fmla="*/ 29 h 127"/>
                <a:gd name="T2" fmla="*/ 74 w 124"/>
                <a:gd name="T3" fmla="*/ 42 h 127"/>
                <a:gd name="T4" fmla="*/ 58 w 124"/>
                <a:gd name="T5" fmla="*/ 11 h 127"/>
                <a:gd name="T6" fmla="*/ 59 w 124"/>
                <a:gd name="T7" fmla="*/ 6 h 127"/>
                <a:gd name="T8" fmla="*/ 56 w 124"/>
                <a:gd name="T9" fmla="*/ 5 h 127"/>
                <a:gd name="T10" fmla="*/ 48 w 124"/>
                <a:gd name="T11" fmla="*/ 7 h 127"/>
                <a:gd name="T12" fmla="*/ 51 w 124"/>
                <a:gd name="T13" fmla="*/ 19 h 127"/>
                <a:gd name="T14" fmla="*/ 43 w 124"/>
                <a:gd name="T15" fmla="*/ 47 h 127"/>
                <a:gd name="T16" fmla="*/ 7 w 124"/>
                <a:gd name="T17" fmla="*/ 53 h 127"/>
                <a:gd name="T18" fmla="*/ 4 w 124"/>
                <a:gd name="T19" fmla="*/ 61 h 127"/>
                <a:gd name="T20" fmla="*/ 35 w 124"/>
                <a:gd name="T21" fmla="*/ 76 h 127"/>
                <a:gd name="T22" fmla="*/ 22 w 124"/>
                <a:gd name="T23" fmla="*/ 120 h 127"/>
                <a:gd name="T24" fmla="*/ 28 w 124"/>
                <a:gd name="T25" fmla="*/ 124 h 127"/>
                <a:gd name="T26" fmla="*/ 59 w 124"/>
                <a:gd name="T27" fmla="*/ 90 h 127"/>
                <a:gd name="T28" fmla="*/ 95 w 124"/>
                <a:gd name="T29" fmla="*/ 114 h 127"/>
                <a:gd name="T30" fmla="*/ 102 w 124"/>
                <a:gd name="T31" fmla="*/ 109 h 127"/>
                <a:gd name="T32" fmla="*/ 86 w 124"/>
                <a:gd name="T33" fmla="*/ 66 h 127"/>
                <a:gd name="T34" fmla="*/ 121 w 124"/>
                <a:gd name="T35" fmla="*/ 36 h 127"/>
                <a:gd name="T36" fmla="*/ 118 w 124"/>
                <a:gd name="T37" fmla="*/ 29 h 127"/>
                <a:gd name="T38" fmla="*/ 55 w 124"/>
                <a:gd name="T39" fmla="*/ 30 h 127"/>
                <a:gd name="T40" fmla="*/ 63 w 124"/>
                <a:gd name="T41" fmla="*/ 44 h 127"/>
                <a:gd name="T42" fmla="*/ 52 w 124"/>
                <a:gd name="T43" fmla="*/ 46 h 127"/>
                <a:gd name="T44" fmla="*/ 55 w 124"/>
                <a:gd name="T45" fmla="*/ 30 h 127"/>
                <a:gd name="T46" fmla="*/ 67 w 124"/>
                <a:gd name="T47" fmla="*/ 52 h 127"/>
                <a:gd name="T48" fmla="*/ 75 w 124"/>
                <a:gd name="T49" fmla="*/ 67 h 127"/>
                <a:gd name="T50" fmla="*/ 60 w 124"/>
                <a:gd name="T51" fmla="*/ 80 h 127"/>
                <a:gd name="T52" fmla="*/ 45 w 124"/>
                <a:gd name="T53" fmla="*/ 71 h 127"/>
                <a:gd name="T54" fmla="*/ 50 w 124"/>
                <a:gd name="T55" fmla="*/ 56 h 127"/>
                <a:gd name="T56" fmla="*/ 67 w 124"/>
                <a:gd name="T57" fmla="*/ 52 h 127"/>
                <a:gd name="T58" fmla="*/ 23 w 124"/>
                <a:gd name="T59" fmla="*/ 59 h 127"/>
                <a:gd name="T60" fmla="*/ 41 w 124"/>
                <a:gd name="T61" fmla="*/ 57 h 127"/>
                <a:gd name="T62" fmla="*/ 38 w 124"/>
                <a:gd name="T63" fmla="*/ 67 h 127"/>
                <a:gd name="T64" fmla="*/ 23 w 124"/>
                <a:gd name="T65" fmla="*/ 59 h 127"/>
                <a:gd name="T66" fmla="*/ 35 w 124"/>
                <a:gd name="T67" fmla="*/ 104 h 127"/>
                <a:gd name="T68" fmla="*/ 43 w 124"/>
                <a:gd name="T69" fmla="*/ 80 h 127"/>
                <a:gd name="T70" fmla="*/ 53 w 124"/>
                <a:gd name="T71" fmla="*/ 86 h 127"/>
                <a:gd name="T72" fmla="*/ 35 w 124"/>
                <a:gd name="T73" fmla="*/ 104 h 127"/>
                <a:gd name="T74" fmla="*/ 90 w 124"/>
                <a:gd name="T75" fmla="*/ 99 h 127"/>
                <a:gd name="T76" fmla="*/ 66 w 124"/>
                <a:gd name="T77" fmla="*/ 84 h 127"/>
                <a:gd name="T78" fmla="*/ 78 w 124"/>
                <a:gd name="T79" fmla="*/ 73 h 127"/>
                <a:gd name="T80" fmla="*/ 90 w 124"/>
                <a:gd name="T81" fmla="*/ 99 h 127"/>
                <a:gd name="T82" fmla="*/ 78 w 124"/>
                <a:gd name="T83" fmla="*/ 50 h 127"/>
                <a:gd name="T84" fmla="*/ 103 w 124"/>
                <a:gd name="T85" fmla="*/ 43 h 127"/>
                <a:gd name="T86" fmla="*/ 83 w 124"/>
                <a:gd name="T87" fmla="*/ 60 h 127"/>
                <a:gd name="T88" fmla="*/ 78 w 124"/>
                <a:gd name="T89" fmla="*/ 5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4" h="127">
                  <a:moveTo>
                    <a:pt x="118" y="29"/>
                  </a:moveTo>
                  <a:cubicBezTo>
                    <a:pt x="103" y="35"/>
                    <a:pt x="88" y="39"/>
                    <a:pt x="74" y="42"/>
                  </a:cubicBezTo>
                  <a:cubicBezTo>
                    <a:pt x="68" y="32"/>
                    <a:pt x="63" y="21"/>
                    <a:pt x="58" y="11"/>
                  </a:cubicBezTo>
                  <a:cubicBezTo>
                    <a:pt x="58" y="9"/>
                    <a:pt x="59" y="8"/>
                    <a:pt x="59" y="6"/>
                  </a:cubicBezTo>
                  <a:cubicBezTo>
                    <a:pt x="59" y="5"/>
                    <a:pt x="57" y="4"/>
                    <a:pt x="56" y="5"/>
                  </a:cubicBezTo>
                  <a:cubicBezTo>
                    <a:pt x="54" y="0"/>
                    <a:pt x="46" y="2"/>
                    <a:pt x="48" y="7"/>
                  </a:cubicBezTo>
                  <a:cubicBezTo>
                    <a:pt x="49" y="12"/>
                    <a:pt x="50" y="16"/>
                    <a:pt x="51" y="19"/>
                  </a:cubicBezTo>
                  <a:cubicBezTo>
                    <a:pt x="49" y="29"/>
                    <a:pt x="46" y="38"/>
                    <a:pt x="43" y="47"/>
                  </a:cubicBezTo>
                  <a:cubicBezTo>
                    <a:pt x="31" y="49"/>
                    <a:pt x="19" y="51"/>
                    <a:pt x="7" y="53"/>
                  </a:cubicBezTo>
                  <a:cubicBezTo>
                    <a:pt x="3" y="53"/>
                    <a:pt x="0" y="59"/>
                    <a:pt x="4" y="61"/>
                  </a:cubicBezTo>
                  <a:cubicBezTo>
                    <a:pt x="15" y="66"/>
                    <a:pt x="25" y="71"/>
                    <a:pt x="35" y="76"/>
                  </a:cubicBezTo>
                  <a:cubicBezTo>
                    <a:pt x="31" y="91"/>
                    <a:pt x="27" y="106"/>
                    <a:pt x="22" y="120"/>
                  </a:cubicBezTo>
                  <a:cubicBezTo>
                    <a:pt x="20" y="123"/>
                    <a:pt x="25" y="127"/>
                    <a:pt x="28" y="124"/>
                  </a:cubicBezTo>
                  <a:cubicBezTo>
                    <a:pt x="37" y="112"/>
                    <a:pt x="48" y="101"/>
                    <a:pt x="59" y="90"/>
                  </a:cubicBezTo>
                  <a:cubicBezTo>
                    <a:pt x="71" y="98"/>
                    <a:pt x="83" y="106"/>
                    <a:pt x="95" y="114"/>
                  </a:cubicBezTo>
                  <a:cubicBezTo>
                    <a:pt x="98" y="117"/>
                    <a:pt x="102" y="113"/>
                    <a:pt x="102" y="109"/>
                  </a:cubicBezTo>
                  <a:cubicBezTo>
                    <a:pt x="99" y="94"/>
                    <a:pt x="93" y="80"/>
                    <a:pt x="86" y="66"/>
                  </a:cubicBezTo>
                  <a:cubicBezTo>
                    <a:pt x="98" y="56"/>
                    <a:pt x="110" y="46"/>
                    <a:pt x="121" y="36"/>
                  </a:cubicBezTo>
                  <a:cubicBezTo>
                    <a:pt x="124" y="33"/>
                    <a:pt x="121" y="28"/>
                    <a:pt x="118" y="29"/>
                  </a:cubicBezTo>
                  <a:close/>
                  <a:moveTo>
                    <a:pt x="55" y="30"/>
                  </a:moveTo>
                  <a:cubicBezTo>
                    <a:pt x="58" y="35"/>
                    <a:pt x="60" y="39"/>
                    <a:pt x="63" y="44"/>
                  </a:cubicBezTo>
                  <a:cubicBezTo>
                    <a:pt x="59" y="45"/>
                    <a:pt x="56" y="45"/>
                    <a:pt x="52" y="46"/>
                  </a:cubicBezTo>
                  <a:cubicBezTo>
                    <a:pt x="53" y="41"/>
                    <a:pt x="54" y="35"/>
                    <a:pt x="55" y="30"/>
                  </a:cubicBezTo>
                  <a:close/>
                  <a:moveTo>
                    <a:pt x="67" y="52"/>
                  </a:moveTo>
                  <a:cubicBezTo>
                    <a:pt x="70" y="57"/>
                    <a:pt x="73" y="62"/>
                    <a:pt x="75" y="67"/>
                  </a:cubicBezTo>
                  <a:cubicBezTo>
                    <a:pt x="70" y="72"/>
                    <a:pt x="65" y="76"/>
                    <a:pt x="60" y="80"/>
                  </a:cubicBezTo>
                  <a:cubicBezTo>
                    <a:pt x="55" y="77"/>
                    <a:pt x="50" y="74"/>
                    <a:pt x="45" y="71"/>
                  </a:cubicBezTo>
                  <a:cubicBezTo>
                    <a:pt x="47" y="66"/>
                    <a:pt x="48" y="61"/>
                    <a:pt x="50" y="56"/>
                  </a:cubicBezTo>
                  <a:cubicBezTo>
                    <a:pt x="56" y="55"/>
                    <a:pt x="61" y="54"/>
                    <a:pt x="67" y="52"/>
                  </a:cubicBezTo>
                  <a:close/>
                  <a:moveTo>
                    <a:pt x="23" y="59"/>
                  </a:moveTo>
                  <a:cubicBezTo>
                    <a:pt x="29" y="59"/>
                    <a:pt x="35" y="58"/>
                    <a:pt x="41" y="57"/>
                  </a:cubicBezTo>
                  <a:cubicBezTo>
                    <a:pt x="40" y="60"/>
                    <a:pt x="39" y="64"/>
                    <a:pt x="38" y="67"/>
                  </a:cubicBezTo>
                  <a:cubicBezTo>
                    <a:pt x="33" y="65"/>
                    <a:pt x="28" y="62"/>
                    <a:pt x="23" y="59"/>
                  </a:cubicBezTo>
                  <a:close/>
                  <a:moveTo>
                    <a:pt x="35" y="104"/>
                  </a:moveTo>
                  <a:cubicBezTo>
                    <a:pt x="38" y="96"/>
                    <a:pt x="40" y="88"/>
                    <a:pt x="43" y="80"/>
                  </a:cubicBezTo>
                  <a:cubicBezTo>
                    <a:pt x="46" y="82"/>
                    <a:pt x="50" y="84"/>
                    <a:pt x="53" y="86"/>
                  </a:cubicBezTo>
                  <a:cubicBezTo>
                    <a:pt x="47" y="92"/>
                    <a:pt x="41" y="98"/>
                    <a:pt x="35" y="104"/>
                  </a:cubicBezTo>
                  <a:close/>
                  <a:moveTo>
                    <a:pt x="90" y="99"/>
                  </a:moveTo>
                  <a:cubicBezTo>
                    <a:pt x="82" y="94"/>
                    <a:pt x="74" y="89"/>
                    <a:pt x="66" y="84"/>
                  </a:cubicBezTo>
                  <a:cubicBezTo>
                    <a:pt x="70" y="80"/>
                    <a:pt x="74" y="77"/>
                    <a:pt x="78" y="73"/>
                  </a:cubicBezTo>
                  <a:cubicBezTo>
                    <a:pt x="83" y="82"/>
                    <a:pt x="87" y="90"/>
                    <a:pt x="90" y="99"/>
                  </a:cubicBezTo>
                  <a:close/>
                  <a:moveTo>
                    <a:pt x="78" y="50"/>
                  </a:moveTo>
                  <a:cubicBezTo>
                    <a:pt x="86" y="48"/>
                    <a:pt x="95" y="46"/>
                    <a:pt x="103" y="43"/>
                  </a:cubicBezTo>
                  <a:cubicBezTo>
                    <a:pt x="97" y="49"/>
                    <a:pt x="90" y="55"/>
                    <a:pt x="83" y="60"/>
                  </a:cubicBezTo>
                  <a:cubicBezTo>
                    <a:pt x="82" y="57"/>
                    <a:pt x="80" y="54"/>
                    <a:pt x="78" y="5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0" name="Freeform 84"/>
            <p:cNvSpPr/>
            <p:nvPr/>
          </p:nvSpPr>
          <p:spPr bwMode="auto">
            <a:xfrm>
              <a:off x="2467795" y="5559486"/>
              <a:ext cx="456509" cy="520836"/>
            </a:xfrm>
            <a:custGeom>
              <a:avLst/>
              <a:gdLst>
                <a:gd name="T0" fmla="*/ 84 w 93"/>
                <a:gd name="T1" fmla="*/ 63 h 106"/>
                <a:gd name="T2" fmla="*/ 71 w 93"/>
                <a:gd name="T3" fmla="*/ 61 h 106"/>
                <a:gd name="T4" fmla="*/ 55 w 93"/>
                <a:gd name="T5" fmla="*/ 86 h 106"/>
                <a:gd name="T6" fmla="*/ 33 w 93"/>
                <a:gd name="T7" fmla="*/ 69 h 106"/>
                <a:gd name="T8" fmla="*/ 20 w 93"/>
                <a:gd name="T9" fmla="*/ 36 h 106"/>
                <a:gd name="T10" fmla="*/ 43 w 93"/>
                <a:gd name="T11" fmla="*/ 11 h 106"/>
                <a:gd name="T12" fmla="*/ 42 w 93"/>
                <a:gd name="T13" fmla="*/ 0 h 106"/>
                <a:gd name="T14" fmla="*/ 3 w 93"/>
                <a:gd name="T15" fmla="*/ 29 h 106"/>
                <a:gd name="T16" fmla="*/ 18 w 93"/>
                <a:gd name="T17" fmla="*/ 80 h 106"/>
                <a:gd name="T18" fmla="*/ 57 w 93"/>
                <a:gd name="T19" fmla="*/ 105 h 106"/>
                <a:gd name="T20" fmla="*/ 84 w 93"/>
                <a:gd name="T21" fmla="*/ 6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106">
                  <a:moveTo>
                    <a:pt x="84" y="63"/>
                  </a:moveTo>
                  <a:cubicBezTo>
                    <a:pt x="81" y="58"/>
                    <a:pt x="75" y="58"/>
                    <a:pt x="71" y="61"/>
                  </a:cubicBezTo>
                  <a:cubicBezTo>
                    <a:pt x="64" y="67"/>
                    <a:pt x="66" y="85"/>
                    <a:pt x="55" y="86"/>
                  </a:cubicBezTo>
                  <a:cubicBezTo>
                    <a:pt x="47" y="86"/>
                    <a:pt x="38" y="76"/>
                    <a:pt x="33" y="69"/>
                  </a:cubicBezTo>
                  <a:cubicBezTo>
                    <a:pt x="26" y="60"/>
                    <a:pt x="20" y="48"/>
                    <a:pt x="20" y="36"/>
                  </a:cubicBezTo>
                  <a:cubicBezTo>
                    <a:pt x="20" y="22"/>
                    <a:pt x="31" y="14"/>
                    <a:pt x="43" y="11"/>
                  </a:cubicBezTo>
                  <a:cubicBezTo>
                    <a:pt x="49" y="9"/>
                    <a:pt x="48" y="0"/>
                    <a:pt x="42" y="0"/>
                  </a:cubicBezTo>
                  <a:cubicBezTo>
                    <a:pt x="24" y="1"/>
                    <a:pt x="7" y="10"/>
                    <a:pt x="3" y="29"/>
                  </a:cubicBezTo>
                  <a:cubicBezTo>
                    <a:pt x="0" y="47"/>
                    <a:pt x="7" y="66"/>
                    <a:pt x="18" y="80"/>
                  </a:cubicBezTo>
                  <a:cubicBezTo>
                    <a:pt x="27" y="92"/>
                    <a:pt x="41" y="106"/>
                    <a:pt x="57" y="105"/>
                  </a:cubicBezTo>
                  <a:cubicBezTo>
                    <a:pt x="74" y="103"/>
                    <a:pt x="93" y="78"/>
                    <a:pt x="84" y="6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1" name="Freeform 85"/>
            <p:cNvSpPr>
              <a:spLocks noEditPoints="1"/>
            </p:cNvSpPr>
            <p:nvPr/>
          </p:nvSpPr>
          <p:spPr bwMode="auto">
            <a:xfrm>
              <a:off x="2791501" y="5235779"/>
              <a:ext cx="1083172" cy="717965"/>
            </a:xfrm>
            <a:custGeom>
              <a:avLst/>
              <a:gdLst>
                <a:gd name="T0" fmla="*/ 194 w 221"/>
                <a:gd name="T1" fmla="*/ 95 h 146"/>
                <a:gd name="T2" fmla="*/ 176 w 221"/>
                <a:gd name="T3" fmla="*/ 95 h 146"/>
                <a:gd name="T4" fmla="*/ 168 w 221"/>
                <a:gd name="T5" fmla="*/ 77 h 146"/>
                <a:gd name="T6" fmla="*/ 181 w 221"/>
                <a:gd name="T7" fmla="*/ 10 h 146"/>
                <a:gd name="T8" fmla="*/ 161 w 221"/>
                <a:gd name="T9" fmla="*/ 8 h 146"/>
                <a:gd name="T10" fmla="*/ 146 w 221"/>
                <a:gd name="T11" fmla="*/ 71 h 146"/>
                <a:gd name="T12" fmla="*/ 139 w 221"/>
                <a:gd name="T13" fmla="*/ 79 h 146"/>
                <a:gd name="T14" fmla="*/ 118 w 221"/>
                <a:gd name="T15" fmla="*/ 90 h 146"/>
                <a:gd name="T16" fmla="*/ 114 w 221"/>
                <a:gd name="T17" fmla="*/ 85 h 146"/>
                <a:gd name="T18" fmla="*/ 114 w 221"/>
                <a:gd name="T19" fmla="*/ 66 h 146"/>
                <a:gd name="T20" fmla="*/ 97 w 221"/>
                <a:gd name="T21" fmla="*/ 62 h 146"/>
                <a:gd name="T22" fmla="*/ 79 w 221"/>
                <a:gd name="T23" fmla="*/ 93 h 146"/>
                <a:gd name="T24" fmla="*/ 64 w 221"/>
                <a:gd name="T25" fmla="*/ 95 h 146"/>
                <a:gd name="T26" fmla="*/ 62 w 221"/>
                <a:gd name="T27" fmla="*/ 89 h 146"/>
                <a:gd name="T28" fmla="*/ 28 w 221"/>
                <a:gd name="T29" fmla="*/ 69 h 146"/>
                <a:gd name="T30" fmla="*/ 18 w 221"/>
                <a:gd name="T31" fmla="*/ 87 h 146"/>
                <a:gd name="T32" fmla="*/ 25 w 221"/>
                <a:gd name="T33" fmla="*/ 135 h 146"/>
                <a:gd name="T34" fmla="*/ 57 w 221"/>
                <a:gd name="T35" fmla="*/ 138 h 146"/>
                <a:gd name="T36" fmla="*/ 66 w 221"/>
                <a:gd name="T37" fmla="*/ 115 h 146"/>
                <a:gd name="T38" fmla="*/ 80 w 221"/>
                <a:gd name="T39" fmla="*/ 113 h 146"/>
                <a:gd name="T40" fmla="*/ 116 w 221"/>
                <a:gd name="T41" fmla="*/ 145 h 146"/>
                <a:gd name="T42" fmla="*/ 128 w 221"/>
                <a:gd name="T43" fmla="*/ 109 h 146"/>
                <a:gd name="T44" fmla="*/ 135 w 221"/>
                <a:gd name="T45" fmla="*/ 106 h 146"/>
                <a:gd name="T46" fmla="*/ 151 w 221"/>
                <a:gd name="T47" fmla="*/ 96 h 146"/>
                <a:gd name="T48" fmla="*/ 153 w 221"/>
                <a:gd name="T49" fmla="*/ 100 h 146"/>
                <a:gd name="T50" fmla="*/ 216 w 221"/>
                <a:gd name="T51" fmla="*/ 101 h 146"/>
                <a:gd name="T52" fmla="*/ 194 w 221"/>
                <a:gd name="T53" fmla="*/ 95 h 146"/>
                <a:gd name="T54" fmla="*/ 48 w 221"/>
                <a:gd name="T55" fmla="*/ 117 h 146"/>
                <a:gd name="T56" fmla="*/ 30 w 221"/>
                <a:gd name="T57" fmla="*/ 117 h 146"/>
                <a:gd name="T58" fmla="*/ 23 w 221"/>
                <a:gd name="T59" fmla="*/ 98 h 146"/>
                <a:gd name="T60" fmla="*/ 27 w 221"/>
                <a:gd name="T61" fmla="*/ 102 h 146"/>
                <a:gd name="T62" fmla="*/ 48 w 221"/>
                <a:gd name="T63" fmla="*/ 113 h 146"/>
                <a:gd name="T64" fmla="*/ 48 w 221"/>
                <a:gd name="T65" fmla="*/ 117 h 146"/>
                <a:gd name="T66" fmla="*/ 104 w 221"/>
                <a:gd name="T67" fmla="*/ 120 h 146"/>
                <a:gd name="T68" fmla="*/ 100 w 221"/>
                <a:gd name="T69" fmla="*/ 110 h 146"/>
                <a:gd name="T70" fmla="*/ 109 w 221"/>
                <a:gd name="T71" fmla="*/ 112 h 146"/>
                <a:gd name="T72" fmla="*/ 112 w 221"/>
                <a:gd name="T73" fmla="*/ 126 h 146"/>
                <a:gd name="T74" fmla="*/ 104 w 221"/>
                <a:gd name="T75" fmla="*/ 12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1" h="146">
                  <a:moveTo>
                    <a:pt x="194" y="95"/>
                  </a:moveTo>
                  <a:cubicBezTo>
                    <a:pt x="190" y="109"/>
                    <a:pt x="182" y="103"/>
                    <a:pt x="176" y="95"/>
                  </a:cubicBezTo>
                  <a:cubicBezTo>
                    <a:pt x="171" y="90"/>
                    <a:pt x="169" y="84"/>
                    <a:pt x="168" y="77"/>
                  </a:cubicBezTo>
                  <a:cubicBezTo>
                    <a:pt x="181" y="57"/>
                    <a:pt x="186" y="32"/>
                    <a:pt x="181" y="10"/>
                  </a:cubicBezTo>
                  <a:cubicBezTo>
                    <a:pt x="178" y="1"/>
                    <a:pt x="166" y="0"/>
                    <a:pt x="161" y="8"/>
                  </a:cubicBezTo>
                  <a:cubicBezTo>
                    <a:pt x="151" y="25"/>
                    <a:pt x="145" y="49"/>
                    <a:pt x="146" y="71"/>
                  </a:cubicBezTo>
                  <a:cubicBezTo>
                    <a:pt x="144" y="74"/>
                    <a:pt x="141" y="77"/>
                    <a:pt x="139" y="79"/>
                  </a:cubicBezTo>
                  <a:cubicBezTo>
                    <a:pt x="133" y="85"/>
                    <a:pt x="126" y="88"/>
                    <a:pt x="118" y="90"/>
                  </a:cubicBezTo>
                  <a:cubicBezTo>
                    <a:pt x="117" y="88"/>
                    <a:pt x="116" y="87"/>
                    <a:pt x="114" y="85"/>
                  </a:cubicBezTo>
                  <a:cubicBezTo>
                    <a:pt x="116" y="79"/>
                    <a:pt x="116" y="73"/>
                    <a:pt x="114" y="66"/>
                  </a:cubicBezTo>
                  <a:cubicBezTo>
                    <a:pt x="111" y="58"/>
                    <a:pt x="102" y="57"/>
                    <a:pt x="97" y="62"/>
                  </a:cubicBezTo>
                  <a:cubicBezTo>
                    <a:pt x="87" y="69"/>
                    <a:pt x="81" y="81"/>
                    <a:pt x="79" y="93"/>
                  </a:cubicBezTo>
                  <a:cubicBezTo>
                    <a:pt x="74" y="94"/>
                    <a:pt x="69" y="95"/>
                    <a:pt x="64" y="95"/>
                  </a:cubicBezTo>
                  <a:cubicBezTo>
                    <a:pt x="63" y="93"/>
                    <a:pt x="63" y="91"/>
                    <a:pt x="62" y="89"/>
                  </a:cubicBezTo>
                  <a:cubicBezTo>
                    <a:pt x="57" y="75"/>
                    <a:pt x="43" y="64"/>
                    <a:pt x="28" y="69"/>
                  </a:cubicBezTo>
                  <a:cubicBezTo>
                    <a:pt x="18" y="72"/>
                    <a:pt x="16" y="80"/>
                    <a:pt x="18" y="87"/>
                  </a:cubicBezTo>
                  <a:cubicBezTo>
                    <a:pt x="0" y="97"/>
                    <a:pt x="7" y="121"/>
                    <a:pt x="25" y="135"/>
                  </a:cubicBezTo>
                  <a:cubicBezTo>
                    <a:pt x="34" y="141"/>
                    <a:pt x="47" y="145"/>
                    <a:pt x="57" y="138"/>
                  </a:cubicBezTo>
                  <a:cubicBezTo>
                    <a:pt x="64" y="133"/>
                    <a:pt x="66" y="124"/>
                    <a:pt x="66" y="115"/>
                  </a:cubicBezTo>
                  <a:cubicBezTo>
                    <a:pt x="71" y="115"/>
                    <a:pt x="76" y="114"/>
                    <a:pt x="80" y="113"/>
                  </a:cubicBezTo>
                  <a:cubicBezTo>
                    <a:pt x="84" y="130"/>
                    <a:pt x="96" y="144"/>
                    <a:pt x="116" y="145"/>
                  </a:cubicBezTo>
                  <a:cubicBezTo>
                    <a:pt x="137" y="146"/>
                    <a:pt x="136" y="128"/>
                    <a:pt x="128" y="109"/>
                  </a:cubicBezTo>
                  <a:cubicBezTo>
                    <a:pt x="130" y="108"/>
                    <a:pt x="133" y="107"/>
                    <a:pt x="135" y="106"/>
                  </a:cubicBezTo>
                  <a:cubicBezTo>
                    <a:pt x="141" y="104"/>
                    <a:pt x="146" y="100"/>
                    <a:pt x="151" y="96"/>
                  </a:cubicBezTo>
                  <a:cubicBezTo>
                    <a:pt x="152" y="97"/>
                    <a:pt x="152" y="99"/>
                    <a:pt x="153" y="100"/>
                  </a:cubicBezTo>
                  <a:cubicBezTo>
                    <a:pt x="168" y="130"/>
                    <a:pt x="204" y="135"/>
                    <a:pt x="216" y="101"/>
                  </a:cubicBezTo>
                  <a:cubicBezTo>
                    <a:pt x="221" y="87"/>
                    <a:pt x="199" y="82"/>
                    <a:pt x="194" y="95"/>
                  </a:cubicBezTo>
                  <a:close/>
                  <a:moveTo>
                    <a:pt x="48" y="117"/>
                  </a:moveTo>
                  <a:cubicBezTo>
                    <a:pt x="48" y="130"/>
                    <a:pt x="36" y="122"/>
                    <a:pt x="30" y="117"/>
                  </a:cubicBezTo>
                  <a:cubicBezTo>
                    <a:pt x="23" y="111"/>
                    <a:pt x="20" y="104"/>
                    <a:pt x="23" y="98"/>
                  </a:cubicBezTo>
                  <a:cubicBezTo>
                    <a:pt x="24" y="100"/>
                    <a:pt x="26" y="101"/>
                    <a:pt x="27" y="102"/>
                  </a:cubicBezTo>
                  <a:cubicBezTo>
                    <a:pt x="33" y="107"/>
                    <a:pt x="40" y="111"/>
                    <a:pt x="48" y="113"/>
                  </a:cubicBezTo>
                  <a:cubicBezTo>
                    <a:pt x="48" y="114"/>
                    <a:pt x="48" y="116"/>
                    <a:pt x="48" y="117"/>
                  </a:cubicBezTo>
                  <a:close/>
                  <a:moveTo>
                    <a:pt x="104" y="120"/>
                  </a:moveTo>
                  <a:cubicBezTo>
                    <a:pt x="101" y="117"/>
                    <a:pt x="100" y="114"/>
                    <a:pt x="100" y="110"/>
                  </a:cubicBezTo>
                  <a:cubicBezTo>
                    <a:pt x="103" y="111"/>
                    <a:pt x="105" y="111"/>
                    <a:pt x="109" y="112"/>
                  </a:cubicBezTo>
                  <a:cubicBezTo>
                    <a:pt x="111" y="117"/>
                    <a:pt x="112" y="122"/>
                    <a:pt x="112" y="126"/>
                  </a:cubicBezTo>
                  <a:cubicBezTo>
                    <a:pt x="112" y="122"/>
                    <a:pt x="108" y="123"/>
                    <a:pt x="104" y="120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2" name="Freeform 86"/>
            <p:cNvSpPr/>
            <p:nvPr/>
          </p:nvSpPr>
          <p:spPr bwMode="auto">
            <a:xfrm>
              <a:off x="3891274" y="5300105"/>
              <a:ext cx="76777" cy="402558"/>
            </a:xfrm>
            <a:custGeom>
              <a:avLst/>
              <a:gdLst>
                <a:gd name="T0" fmla="*/ 16 w 16"/>
                <a:gd name="T1" fmla="*/ 45 h 82"/>
                <a:gd name="T2" fmla="*/ 16 w 16"/>
                <a:gd name="T3" fmla="*/ 10 h 82"/>
                <a:gd name="T4" fmla="*/ 0 w 16"/>
                <a:gd name="T5" fmla="*/ 7 h 82"/>
                <a:gd name="T6" fmla="*/ 0 w 16"/>
                <a:gd name="T7" fmla="*/ 10 h 82"/>
                <a:gd name="T8" fmla="*/ 0 w 16"/>
                <a:gd name="T9" fmla="*/ 10 h 82"/>
                <a:gd name="T10" fmla="*/ 0 w 16"/>
                <a:gd name="T11" fmla="*/ 72 h 82"/>
                <a:gd name="T12" fmla="*/ 16 w 16"/>
                <a:gd name="T13" fmla="*/ 72 h 82"/>
                <a:gd name="T14" fmla="*/ 16 w 16"/>
                <a:gd name="T15" fmla="*/ 55 h 82"/>
                <a:gd name="T16" fmla="*/ 16 w 16"/>
                <a:gd name="T17" fmla="*/ 45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2">
                  <a:moveTo>
                    <a:pt x="16" y="45"/>
                  </a:moveTo>
                  <a:cubicBezTo>
                    <a:pt x="16" y="33"/>
                    <a:pt x="16" y="22"/>
                    <a:pt x="16" y="10"/>
                  </a:cubicBezTo>
                  <a:cubicBezTo>
                    <a:pt x="16" y="1"/>
                    <a:pt x="3" y="0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31"/>
                    <a:pt x="0" y="51"/>
                    <a:pt x="0" y="72"/>
                  </a:cubicBezTo>
                  <a:cubicBezTo>
                    <a:pt x="0" y="82"/>
                    <a:pt x="16" y="82"/>
                    <a:pt x="16" y="72"/>
                  </a:cubicBezTo>
                  <a:cubicBezTo>
                    <a:pt x="16" y="66"/>
                    <a:pt x="16" y="61"/>
                    <a:pt x="16" y="55"/>
                  </a:cubicBezTo>
                  <a:cubicBezTo>
                    <a:pt x="16" y="52"/>
                    <a:pt x="16" y="48"/>
                    <a:pt x="16" y="45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3" name="Freeform 87"/>
            <p:cNvSpPr/>
            <p:nvPr/>
          </p:nvSpPr>
          <p:spPr bwMode="auto">
            <a:xfrm>
              <a:off x="3866373" y="5706813"/>
              <a:ext cx="126578" cy="147329"/>
            </a:xfrm>
            <a:custGeom>
              <a:avLst/>
              <a:gdLst>
                <a:gd name="T0" fmla="*/ 22 w 26"/>
                <a:gd name="T1" fmla="*/ 4 h 30"/>
                <a:gd name="T2" fmla="*/ 7 w 26"/>
                <a:gd name="T3" fmla="*/ 3 h 30"/>
                <a:gd name="T4" fmla="*/ 1 w 26"/>
                <a:gd name="T5" fmla="*/ 16 h 30"/>
                <a:gd name="T6" fmla="*/ 6 w 26"/>
                <a:gd name="T7" fmla="*/ 21 h 30"/>
                <a:gd name="T8" fmla="*/ 7 w 26"/>
                <a:gd name="T9" fmla="*/ 25 h 30"/>
                <a:gd name="T10" fmla="*/ 13 w 26"/>
                <a:gd name="T11" fmla="*/ 30 h 30"/>
                <a:gd name="T12" fmla="*/ 15 w 26"/>
                <a:gd name="T13" fmla="*/ 30 h 30"/>
                <a:gd name="T14" fmla="*/ 22 w 26"/>
                <a:gd name="T15" fmla="*/ 25 h 30"/>
                <a:gd name="T16" fmla="*/ 26 w 26"/>
                <a:gd name="T17" fmla="*/ 10 h 30"/>
                <a:gd name="T18" fmla="*/ 22 w 26"/>
                <a:gd name="T1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30">
                  <a:moveTo>
                    <a:pt x="22" y="4"/>
                  </a:moveTo>
                  <a:cubicBezTo>
                    <a:pt x="18" y="1"/>
                    <a:pt x="12" y="0"/>
                    <a:pt x="7" y="3"/>
                  </a:cubicBezTo>
                  <a:cubicBezTo>
                    <a:pt x="3" y="6"/>
                    <a:pt x="0" y="11"/>
                    <a:pt x="1" y="16"/>
                  </a:cubicBezTo>
                  <a:cubicBezTo>
                    <a:pt x="2" y="19"/>
                    <a:pt x="4" y="20"/>
                    <a:pt x="6" y="21"/>
                  </a:cubicBezTo>
                  <a:cubicBezTo>
                    <a:pt x="6" y="22"/>
                    <a:pt x="6" y="24"/>
                    <a:pt x="7" y="25"/>
                  </a:cubicBezTo>
                  <a:cubicBezTo>
                    <a:pt x="8" y="28"/>
                    <a:pt x="10" y="29"/>
                    <a:pt x="13" y="30"/>
                  </a:cubicBezTo>
                  <a:cubicBezTo>
                    <a:pt x="14" y="30"/>
                    <a:pt x="15" y="30"/>
                    <a:pt x="15" y="30"/>
                  </a:cubicBezTo>
                  <a:cubicBezTo>
                    <a:pt x="18" y="30"/>
                    <a:pt x="21" y="28"/>
                    <a:pt x="22" y="25"/>
                  </a:cubicBezTo>
                  <a:cubicBezTo>
                    <a:pt x="22" y="20"/>
                    <a:pt x="25" y="15"/>
                    <a:pt x="26" y="10"/>
                  </a:cubicBezTo>
                  <a:cubicBezTo>
                    <a:pt x="26" y="7"/>
                    <a:pt x="24" y="5"/>
                    <a:pt x="22" y="4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4" name="Freeform 88"/>
            <p:cNvSpPr>
              <a:spLocks noEditPoints="1"/>
            </p:cNvSpPr>
            <p:nvPr/>
          </p:nvSpPr>
          <p:spPr bwMode="auto">
            <a:xfrm>
              <a:off x="2442894" y="5279355"/>
              <a:ext cx="1363303" cy="771916"/>
            </a:xfrm>
            <a:custGeom>
              <a:avLst/>
              <a:gdLst>
                <a:gd name="T0" fmla="*/ 247 w 278"/>
                <a:gd name="T1" fmla="*/ 108 h 157"/>
                <a:gd name="T2" fmla="*/ 237 w 278"/>
                <a:gd name="T3" fmla="*/ 66 h 157"/>
                <a:gd name="T4" fmla="*/ 252 w 278"/>
                <a:gd name="T5" fmla="*/ 4 h 157"/>
                <a:gd name="T6" fmla="*/ 228 w 278"/>
                <a:gd name="T7" fmla="*/ 66 h 157"/>
                <a:gd name="T8" fmla="*/ 212 w 278"/>
                <a:gd name="T9" fmla="*/ 79 h 157"/>
                <a:gd name="T10" fmla="*/ 189 w 278"/>
                <a:gd name="T11" fmla="*/ 67 h 157"/>
                <a:gd name="T12" fmla="*/ 159 w 278"/>
                <a:gd name="T13" fmla="*/ 74 h 157"/>
                <a:gd name="T14" fmla="*/ 137 w 278"/>
                <a:gd name="T15" fmla="*/ 89 h 157"/>
                <a:gd name="T16" fmla="*/ 110 w 278"/>
                <a:gd name="T17" fmla="*/ 65 h 157"/>
                <a:gd name="T18" fmla="*/ 83 w 278"/>
                <a:gd name="T19" fmla="*/ 90 h 157"/>
                <a:gd name="T20" fmla="*/ 79 w 278"/>
                <a:gd name="T21" fmla="*/ 113 h 157"/>
                <a:gd name="T22" fmla="*/ 23 w 278"/>
                <a:gd name="T23" fmla="*/ 132 h 157"/>
                <a:gd name="T24" fmla="*/ 26 w 278"/>
                <a:gd name="T25" fmla="*/ 68 h 157"/>
                <a:gd name="T26" fmla="*/ 45 w 278"/>
                <a:gd name="T27" fmla="*/ 64 h 157"/>
                <a:gd name="T28" fmla="*/ 50 w 278"/>
                <a:gd name="T29" fmla="*/ 66 h 157"/>
                <a:gd name="T30" fmla="*/ 52 w 278"/>
                <a:gd name="T31" fmla="*/ 67 h 157"/>
                <a:gd name="T32" fmla="*/ 48 w 278"/>
                <a:gd name="T33" fmla="*/ 56 h 157"/>
                <a:gd name="T34" fmla="*/ 8 w 278"/>
                <a:gd name="T35" fmla="*/ 127 h 157"/>
                <a:gd name="T36" fmla="*/ 89 w 278"/>
                <a:gd name="T37" fmla="*/ 119 h 157"/>
                <a:gd name="T38" fmla="*/ 129 w 278"/>
                <a:gd name="T39" fmla="*/ 125 h 157"/>
                <a:gd name="T40" fmla="*/ 151 w 278"/>
                <a:gd name="T41" fmla="*/ 96 h 157"/>
                <a:gd name="T42" fmla="*/ 178 w 278"/>
                <a:gd name="T43" fmla="*/ 130 h 157"/>
                <a:gd name="T44" fmla="*/ 202 w 278"/>
                <a:gd name="T45" fmla="*/ 95 h 157"/>
                <a:gd name="T46" fmla="*/ 220 w 278"/>
                <a:gd name="T47" fmla="*/ 84 h 157"/>
                <a:gd name="T48" fmla="*/ 267 w 278"/>
                <a:gd name="T49" fmla="*/ 118 h 157"/>
                <a:gd name="T50" fmla="*/ 267 w 278"/>
                <a:gd name="T51" fmla="*/ 106 h 157"/>
                <a:gd name="T52" fmla="*/ 114 w 278"/>
                <a:gd name="T53" fmla="*/ 76 h 157"/>
                <a:gd name="T54" fmla="*/ 113 w 278"/>
                <a:gd name="T55" fmla="*/ 85 h 157"/>
                <a:gd name="T56" fmla="*/ 126 w 278"/>
                <a:gd name="T57" fmla="*/ 103 h 157"/>
                <a:gd name="T58" fmla="*/ 93 w 278"/>
                <a:gd name="T59" fmla="*/ 96 h 157"/>
                <a:gd name="T60" fmla="*/ 96 w 278"/>
                <a:gd name="T61" fmla="*/ 74 h 157"/>
                <a:gd name="T62" fmla="*/ 127 w 278"/>
                <a:gd name="T63" fmla="*/ 100 h 157"/>
                <a:gd name="T64" fmla="*/ 176 w 278"/>
                <a:gd name="T65" fmla="*/ 71 h 157"/>
                <a:gd name="T66" fmla="*/ 191 w 278"/>
                <a:gd name="T67" fmla="*/ 86 h 157"/>
                <a:gd name="T68" fmla="*/ 172 w 278"/>
                <a:gd name="T69" fmla="*/ 80 h 157"/>
                <a:gd name="T70" fmla="*/ 176 w 278"/>
                <a:gd name="T71" fmla="*/ 71 h 157"/>
                <a:gd name="T72" fmla="*/ 162 w 278"/>
                <a:gd name="T73" fmla="*/ 104 h 157"/>
                <a:gd name="T74" fmla="*/ 165 w 278"/>
                <a:gd name="T75" fmla="*/ 87 h 157"/>
                <a:gd name="T76" fmla="*/ 192 w 278"/>
                <a:gd name="T77" fmla="*/ 97 h 157"/>
                <a:gd name="T78" fmla="*/ 242 w 278"/>
                <a:gd name="T79" fmla="*/ 29 h 157"/>
                <a:gd name="T80" fmla="*/ 248 w 278"/>
                <a:gd name="T81" fmla="*/ 14 h 157"/>
                <a:gd name="T82" fmla="*/ 238 w 278"/>
                <a:gd name="T83" fmla="*/ 49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8" h="157">
                  <a:moveTo>
                    <a:pt x="267" y="106"/>
                  </a:moveTo>
                  <a:cubicBezTo>
                    <a:pt x="261" y="109"/>
                    <a:pt x="254" y="113"/>
                    <a:pt x="247" y="108"/>
                  </a:cubicBezTo>
                  <a:cubicBezTo>
                    <a:pt x="242" y="103"/>
                    <a:pt x="240" y="94"/>
                    <a:pt x="239" y="88"/>
                  </a:cubicBezTo>
                  <a:cubicBezTo>
                    <a:pt x="238" y="81"/>
                    <a:pt x="237" y="73"/>
                    <a:pt x="237" y="66"/>
                  </a:cubicBezTo>
                  <a:cubicBezTo>
                    <a:pt x="246" y="53"/>
                    <a:pt x="253" y="39"/>
                    <a:pt x="254" y="35"/>
                  </a:cubicBezTo>
                  <a:cubicBezTo>
                    <a:pt x="257" y="26"/>
                    <a:pt x="262" y="10"/>
                    <a:pt x="252" y="4"/>
                  </a:cubicBezTo>
                  <a:cubicBezTo>
                    <a:pt x="245" y="0"/>
                    <a:pt x="240" y="6"/>
                    <a:pt x="237" y="11"/>
                  </a:cubicBezTo>
                  <a:cubicBezTo>
                    <a:pt x="233" y="21"/>
                    <a:pt x="228" y="44"/>
                    <a:pt x="228" y="66"/>
                  </a:cubicBezTo>
                  <a:cubicBezTo>
                    <a:pt x="225" y="71"/>
                    <a:pt x="221" y="76"/>
                    <a:pt x="217" y="78"/>
                  </a:cubicBezTo>
                  <a:cubicBezTo>
                    <a:pt x="216" y="78"/>
                    <a:pt x="214" y="77"/>
                    <a:pt x="212" y="79"/>
                  </a:cubicBezTo>
                  <a:cubicBezTo>
                    <a:pt x="209" y="81"/>
                    <a:pt x="205" y="83"/>
                    <a:pt x="201" y="84"/>
                  </a:cubicBezTo>
                  <a:cubicBezTo>
                    <a:pt x="199" y="78"/>
                    <a:pt x="195" y="72"/>
                    <a:pt x="189" y="67"/>
                  </a:cubicBezTo>
                  <a:cubicBezTo>
                    <a:pt x="182" y="62"/>
                    <a:pt x="167" y="56"/>
                    <a:pt x="161" y="66"/>
                  </a:cubicBezTo>
                  <a:cubicBezTo>
                    <a:pt x="159" y="69"/>
                    <a:pt x="158" y="71"/>
                    <a:pt x="159" y="74"/>
                  </a:cubicBezTo>
                  <a:cubicBezTo>
                    <a:pt x="156" y="77"/>
                    <a:pt x="154" y="80"/>
                    <a:pt x="153" y="83"/>
                  </a:cubicBezTo>
                  <a:cubicBezTo>
                    <a:pt x="149" y="86"/>
                    <a:pt x="143" y="88"/>
                    <a:pt x="137" y="89"/>
                  </a:cubicBezTo>
                  <a:cubicBezTo>
                    <a:pt x="136" y="86"/>
                    <a:pt x="136" y="83"/>
                    <a:pt x="134" y="81"/>
                  </a:cubicBezTo>
                  <a:cubicBezTo>
                    <a:pt x="130" y="71"/>
                    <a:pt x="120" y="65"/>
                    <a:pt x="110" y="65"/>
                  </a:cubicBezTo>
                  <a:cubicBezTo>
                    <a:pt x="104" y="62"/>
                    <a:pt x="97" y="62"/>
                    <a:pt x="92" y="66"/>
                  </a:cubicBezTo>
                  <a:cubicBezTo>
                    <a:pt x="84" y="72"/>
                    <a:pt x="83" y="81"/>
                    <a:pt x="83" y="90"/>
                  </a:cubicBezTo>
                  <a:cubicBezTo>
                    <a:pt x="83" y="95"/>
                    <a:pt x="84" y="103"/>
                    <a:pt x="86" y="110"/>
                  </a:cubicBezTo>
                  <a:cubicBezTo>
                    <a:pt x="83" y="109"/>
                    <a:pt x="80" y="110"/>
                    <a:pt x="79" y="113"/>
                  </a:cubicBezTo>
                  <a:cubicBezTo>
                    <a:pt x="76" y="127"/>
                    <a:pt x="70" y="141"/>
                    <a:pt x="55" y="145"/>
                  </a:cubicBezTo>
                  <a:cubicBezTo>
                    <a:pt x="43" y="148"/>
                    <a:pt x="30" y="141"/>
                    <a:pt x="23" y="132"/>
                  </a:cubicBezTo>
                  <a:cubicBezTo>
                    <a:pt x="13" y="119"/>
                    <a:pt x="12" y="102"/>
                    <a:pt x="16" y="87"/>
                  </a:cubicBezTo>
                  <a:cubicBezTo>
                    <a:pt x="17" y="80"/>
                    <a:pt x="20" y="73"/>
                    <a:pt x="26" y="68"/>
                  </a:cubicBezTo>
                  <a:cubicBezTo>
                    <a:pt x="29" y="64"/>
                    <a:pt x="34" y="63"/>
                    <a:pt x="39" y="63"/>
                  </a:cubicBezTo>
                  <a:cubicBezTo>
                    <a:pt x="41" y="63"/>
                    <a:pt x="43" y="64"/>
                    <a:pt x="45" y="64"/>
                  </a:cubicBezTo>
                  <a:cubicBezTo>
                    <a:pt x="47" y="65"/>
                    <a:pt x="48" y="65"/>
                    <a:pt x="49" y="65"/>
                  </a:cubicBezTo>
                  <a:cubicBezTo>
                    <a:pt x="49" y="65"/>
                    <a:pt x="50" y="66"/>
                    <a:pt x="50" y="66"/>
                  </a:cubicBezTo>
                  <a:cubicBezTo>
                    <a:pt x="50" y="66"/>
                    <a:pt x="50" y="67"/>
                    <a:pt x="51" y="67"/>
                  </a:cubicBezTo>
                  <a:cubicBezTo>
                    <a:pt x="51" y="67"/>
                    <a:pt x="52" y="67"/>
                    <a:pt x="52" y="67"/>
                  </a:cubicBezTo>
                  <a:cubicBezTo>
                    <a:pt x="53" y="69"/>
                    <a:pt x="56" y="69"/>
                    <a:pt x="57" y="68"/>
                  </a:cubicBezTo>
                  <a:cubicBezTo>
                    <a:pt x="64" y="62"/>
                    <a:pt x="51" y="57"/>
                    <a:pt x="48" y="56"/>
                  </a:cubicBezTo>
                  <a:cubicBezTo>
                    <a:pt x="37" y="52"/>
                    <a:pt x="26" y="54"/>
                    <a:pt x="17" y="62"/>
                  </a:cubicBezTo>
                  <a:cubicBezTo>
                    <a:pt x="1" y="77"/>
                    <a:pt x="0" y="108"/>
                    <a:pt x="8" y="127"/>
                  </a:cubicBezTo>
                  <a:cubicBezTo>
                    <a:pt x="15" y="144"/>
                    <a:pt x="32" y="157"/>
                    <a:pt x="51" y="156"/>
                  </a:cubicBezTo>
                  <a:cubicBezTo>
                    <a:pt x="72" y="155"/>
                    <a:pt x="84" y="137"/>
                    <a:pt x="89" y="119"/>
                  </a:cubicBezTo>
                  <a:cubicBezTo>
                    <a:pt x="93" y="128"/>
                    <a:pt x="99" y="135"/>
                    <a:pt x="107" y="138"/>
                  </a:cubicBezTo>
                  <a:cubicBezTo>
                    <a:pt x="117" y="140"/>
                    <a:pt x="124" y="132"/>
                    <a:pt x="129" y="125"/>
                  </a:cubicBezTo>
                  <a:cubicBezTo>
                    <a:pt x="133" y="117"/>
                    <a:pt x="136" y="109"/>
                    <a:pt x="137" y="100"/>
                  </a:cubicBezTo>
                  <a:cubicBezTo>
                    <a:pt x="142" y="99"/>
                    <a:pt x="147" y="98"/>
                    <a:pt x="151" y="96"/>
                  </a:cubicBezTo>
                  <a:cubicBezTo>
                    <a:pt x="151" y="102"/>
                    <a:pt x="153" y="108"/>
                    <a:pt x="156" y="114"/>
                  </a:cubicBezTo>
                  <a:cubicBezTo>
                    <a:pt x="160" y="122"/>
                    <a:pt x="168" y="130"/>
                    <a:pt x="178" y="130"/>
                  </a:cubicBezTo>
                  <a:cubicBezTo>
                    <a:pt x="190" y="130"/>
                    <a:pt x="196" y="116"/>
                    <a:pt x="200" y="106"/>
                  </a:cubicBezTo>
                  <a:cubicBezTo>
                    <a:pt x="201" y="102"/>
                    <a:pt x="201" y="99"/>
                    <a:pt x="202" y="95"/>
                  </a:cubicBezTo>
                  <a:cubicBezTo>
                    <a:pt x="208" y="94"/>
                    <a:pt x="214" y="91"/>
                    <a:pt x="219" y="87"/>
                  </a:cubicBezTo>
                  <a:cubicBezTo>
                    <a:pt x="220" y="86"/>
                    <a:pt x="220" y="85"/>
                    <a:pt x="220" y="84"/>
                  </a:cubicBezTo>
                  <a:cubicBezTo>
                    <a:pt x="223" y="82"/>
                    <a:pt x="225" y="80"/>
                    <a:pt x="228" y="78"/>
                  </a:cubicBezTo>
                  <a:cubicBezTo>
                    <a:pt x="229" y="106"/>
                    <a:pt x="239" y="130"/>
                    <a:pt x="267" y="118"/>
                  </a:cubicBezTo>
                  <a:cubicBezTo>
                    <a:pt x="269" y="117"/>
                    <a:pt x="270" y="116"/>
                    <a:pt x="272" y="115"/>
                  </a:cubicBezTo>
                  <a:cubicBezTo>
                    <a:pt x="278" y="111"/>
                    <a:pt x="273" y="103"/>
                    <a:pt x="267" y="106"/>
                  </a:cubicBezTo>
                  <a:close/>
                  <a:moveTo>
                    <a:pt x="105" y="76"/>
                  </a:moveTo>
                  <a:cubicBezTo>
                    <a:pt x="107" y="74"/>
                    <a:pt x="112" y="75"/>
                    <a:pt x="114" y="76"/>
                  </a:cubicBezTo>
                  <a:cubicBezTo>
                    <a:pt x="121" y="78"/>
                    <a:pt x="125" y="83"/>
                    <a:pt x="126" y="89"/>
                  </a:cubicBezTo>
                  <a:cubicBezTo>
                    <a:pt x="121" y="88"/>
                    <a:pt x="117" y="87"/>
                    <a:pt x="113" y="85"/>
                  </a:cubicBezTo>
                  <a:cubicBezTo>
                    <a:pt x="111" y="84"/>
                    <a:pt x="105" y="77"/>
                    <a:pt x="105" y="76"/>
                  </a:cubicBezTo>
                  <a:close/>
                  <a:moveTo>
                    <a:pt x="126" y="103"/>
                  </a:moveTo>
                  <a:cubicBezTo>
                    <a:pt x="125" y="110"/>
                    <a:pt x="120" y="125"/>
                    <a:pt x="112" y="128"/>
                  </a:cubicBezTo>
                  <a:cubicBezTo>
                    <a:pt x="100" y="132"/>
                    <a:pt x="94" y="102"/>
                    <a:pt x="93" y="96"/>
                  </a:cubicBezTo>
                  <a:cubicBezTo>
                    <a:pt x="92" y="89"/>
                    <a:pt x="91" y="81"/>
                    <a:pt x="95" y="75"/>
                  </a:cubicBezTo>
                  <a:cubicBezTo>
                    <a:pt x="96" y="74"/>
                    <a:pt x="96" y="74"/>
                    <a:pt x="96" y="74"/>
                  </a:cubicBezTo>
                  <a:cubicBezTo>
                    <a:pt x="95" y="77"/>
                    <a:pt x="95" y="80"/>
                    <a:pt x="97" y="83"/>
                  </a:cubicBezTo>
                  <a:cubicBezTo>
                    <a:pt x="103" y="94"/>
                    <a:pt x="114" y="99"/>
                    <a:pt x="127" y="100"/>
                  </a:cubicBezTo>
                  <a:cubicBezTo>
                    <a:pt x="127" y="101"/>
                    <a:pt x="127" y="102"/>
                    <a:pt x="126" y="103"/>
                  </a:cubicBezTo>
                  <a:close/>
                  <a:moveTo>
                    <a:pt x="176" y="71"/>
                  </a:moveTo>
                  <a:cubicBezTo>
                    <a:pt x="181" y="73"/>
                    <a:pt x="187" y="78"/>
                    <a:pt x="189" y="81"/>
                  </a:cubicBezTo>
                  <a:cubicBezTo>
                    <a:pt x="190" y="83"/>
                    <a:pt x="191" y="85"/>
                    <a:pt x="191" y="86"/>
                  </a:cubicBezTo>
                  <a:cubicBezTo>
                    <a:pt x="189" y="86"/>
                    <a:pt x="187" y="86"/>
                    <a:pt x="186" y="86"/>
                  </a:cubicBezTo>
                  <a:cubicBezTo>
                    <a:pt x="180" y="86"/>
                    <a:pt x="175" y="84"/>
                    <a:pt x="172" y="80"/>
                  </a:cubicBezTo>
                  <a:cubicBezTo>
                    <a:pt x="171" y="79"/>
                    <a:pt x="170" y="77"/>
                    <a:pt x="170" y="75"/>
                  </a:cubicBezTo>
                  <a:cubicBezTo>
                    <a:pt x="172" y="74"/>
                    <a:pt x="174" y="72"/>
                    <a:pt x="176" y="71"/>
                  </a:cubicBezTo>
                  <a:close/>
                  <a:moveTo>
                    <a:pt x="186" y="113"/>
                  </a:moveTo>
                  <a:cubicBezTo>
                    <a:pt x="178" y="127"/>
                    <a:pt x="166" y="115"/>
                    <a:pt x="162" y="104"/>
                  </a:cubicBezTo>
                  <a:cubicBezTo>
                    <a:pt x="160" y="100"/>
                    <a:pt x="160" y="95"/>
                    <a:pt x="160" y="91"/>
                  </a:cubicBezTo>
                  <a:cubicBezTo>
                    <a:pt x="162" y="90"/>
                    <a:pt x="163" y="88"/>
                    <a:pt x="165" y="87"/>
                  </a:cubicBezTo>
                  <a:cubicBezTo>
                    <a:pt x="168" y="91"/>
                    <a:pt x="172" y="93"/>
                    <a:pt x="176" y="95"/>
                  </a:cubicBezTo>
                  <a:cubicBezTo>
                    <a:pt x="181" y="97"/>
                    <a:pt x="186" y="97"/>
                    <a:pt x="192" y="97"/>
                  </a:cubicBezTo>
                  <a:cubicBezTo>
                    <a:pt x="191" y="103"/>
                    <a:pt x="188" y="108"/>
                    <a:pt x="186" y="113"/>
                  </a:cubicBezTo>
                  <a:close/>
                  <a:moveTo>
                    <a:pt x="242" y="29"/>
                  </a:moveTo>
                  <a:cubicBezTo>
                    <a:pt x="243" y="24"/>
                    <a:pt x="244" y="17"/>
                    <a:pt x="247" y="13"/>
                  </a:cubicBezTo>
                  <a:cubicBezTo>
                    <a:pt x="248" y="13"/>
                    <a:pt x="248" y="14"/>
                    <a:pt x="248" y="14"/>
                  </a:cubicBezTo>
                  <a:cubicBezTo>
                    <a:pt x="250" y="19"/>
                    <a:pt x="248" y="25"/>
                    <a:pt x="247" y="29"/>
                  </a:cubicBezTo>
                  <a:cubicBezTo>
                    <a:pt x="245" y="36"/>
                    <a:pt x="242" y="43"/>
                    <a:pt x="238" y="49"/>
                  </a:cubicBezTo>
                  <a:cubicBezTo>
                    <a:pt x="239" y="42"/>
                    <a:pt x="240" y="35"/>
                    <a:pt x="242" y="29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15" name="Freeform 89"/>
            <p:cNvSpPr/>
            <p:nvPr/>
          </p:nvSpPr>
          <p:spPr bwMode="auto">
            <a:xfrm>
              <a:off x="3920324" y="5314631"/>
              <a:ext cx="68477" cy="290506"/>
            </a:xfrm>
            <a:custGeom>
              <a:avLst/>
              <a:gdLst>
                <a:gd name="T0" fmla="*/ 8 w 14"/>
                <a:gd name="T1" fmla="*/ 4 h 59"/>
                <a:gd name="T2" fmla="*/ 3 w 14"/>
                <a:gd name="T3" fmla="*/ 56 h 59"/>
                <a:gd name="T4" fmla="*/ 10 w 14"/>
                <a:gd name="T5" fmla="*/ 56 h 59"/>
                <a:gd name="T6" fmla="*/ 12 w 14"/>
                <a:gd name="T7" fmla="*/ 32 h 59"/>
                <a:gd name="T8" fmla="*/ 14 w 14"/>
                <a:gd name="T9" fmla="*/ 5 h 59"/>
                <a:gd name="T10" fmla="*/ 8 w 14"/>
                <a:gd name="T11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59">
                  <a:moveTo>
                    <a:pt x="8" y="4"/>
                  </a:moveTo>
                  <a:cubicBezTo>
                    <a:pt x="4" y="20"/>
                    <a:pt x="0" y="40"/>
                    <a:pt x="3" y="56"/>
                  </a:cubicBezTo>
                  <a:cubicBezTo>
                    <a:pt x="4" y="59"/>
                    <a:pt x="9" y="59"/>
                    <a:pt x="10" y="56"/>
                  </a:cubicBezTo>
                  <a:cubicBezTo>
                    <a:pt x="12" y="48"/>
                    <a:pt x="12" y="40"/>
                    <a:pt x="12" y="32"/>
                  </a:cubicBezTo>
                  <a:cubicBezTo>
                    <a:pt x="13" y="23"/>
                    <a:pt x="14" y="14"/>
                    <a:pt x="14" y="5"/>
                  </a:cubicBezTo>
                  <a:cubicBezTo>
                    <a:pt x="14" y="1"/>
                    <a:pt x="9" y="0"/>
                    <a:pt x="8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21" name="Freeform 90"/>
            <p:cNvSpPr/>
            <p:nvPr/>
          </p:nvSpPr>
          <p:spPr bwMode="auto">
            <a:xfrm>
              <a:off x="3909950" y="5756614"/>
              <a:ext cx="93378" cy="89227"/>
            </a:xfrm>
            <a:custGeom>
              <a:avLst/>
              <a:gdLst>
                <a:gd name="T0" fmla="*/ 13 w 19"/>
                <a:gd name="T1" fmla="*/ 2 h 18"/>
                <a:gd name="T2" fmla="*/ 12 w 19"/>
                <a:gd name="T3" fmla="*/ 2 h 18"/>
                <a:gd name="T4" fmla="*/ 4 w 19"/>
                <a:gd name="T5" fmla="*/ 3 h 18"/>
                <a:gd name="T6" fmla="*/ 2 w 19"/>
                <a:gd name="T7" fmla="*/ 6 h 18"/>
                <a:gd name="T8" fmla="*/ 1 w 19"/>
                <a:gd name="T9" fmla="*/ 7 h 18"/>
                <a:gd name="T10" fmla="*/ 1 w 19"/>
                <a:gd name="T11" fmla="*/ 7 h 18"/>
                <a:gd name="T12" fmla="*/ 1 w 19"/>
                <a:gd name="T13" fmla="*/ 9 h 18"/>
                <a:gd name="T14" fmla="*/ 1 w 19"/>
                <a:gd name="T15" fmla="*/ 9 h 18"/>
                <a:gd name="T16" fmla="*/ 1 w 19"/>
                <a:gd name="T17" fmla="*/ 14 h 18"/>
                <a:gd name="T18" fmla="*/ 2 w 19"/>
                <a:gd name="T19" fmla="*/ 14 h 18"/>
                <a:gd name="T20" fmla="*/ 2 w 19"/>
                <a:gd name="T21" fmla="*/ 16 h 18"/>
                <a:gd name="T22" fmla="*/ 6 w 19"/>
                <a:gd name="T23" fmla="*/ 18 h 18"/>
                <a:gd name="T24" fmla="*/ 8 w 19"/>
                <a:gd name="T25" fmla="*/ 18 h 18"/>
                <a:gd name="T26" fmla="*/ 13 w 19"/>
                <a:gd name="T27" fmla="*/ 15 h 18"/>
                <a:gd name="T28" fmla="*/ 17 w 19"/>
                <a:gd name="T29" fmla="*/ 10 h 18"/>
                <a:gd name="T30" fmla="*/ 13 w 19"/>
                <a:gd name="T31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18">
                  <a:moveTo>
                    <a:pt x="13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0" y="1"/>
                    <a:pt x="7" y="0"/>
                    <a:pt x="4" y="3"/>
                  </a:cubicBezTo>
                  <a:cubicBezTo>
                    <a:pt x="3" y="4"/>
                    <a:pt x="2" y="5"/>
                    <a:pt x="2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1" y="8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6"/>
                    <a:pt x="2" y="16"/>
                  </a:cubicBezTo>
                  <a:cubicBezTo>
                    <a:pt x="3" y="17"/>
                    <a:pt x="4" y="18"/>
                    <a:pt x="6" y="18"/>
                  </a:cubicBezTo>
                  <a:cubicBezTo>
                    <a:pt x="7" y="18"/>
                    <a:pt x="8" y="18"/>
                    <a:pt x="8" y="18"/>
                  </a:cubicBezTo>
                  <a:cubicBezTo>
                    <a:pt x="11" y="18"/>
                    <a:pt x="12" y="17"/>
                    <a:pt x="13" y="15"/>
                  </a:cubicBezTo>
                  <a:cubicBezTo>
                    <a:pt x="14" y="13"/>
                    <a:pt x="15" y="11"/>
                    <a:pt x="17" y="10"/>
                  </a:cubicBezTo>
                  <a:cubicBezTo>
                    <a:pt x="19" y="7"/>
                    <a:pt x="16" y="3"/>
                    <a:pt x="13" y="2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22" name="Freeform 92"/>
            <p:cNvSpPr/>
            <p:nvPr/>
          </p:nvSpPr>
          <p:spPr bwMode="auto">
            <a:xfrm>
              <a:off x="2353668" y="5289730"/>
              <a:ext cx="139028" cy="168079"/>
            </a:xfrm>
            <a:custGeom>
              <a:avLst/>
              <a:gdLst>
                <a:gd name="T0" fmla="*/ 26 w 28"/>
                <a:gd name="T1" fmla="*/ 28 h 34"/>
                <a:gd name="T2" fmla="*/ 23 w 28"/>
                <a:gd name="T3" fmla="*/ 25 h 34"/>
                <a:gd name="T4" fmla="*/ 23 w 28"/>
                <a:gd name="T5" fmla="*/ 18 h 34"/>
                <a:gd name="T6" fmla="*/ 16 w 28"/>
                <a:gd name="T7" fmla="*/ 8 h 34"/>
                <a:gd name="T8" fmla="*/ 12 w 28"/>
                <a:gd name="T9" fmla="*/ 5 h 34"/>
                <a:gd name="T10" fmla="*/ 3 w 28"/>
                <a:gd name="T11" fmla="*/ 12 h 34"/>
                <a:gd name="T12" fmla="*/ 11 w 28"/>
                <a:gd name="T13" fmla="*/ 26 h 34"/>
                <a:gd name="T14" fmla="*/ 17 w 28"/>
                <a:gd name="T15" fmla="*/ 30 h 34"/>
                <a:gd name="T16" fmla="*/ 22 w 28"/>
                <a:gd name="T17" fmla="*/ 32 h 34"/>
                <a:gd name="T18" fmla="*/ 26 w 28"/>
                <a:gd name="T19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4">
                  <a:moveTo>
                    <a:pt x="26" y="28"/>
                  </a:moveTo>
                  <a:cubicBezTo>
                    <a:pt x="25" y="27"/>
                    <a:pt x="24" y="26"/>
                    <a:pt x="23" y="25"/>
                  </a:cubicBezTo>
                  <a:cubicBezTo>
                    <a:pt x="25" y="23"/>
                    <a:pt x="25" y="20"/>
                    <a:pt x="23" y="18"/>
                  </a:cubicBezTo>
                  <a:cubicBezTo>
                    <a:pt x="20" y="15"/>
                    <a:pt x="17" y="12"/>
                    <a:pt x="16" y="8"/>
                  </a:cubicBezTo>
                  <a:cubicBezTo>
                    <a:pt x="15" y="6"/>
                    <a:pt x="14" y="5"/>
                    <a:pt x="12" y="5"/>
                  </a:cubicBezTo>
                  <a:cubicBezTo>
                    <a:pt x="8" y="0"/>
                    <a:pt x="0" y="6"/>
                    <a:pt x="3" y="12"/>
                  </a:cubicBezTo>
                  <a:cubicBezTo>
                    <a:pt x="5" y="17"/>
                    <a:pt x="8" y="21"/>
                    <a:pt x="11" y="26"/>
                  </a:cubicBezTo>
                  <a:cubicBezTo>
                    <a:pt x="13" y="27"/>
                    <a:pt x="15" y="29"/>
                    <a:pt x="17" y="30"/>
                  </a:cubicBezTo>
                  <a:cubicBezTo>
                    <a:pt x="19" y="30"/>
                    <a:pt x="20" y="31"/>
                    <a:pt x="22" y="32"/>
                  </a:cubicBezTo>
                  <a:cubicBezTo>
                    <a:pt x="25" y="34"/>
                    <a:pt x="28" y="31"/>
                    <a:pt x="26" y="2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23" name="Freeform 93"/>
            <p:cNvSpPr/>
            <p:nvPr/>
          </p:nvSpPr>
          <p:spPr bwMode="auto">
            <a:xfrm>
              <a:off x="2206339" y="5372732"/>
              <a:ext cx="168079" cy="124503"/>
            </a:xfrm>
            <a:custGeom>
              <a:avLst/>
              <a:gdLst>
                <a:gd name="T0" fmla="*/ 30 w 34"/>
                <a:gd name="T1" fmla="*/ 14 h 25"/>
                <a:gd name="T2" fmla="*/ 13 w 34"/>
                <a:gd name="T3" fmla="*/ 6 h 25"/>
                <a:gd name="T4" fmla="*/ 8 w 34"/>
                <a:gd name="T5" fmla="*/ 2 h 25"/>
                <a:gd name="T6" fmla="*/ 3 w 34"/>
                <a:gd name="T7" fmla="*/ 8 h 25"/>
                <a:gd name="T8" fmla="*/ 6 w 34"/>
                <a:gd name="T9" fmla="*/ 10 h 25"/>
                <a:gd name="T10" fmla="*/ 8 w 34"/>
                <a:gd name="T11" fmla="*/ 15 h 25"/>
                <a:gd name="T12" fmla="*/ 25 w 34"/>
                <a:gd name="T13" fmla="*/ 23 h 25"/>
                <a:gd name="T14" fmla="*/ 25 w 34"/>
                <a:gd name="T15" fmla="*/ 23 h 25"/>
                <a:gd name="T16" fmla="*/ 26 w 34"/>
                <a:gd name="T17" fmla="*/ 23 h 25"/>
                <a:gd name="T18" fmla="*/ 30 w 34"/>
                <a:gd name="T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25">
                  <a:moveTo>
                    <a:pt x="30" y="14"/>
                  </a:moveTo>
                  <a:cubicBezTo>
                    <a:pt x="24" y="11"/>
                    <a:pt x="19" y="8"/>
                    <a:pt x="13" y="6"/>
                  </a:cubicBezTo>
                  <a:cubicBezTo>
                    <a:pt x="11" y="4"/>
                    <a:pt x="9" y="3"/>
                    <a:pt x="8" y="2"/>
                  </a:cubicBezTo>
                  <a:cubicBezTo>
                    <a:pt x="4" y="0"/>
                    <a:pt x="0" y="5"/>
                    <a:pt x="3" y="8"/>
                  </a:cubicBezTo>
                  <a:cubicBezTo>
                    <a:pt x="4" y="8"/>
                    <a:pt x="5" y="9"/>
                    <a:pt x="6" y="10"/>
                  </a:cubicBezTo>
                  <a:cubicBezTo>
                    <a:pt x="6" y="12"/>
                    <a:pt x="6" y="14"/>
                    <a:pt x="8" y="15"/>
                  </a:cubicBezTo>
                  <a:cubicBezTo>
                    <a:pt x="13" y="18"/>
                    <a:pt x="19" y="20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6" y="23"/>
                  </a:cubicBezTo>
                  <a:cubicBezTo>
                    <a:pt x="31" y="25"/>
                    <a:pt x="34" y="17"/>
                    <a:pt x="30" y="1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24" name="Freeform 94"/>
            <p:cNvSpPr/>
            <p:nvPr/>
          </p:nvSpPr>
          <p:spPr bwMode="auto">
            <a:xfrm>
              <a:off x="2206339" y="5544960"/>
              <a:ext cx="157703" cy="89227"/>
            </a:xfrm>
            <a:custGeom>
              <a:avLst/>
              <a:gdLst>
                <a:gd name="T0" fmla="*/ 26 w 32"/>
                <a:gd name="T1" fmla="*/ 8 h 18"/>
                <a:gd name="T2" fmla="*/ 21 w 32"/>
                <a:gd name="T3" fmla="*/ 7 h 18"/>
                <a:gd name="T4" fmla="*/ 15 w 32"/>
                <a:gd name="T5" fmla="*/ 4 h 18"/>
                <a:gd name="T6" fmla="*/ 6 w 32"/>
                <a:gd name="T7" fmla="*/ 0 h 18"/>
                <a:gd name="T8" fmla="*/ 2 w 32"/>
                <a:gd name="T9" fmla="*/ 8 h 18"/>
                <a:gd name="T10" fmla="*/ 3 w 32"/>
                <a:gd name="T11" fmla="*/ 9 h 18"/>
                <a:gd name="T12" fmla="*/ 3 w 32"/>
                <a:gd name="T13" fmla="*/ 10 h 18"/>
                <a:gd name="T14" fmla="*/ 2 w 32"/>
                <a:gd name="T15" fmla="*/ 11 h 18"/>
                <a:gd name="T16" fmla="*/ 2 w 32"/>
                <a:gd name="T17" fmla="*/ 11 h 18"/>
                <a:gd name="T18" fmla="*/ 3 w 32"/>
                <a:gd name="T19" fmla="*/ 15 h 18"/>
                <a:gd name="T20" fmla="*/ 4 w 32"/>
                <a:gd name="T21" fmla="*/ 16 h 18"/>
                <a:gd name="T22" fmla="*/ 12 w 32"/>
                <a:gd name="T23" fmla="*/ 17 h 18"/>
                <a:gd name="T24" fmla="*/ 16 w 32"/>
                <a:gd name="T25" fmla="*/ 17 h 18"/>
                <a:gd name="T26" fmla="*/ 24 w 32"/>
                <a:gd name="T27" fmla="*/ 18 h 18"/>
                <a:gd name="T28" fmla="*/ 26 w 32"/>
                <a:gd name="T29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18">
                  <a:moveTo>
                    <a:pt x="26" y="8"/>
                  </a:moveTo>
                  <a:cubicBezTo>
                    <a:pt x="24" y="7"/>
                    <a:pt x="23" y="7"/>
                    <a:pt x="21" y="7"/>
                  </a:cubicBezTo>
                  <a:cubicBezTo>
                    <a:pt x="19" y="6"/>
                    <a:pt x="17" y="5"/>
                    <a:pt x="15" y="4"/>
                  </a:cubicBezTo>
                  <a:cubicBezTo>
                    <a:pt x="12" y="2"/>
                    <a:pt x="10" y="0"/>
                    <a:pt x="6" y="0"/>
                  </a:cubicBezTo>
                  <a:cubicBezTo>
                    <a:pt x="1" y="0"/>
                    <a:pt x="0" y="5"/>
                    <a:pt x="2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4"/>
                    <a:pt x="3" y="15"/>
                  </a:cubicBezTo>
                  <a:cubicBezTo>
                    <a:pt x="3" y="15"/>
                    <a:pt x="4" y="15"/>
                    <a:pt x="4" y="16"/>
                  </a:cubicBezTo>
                  <a:cubicBezTo>
                    <a:pt x="7" y="17"/>
                    <a:pt x="10" y="16"/>
                    <a:pt x="12" y="17"/>
                  </a:cubicBezTo>
                  <a:cubicBezTo>
                    <a:pt x="14" y="17"/>
                    <a:pt x="15" y="17"/>
                    <a:pt x="16" y="17"/>
                  </a:cubicBezTo>
                  <a:cubicBezTo>
                    <a:pt x="19" y="18"/>
                    <a:pt x="22" y="18"/>
                    <a:pt x="24" y="18"/>
                  </a:cubicBezTo>
                  <a:cubicBezTo>
                    <a:pt x="31" y="18"/>
                    <a:pt x="32" y="9"/>
                    <a:pt x="26" y="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</p:grpSp>
      <p:grpSp>
        <p:nvGrpSpPr>
          <p:cNvPr id="25" name="组合 46"/>
          <p:cNvGrpSpPr/>
          <p:nvPr/>
        </p:nvGrpSpPr>
        <p:grpSpPr>
          <a:xfrm>
            <a:off x="8043051" y="5877050"/>
            <a:ext cx="740789" cy="765691"/>
            <a:chOff x="6711257" y="5432908"/>
            <a:chExt cx="740789" cy="765691"/>
          </a:xfrm>
        </p:grpSpPr>
        <p:sp>
          <p:nvSpPr>
            <p:cNvPr id="26" name="Freeform 35"/>
            <p:cNvSpPr>
              <a:spLocks noEditPoints="1"/>
            </p:cNvSpPr>
            <p:nvPr/>
          </p:nvSpPr>
          <p:spPr bwMode="auto">
            <a:xfrm>
              <a:off x="6711257" y="5727564"/>
              <a:ext cx="427459" cy="471035"/>
            </a:xfrm>
            <a:custGeom>
              <a:avLst/>
              <a:gdLst>
                <a:gd name="T0" fmla="*/ 82 w 87"/>
                <a:gd name="T1" fmla="*/ 25 h 96"/>
                <a:gd name="T2" fmla="*/ 62 w 87"/>
                <a:gd name="T3" fmla="*/ 23 h 96"/>
                <a:gd name="T4" fmla="*/ 60 w 87"/>
                <a:gd name="T5" fmla="*/ 7 h 96"/>
                <a:gd name="T6" fmla="*/ 48 w 87"/>
                <a:gd name="T7" fmla="*/ 7 h 96"/>
                <a:gd name="T8" fmla="*/ 49 w 87"/>
                <a:gd name="T9" fmla="*/ 10 h 96"/>
                <a:gd name="T10" fmla="*/ 42 w 87"/>
                <a:gd name="T11" fmla="*/ 22 h 96"/>
                <a:gd name="T12" fmla="*/ 8 w 87"/>
                <a:gd name="T13" fmla="*/ 23 h 96"/>
                <a:gd name="T14" fmla="*/ 5 w 87"/>
                <a:gd name="T15" fmla="*/ 34 h 96"/>
                <a:gd name="T16" fmla="*/ 28 w 87"/>
                <a:gd name="T17" fmla="*/ 53 h 96"/>
                <a:gd name="T18" fmla="*/ 16 w 87"/>
                <a:gd name="T19" fmla="*/ 83 h 96"/>
                <a:gd name="T20" fmla="*/ 26 w 87"/>
                <a:gd name="T21" fmla="*/ 89 h 96"/>
                <a:gd name="T22" fmla="*/ 45 w 87"/>
                <a:gd name="T23" fmla="*/ 71 h 96"/>
                <a:gd name="T24" fmla="*/ 66 w 87"/>
                <a:gd name="T25" fmla="*/ 93 h 96"/>
                <a:gd name="T26" fmla="*/ 76 w 87"/>
                <a:gd name="T27" fmla="*/ 89 h 96"/>
                <a:gd name="T28" fmla="*/ 68 w 87"/>
                <a:gd name="T29" fmla="*/ 50 h 96"/>
                <a:gd name="T30" fmla="*/ 84 w 87"/>
                <a:gd name="T31" fmla="*/ 35 h 96"/>
                <a:gd name="T32" fmla="*/ 82 w 87"/>
                <a:gd name="T33" fmla="*/ 25 h 96"/>
                <a:gd name="T34" fmla="*/ 40 w 87"/>
                <a:gd name="T35" fmla="*/ 47 h 96"/>
                <a:gd name="T36" fmla="*/ 45 w 87"/>
                <a:gd name="T37" fmla="*/ 35 h 96"/>
                <a:gd name="T38" fmla="*/ 54 w 87"/>
                <a:gd name="T39" fmla="*/ 35 h 96"/>
                <a:gd name="T40" fmla="*/ 56 w 87"/>
                <a:gd name="T41" fmla="*/ 44 h 96"/>
                <a:gd name="T42" fmla="*/ 46 w 87"/>
                <a:gd name="T43" fmla="*/ 53 h 96"/>
                <a:gd name="T44" fmla="*/ 40 w 87"/>
                <a:gd name="T45" fmla="*/ 47 h 96"/>
                <a:gd name="T46" fmla="*/ 27 w 87"/>
                <a:gd name="T47" fmla="*/ 35 h 96"/>
                <a:gd name="T48" fmla="*/ 36 w 87"/>
                <a:gd name="T49" fmla="*/ 35 h 96"/>
                <a:gd name="T50" fmla="*/ 33 w 87"/>
                <a:gd name="T51" fmla="*/ 40 h 96"/>
                <a:gd name="T52" fmla="*/ 27 w 87"/>
                <a:gd name="T53" fmla="*/ 35 h 96"/>
                <a:gd name="T54" fmla="*/ 63 w 87"/>
                <a:gd name="T55" fmla="*/ 71 h 96"/>
                <a:gd name="T56" fmla="*/ 55 w 87"/>
                <a:gd name="T57" fmla="*/ 62 h 96"/>
                <a:gd name="T58" fmla="*/ 60 w 87"/>
                <a:gd name="T59" fmla="*/ 57 h 96"/>
                <a:gd name="T60" fmla="*/ 63 w 87"/>
                <a:gd name="T61" fmla="*/ 7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7" h="96">
                  <a:moveTo>
                    <a:pt x="82" y="25"/>
                  </a:moveTo>
                  <a:cubicBezTo>
                    <a:pt x="75" y="24"/>
                    <a:pt x="69" y="23"/>
                    <a:pt x="62" y="23"/>
                  </a:cubicBezTo>
                  <a:cubicBezTo>
                    <a:pt x="61" y="18"/>
                    <a:pt x="60" y="12"/>
                    <a:pt x="60" y="7"/>
                  </a:cubicBezTo>
                  <a:cubicBezTo>
                    <a:pt x="59" y="0"/>
                    <a:pt x="48" y="0"/>
                    <a:pt x="48" y="7"/>
                  </a:cubicBezTo>
                  <a:cubicBezTo>
                    <a:pt x="48" y="8"/>
                    <a:pt x="49" y="9"/>
                    <a:pt x="49" y="10"/>
                  </a:cubicBezTo>
                  <a:cubicBezTo>
                    <a:pt x="46" y="14"/>
                    <a:pt x="44" y="18"/>
                    <a:pt x="42" y="22"/>
                  </a:cubicBezTo>
                  <a:cubicBezTo>
                    <a:pt x="31" y="22"/>
                    <a:pt x="19" y="22"/>
                    <a:pt x="8" y="23"/>
                  </a:cubicBezTo>
                  <a:cubicBezTo>
                    <a:pt x="2" y="23"/>
                    <a:pt x="0" y="31"/>
                    <a:pt x="5" y="34"/>
                  </a:cubicBezTo>
                  <a:cubicBezTo>
                    <a:pt x="13" y="40"/>
                    <a:pt x="21" y="46"/>
                    <a:pt x="28" y="53"/>
                  </a:cubicBezTo>
                  <a:cubicBezTo>
                    <a:pt x="24" y="63"/>
                    <a:pt x="20" y="73"/>
                    <a:pt x="16" y="83"/>
                  </a:cubicBezTo>
                  <a:cubicBezTo>
                    <a:pt x="15" y="89"/>
                    <a:pt x="22" y="93"/>
                    <a:pt x="26" y="89"/>
                  </a:cubicBezTo>
                  <a:cubicBezTo>
                    <a:pt x="32" y="83"/>
                    <a:pt x="38" y="77"/>
                    <a:pt x="45" y="71"/>
                  </a:cubicBezTo>
                  <a:cubicBezTo>
                    <a:pt x="51" y="79"/>
                    <a:pt x="58" y="86"/>
                    <a:pt x="66" y="93"/>
                  </a:cubicBezTo>
                  <a:cubicBezTo>
                    <a:pt x="69" y="96"/>
                    <a:pt x="76" y="94"/>
                    <a:pt x="76" y="89"/>
                  </a:cubicBezTo>
                  <a:cubicBezTo>
                    <a:pt x="75" y="75"/>
                    <a:pt x="72" y="63"/>
                    <a:pt x="68" y="50"/>
                  </a:cubicBezTo>
                  <a:cubicBezTo>
                    <a:pt x="74" y="45"/>
                    <a:pt x="79" y="40"/>
                    <a:pt x="84" y="35"/>
                  </a:cubicBezTo>
                  <a:cubicBezTo>
                    <a:pt x="87" y="32"/>
                    <a:pt x="86" y="26"/>
                    <a:pt x="82" y="25"/>
                  </a:cubicBezTo>
                  <a:close/>
                  <a:moveTo>
                    <a:pt x="40" y="47"/>
                  </a:moveTo>
                  <a:cubicBezTo>
                    <a:pt x="42" y="43"/>
                    <a:pt x="43" y="39"/>
                    <a:pt x="45" y="35"/>
                  </a:cubicBezTo>
                  <a:cubicBezTo>
                    <a:pt x="48" y="35"/>
                    <a:pt x="51" y="35"/>
                    <a:pt x="54" y="35"/>
                  </a:cubicBezTo>
                  <a:cubicBezTo>
                    <a:pt x="55" y="38"/>
                    <a:pt x="56" y="41"/>
                    <a:pt x="56" y="44"/>
                  </a:cubicBezTo>
                  <a:cubicBezTo>
                    <a:pt x="53" y="47"/>
                    <a:pt x="50" y="50"/>
                    <a:pt x="46" y="53"/>
                  </a:cubicBezTo>
                  <a:cubicBezTo>
                    <a:pt x="44" y="51"/>
                    <a:pt x="42" y="49"/>
                    <a:pt x="40" y="47"/>
                  </a:cubicBezTo>
                  <a:close/>
                  <a:moveTo>
                    <a:pt x="27" y="35"/>
                  </a:moveTo>
                  <a:cubicBezTo>
                    <a:pt x="30" y="35"/>
                    <a:pt x="33" y="35"/>
                    <a:pt x="36" y="35"/>
                  </a:cubicBezTo>
                  <a:cubicBezTo>
                    <a:pt x="35" y="36"/>
                    <a:pt x="34" y="38"/>
                    <a:pt x="33" y="40"/>
                  </a:cubicBezTo>
                  <a:cubicBezTo>
                    <a:pt x="31" y="38"/>
                    <a:pt x="29" y="37"/>
                    <a:pt x="27" y="35"/>
                  </a:cubicBezTo>
                  <a:close/>
                  <a:moveTo>
                    <a:pt x="63" y="71"/>
                  </a:moveTo>
                  <a:cubicBezTo>
                    <a:pt x="60" y="68"/>
                    <a:pt x="57" y="65"/>
                    <a:pt x="55" y="62"/>
                  </a:cubicBezTo>
                  <a:cubicBezTo>
                    <a:pt x="56" y="60"/>
                    <a:pt x="58" y="59"/>
                    <a:pt x="60" y="57"/>
                  </a:cubicBezTo>
                  <a:cubicBezTo>
                    <a:pt x="61" y="62"/>
                    <a:pt x="62" y="67"/>
                    <a:pt x="63" y="71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27" name="Freeform 104"/>
            <p:cNvSpPr/>
            <p:nvPr/>
          </p:nvSpPr>
          <p:spPr bwMode="auto">
            <a:xfrm>
              <a:off x="7211341" y="5432908"/>
              <a:ext cx="240705" cy="244855"/>
            </a:xfrm>
            <a:custGeom>
              <a:avLst/>
              <a:gdLst>
                <a:gd name="T0" fmla="*/ 42 w 49"/>
                <a:gd name="T1" fmla="*/ 10 h 50"/>
                <a:gd name="T2" fmla="*/ 27 w 49"/>
                <a:gd name="T3" fmla="*/ 16 h 50"/>
                <a:gd name="T4" fmla="*/ 23 w 49"/>
                <a:gd name="T5" fmla="*/ 7 h 50"/>
                <a:gd name="T6" fmla="*/ 12 w 49"/>
                <a:gd name="T7" fmla="*/ 10 h 50"/>
                <a:gd name="T8" fmla="*/ 15 w 49"/>
                <a:gd name="T9" fmla="*/ 22 h 50"/>
                <a:gd name="T10" fmla="*/ 4 w 49"/>
                <a:gd name="T11" fmla="*/ 28 h 50"/>
                <a:gd name="T12" fmla="*/ 8 w 49"/>
                <a:gd name="T13" fmla="*/ 37 h 50"/>
                <a:gd name="T14" fmla="*/ 20 w 49"/>
                <a:gd name="T15" fmla="*/ 33 h 50"/>
                <a:gd name="T16" fmla="*/ 22 w 49"/>
                <a:gd name="T17" fmla="*/ 36 h 50"/>
                <a:gd name="T18" fmla="*/ 29 w 49"/>
                <a:gd name="T19" fmla="*/ 46 h 50"/>
                <a:gd name="T20" fmla="*/ 36 w 49"/>
                <a:gd name="T21" fmla="*/ 49 h 50"/>
                <a:gd name="T22" fmla="*/ 38 w 49"/>
                <a:gd name="T23" fmla="*/ 49 h 50"/>
                <a:gd name="T24" fmla="*/ 41 w 49"/>
                <a:gd name="T25" fmla="*/ 40 h 50"/>
                <a:gd name="T26" fmla="*/ 34 w 49"/>
                <a:gd name="T27" fmla="*/ 28 h 50"/>
                <a:gd name="T28" fmla="*/ 46 w 49"/>
                <a:gd name="T29" fmla="*/ 21 h 50"/>
                <a:gd name="T30" fmla="*/ 42 w 49"/>
                <a:gd name="T31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50">
                  <a:moveTo>
                    <a:pt x="42" y="10"/>
                  </a:moveTo>
                  <a:cubicBezTo>
                    <a:pt x="36" y="11"/>
                    <a:pt x="32" y="13"/>
                    <a:pt x="27" y="16"/>
                  </a:cubicBezTo>
                  <a:cubicBezTo>
                    <a:pt x="25" y="13"/>
                    <a:pt x="24" y="10"/>
                    <a:pt x="23" y="7"/>
                  </a:cubicBezTo>
                  <a:cubicBezTo>
                    <a:pt x="20" y="0"/>
                    <a:pt x="11" y="3"/>
                    <a:pt x="12" y="10"/>
                  </a:cubicBezTo>
                  <a:cubicBezTo>
                    <a:pt x="13" y="14"/>
                    <a:pt x="14" y="18"/>
                    <a:pt x="15" y="22"/>
                  </a:cubicBezTo>
                  <a:cubicBezTo>
                    <a:pt x="12" y="24"/>
                    <a:pt x="8" y="26"/>
                    <a:pt x="4" y="28"/>
                  </a:cubicBezTo>
                  <a:cubicBezTo>
                    <a:pt x="0" y="31"/>
                    <a:pt x="3" y="39"/>
                    <a:pt x="8" y="37"/>
                  </a:cubicBezTo>
                  <a:cubicBezTo>
                    <a:pt x="12" y="36"/>
                    <a:pt x="16" y="34"/>
                    <a:pt x="20" y="33"/>
                  </a:cubicBezTo>
                  <a:cubicBezTo>
                    <a:pt x="21" y="34"/>
                    <a:pt x="22" y="35"/>
                    <a:pt x="22" y="36"/>
                  </a:cubicBezTo>
                  <a:cubicBezTo>
                    <a:pt x="24" y="40"/>
                    <a:pt x="26" y="44"/>
                    <a:pt x="29" y="46"/>
                  </a:cubicBezTo>
                  <a:cubicBezTo>
                    <a:pt x="31" y="48"/>
                    <a:pt x="34" y="49"/>
                    <a:pt x="36" y="49"/>
                  </a:cubicBezTo>
                  <a:cubicBezTo>
                    <a:pt x="31" y="50"/>
                    <a:pt x="36" y="49"/>
                    <a:pt x="38" y="49"/>
                  </a:cubicBezTo>
                  <a:cubicBezTo>
                    <a:pt x="42" y="48"/>
                    <a:pt x="43" y="43"/>
                    <a:pt x="41" y="40"/>
                  </a:cubicBezTo>
                  <a:cubicBezTo>
                    <a:pt x="40" y="35"/>
                    <a:pt x="36" y="31"/>
                    <a:pt x="34" y="28"/>
                  </a:cubicBezTo>
                  <a:cubicBezTo>
                    <a:pt x="38" y="26"/>
                    <a:pt x="43" y="24"/>
                    <a:pt x="46" y="21"/>
                  </a:cubicBezTo>
                  <a:cubicBezTo>
                    <a:pt x="49" y="17"/>
                    <a:pt x="47" y="10"/>
                    <a:pt x="42" y="1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</p:grpSp>
      <p:grpSp>
        <p:nvGrpSpPr>
          <p:cNvPr id="28" name="组合 52"/>
          <p:cNvGrpSpPr/>
          <p:nvPr/>
        </p:nvGrpSpPr>
        <p:grpSpPr>
          <a:xfrm>
            <a:off x="9503348" y="5987912"/>
            <a:ext cx="969125" cy="854320"/>
            <a:chOff x="7398095" y="4258434"/>
            <a:chExt cx="1944315" cy="1713986"/>
          </a:xfrm>
        </p:grpSpPr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7487323" y="4291634"/>
              <a:ext cx="1614383" cy="1554207"/>
            </a:xfrm>
            <a:custGeom>
              <a:avLst/>
              <a:gdLst>
                <a:gd name="T0" fmla="*/ 306 w 329"/>
                <a:gd name="T1" fmla="*/ 186 h 316"/>
                <a:gd name="T2" fmla="*/ 289 w 329"/>
                <a:gd name="T3" fmla="*/ 156 h 316"/>
                <a:gd name="T4" fmla="*/ 286 w 329"/>
                <a:gd name="T5" fmla="*/ 140 h 316"/>
                <a:gd name="T6" fmla="*/ 255 w 329"/>
                <a:gd name="T7" fmla="*/ 131 h 316"/>
                <a:gd name="T8" fmla="*/ 238 w 329"/>
                <a:gd name="T9" fmla="*/ 128 h 316"/>
                <a:gd name="T10" fmla="*/ 211 w 329"/>
                <a:gd name="T11" fmla="*/ 116 h 316"/>
                <a:gd name="T12" fmla="*/ 204 w 329"/>
                <a:gd name="T13" fmla="*/ 105 h 316"/>
                <a:gd name="T14" fmla="*/ 189 w 329"/>
                <a:gd name="T15" fmla="*/ 70 h 316"/>
                <a:gd name="T16" fmla="*/ 175 w 329"/>
                <a:gd name="T17" fmla="*/ 51 h 316"/>
                <a:gd name="T18" fmla="*/ 154 w 329"/>
                <a:gd name="T19" fmla="*/ 32 h 316"/>
                <a:gd name="T20" fmla="*/ 141 w 329"/>
                <a:gd name="T21" fmla="*/ 15 h 316"/>
                <a:gd name="T22" fmla="*/ 116 w 329"/>
                <a:gd name="T23" fmla="*/ 17 h 316"/>
                <a:gd name="T24" fmla="*/ 86 w 329"/>
                <a:gd name="T25" fmla="*/ 44 h 316"/>
                <a:gd name="T26" fmla="*/ 20 w 329"/>
                <a:gd name="T27" fmla="*/ 101 h 316"/>
                <a:gd name="T28" fmla="*/ 3 w 329"/>
                <a:gd name="T29" fmla="*/ 124 h 316"/>
                <a:gd name="T30" fmla="*/ 18 w 329"/>
                <a:gd name="T31" fmla="*/ 134 h 316"/>
                <a:gd name="T32" fmla="*/ 31 w 329"/>
                <a:gd name="T33" fmla="*/ 141 h 316"/>
                <a:gd name="T34" fmla="*/ 36 w 329"/>
                <a:gd name="T35" fmla="*/ 153 h 316"/>
                <a:gd name="T36" fmla="*/ 49 w 329"/>
                <a:gd name="T37" fmla="*/ 168 h 316"/>
                <a:gd name="T38" fmla="*/ 56 w 329"/>
                <a:gd name="T39" fmla="*/ 186 h 316"/>
                <a:gd name="T40" fmla="*/ 84 w 329"/>
                <a:gd name="T41" fmla="*/ 187 h 316"/>
                <a:gd name="T42" fmla="*/ 104 w 329"/>
                <a:gd name="T43" fmla="*/ 191 h 316"/>
                <a:gd name="T44" fmla="*/ 116 w 329"/>
                <a:gd name="T45" fmla="*/ 203 h 316"/>
                <a:gd name="T46" fmla="*/ 135 w 329"/>
                <a:gd name="T47" fmla="*/ 272 h 316"/>
                <a:gd name="T48" fmla="*/ 157 w 329"/>
                <a:gd name="T49" fmla="*/ 287 h 316"/>
                <a:gd name="T50" fmla="*/ 175 w 329"/>
                <a:gd name="T51" fmla="*/ 308 h 316"/>
                <a:gd name="T52" fmla="*/ 207 w 329"/>
                <a:gd name="T53" fmla="*/ 299 h 316"/>
                <a:gd name="T54" fmla="*/ 235 w 329"/>
                <a:gd name="T55" fmla="*/ 286 h 316"/>
                <a:gd name="T56" fmla="*/ 108 w 329"/>
                <a:gd name="T57" fmla="*/ 157 h 316"/>
                <a:gd name="T58" fmla="*/ 97 w 329"/>
                <a:gd name="T59" fmla="*/ 143 h 316"/>
                <a:gd name="T60" fmla="*/ 94 w 329"/>
                <a:gd name="T61" fmla="*/ 113 h 316"/>
                <a:gd name="T62" fmla="*/ 103 w 329"/>
                <a:gd name="T63" fmla="*/ 84 h 316"/>
                <a:gd name="T64" fmla="*/ 126 w 329"/>
                <a:gd name="T65" fmla="*/ 82 h 316"/>
                <a:gd name="T66" fmla="*/ 149 w 329"/>
                <a:gd name="T67" fmla="*/ 95 h 316"/>
                <a:gd name="T68" fmla="*/ 168 w 329"/>
                <a:gd name="T69" fmla="*/ 101 h 316"/>
                <a:gd name="T70" fmla="*/ 196 w 329"/>
                <a:gd name="T71" fmla="*/ 133 h 316"/>
                <a:gd name="T72" fmla="*/ 212 w 329"/>
                <a:gd name="T73" fmla="*/ 145 h 316"/>
                <a:gd name="T74" fmla="*/ 221 w 329"/>
                <a:gd name="T75" fmla="*/ 159 h 316"/>
                <a:gd name="T76" fmla="*/ 243 w 329"/>
                <a:gd name="T77" fmla="*/ 180 h 316"/>
                <a:gd name="T78" fmla="*/ 254 w 329"/>
                <a:gd name="T79" fmla="*/ 203 h 316"/>
                <a:gd name="T80" fmla="*/ 271 w 329"/>
                <a:gd name="T81" fmla="*/ 221 h 316"/>
                <a:gd name="T82" fmla="*/ 292 w 329"/>
                <a:gd name="T83" fmla="*/ 228 h 316"/>
                <a:gd name="T84" fmla="*/ 310 w 329"/>
                <a:gd name="T85" fmla="*/ 197 h 316"/>
                <a:gd name="T86" fmla="*/ 134 w 329"/>
                <a:gd name="T87" fmla="*/ 195 h 316"/>
                <a:gd name="T88" fmla="*/ 198 w 329"/>
                <a:gd name="T89" fmla="*/ 253 h 316"/>
                <a:gd name="T90" fmla="*/ 188 w 329"/>
                <a:gd name="T91" fmla="*/ 243 h 316"/>
                <a:gd name="T92" fmla="*/ 169 w 329"/>
                <a:gd name="T93" fmla="*/ 226 h 316"/>
                <a:gd name="T94" fmla="*/ 148 w 329"/>
                <a:gd name="T95" fmla="*/ 238 h 316"/>
                <a:gd name="T96" fmla="*/ 159 w 329"/>
                <a:gd name="T97" fmla="*/ 21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9" h="316">
                  <a:moveTo>
                    <a:pt x="310" y="197"/>
                  </a:moveTo>
                  <a:cubicBezTo>
                    <a:pt x="310" y="196"/>
                    <a:pt x="310" y="196"/>
                    <a:pt x="310" y="196"/>
                  </a:cubicBezTo>
                  <a:cubicBezTo>
                    <a:pt x="312" y="191"/>
                    <a:pt x="309" y="188"/>
                    <a:pt x="306" y="186"/>
                  </a:cubicBezTo>
                  <a:cubicBezTo>
                    <a:pt x="307" y="179"/>
                    <a:pt x="308" y="172"/>
                    <a:pt x="308" y="164"/>
                  </a:cubicBezTo>
                  <a:cubicBezTo>
                    <a:pt x="308" y="156"/>
                    <a:pt x="299" y="153"/>
                    <a:pt x="294" y="157"/>
                  </a:cubicBezTo>
                  <a:cubicBezTo>
                    <a:pt x="293" y="156"/>
                    <a:pt x="291" y="156"/>
                    <a:pt x="289" y="156"/>
                  </a:cubicBezTo>
                  <a:cubicBezTo>
                    <a:pt x="289" y="153"/>
                    <a:pt x="289" y="151"/>
                    <a:pt x="289" y="148"/>
                  </a:cubicBezTo>
                  <a:cubicBezTo>
                    <a:pt x="290" y="145"/>
                    <a:pt x="288" y="142"/>
                    <a:pt x="286" y="141"/>
                  </a:cubicBezTo>
                  <a:cubicBezTo>
                    <a:pt x="286" y="141"/>
                    <a:pt x="286" y="140"/>
                    <a:pt x="286" y="140"/>
                  </a:cubicBezTo>
                  <a:cubicBezTo>
                    <a:pt x="288" y="132"/>
                    <a:pt x="280" y="125"/>
                    <a:pt x="273" y="130"/>
                  </a:cubicBezTo>
                  <a:cubicBezTo>
                    <a:pt x="272" y="123"/>
                    <a:pt x="261" y="121"/>
                    <a:pt x="257" y="127"/>
                  </a:cubicBezTo>
                  <a:cubicBezTo>
                    <a:pt x="257" y="129"/>
                    <a:pt x="256" y="130"/>
                    <a:pt x="255" y="131"/>
                  </a:cubicBezTo>
                  <a:cubicBezTo>
                    <a:pt x="253" y="131"/>
                    <a:pt x="250" y="132"/>
                    <a:pt x="248" y="134"/>
                  </a:cubicBezTo>
                  <a:cubicBezTo>
                    <a:pt x="247" y="134"/>
                    <a:pt x="247" y="135"/>
                    <a:pt x="246" y="136"/>
                  </a:cubicBezTo>
                  <a:cubicBezTo>
                    <a:pt x="246" y="132"/>
                    <a:pt x="242" y="129"/>
                    <a:pt x="238" y="128"/>
                  </a:cubicBezTo>
                  <a:cubicBezTo>
                    <a:pt x="237" y="125"/>
                    <a:pt x="233" y="123"/>
                    <a:pt x="229" y="123"/>
                  </a:cubicBezTo>
                  <a:cubicBezTo>
                    <a:pt x="229" y="121"/>
                    <a:pt x="228" y="118"/>
                    <a:pt x="228" y="116"/>
                  </a:cubicBezTo>
                  <a:cubicBezTo>
                    <a:pt x="225" y="108"/>
                    <a:pt x="214" y="107"/>
                    <a:pt x="211" y="116"/>
                  </a:cubicBezTo>
                  <a:cubicBezTo>
                    <a:pt x="211" y="118"/>
                    <a:pt x="210" y="120"/>
                    <a:pt x="210" y="122"/>
                  </a:cubicBezTo>
                  <a:cubicBezTo>
                    <a:pt x="209" y="121"/>
                    <a:pt x="209" y="121"/>
                    <a:pt x="208" y="120"/>
                  </a:cubicBezTo>
                  <a:cubicBezTo>
                    <a:pt x="207" y="115"/>
                    <a:pt x="206" y="110"/>
                    <a:pt x="204" y="105"/>
                  </a:cubicBezTo>
                  <a:cubicBezTo>
                    <a:pt x="203" y="103"/>
                    <a:pt x="201" y="101"/>
                    <a:pt x="199" y="100"/>
                  </a:cubicBezTo>
                  <a:cubicBezTo>
                    <a:pt x="202" y="93"/>
                    <a:pt x="200" y="82"/>
                    <a:pt x="195" y="74"/>
                  </a:cubicBezTo>
                  <a:cubicBezTo>
                    <a:pt x="194" y="71"/>
                    <a:pt x="191" y="70"/>
                    <a:pt x="189" y="70"/>
                  </a:cubicBezTo>
                  <a:cubicBezTo>
                    <a:pt x="189" y="66"/>
                    <a:pt x="189" y="63"/>
                    <a:pt x="188" y="59"/>
                  </a:cubicBezTo>
                  <a:cubicBezTo>
                    <a:pt x="188" y="53"/>
                    <a:pt x="181" y="48"/>
                    <a:pt x="175" y="52"/>
                  </a:cubicBezTo>
                  <a:cubicBezTo>
                    <a:pt x="175" y="51"/>
                    <a:pt x="175" y="51"/>
                    <a:pt x="175" y="51"/>
                  </a:cubicBezTo>
                  <a:cubicBezTo>
                    <a:pt x="175" y="45"/>
                    <a:pt x="167" y="40"/>
                    <a:pt x="162" y="44"/>
                  </a:cubicBezTo>
                  <a:cubicBezTo>
                    <a:pt x="162" y="43"/>
                    <a:pt x="162" y="41"/>
                    <a:pt x="162" y="40"/>
                  </a:cubicBezTo>
                  <a:cubicBezTo>
                    <a:pt x="162" y="36"/>
                    <a:pt x="158" y="32"/>
                    <a:pt x="154" y="32"/>
                  </a:cubicBezTo>
                  <a:cubicBezTo>
                    <a:pt x="154" y="31"/>
                    <a:pt x="154" y="29"/>
                    <a:pt x="153" y="28"/>
                  </a:cubicBezTo>
                  <a:cubicBezTo>
                    <a:pt x="154" y="26"/>
                    <a:pt x="154" y="24"/>
                    <a:pt x="154" y="22"/>
                  </a:cubicBezTo>
                  <a:cubicBezTo>
                    <a:pt x="154" y="14"/>
                    <a:pt x="146" y="12"/>
                    <a:pt x="141" y="15"/>
                  </a:cubicBezTo>
                  <a:cubicBezTo>
                    <a:pt x="138" y="12"/>
                    <a:pt x="136" y="8"/>
                    <a:pt x="133" y="5"/>
                  </a:cubicBezTo>
                  <a:cubicBezTo>
                    <a:pt x="129" y="0"/>
                    <a:pt x="121" y="3"/>
                    <a:pt x="119" y="8"/>
                  </a:cubicBezTo>
                  <a:cubicBezTo>
                    <a:pt x="118" y="11"/>
                    <a:pt x="117" y="14"/>
                    <a:pt x="116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06" y="23"/>
                    <a:pt x="98" y="30"/>
                    <a:pt x="92" y="39"/>
                  </a:cubicBezTo>
                  <a:cubicBezTo>
                    <a:pt x="90" y="40"/>
                    <a:pt x="88" y="42"/>
                    <a:pt x="86" y="44"/>
                  </a:cubicBezTo>
                  <a:cubicBezTo>
                    <a:pt x="69" y="53"/>
                    <a:pt x="57" y="67"/>
                    <a:pt x="46" y="82"/>
                  </a:cubicBezTo>
                  <a:cubicBezTo>
                    <a:pt x="36" y="86"/>
                    <a:pt x="29" y="92"/>
                    <a:pt x="24" y="99"/>
                  </a:cubicBezTo>
                  <a:cubicBezTo>
                    <a:pt x="23" y="99"/>
                    <a:pt x="21" y="100"/>
                    <a:pt x="20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14" y="105"/>
                    <a:pt x="8" y="110"/>
                    <a:pt x="3" y="118"/>
                  </a:cubicBezTo>
                  <a:cubicBezTo>
                    <a:pt x="2" y="120"/>
                    <a:pt x="2" y="122"/>
                    <a:pt x="3" y="124"/>
                  </a:cubicBezTo>
                  <a:cubicBezTo>
                    <a:pt x="0" y="129"/>
                    <a:pt x="5" y="134"/>
                    <a:pt x="10" y="133"/>
                  </a:cubicBezTo>
                  <a:cubicBezTo>
                    <a:pt x="11" y="135"/>
                    <a:pt x="14" y="136"/>
                    <a:pt x="17" y="135"/>
                  </a:cubicBezTo>
                  <a:cubicBezTo>
                    <a:pt x="18" y="134"/>
                    <a:pt x="18" y="134"/>
                    <a:pt x="18" y="134"/>
                  </a:cubicBezTo>
                  <a:cubicBezTo>
                    <a:pt x="19" y="138"/>
                    <a:pt x="23" y="140"/>
                    <a:pt x="27" y="139"/>
                  </a:cubicBezTo>
                  <a:cubicBezTo>
                    <a:pt x="28" y="139"/>
                    <a:pt x="28" y="139"/>
                    <a:pt x="28" y="139"/>
                  </a:cubicBezTo>
                  <a:cubicBezTo>
                    <a:pt x="28" y="140"/>
                    <a:pt x="30" y="141"/>
                    <a:pt x="31" y="141"/>
                  </a:cubicBezTo>
                  <a:cubicBezTo>
                    <a:pt x="31" y="143"/>
                    <a:pt x="31" y="144"/>
                    <a:pt x="31" y="146"/>
                  </a:cubicBezTo>
                  <a:cubicBezTo>
                    <a:pt x="31" y="149"/>
                    <a:pt x="33" y="152"/>
                    <a:pt x="36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6" y="156"/>
                    <a:pt x="35" y="159"/>
                    <a:pt x="36" y="162"/>
                  </a:cubicBezTo>
                  <a:cubicBezTo>
                    <a:pt x="36" y="167"/>
                    <a:pt x="40" y="171"/>
                    <a:pt x="45" y="169"/>
                  </a:cubicBezTo>
                  <a:cubicBezTo>
                    <a:pt x="46" y="169"/>
                    <a:pt x="48" y="168"/>
                    <a:pt x="49" y="168"/>
                  </a:cubicBezTo>
                  <a:cubicBezTo>
                    <a:pt x="49" y="170"/>
                    <a:pt x="48" y="173"/>
                    <a:pt x="48" y="175"/>
                  </a:cubicBezTo>
                  <a:cubicBezTo>
                    <a:pt x="48" y="179"/>
                    <a:pt x="52" y="183"/>
                    <a:pt x="56" y="184"/>
                  </a:cubicBezTo>
                  <a:cubicBezTo>
                    <a:pt x="56" y="184"/>
                    <a:pt x="56" y="185"/>
                    <a:pt x="56" y="186"/>
                  </a:cubicBezTo>
                  <a:cubicBezTo>
                    <a:pt x="57" y="192"/>
                    <a:pt x="66" y="193"/>
                    <a:pt x="70" y="189"/>
                  </a:cubicBezTo>
                  <a:cubicBezTo>
                    <a:pt x="71" y="189"/>
                    <a:pt x="72" y="188"/>
                    <a:pt x="72" y="188"/>
                  </a:cubicBezTo>
                  <a:cubicBezTo>
                    <a:pt x="76" y="190"/>
                    <a:pt x="81" y="190"/>
                    <a:pt x="84" y="187"/>
                  </a:cubicBezTo>
                  <a:cubicBezTo>
                    <a:pt x="86" y="185"/>
                    <a:pt x="88" y="183"/>
                    <a:pt x="90" y="181"/>
                  </a:cubicBezTo>
                  <a:cubicBezTo>
                    <a:pt x="90" y="182"/>
                    <a:pt x="90" y="183"/>
                    <a:pt x="90" y="184"/>
                  </a:cubicBezTo>
                  <a:cubicBezTo>
                    <a:pt x="91" y="190"/>
                    <a:pt x="99" y="195"/>
                    <a:pt x="104" y="191"/>
                  </a:cubicBezTo>
                  <a:cubicBezTo>
                    <a:pt x="105" y="196"/>
                    <a:pt x="110" y="198"/>
                    <a:pt x="114" y="198"/>
                  </a:cubicBezTo>
                  <a:cubicBezTo>
                    <a:pt x="114" y="198"/>
                    <a:pt x="114" y="199"/>
                    <a:pt x="114" y="200"/>
                  </a:cubicBezTo>
                  <a:cubicBezTo>
                    <a:pt x="115" y="201"/>
                    <a:pt x="115" y="202"/>
                    <a:pt x="116" y="203"/>
                  </a:cubicBezTo>
                  <a:cubicBezTo>
                    <a:pt x="116" y="214"/>
                    <a:pt x="119" y="226"/>
                    <a:pt x="125" y="237"/>
                  </a:cubicBezTo>
                  <a:cubicBezTo>
                    <a:pt x="126" y="238"/>
                    <a:pt x="128" y="240"/>
                    <a:pt x="130" y="240"/>
                  </a:cubicBezTo>
                  <a:cubicBezTo>
                    <a:pt x="130" y="251"/>
                    <a:pt x="131" y="261"/>
                    <a:pt x="135" y="272"/>
                  </a:cubicBezTo>
                  <a:cubicBezTo>
                    <a:pt x="136" y="275"/>
                    <a:pt x="139" y="278"/>
                    <a:pt x="142" y="278"/>
                  </a:cubicBezTo>
                  <a:cubicBezTo>
                    <a:pt x="142" y="279"/>
                    <a:pt x="142" y="280"/>
                    <a:pt x="142" y="280"/>
                  </a:cubicBezTo>
                  <a:cubicBezTo>
                    <a:pt x="142" y="288"/>
                    <a:pt x="152" y="292"/>
                    <a:pt x="157" y="287"/>
                  </a:cubicBezTo>
                  <a:cubicBezTo>
                    <a:pt x="158" y="290"/>
                    <a:pt x="161" y="291"/>
                    <a:pt x="163" y="292"/>
                  </a:cubicBezTo>
                  <a:cubicBezTo>
                    <a:pt x="163" y="294"/>
                    <a:pt x="163" y="297"/>
                    <a:pt x="163" y="299"/>
                  </a:cubicBezTo>
                  <a:cubicBezTo>
                    <a:pt x="164" y="306"/>
                    <a:pt x="169" y="309"/>
                    <a:pt x="175" y="308"/>
                  </a:cubicBezTo>
                  <a:cubicBezTo>
                    <a:pt x="177" y="314"/>
                    <a:pt x="185" y="316"/>
                    <a:pt x="190" y="311"/>
                  </a:cubicBezTo>
                  <a:cubicBezTo>
                    <a:pt x="193" y="307"/>
                    <a:pt x="196" y="304"/>
                    <a:pt x="198" y="300"/>
                  </a:cubicBezTo>
                  <a:cubicBezTo>
                    <a:pt x="201" y="301"/>
                    <a:pt x="204" y="301"/>
                    <a:pt x="207" y="299"/>
                  </a:cubicBezTo>
                  <a:cubicBezTo>
                    <a:pt x="209" y="298"/>
                    <a:pt x="210" y="296"/>
                    <a:pt x="212" y="295"/>
                  </a:cubicBezTo>
                  <a:cubicBezTo>
                    <a:pt x="216" y="297"/>
                    <a:pt x="220" y="298"/>
                    <a:pt x="226" y="298"/>
                  </a:cubicBezTo>
                  <a:cubicBezTo>
                    <a:pt x="233" y="299"/>
                    <a:pt x="236" y="292"/>
                    <a:pt x="235" y="286"/>
                  </a:cubicBezTo>
                  <a:cubicBezTo>
                    <a:pt x="231" y="260"/>
                    <a:pt x="210" y="239"/>
                    <a:pt x="191" y="221"/>
                  </a:cubicBezTo>
                  <a:cubicBezTo>
                    <a:pt x="171" y="202"/>
                    <a:pt x="138" y="182"/>
                    <a:pt x="127" y="155"/>
                  </a:cubicBezTo>
                  <a:cubicBezTo>
                    <a:pt x="123" y="145"/>
                    <a:pt x="108" y="148"/>
                    <a:pt x="108" y="157"/>
                  </a:cubicBezTo>
                  <a:cubicBezTo>
                    <a:pt x="107" y="157"/>
                    <a:pt x="106" y="157"/>
                    <a:pt x="105" y="158"/>
                  </a:cubicBezTo>
                  <a:cubicBezTo>
                    <a:pt x="105" y="156"/>
                    <a:pt x="105" y="154"/>
                    <a:pt x="105" y="152"/>
                  </a:cubicBezTo>
                  <a:cubicBezTo>
                    <a:pt x="106" y="147"/>
                    <a:pt x="102" y="144"/>
                    <a:pt x="97" y="143"/>
                  </a:cubicBezTo>
                  <a:cubicBezTo>
                    <a:pt x="97" y="140"/>
                    <a:pt x="95" y="137"/>
                    <a:pt x="92" y="136"/>
                  </a:cubicBezTo>
                  <a:cubicBezTo>
                    <a:pt x="94" y="131"/>
                    <a:pt x="96" y="127"/>
                    <a:pt x="97" y="122"/>
                  </a:cubicBezTo>
                  <a:cubicBezTo>
                    <a:pt x="98" y="118"/>
                    <a:pt x="96" y="115"/>
                    <a:pt x="94" y="113"/>
                  </a:cubicBezTo>
                  <a:cubicBezTo>
                    <a:pt x="97" y="105"/>
                    <a:pt x="100" y="97"/>
                    <a:pt x="102" y="90"/>
                  </a:cubicBezTo>
                  <a:cubicBezTo>
                    <a:pt x="103" y="88"/>
                    <a:pt x="102" y="86"/>
                    <a:pt x="102" y="84"/>
                  </a:cubicBezTo>
                  <a:cubicBezTo>
                    <a:pt x="102" y="84"/>
                    <a:pt x="103" y="84"/>
                    <a:pt x="103" y="84"/>
                  </a:cubicBezTo>
                  <a:cubicBezTo>
                    <a:pt x="105" y="85"/>
                    <a:pt x="108" y="85"/>
                    <a:pt x="110" y="85"/>
                  </a:cubicBezTo>
                  <a:cubicBezTo>
                    <a:pt x="115" y="84"/>
                    <a:pt x="119" y="82"/>
                    <a:pt x="123" y="80"/>
                  </a:cubicBezTo>
                  <a:cubicBezTo>
                    <a:pt x="124" y="81"/>
                    <a:pt x="125" y="82"/>
                    <a:pt x="126" y="82"/>
                  </a:cubicBezTo>
                  <a:cubicBezTo>
                    <a:pt x="126" y="83"/>
                    <a:pt x="126" y="84"/>
                    <a:pt x="127" y="85"/>
                  </a:cubicBezTo>
                  <a:cubicBezTo>
                    <a:pt x="128" y="89"/>
                    <a:pt x="133" y="92"/>
                    <a:pt x="137" y="91"/>
                  </a:cubicBezTo>
                  <a:cubicBezTo>
                    <a:pt x="139" y="96"/>
                    <a:pt x="145" y="97"/>
                    <a:pt x="149" y="95"/>
                  </a:cubicBezTo>
                  <a:cubicBezTo>
                    <a:pt x="151" y="95"/>
                    <a:pt x="153" y="94"/>
                    <a:pt x="155" y="93"/>
                  </a:cubicBezTo>
                  <a:cubicBezTo>
                    <a:pt x="155" y="94"/>
                    <a:pt x="155" y="95"/>
                    <a:pt x="156" y="96"/>
                  </a:cubicBezTo>
                  <a:cubicBezTo>
                    <a:pt x="157" y="101"/>
                    <a:pt x="163" y="104"/>
                    <a:pt x="168" y="101"/>
                  </a:cubicBezTo>
                  <a:cubicBezTo>
                    <a:pt x="168" y="101"/>
                    <a:pt x="168" y="101"/>
                    <a:pt x="168" y="101"/>
                  </a:cubicBezTo>
                  <a:cubicBezTo>
                    <a:pt x="169" y="102"/>
                    <a:pt x="171" y="104"/>
                    <a:pt x="173" y="105"/>
                  </a:cubicBezTo>
                  <a:cubicBezTo>
                    <a:pt x="176" y="117"/>
                    <a:pt x="184" y="127"/>
                    <a:pt x="196" y="133"/>
                  </a:cubicBezTo>
                  <a:cubicBezTo>
                    <a:pt x="197" y="134"/>
                    <a:pt x="198" y="134"/>
                    <a:pt x="199" y="134"/>
                  </a:cubicBezTo>
                  <a:cubicBezTo>
                    <a:pt x="202" y="137"/>
                    <a:pt x="205" y="139"/>
                    <a:pt x="209" y="140"/>
                  </a:cubicBezTo>
                  <a:cubicBezTo>
                    <a:pt x="210" y="142"/>
                    <a:pt x="211" y="143"/>
                    <a:pt x="212" y="145"/>
                  </a:cubicBezTo>
                  <a:cubicBezTo>
                    <a:pt x="214" y="147"/>
                    <a:pt x="217" y="148"/>
                    <a:pt x="219" y="148"/>
                  </a:cubicBezTo>
                  <a:cubicBezTo>
                    <a:pt x="219" y="149"/>
                    <a:pt x="219" y="151"/>
                    <a:pt x="219" y="153"/>
                  </a:cubicBezTo>
                  <a:cubicBezTo>
                    <a:pt x="219" y="155"/>
                    <a:pt x="220" y="157"/>
                    <a:pt x="221" y="159"/>
                  </a:cubicBezTo>
                  <a:cubicBezTo>
                    <a:pt x="221" y="165"/>
                    <a:pt x="223" y="170"/>
                    <a:pt x="228" y="173"/>
                  </a:cubicBezTo>
                  <a:cubicBezTo>
                    <a:pt x="231" y="175"/>
                    <a:pt x="233" y="175"/>
                    <a:pt x="235" y="175"/>
                  </a:cubicBezTo>
                  <a:cubicBezTo>
                    <a:pt x="237" y="178"/>
                    <a:pt x="239" y="180"/>
                    <a:pt x="243" y="180"/>
                  </a:cubicBezTo>
                  <a:cubicBezTo>
                    <a:pt x="243" y="184"/>
                    <a:pt x="244" y="189"/>
                    <a:pt x="245" y="193"/>
                  </a:cubicBezTo>
                  <a:cubicBezTo>
                    <a:pt x="246" y="196"/>
                    <a:pt x="249" y="198"/>
                    <a:pt x="252" y="199"/>
                  </a:cubicBezTo>
                  <a:cubicBezTo>
                    <a:pt x="253" y="200"/>
                    <a:pt x="253" y="201"/>
                    <a:pt x="254" y="203"/>
                  </a:cubicBezTo>
                  <a:cubicBezTo>
                    <a:pt x="255" y="205"/>
                    <a:pt x="258" y="207"/>
                    <a:pt x="260" y="207"/>
                  </a:cubicBezTo>
                  <a:cubicBezTo>
                    <a:pt x="260" y="209"/>
                    <a:pt x="260" y="210"/>
                    <a:pt x="261" y="212"/>
                  </a:cubicBezTo>
                  <a:cubicBezTo>
                    <a:pt x="261" y="218"/>
                    <a:pt x="266" y="221"/>
                    <a:pt x="271" y="221"/>
                  </a:cubicBezTo>
                  <a:cubicBezTo>
                    <a:pt x="271" y="221"/>
                    <a:pt x="271" y="222"/>
                    <a:pt x="271" y="222"/>
                  </a:cubicBezTo>
                  <a:cubicBezTo>
                    <a:pt x="274" y="228"/>
                    <a:pt x="279" y="230"/>
                    <a:pt x="284" y="228"/>
                  </a:cubicBezTo>
                  <a:cubicBezTo>
                    <a:pt x="286" y="229"/>
                    <a:pt x="289" y="229"/>
                    <a:pt x="292" y="228"/>
                  </a:cubicBezTo>
                  <a:cubicBezTo>
                    <a:pt x="294" y="230"/>
                    <a:pt x="297" y="230"/>
                    <a:pt x="300" y="228"/>
                  </a:cubicBezTo>
                  <a:cubicBezTo>
                    <a:pt x="308" y="223"/>
                    <a:pt x="315" y="217"/>
                    <a:pt x="321" y="211"/>
                  </a:cubicBezTo>
                  <a:cubicBezTo>
                    <a:pt x="329" y="203"/>
                    <a:pt x="318" y="191"/>
                    <a:pt x="310" y="197"/>
                  </a:cubicBezTo>
                  <a:close/>
                  <a:moveTo>
                    <a:pt x="134" y="203"/>
                  </a:moveTo>
                  <a:cubicBezTo>
                    <a:pt x="134" y="200"/>
                    <a:pt x="134" y="198"/>
                    <a:pt x="134" y="195"/>
                  </a:cubicBezTo>
                  <a:cubicBezTo>
                    <a:pt x="134" y="195"/>
                    <a:pt x="134" y="195"/>
                    <a:pt x="134" y="195"/>
                  </a:cubicBezTo>
                  <a:cubicBezTo>
                    <a:pt x="136" y="196"/>
                    <a:pt x="137" y="198"/>
                    <a:pt x="139" y="199"/>
                  </a:cubicBezTo>
                  <a:cubicBezTo>
                    <a:pt x="137" y="200"/>
                    <a:pt x="135" y="201"/>
                    <a:pt x="134" y="203"/>
                  </a:cubicBezTo>
                  <a:close/>
                  <a:moveTo>
                    <a:pt x="198" y="253"/>
                  </a:moveTo>
                  <a:cubicBezTo>
                    <a:pt x="197" y="254"/>
                    <a:pt x="197" y="254"/>
                    <a:pt x="197" y="254"/>
                  </a:cubicBezTo>
                  <a:cubicBezTo>
                    <a:pt x="195" y="251"/>
                    <a:pt x="191" y="250"/>
                    <a:pt x="187" y="251"/>
                  </a:cubicBezTo>
                  <a:cubicBezTo>
                    <a:pt x="187" y="248"/>
                    <a:pt x="187" y="246"/>
                    <a:pt x="188" y="243"/>
                  </a:cubicBezTo>
                  <a:cubicBezTo>
                    <a:pt x="188" y="243"/>
                    <a:pt x="188" y="243"/>
                    <a:pt x="188" y="243"/>
                  </a:cubicBezTo>
                  <a:cubicBezTo>
                    <a:pt x="191" y="246"/>
                    <a:pt x="195" y="250"/>
                    <a:pt x="198" y="253"/>
                  </a:cubicBezTo>
                  <a:close/>
                  <a:moveTo>
                    <a:pt x="169" y="226"/>
                  </a:moveTo>
                  <a:cubicBezTo>
                    <a:pt x="166" y="225"/>
                    <a:pt x="162" y="226"/>
                    <a:pt x="160" y="229"/>
                  </a:cubicBezTo>
                  <a:cubicBezTo>
                    <a:pt x="156" y="228"/>
                    <a:pt x="150" y="229"/>
                    <a:pt x="148" y="235"/>
                  </a:cubicBezTo>
                  <a:cubicBezTo>
                    <a:pt x="148" y="236"/>
                    <a:pt x="148" y="237"/>
                    <a:pt x="148" y="238"/>
                  </a:cubicBezTo>
                  <a:cubicBezTo>
                    <a:pt x="148" y="229"/>
                    <a:pt x="149" y="220"/>
                    <a:pt x="150" y="211"/>
                  </a:cubicBezTo>
                  <a:cubicBezTo>
                    <a:pt x="150" y="210"/>
                    <a:pt x="150" y="210"/>
                    <a:pt x="150" y="210"/>
                  </a:cubicBezTo>
                  <a:cubicBezTo>
                    <a:pt x="153" y="212"/>
                    <a:pt x="156" y="215"/>
                    <a:pt x="159" y="217"/>
                  </a:cubicBezTo>
                  <a:cubicBezTo>
                    <a:pt x="162" y="220"/>
                    <a:pt x="166" y="223"/>
                    <a:pt x="169" y="226"/>
                  </a:cubicBezTo>
                  <a:close/>
                </a:path>
              </a:pathLst>
            </a:custGeom>
            <a:solidFill>
              <a:srgbClr val="ED43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30" name="Freeform 29"/>
            <p:cNvSpPr/>
            <p:nvPr/>
          </p:nvSpPr>
          <p:spPr bwMode="auto">
            <a:xfrm>
              <a:off x="7977033" y="4729469"/>
              <a:ext cx="877744" cy="894344"/>
            </a:xfrm>
            <a:custGeom>
              <a:avLst/>
              <a:gdLst>
                <a:gd name="T0" fmla="*/ 175 w 179"/>
                <a:gd name="T1" fmla="*/ 155 h 182"/>
                <a:gd name="T2" fmla="*/ 159 w 179"/>
                <a:gd name="T3" fmla="*/ 130 h 182"/>
                <a:gd name="T4" fmla="*/ 71 w 179"/>
                <a:gd name="T5" fmla="*/ 36 h 182"/>
                <a:gd name="T6" fmla="*/ 65 w 179"/>
                <a:gd name="T7" fmla="*/ 34 h 182"/>
                <a:gd name="T8" fmla="*/ 36 w 179"/>
                <a:gd name="T9" fmla="*/ 8 h 182"/>
                <a:gd name="T10" fmla="*/ 38 w 179"/>
                <a:gd name="T11" fmla="*/ 8 h 182"/>
                <a:gd name="T12" fmla="*/ 37 w 179"/>
                <a:gd name="T13" fmla="*/ 1 h 182"/>
                <a:gd name="T14" fmla="*/ 20 w 179"/>
                <a:gd name="T15" fmla="*/ 9 h 182"/>
                <a:gd name="T16" fmla="*/ 15 w 179"/>
                <a:gd name="T17" fmla="*/ 8 h 182"/>
                <a:gd name="T18" fmla="*/ 7 w 179"/>
                <a:gd name="T19" fmla="*/ 11 h 182"/>
                <a:gd name="T20" fmla="*/ 5 w 179"/>
                <a:gd name="T21" fmla="*/ 16 h 182"/>
                <a:gd name="T22" fmla="*/ 0 w 179"/>
                <a:gd name="T23" fmla="*/ 23 h 182"/>
                <a:gd name="T24" fmla="*/ 3 w 179"/>
                <a:gd name="T25" fmla="*/ 36 h 182"/>
                <a:gd name="T26" fmla="*/ 13 w 179"/>
                <a:gd name="T27" fmla="*/ 61 h 182"/>
                <a:gd name="T28" fmla="*/ 36 w 179"/>
                <a:gd name="T29" fmla="*/ 95 h 182"/>
                <a:gd name="T30" fmla="*/ 106 w 179"/>
                <a:gd name="T31" fmla="*/ 161 h 182"/>
                <a:gd name="T32" fmla="*/ 116 w 179"/>
                <a:gd name="T33" fmla="*/ 159 h 182"/>
                <a:gd name="T34" fmla="*/ 141 w 179"/>
                <a:gd name="T35" fmla="*/ 178 h 182"/>
                <a:gd name="T36" fmla="*/ 153 w 179"/>
                <a:gd name="T37" fmla="*/ 169 h 182"/>
                <a:gd name="T38" fmla="*/ 153 w 179"/>
                <a:gd name="T39" fmla="*/ 167 h 182"/>
                <a:gd name="T40" fmla="*/ 156 w 179"/>
                <a:gd name="T41" fmla="*/ 164 h 182"/>
                <a:gd name="T42" fmla="*/ 159 w 179"/>
                <a:gd name="T43" fmla="*/ 167 h 182"/>
                <a:gd name="T44" fmla="*/ 175 w 179"/>
                <a:gd name="T45" fmla="*/ 155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9" h="182">
                  <a:moveTo>
                    <a:pt x="175" y="155"/>
                  </a:moveTo>
                  <a:cubicBezTo>
                    <a:pt x="170" y="146"/>
                    <a:pt x="165" y="138"/>
                    <a:pt x="159" y="130"/>
                  </a:cubicBezTo>
                  <a:cubicBezTo>
                    <a:pt x="136" y="93"/>
                    <a:pt x="108" y="60"/>
                    <a:pt x="71" y="36"/>
                  </a:cubicBezTo>
                  <a:cubicBezTo>
                    <a:pt x="69" y="35"/>
                    <a:pt x="67" y="34"/>
                    <a:pt x="65" y="34"/>
                  </a:cubicBezTo>
                  <a:cubicBezTo>
                    <a:pt x="55" y="26"/>
                    <a:pt x="45" y="17"/>
                    <a:pt x="36" y="8"/>
                  </a:cubicBezTo>
                  <a:cubicBezTo>
                    <a:pt x="36" y="8"/>
                    <a:pt x="37" y="8"/>
                    <a:pt x="38" y="8"/>
                  </a:cubicBezTo>
                  <a:cubicBezTo>
                    <a:pt x="42" y="7"/>
                    <a:pt x="41" y="0"/>
                    <a:pt x="37" y="1"/>
                  </a:cubicBezTo>
                  <a:cubicBezTo>
                    <a:pt x="27" y="2"/>
                    <a:pt x="22" y="5"/>
                    <a:pt x="20" y="9"/>
                  </a:cubicBezTo>
                  <a:cubicBezTo>
                    <a:pt x="18" y="9"/>
                    <a:pt x="17" y="8"/>
                    <a:pt x="15" y="8"/>
                  </a:cubicBezTo>
                  <a:cubicBezTo>
                    <a:pt x="12" y="7"/>
                    <a:pt x="8" y="8"/>
                    <a:pt x="7" y="11"/>
                  </a:cubicBezTo>
                  <a:cubicBezTo>
                    <a:pt x="6" y="13"/>
                    <a:pt x="6" y="14"/>
                    <a:pt x="5" y="16"/>
                  </a:cubicBezTo>
                  <a:cubicBezTo>
                    <a:pt x="2" y="17"/>
                    <a:pt x="0" y="20"/>
                    <a:pt x="0" y="23"/>
                  </a:cubicBezTo>
                  <a:cubicBezTo>
                    <a:pt x="1" y="27"/>
                    <a:pt x="1" y="32"/>
                    <a:pt x="3" y="36"/>
                  </a:cubicBezTo>
                  <a:cubicBezTo>
                    <a:pt x="4" y="45"/>
                    <a:pt x="7" y="54"/>
                    <a:pt x="13" y="61"/>
                  </a:cubicBezTo>
                  <a:cubicBezTo>
                    <a:pt x="20" y="73"/>
                    <a:pt x="28" y="84"/>
                    <a:pt x="36" y="95"/>
                  </a:cubicBezTo>
                  <a:cubicBezTo>
                    <a:pt x="56" y="120"/>
                    <a:pt x="80" y="144"/>
                    <a:pt x="106" y="161"/>
                  </a:cubicBezTo>
                  <a:cubicBezTo>
                    <a:pt x="110" y="163"/>
                    <a:pt x="114" y="162"/>
                    <a:pt x="116" y="159"/>
                  </a:cubicBezTo>
                  <a:cubicBezTo>
                    <a:pt x="124" y="166"/>
                    <a:pt x="132" y="172"/>
                    <a:pt x="141" y="178"/>
                  </a:cubicBezTo>
                  <a:cubicBezTo>
                    <a:pt x="147" y="182"/>
                    <a:pt x="155" y="175"/>
                    <a:pt x="153" y="169"/>
                  </a:cubicBezTo>
                  <a:cubicBezTo>
                    <a:pt x="153" y="168"/>
                    <a:pt x="153" y="168"/>
                    <a:pt x="153" y="167"/>
                  </a:cubicBezTo>
                  <a:cubicBezTo>
                    <a:pt x="154" y="166"/>
                    <a:pt x="155" y="165"/>
                    <a:pt x="156" y="164"/>
                  </a:cubicBezTo>
                  <a:cubicBezTo>
                    <a:pt x="157" y="165"/>
                    <a:pt x="158" y="166"/>
                    <a:pt x="159" y="167"/>
                  </a:cubicBezTo>
                  <a:cubicBezTo>
                    <a:pt x="167" y="175"/>
                    <a:pt x="179" y="165"/>
                    <a:pt x="175" y="155"/>
                  </a:cubicBezTo>
                  <a:close/>
                </a:path>
              </a:pathLst>
            </a:custGeom>
            <a:solidFill>
              <a:srgbClr val="D7D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31" name="Freeform 96"/>
            <p:cNvSpPr>
              <a:spLocks noEditPoints="1"/>
            </p:cNvSpPr>
            <p:nvPr/>
          </p:nvSpPr>
          <p:spPr bwMode="auto">
            <a:xfrm>
              <a:off x="7398095" y="4258434"/>
              <a:ext cx="1732661" cy="1635133"/>
            </a:xfrm>
            <a:custGeom>
              <a:avLst/>
              <a:gdLst>
                <a:gd name="T0" fmla="*/ 288 w 353"/>
                <a:gd name="T1" fmla="*/ 122 h 333"/>
                <a:gd name="T2" fmla="*/ 279 w 353"/>
                <a:gd name="T3" fmla="*/ 124 h 333"/>
                <a:gd name="T4" fmla="*/ 211 w 353"/>
                <a:gd name="T5" fmla="*/ 63 h 333"/>
                <a:gd name="T6" fmla="*/ 148 w 353"/>
                <a:gd name="T7" fmla="*/ 3 h 333"/>
                <a:gd name="T8" fmla="*/ 141 w 353"/>
                <a:gd name="T9" fmla="*/ 7 h 333"/>
                <a:gd name="T10" fmla="*/ 106 w 353"/>
                <a:gd name="T11" fmla="*/ 40 h 333"/>
                <a:gd name="T12" fmla="*/ 6 w 353"/>
                <a:gd name="T13" fmla="*/ 130 h 333"/>
                <a:gd name="T14" fmla="*/ 2 w 353"/>
                <a:gd name="T15" fmla="*/ 134 h 333"/>
                <a:gd name="T16" fmla="*/ 73 w 353"/>
                <a:gd name="T17" fmla="*/ 208 h 333"/>
                <a:gd name="T18" fmla="*/ 137 w 353"/>
                <a:gd name="T19" fmla="*/ 231 h 333"/>
                <a:gd name="T20" fmla="*/ 148 w 353"/>
                <a:gd name="T21" fmla="*/ 283 h 333"/>
                <a:gd name="T22" fmla="*/ 195 w 353"/>
                <a:gd name="T23" fmla="*/ 331 h 333"/>
                <a:gd name="T24" fmla="*/ 202 w 353"/>
                <a:gd name="T25" fmla="*/ 331 h 333"/>
                <a:gd name="T26" fmla="*/ 351 w 353"/>
                <a:gd name="T27" fmla="*/ 198 h 333"/>
                <a:gd name="T28" fmla="*/ 262 w 353"/>
                <a:gd name="T29" fmla="*/ 284 h 333"/>
                <a:gd name="T30" fmla="*/ 138 w 353"/>
                <a:gd name="T31" fmla="*/ 162 h 333"/>
                <a:gd name="T32" fmla="*/ 298 w 353"/>
                <a:gd name="T33" fmla="*/ 247 h 333"/>
                <a:gd name="T34" fmla="*/ 262 w 353"/>
                <a:gd name="T35" fmla="*/ 284 h 333"/>
                <a:gd name="T36" fmla="*/ 331 w 353"/>
                <a:gd name="T37" fmla="*/ 204 h 333"/>
                <a:gd name="T38" fmla="*/ 325 w 353"/>
                <a:gd name="T39" fmla="*/ 213 h 333"/>
                <a:gd name="T40" fmla="*/ 307 w 353"/>
                <a:gd name="T41" fmla="*/ 243 h 333"/>
                <a:gd name="T42" fmla="*/ 115 w 353"/>
                <a:gd name="T43" fmla="*/ 101 h 333"/>
                <a:gd name="T44" fmla="*/ 258 w 353"/>
                <a:gd name="T45" fmla="*/ 286 h 333"/>
                <a:gd name="T46" fmla="*/ 202 w 353"/>
                <a:gd name="T47" fmla="*/ 322 h 333"/>
                <a:gd name="T48" fmla="*/ 190 w 353"/>
                <a:gd name="T49" fmla="*/ 308 h 333"/>
                <a:gd name="T50" fmla="*/ 195 w 353"/>
                <a:gd name="T51" fmla="*/ 298 h 333"/>
                <a:gd name="T52" fmla="*/ 182 w 353"/>
                <a:gd name="T53" fmla="*/ 305 h 333"/>
                <a:gd name="T54" fmla="*/ 189 w 353"/>
                <a:gd name="T55" fmla="*/ 288 h 333"/>
                <a:gd name="T56" fmla="*/ 172 w 353"/>
                <a:gd name="T57" fmla="*/ 296 h 333"/>
                <a:gd name="T58" fmla="*/ 172 w 353"/>
                <a:gd name="T59" fmla="*/ 281 h 333"/>
                <a:gd name="T60" fmla="*/ 162 w 353"/>
                <a:gd name="T61" fmla="*/ 287 h 333"/>
                <a:gd name="T62" fmla="*/ 158 w 353"/>
                <a:gd name="T63" fmla="*/ 282 h 333"/>
                <a:gd name="T64" fmla="*/ 94 w 353"/>
                <a:gd name="T65" fmla="*/ 193 h 333"/>
                <a:gd name="T66" fmla="*/ 80 w 353"/>
                <a:gd name="T67" fmla="*/ 184 h 333"/>
                <a:gd name="T68" fmla="*/ 67 w 353"/>
                <a:gd name="T69" fmla="*/ 188 h 333"/>
                <a:gd name="T70" fmla="*/ 58 w 353"/>
                <a:gd name="T71" fmla="*/ 179 h 333"/>
                <a:gd name="T72" fmla="*/ 70 w 353"/>
                <a:gd name="T73" fmla="*/ 166 h 333"/>
                <a:gd name="T74" fmla="*/ 55 w 353"/>
                <a:gd name="T75" fmla="*/ 176 h 333"/>
                <a:gd name="T76" fmla="*/ 48 w 353"/>
                <a:gd name="T77" fmla="*/ 168 h 333"/>
                <a:gd name="T78" fmla="*/ 57 w 353"/>
                <a:gd name="T79" fmla="*/ 155 h 333"/>
                <a:gd name="T80" fmla="*/ 39 w 353"/>
                <a:gd name="T81" fmla="*/ 158 h 333"/>
                <a:gd name="T82" fmla="*/ 47 w 353"/>
                <a:gd name="T83" fmla="*/ 147 h 333"/>
                <a:gd name="T84" fmla="*/ 37 w 353"/>
                <a:gd name="T85" fmla="*/ 156 h 333"/>
                <a:gd name="T86" fmla="*/ 36 w 353"/>
                <a:gd name="T87" fmla="*/ 135 h 333"/>
                <a:gd name="T88" fmla="*/ 24 w 353"/>
                <a:gd name="T89" fmla="*/ 143 h 333"/>
                <a:gd name="T90" fmla="*/ 11 w 353"/>
                <a:gd name="T91" fmla="*/ 132 h 333"/>
                <a:gd name="T92" fmla="*/ 149 w 353"/>
                <a:gd name="T93" fmla="*/ 15 h 333"/>
                <a:gd name="T94" fmla="*/ 203 w 353"/>
                <a:gd name="T95" fmla="*/ 70 h 333"/>
                <a:gd name="T96" fmla="*/ 285 w 353"/>
                <a:gd name="T97" fmla="*/ 135 h 333"/>
                <a:gd name="T98" fmla="*/ 338 w 353"/>
                <a:gd name="T99" fmla="*/ 195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53" h="333">
                  <a:moveTo>
                    <a:pt x="350" y="191"/>
                  </a:moveTo>
                  <a:cubicBezTo>
                    <a:pt x="331" y="167"/>
                    <a:pt x="308" y="145"/>
                    <a:pt x="288" y="122"/>
                  </a:cubicBezTo>
                  <a:cubicBezTo>
                    <a:pt x="286" y="119"/>
                    <a:pt x="283" y="121"/>
                    <a:pt x="282" y="123"/>
                  </a:cubicBezTo>
                  <a:cubicBezTo>
                    <a:pt x="281" y="123"/>
                    <a:pt x="280" y="123"/>
                    <a:pt x="279" y="124"/>
                  </a:cubicBezTo>
                  <a:cubicBezTo>
                    <a:pt x="236" y="142"/>
                    <a:pt x="222" y="100"/>
                    <a:pt x="215" y="66"/>
                  </a:cubicBezTo>
                  <a:cubicBezTo>
                    <a:pt x="214" y="64"/>
                    <a:pt x="213" y="63"/>
                    <a:pt x="211" y="63"/>
                  </a:cubicBezTo>
                  <a:cubicBezTo>
                    <a:pt x="211" y="62"/>
                    <a:pt x="211" y="62"/>
                    <a:pt x="211" y="62"/>
                  </a:cubicBezTo>
                  <a:cubicBezTo>
                    <a:pt x="190" y="42"/>
                    <a:pt x="169" y="22"/>
                    <a:pt x="148" y="3"/>
                  </a:cubicBezTo>
                  <a:cubicBezTo>
                    <a:pt x="144" y="0"/>
                    <a:pt x="140" y="3"/>
                    <a:pt x="142" y="6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35" y="13"/>
                    <a:pt x="130" y="19"/>
                    <a:pt x="123" y="25"/>
                  </a:cubicBezTo>
                  <a:cubicBezTo>
                    <a:pt x="118" y="30"/>
                    <a:pt x="111" y="35"/>
                    <a:pt x="106" y="40"/>
                  </a:cubicBezTo>
                  <a:cubicBezTo>
                    <a:pt x="71" y="68"/>
                    <a:pt x="39" y="98"/>
                    <a:pt x="6" y="128"/>
                  </a:cubicBezTo>
                  <a:cubicBezTo>
                    <a:pt x="5" y="129"/>
                    <a:pt x="5" y="130"/>
                    <a:pt x="6" y="130"/>
                  </a:cubicBezTo>
                  <a:cubicBezTo>
                    <a:pt x="5" y="130"/>
                    <a:pt x="5" y="130"/>
                    <a:pt x="5" y="130"/>
                  </a:cubicBezTo>
                  <a:cubicBezTo>
                    <a:pt x="2" y="129"/>
                    <a:pt x="0" y="133"/>
                    <a:pt x="2" y="134"/>
                  </a:cubicBezTo>
                  <a:cubicBezTo>
                    <a:pt x="22" y="148"/>
                    <a:pt x="35" y="168"/>
                    <a:pt x="50" y="186"/>
                  </a:cubicBezTo>
                  <a:cubicBezTo>
                    <a:pt x="57" y="194"/>
                    <a:pt x="65" y="201"/>
                    <a:pt x="73" y="208"/>
                  </a:cubicBezTo>
                  <a:cubicBezTo>
                    <a:pt x="77" y="211"/>
                    <a:pt x="87" y="206"/>
                    <a:pt x="91" y="205"/>
                  </a:cubicBezTo>
                  <a:cubicBezTo>
                    <a:pt x="111" y="202"/>
                    <a:pt x="127" y="216"/>
                    <a:pt x="137" y="231"/>
                  </a:cubicBezTo>
                  <a:cubicBezTo>
                    <a:pt x="146" y="248"/>
                    <a:pt x="145" y="264"/>
                    <a:pt x="147" y="281"/>
                  </a:cubicBezTo>
                  <a:cubicBezTo>
                    <a:pt x="147" y="282"/>
                    <a:pt x="148" y="283"/>
                    <a:pt x="148" y="283"/>
                  </a:cubicBezTo>
                  <a:cubicBezTo>
                    <a:pt x="148" y="284"/>
                    <a:pt x="148" y="286"/>
                    <a:pt x="149" y="286"/>
                  </a:cubicBezTo>
                  <a:cubicBezTo>
                    <a:pt x="164" y="301"/>
                    <a:pt x="178" y="318"/>
                    <a:pt x="195" y="331"/>
                  </a:cubicBezTo>
                  <a:cubicBezTo>
                    <a:pt x="197" y="333"/>
                    <a:pt x="199" y="332"/>
                    <a:pt x="201" y="331"/>
                  </a:cubicBezTo>
                  <a:cubicBezTo>
                    <a:pt x="201" y="331"/>
                    <a:pt x="201" y="331"/>
                    <a:pt x="202" y="331"/>
                  </a:cubicBezTo>
                  <a:cubicBezTo>
                    <a:pt x="255" y="313"/>
                    <a:pt x="314" y="268"/>
                    <a:pt x="339" y="216"/>
                  </a:cubicBezTo>
                  <a:cubicBezTo>
                    <a:pt x="343" y="211"/>
                    <a:pt x="346" y="205"/>
                    <a:pt x="351" y="198"/>
                  </a:cubicBezTo>
                  <a:cubicBezTo>
                    <a:pt x="353" y="196"/>
                    <a:pt x="352" y="193"/>
                    <a:pt x="350" y="191"/>
                  </a:cubicBezTo>
                  <a:close/>
                  <a:moveTo>
                    <a:pt x="262" y="284"/>
                  </a:moveTo>
                  <a:cubicBezTo>
                    <a:pt x="239" y="258"/>
                    <a:pt x="209" y="237"/>
                    <a:pt x="184" y="213"/>
                  </a:cubicBezTo>
                  <a:cubicBezTo>
                    <a:pt x="167" y="197"/>
                    <a:pt x="151" y="180"/>
                    <a:pt x="138" y="162"/>
                  </a:cubicBezTo>
                  <a:cubicBezTo>
                    <a:pt x="128" y="149"/>
                    <a:pt x="112" y="127"/>
                    <a:pt x="120" y="110"/>
                  </a:cubicBezTo>
                  <a:cubicBezTo>
                    <a:pt x="144" y="60"/>
                    <a:pt x="278" y="229"/>
                    <a:pt x="298" y="247"/>
                  </a:cubicBezTo>
                  <a:cubicBezTo>
                    <a:pt x="300" y="248"/>
                    <a:pt x="301" y="248"/>
                    <a:pt x="303" y="248"/>
                  </a:cubicBezTo>
                  <a:cubicBezTo>
                    <a:pt x="290" y="261"/>
                    <a:pt x="277" y="273"/>
                    <a:pt x="262" y="284"/>
                  </a:cubicBezTo>
                  <a:close/>
                  <a:moveTo>
                    <a:pt x="333" y="202"/>
                  </a:moveTo>
                  <a:cubicBezTo>
                    <a:pt x="332" y="202"/>
                    <a:pt x="331" y="203"/>
                    <a:pt x="331" y="204"/>
                  </a:cubicBezTo>
                  <a:cubicBezTo>
                    <a:pt x="331" y="205"/>
                    <a:pt x="330" y="206"/>
                    <a:pt x="330" y="206"/>
                  </a:cubicBezTo>
                  <a:cubicBezTo>
                    <a:pt x="328" y="209"/>
                    <a:pt x="327" y="211"/>
                    <a:pt x="325" y="213"/>
                  </a:cubicBezTo>
                  <a:cubicBezTo>
                    <a:pt x="325" y="214"/>
                    <a:pt x="325" y="215"/>
                    <a:pt x="325" y="216"/>
                  </a:cubicBezTo>
                  <a:cubicBezTo>
                    <a:pt x="320" y="226"/>
                    <a:pt x="313" y="235"/>
                    <a:pt x="307" y="243"/>
                  </a:cubicBezTo>
                  <a:cubicBezTo>
                    <a:pt x="306" y="242"/>
                    <a:pt x="306" y="241"/>
                    <a:pt x="305" y="240"/>
                  </a:cubicBezTo>
                  <a:cubicBezTo>
                    <a:pt x="279" y="217"/>
                    <a:pt x="156" y="45"/>
                    <a:pt x="115" y="101"/>
                  </a:cubicBezTo>
                  <a:cubicBezTo>
                    <a:pt x="91" y="133"/>
                    <a:pt x="140" y="181"/>
                    <a:pt x="160" y="201"/>
                  </a:cubicBezTo>
                  <a:cubicBezTo>
                    <a:pt x="189" y="232"/>
                    <a:pt x="223" y="262"/>
                    <a:pt x="258" y="286"/>
                  </a:cubicBezTo>
                  <a:cubicBezTo>
                    <a:pt x="240" y="299"/>
                    <a:pt x="221" y="311"/>
                    <a:pt x="202" y="323"/>
                  </a:cubicBezTo>
                  <a:cubicBezTo>
                    <a:pt x="202" y="322"/>
                    <a:pt x="202" y="322"/>
                    <a:pt x="202" y="322"/>
                  </a:cubicBezTo>
                  <a:cubicBezTo>
                    <a:pt x="197" y="318"/>
                    <a:pt x="192" y="313"/>
                    <a:pt x="187" y="309"/>
                  </a:cubicBezTo>
                  <a:cubicBezTo>
                    <a:pt x="188" y="309"/>
                    <a:pt x="189" y="309"/>
                    <a:pt x="190" y="308"/>
                  </a:cubicBezTo>
                  <a:cubicBezTo>
                    <a:pt x="193" y="306"/>
                    <a:pt x="197" y="302"/>
                    <a:pt x="197" y="299"/>
                  </a:cubicBezTo>
                  <a:cubicBezTo>
                    <a:pt x="197" y="298"/>
                    <a:pt x="196" y="297"/>
                    <a:pt x="195" y="298"/>
                  </a:cubicBezTo>
                  <a:cubicBezTo>
                    <a:pt x="192" y="299"/>
                    <a:pt x="192" y="301"/>
                    <a:pt x="190" y="303"/>
                  </a:cubicBezTo>
                  <a:cubicBezTo>
                    <a:pt x="188" y="306"/>
                    <a:pt x="185" y="306"/>
                    <a:pt x="182" y="305"/>
                  </a:cubicBezTo>
                  <a:cubicBezTo>
                    <a:pt x="180" y="303"/>
                    <a:pt x="177" y="301"/>
                    <a:pt x="175" y="299"/>
                  </a:cubicBezTo>
                  <a:cubicBezTo>
                    <a:pt x="181" y="297"/>
                    <a:pt x="187" y="293"/>
                    <a:pt x="189" y="288"/>
                  </a:cubicBezTo>
                  <a:cubicBezTo>
                    <a:pt x="189" y="287"/>
                    <a:pt x="188" y="285"/>
                    <a:pt x="186" y="286"/>
                  </a:cubicBezTo>
                  <a:cubicBezTo>
                    <a:pt x="181" y="289"/>
                    <a:pt x="179" y="295"/>
                    <a:pt x="172" y="296"/>
                  </a:cubicBezTo>
                  <a:cubicBezTo>
                    <a:pt x="169" y="293"/>
                    <a:pt x="166" y="291"/>
                    <a:pt x="163" y="288"/>
                  </a:cubicBezTo>
                  <a:cubicBezTo>
                    <a:pt x="166" y="285"/>
                    <a:pt x="169" y="283"/>
                    <a:pt x="172" y="281"/>
                  </a:cubicBezTo>
                  <a:cubicBezTo>
                    <a:pt x="174" y="280"/>
                    <a:pt x="173" y="278"/>
                    <a:pt x="171" y="278"/>
                  </a:cubicBezTo>
                  <a:cubicBezTo>
                    <a:pt x="167" y="280"/>
                    <a:pt x="164" y="283"/>
                    <a:pt x="162" y="287"/>
                  </a:cubicBezTo>
                  <a:cubicBezTo>
                    <a:pt x="160" y="286"/>
                    <a:pt x="159" y="285"/>
                    <a:pt x="157" y="284"/>
                  </a:cubicBezTo>
                  <a:cubicBezTo>
                    <a:pt x="157" y="283"/>
                    <a:pt x="158" y="283"/>
                    <a:pt x="158" y="282"/>
                  </a:cubicBezTo>
                  <a:cubicBezTo>
                    <a:pt x="167" y="253"/>
                    <a:pt x="146" y="210"/>
                    <a:pt x="119" y="198"/>
                  </a:cubicBezTo>
                  <a:cubicBezTo>
                    <a:pt x="111" y="194"/>
                    <a:pt x="103" y="192"/>
                    <a:pt x="94" y="193"/>
                  </a:cubicBezTo>
                  <a:cubicBezTo>
                    <a:pt x="82" y="193"/>
                    <a:pt x="80" y="197"/>
                    <a:pt x="71" y="191"/>
                  </a:cubicBezTo>
                  <a:cubicBezTo>
                    <a:pt x="75" y="190"/>
                    <a:pt x="78" y="188"/>
                    <a:pt x="80" y="184"/>
                  </a:cubicBezTo>
                  <a:cubicBezTo>
                    <a:pt x="81" y="183"/>
                    <a:pt x="80" y="181"/>
                    <a:pt x="78" y="182"/>
                  </a:cubicBezTo>
                  <a:cubicBezTo>
                    <a:pt x="75" y="184"/>
                    <a:pt x="71" y="187"/>
                    <a:pt x="67" y="188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4" y="185"/>
                    <a:pt x="61" y="182"/>
                    <a:pt x="58" y="179"/>
                  </a:cubicBezTo>
                  <a:cubicBezTo>
                    <a:pt x="63" y="177"/>
                    <a:pt x="70" y="173"/>
                    <a:pt x="72" y="168"/>
                  </a:cubicBezTo>
                  <a:cubicBezTo>
                    <a:pt x="73" y="167"/>
                    <a:pt x="71" y="165"/>
                    <a:pt x="70" y="166"/>
                  </a:cubicBezTo>
                  <a:cubicBezTo>
                    <a:pt x="68" y="167"/>
                    <a:pt x="66" y="169"/>
                    <a:pt x="65" y="171"/>
                  </a:cubicBezTo>
                  <a:cubicBezTo>
                    <a:pt x="62" y="173"/>
                    <a:pt x="59" y="175"/>
                    <a:pt x="55" y="176"/>
                  </a:cubicBezTo>
                  <a:cubicBezTo>
                    <a:pt x="55" y="176"/>
                    <a:pt x="55" y="176"/>
                    <a:pt x="55" y="176"/>
                  </a:cubicBezTo>
                  <a:cubicBezTo>
                    <a:pt x="52" y="173"/>
                    <a:pt x="50" y="171"/>
                    <a:pt x="48" y="168"/>
                  </a:cubicBezTo>
                  <a:cubicBezTo>
                    <a:pt x="53" y="167"/>
                    <a:pt x="58" y="162"/>
                    <a:pt x="59" y="156"/>
                  </a:cubicBezTo>
                  <a:cubicBezTo>
                    <a:pt x="60" y="155"/>
                    <a:pt x="58" y="154"/>
                    <a:pt x="57" y="155"/>
                  </a:cubicBezTo>
                  <a:cubicBezTo>
                    <a:pt x="54" y="159"/>
                    <a:pt x="51" y="165"/>
                    <a:pt x="46" y="166"/>
                  </a:cubicBezTo>
                  <a:cubicBezTo>
                    <a:pt x="43" y="163"/>
                    <a:pt x="41" y="160"/>
                    <a:pt x="39" y="158"/>
                  </a:cubicBezTo>
                  <a:cubicBezTo>
                    <a:pt x="43" y="156"/>
                    <a:pt x="47" y="153"/>
                    <a:pt x="48" y="148"/>
                  </a:cubicBezTo>
                  <a:cubicBezTo>
                    <a:pt x="48" y="147"/>
                    <a:pt x="47" y="147"/>
                    <a:pt x="47" y="147"/>
                  </a:cubicBezTo>
                  <a:cubicBezTo>
                    <a:pt x="44" y="150"/>
                    <a:pt x="42" y="152"/>
                    <a:pt x="40" y="154"/>
                  </a:cubicBezTo>
                  <a:cubicBezTo>
                    <a:pt x="39" y="155"/>
                    <a:pt x="38" y="155"/>
                    <a:pt x="37" y="156"/>
                  </a:cubicBezTo>
                  <a:cubicBezTo>
                    <a:pt x="34" y="153"/>
                    <a:pt x="31" y="150"/>
                    <a:pt x="28" y="147"/>
                  </a:cubicBezTo>
                  <a:cubicBezTo>
                    <a:pt x="32" y="144"/>
                    <a:pt x="36" y="140"/>
                    <a:pt x="36" y="135"/>
                  </a:cubicBezTo>
                  <a:cubicBezTo>
                    <a:pt x="36" y="133"/>
                    <a:pt x="33" y="132"/>
                    <a:pt x="32" y="134"/>
                  </a:cubicBezTo>
                  <a:cubicBezTo>
                    <a:pt x="29" y="137"/>
                    <a:pt x="27" y="140"/>
                    <a:pt x="24" y="143"/>
                  </a:cubicBezTo>
                  <a:cubicBezTo>
                    <a:pt x="19" y="139"/>
                    <a:pt x="15" y="136"/>
                    <a:pt x="10" y="133"/>
                  </a:cubicBezTo>
                  <a:cubicBezTo>
                    <a:pt x="11" y="132"/>
                    <a:pt x="11" y="132"/>
                    <a:pt x="11" y="132"/>
                  </a:cubicBezTo>
                  <a:cubicBezTo>
                    <a:pt x="46" y="104"/>
                    <a:pt x="78" y="72"/>
                    <a:pt x="114" y="44"/>
                  </a:cubicBezTo>
                  <a:cubicBezTo>
                    <a:pt x="127" y="38"/>
                    <a:pt x="140" y="26"/>
                    <a:pt x="149" y="15"/>
                  </a:cubicBezTo>
                  <a:cubicBezTo>
                    <a:pt x="149" y="15"/>
                    <a:pt x="149" y="15"/>
                    <a:pt x="149" y="15"/>
                  </a:cubicBezTo>
                  <a:cubicBezTo>
                    <a:pt x="166" y="34"/>
                    <a:pt x="185" y="51"/>
                    <a:pt x="203" y="70"/>
                  </a:cubicBezTo>
                  <a:cubicBezTo>
                    <a:pt x="204" y="71"/>
                    <a:pt x="205" y="71"/>
                    <a:pt x="206" y="71"/>
                  </a:cubicBezTo>
                  <a:cubicBezTo>
                    <a:pt x="209" y="113"/>
                    <a:pt x="238" y="160"/>
                    <a:pt x="285" y="135"/>
                  </a:cubicBezTo>
                  <a:cubicBezTo>
                    <a:pt x="285" y="134"/>
                    <a:pt x="286" y="134"/>
                    <a:pt x="287" y="133"/>
                  </a:cubicBezTo>
                  <a:cubicBezTo>
                    <a:pt x="303" y="154"/>
                    <a:pt x="322" y="174"/>
                    <a:pt x="338" y="195"/>
                  </a:cubicBezTo>
                  <a:cubicBezTo>
                    <a:pt x="336" y="197"/>
                    <a:pt x="335" y="199"/>
                    <a:pt x="333" y="202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32" name="Freeform 97"/>
            <p:cNvSpPr>
              <a:spLocks noEditPoints="1"/>
            </p:cNvSpPr>
            <p:nvPr/>
          </p:nvSpPr>
          <p:spPr bwMode="auto">
            <a:xfrm>
              <a:off x="8329790" y="5038650"/>
              <a:ext cx="182604" cy="197130"/>
            </a:xfrm>
            <a:custGeom>
              <a:avLst/>
              <a:gdLst>
                <a:gd name="T0" fmla="*/ 29 w 37"/>
                <a:gd name="T1" fmla="*/ 8 h 40"/>
                <a:gd name="T2" fmla="*/ 0 w 37"/>
                <a:gd name="T3" fmla="*/ 14 h 40"/>
                <a:gd name="T4" fmla="*/ 5 w 37"/>
                <a:gd name="T5" fmla="*/ 18 h 40"/>
                <a:gd name="T6" fmla="*/ 6 w 37"/>
                <a:gd name="T7" fmla="*/ 17 h 40"/>
                <a:gd name="T8" fmla="*/ 9 w 37"/>
                <a:gd name="T9" fmla="*/ 27 h 40"/>
                <a:gd name="T10" fmla="*/ 30 w 37"/>
                <a:gd name="T11" fmla="*/ 35 h 40"/>
                <a:gd name="T12" fmla="*/ 36 w 37"/>
                <a:gd name="T13" fmla="*/ 23 h 40"/>
                <a:gd name="T14" fmla="*/ 29 w 37"/>
                <a:gd name="T15" fmla="*/ 8 h 40"/>
                <a:gd name="T16" fmla="*/ 30 w 37"/>
                <a:gd name="T17" fmla="*/ 21 h 40"/>
                <a:gd name="T18" fmla="*/ 26 w 37"/>
                <a:gd name="T19" fmla="*/ 30 h 40"/>
                <a:gd name="T20" fmla="*/ 14 w 37"/>
                <a:gd name="T21" fmla="*/ 23 h 40"/>
                <a:gd name="T22" fmla="*/ 12 w 37"/>
                <a:gd name="T23" fmla="*/ 12 h 40"/>
                <a:gd name="T24" fmla="*/ 14 w 37"/>
                <a:gd name="T25" fmla="*/ 12 h 40"/>
                <a:gd name="T26" fmla="*/ 24 w 37"/>
                <a:gd name="T27" fmla="*/ 13 h 40"/>
                <a:gd name="T28" fmla="*/ 30 w 37"/>
                <a:gd name="T29" fmla="*/ 2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40">
                  <a:moveTo>
                    <a:pt x="29" y="8"/>
                  </a:moveTo>
                  <a:cubicBezTo>
                    <a:pt x="21" y="1"/>
                    <a:pt x="2" y="0"/>
                    <a:pt x="0" y="14"/>
                  </a:cubicBezTo>
                  <a:cubicBezTo>
                    <a:pt x="0" y="17"/>
                    <a:pt x="3" y="19"/>
                    <a:pt x="5" y="18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6" y="20"/>
                    <a:pt x="7" y="24"/>
                    <a:pt x="9" y="27"/>
                  </a:cubicBezTo>
                  <a:cubicBezTo>
                    <a:pt x="13" y="33"/>
                    <a:pt x="23" y="40"/>
                    <a:pt x="30" y="35"/>
                  </a:cubicBezTo>
                  <a:cubicBezTo>
                    <a:pt x="34" y="33"/>
                    <a:pt x="36" y="28"/>
                    <a:pt x="36" y="23"/>
                  </a:cubicBezTo>
                  <a:cubicBezTo>
                    <a:pt x="37" y="17"/>
                    <a:pt x="34" y="12"/>
                    <a:pt x="29" y="8"/>
                  </a:cubicBezTo>
                  <a:close/>
                  <a:moveTo>
                    <a:pt x="30" y="21"/>
                  </a:moveTo>
                  <a:cubicBezTo>
                    <a:pt x="30" y="24"/>
                    <a:pt x="29" y="29"/>
                    <a:pt x="26" y="30"/>
                  </a:cubicBezTo>
                  <a:cubicBezTo>
                    <a:pt x="22" y="32"/>
                    <a:pt x="16" y="27"/>
                    <a:pt x="14" y="23"/>
                  </a:cubicBezTo>
                  <a:cubicBezTo>
                    <a:pt x="12" y="20"/>
                    <a:pt x="11" y="16"/>
                    <a:pt x="12" y="12"/>
                  </a:cubicBezTo>
                  <a:cubicBezTo>
                    <a:pt x="13" y="12"/>
                    <a:pt x="13" y="12"/>
                    <a:pt x="14" y="12"/>
                  </a:cubicBezTo>
                  <a:cubicBezTo>
                    <a:pt x="17" y="11"/>
                    <a:pt x="21" y="11"/>
                    <a:pt x="24" y="13"/>
                  </a:cubicBezTo>
                  <a:cubicBezTo>
                    <a:pt x="27" y="15"/>
                    <a:pt x="29" y="18"/>
                    <a:pt x="30" y="21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33" name="Freeform 114"/>
            <p:cNvSpPr/>
            <p:nvPr/>
          </p:nvSpPr>
          <p:spPr bwMode="auto">
            <a:xfrm>
              <a:off x="8821574" y="5713039"/>
              <a:ext cx="161853" cy="259381"/>
            </a:xfrm>
            <a:custGeom>
              <a:avLst/>
              <a:gdLst>
                <a:gd name="T0" fmla="*/ 24 w 33"/>
                <a:gd name="T1" fmla="*/ 25 h 53"/>
                <a:gd name="T2" fmla="*/ 16 w 33"/>
                <a:gd name="T3" fmla="*/ 8 h 53"/>
                <a:gd name="T4" fmla="*/ 4 w 33"/>
                <a:gd name="T5" fmla="*/ 14 h 53"/>
                <a:gd name="T6" fmla="*/ 5 w 33"/>
                <a:gd name="T7" fmla="*/ 17 h 53"/>
                <a:gd name="T8" fmla="*/ 7 w 33"/>
                <a:gd name="T9" fmla="*/ 24 h 53"/>
                <a:gd name="T10" fmla="*/ 7 w 33"/>
                <a:gd name="T11" fmla="*/ 24 h 53"/>
                <a:gd name="T12" fmla="*/ 7 w 33"/>
                <a:gd name="T13" fmla="*/ 25 h 53"/>
                <a:gd name="T14" fmla="*/ 12 w 33"/>
                <a:gd name="T15" fmla="*/ 32 h 53"/>
                <a:gd name="T16" fmla="*/ 16 w 33"/>
                <a:gd name="T17" fmla="*/ 42 h 53"/>
                <a:gd name="T18" fmla="*/ 19 w 33"/>
                <a:gd name="T19" fmla="*/ 44 h 53"/>
                <a:gd name="T20" fmla="*/ 20 w 33"/>
                <a:gd name="T21" fmla="*/ 47 h 53"/>
                <a:gd name="T22" fmla="*/ 33 w 33"/>
                <a:gd name="T23" fmla="*/ 43 h 53"/>
                <a:gd name="T24" fmla="*/ 24 w 33"/>
                <a:gd name="T25" fmla="*/ 2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53">
                  <a:moveTo>
                    <a:pt x="24" y="25"/>
                  </a:moveTo>
                  <a:cubicBezTo>
                    <a:pt x="22" y="19"/>
                    <a:pt x="19" y="14"/>
                    <a:pt x="16" y="8"/>
                  </a:cubicBezTo>
                  <a:cubicBezTo>
                    <a:pt x="12" y="0"/>
                    <a:pt x="0" y="7"/>
                    <a:pt x="4" y="14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4" y="19"/>
                    <a:pt x="4" y="22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5"/>
                  </a:cubicBezTo>
                  <a:cubicBezTo>
                    <a:pt x="8" y="27"/>
                    <a:pt x="10" y="30"/>
                    <a:pt x="12" y="32"/>
                  </a:cubicBezTo>
                  <a:cubicBezTo>
                    <a:pt x="13" y="35"/>
                    <a:pt x="15" y="39"/>
                    <a:pt x="16" y="42"/>
                  </a:cubicBezTo>
                  <a:cubicBezTo>
                    <a:pt x="17" y="43"/>
                    <a:pt x="18" y="44"/>
                    <a:pt x="19" y="44"/>
                  </a:cubicBezTo>
                  <a:cubicBezTo>
                    <a:pt x="19" y="45"/>
                    <a:pt x="19" y="46"/>
                    <a:pt x="20" y="47"/>
                  </a:cubicBezTo>
                  <a:cubicBezTo>
                    <a:pt x="23" y="53"/>
                    <a:pt x="33" y="50"/>
                    <a:pt x="33" y="43"/>
                  </a:cubicBezTo>
                  <a:cubicBezTo>
                    <a:pt x="32" y="35"/>
                    <a:pt x="29" y="30"/>
                    <a:pt x="24" y="2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34" name="Freeform 115"/>
            <p:cNvSpPr/>
            <p:nvPr/>
          </p:nvSpPr>
          <p:spPr bwMode="auto">
            <a:xfrm>
              <a:off x="8958527" y="5584386"/>
              <a:ext cx="251081" cy="251081"/>
            </a:xfrm>
            <a:custGeom>
              <a:avLst/>
              <a:gdLst>
                <a:gd name="T0" fmla="*/ 48 w 51"/>
                <a:gd name="T1" fmla="*/ 40 h 51"/>
                <a:gd name="T2" fmla="*/ 34 w 51"/>
                <a:gd name="T3" fmla="*/ 23 h 51"/>
                <a:gd name="T4" fmla="*/ 13 w 51"/>
                <a:gd name="T5" fmla="*/ 4 h 51"/>
                <a:gd name="T6" fmla="*/ 6 w 51"/>
                <a:gd name="T7" fmla="*/ 14 h 51"/>
                <a:gd name="T8" fmla="*/ 12 w 51"/>
                <a:gd name="T9" fmla="*/ 20 h 51"/>
                <a:gd name="T10" fmla="*/ 11 w 51"/>
                <a:gd name="T11" fmla="*/ 27 h 51"/>
                <a:gd name="T12" fmla="*/ 22 w 51"/>
                <a:gd name="T13" fmla="*/ 35 h 51"/>
                <a:gd name="T14" fmla="*/ 34 w 51"/>
                <a:gd name="T15" fmla="*/ 45 h 51"/>
                <a:gd name="T16" fmla="*/ 37 w 51"/>
                <a:gd name="T17" fmla="*/ 47 h 51"/>
                <a:gd name="T18" fmla="*/ 48 w 51"/>
                <a:gd name="T19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1">
                  <a:moveTo>
                    <a:pt x="48" y="40"/>
                  </a:moveTo>
                  <a:cubicBezTo>
                    <a:pt x="46" y="33"/>
                    <a:pt x="41" y="26"/>
                    <a:pt x="34" y="23"/>
                  </a:cubicBezTo>
                  <a:cubicBezTo>
                    <a:pt x="28" y="16"/>
                    <a:pt x="22" y="9"/>
                    <a:pt x="13" y="4"/>
                  </a:cubicBezTo>
                  <a:cubicBezTo>
                    <a:pt x="7" y="0"/>
                    <a:pt x="0" y="9"/>
                    <a:pt x="6" y="14"/>
                  </a:cubicBezTo>
                  <a:cubicBezTo>
                    <a:pt x="8" y="16"/>
                    <a:pt x="10" y="18"/>
                    <a:pt x="12" y="20"/>
                  </a:cubicBezTo>
                  <a:cubicBezTo>
                    <a:pt x="9" y="21"/>
                    <a:pt x="9" y="25"/>
                    <a:pt x="11" y="27"/>
                  </a:cubicBezTo>
                  <a:cubicBezTo>
                    <a:pt x="13" y="30"/>
                    <a:pt x="19" y="32"/>
                    <a:pt x="22" y="35"/>
                  </a:cubicBezTo>
                  <a:cubicBezTo>
                    <a:pt x="26" y="38"/>
                    <a:pt x="30" y="41"/>
                    <a:pt x="34" y="45"/>
                  </a:cubicBezTo>
                  <a:cubicBezTo>
                    <a:pt x="35" y="46"/>
                    <a:pt x="36" y="46"/>
                    <a:pt x="37" y="47"/>
                  </a:cubicBezTo>
                  <a:cubicBezTo>
                    <a:pt x="42" y="51"/>
                    <a:pt x="51" y="46"/>
                    <a:pt x="48" y="4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sp>
          <p:nvSpPr>
            <p:cNvPr id="35" name="Freeform 116"/>
            <p:cNvSpPr/>
            <p:nvPr/>
          </p:nvSpPr>
          <p:spPr bwMode="auto">
            <a:xfrm>
              <a:off x="9076805" y="5451584"/>
              <a:ext cx="265605" cy="157703"/>
            </a:xfrm>
            <a:custGeom>
              <a:avLst/>
              <a:gdLst>
                <a:gd name="T0" fmla="*/ 50 w 54"/>
                <a:gd name="T1" fmla="*/ 19 h 32"/>
                <a:gd name="T2" fmla="*/ 12 w 54"/>
                <a:gd name="T3" fmla="*/ 2 h 32"/>
                <a:gd name="T4" fmla="*/ 4 w 54"/>
                <a:gd name="T5" fmla="*/ 9 h 32"/>
                <a:gd name="T6" fmla="*/ 4 w 54"/>
                <a:gd name="T7" fmla="*/ 17 h 32"/>
                <a:gd name="T8" fmla="*/ 46 w 54"/>
                <a:gd name="T9" fmla="*/ 31 h 32"/>
                <a:gd name="T10" fmla="*/ 50 w 54"/>
                <a:gd name="T11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32">
                  <a:moveTo>
                    <a:pt x="50" y="19"/>
                  </a:moveTo>
                  <a:cubicBezTo>
                    <a:pt x="38" y="12"/>
                    <a:pt x="25" y="6"/>
                    <a:pt x="12" y="2"/>
                  </a:cubicBezTo>
                  <a:cubicBezTo>
                    <a:pt x="7" y="0"/>
                    <a:pt x="4" y="4"/>
                    <a:pt x="4" y="9"/>
                  </a:cubicBezTo>
                  <a:cubicBezTo>
                    <a:pt x="1" y="10"/>
                    <a:pt x="0" y="14"/>
                    <a:pt x="4" y="17"/>
                  </a:cubicBezTo>
                  <a:cubicBezTo>
                    <a:pt x="18" y="25"/>
                    <a:pt x="30" y="30"/>
                    <a:pt x="46" y="31"/>
                  </a:cubicBezTo>
                  <a:cubicBezTo>
                    <a:pt x="53" y="32"/>
                    <a:pt x="54" y="23"/>
                    <a:pt x="50" y="19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</p:grpSp>
      <p:sp>
        <p:nvSpPr>
          <p:cNvPr id="37" name="矩形 2"/>
          <p:cNvSpPr/>
          <p:nvPr/>
        </p:nvSpPr>
        <p:spPr>
          <a:xfrm>
            <a:off x="3905250" y="1180496"/>
            <a:ext cx="4381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/>
            <a:r>
              <a:rPr lang="en-US" altLang="en-US" sz="2800" b="1" dirty="0">
                <a:solidFill>
                  <a:schemeClr val="tx1"/>
                </a:solidFill>
                <a:latin typeface="UTM Aptima" panose="02040603050506020204" pitchFamily="18" charset="0"/>
                <a:cs typeface="Times New Roman" panose="02020603050405020304" pitchFamily="18" charset="0"/>
                <a:sym typeface="+mn-ea"/>
              </a:rPr>
              <a:t>Chú bé loắt choắt</a:t>
            </a:r>
          </a:p>
          <a:p>
            <a:pPr algn="l" eaLnBrk="1" hangingPunct="1"/>
            <a:r>
              <a:rPr lang="en-US" altLang="en-US" sz="2800" b="1" dirty="0">
                <a:solidFill>
                  <a:schemeClr val="tx1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Cái xắc xinh xinh</a:t>
            </a:r>
          </a:p>
          <a:p>
            <a:pPr algn="l" eaLnBrk="1" hangingPunct="1"/>
            <a:r>
              <a:rPr lang="en-US" altLang="en-US" sz="2800" b="1" dirty="0">
                <a:solidFill>
                  <a:schemeClr val="tx1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Cái chân thoăn thoắt</a:t>
            </a:r>
          </a:p>
          <a:p>
            <a:pPr algn="l" eaLnBrk="1" hangingPunct="1"/>
            <a:r>
              <a:rPr lang="en-US" altLang="en-US" sz="2800" b="1" dirty="0">
                <a:solidFill>
                  <a:schemeClr val="tx1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Cái đầu nghênh nghênh</a:t>
            </a:r>
          </a:p>
          <a:p>
            <a:pPr algn="ctr" eaLnBrk="1" hangingPunct="1"/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		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TỐ HỮU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5898416" y="1620518"/>
            <a:ext cx="822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488799" y="2490736"/>
            <a:ext cx="822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029828" y="2043729"/>
            <a:ext cx="760730" cy="31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581509" y="2919328"/>
            <a:ext cx="1188720" cy="25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7"/>
          <p:cNvSpPr txBox="1">
            <a:spLocks noChangeArrowheads="1"/>
          </p:cNvSpPr>
          <p:nvPr/>
        </p:nvSpPr>
        <p:spPr bwMode="auto">
          <a:xfrm>
            <a:off x="2059940" y="3406173"/>
            <a:ext cx="8071485" cy="58356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cặp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bắt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vần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khổ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thơ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43" name="Left Bracket 42">
            <a:extLst>
              <a:ext uri="{FF2B5EF4-FFF2-40B4-BE49-F238E27FC236}">
                <a16:creationId xmlns:a16="http://schemas.microsoft.com/office/drawing/2014/main" id="{CF39FBE8-5202-48A8-AA12-1149D191917B}"/>
              </a:ext>
            </a:extLst>
          </p:cNvPr>
          <p:cNvSpPr/>
          <p:nvPr/>
        </p:nvSpPr>
        <p:spPr>
          <a:xfrm rot="5400000">
            <a:off x="5997031" y="1317939"/>
            <a:ext cx="578937" cy="5940461"/>
          </a:xfrm>
          <a:prstGeom prst="leftBracket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lowchart: Terminator 43">
            <a:extLst>
              <a:ext uri="{FF2B5EF4-FFF2-40B4-BE49-F238E27FC236}">
                <a16:creationId xmlns:a16="http://schemas.microsoft.com/office/drawing/2014/main" id="{1DAC1382-8958-457B-A01F-470EA552923D}"/>
              </a:ext>
            </a:extLst>
          </p:cNvPr>
          <p:cNvSpPr/>
          <p:nvPr/>
        </p:nvSpPr>
        <p:spPr>
          <a:xfrm>
            <a:off x="1788189" y="4430730"/>
            <a:ext cx="2985733" cy="753725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oắt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oắt</a:t>
            </a:r>
            <a:endParaRPr 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Flowchart: Terminator 44">
            <a:extLst>
              <a:ext uri="{FF2B5EF4-FFF2-40B4-BE49-F238E27FC236}">
                <a16:creationId xmlns:a16="http://schemas.microsoft.com/office/drawing/2014/main" id="{D695C1D2-2D61-4997-A6DC-FC25EDC1EAEC}"/>
              </a:ext>
            </a:extLst>
          </p:cNvPr>
          <p:cNvSpPr/>
          <p:nvPr/>
        </p:nvSpPr>
        <p:spPr>
          <a:xfrm>
            <a:off x="7447486" y="4422573"/>
            <a:ext cx="3233791" cy="753725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ênh</a:t>
            </a:r>
            <a:endParaRPr 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FA1594C-1E59-4986-8418-EC2E8CBC2A92}"/>
              </a:ext>
            </a:extLst>
          </p:cNvPr>
          <p:cNvSpPr/>
          <p:nvPr/>
        </p:nvSpPr>
        <p:spPr>
          <a:xfrm>
            <a:off x="1215124" y="5472219"/>
            <a:ext cx="4177340" cy="925833"/>
          </a:xfrm>
          <a:prstGeom prst="rect">
            <a:avLst/>
          </a:prstGeom>
          <a:ln w="254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Cặp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vần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giống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hoàn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toàn</a:t>
            </a:r>
            <a:endParaRPr lang="en-US" sz="3000" dirty="0">
              <a:solidFill>
                <a:srgbClr val="FF0000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95B314E-5F42-4C52-9FA2-253D30669706}"/>
              </a:ext>
            </a:extLst>
          </p:cNvPr>
          <p:cNvSpPr/>
          <p:nvPr/>
        </p:nvSpPr>
        <p:spPr>
          <a:xfrm>
            <a:off x="6746410" y="5474775"/>
            <a:ext cx="4660204" cy="925833"/>
          </a:xfrm>
          <a:prstGeom prst="rect">
            <a:avLst/>
          </a:prstGeom>
          <a:ln w="254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Cặp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vần</a:t>
            </a:r>
            <a:r>
              <a:rPr lang="en-US" sz="300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giống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hoàn</a:t>
            </a:r>
            <a:r>
              <a:rPr lang="en-US" sz="3000" dirty="0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UTM Aptima" panose="02040603050506020204" pitchFamily="18" charset="0"/>
                <a:cs typeface="Times New Roman" panose="02020603050405020304" pitchFamily="18" charset="0"/>
              </a:rPr>
              <a:t>toàn</a:t>
            </a:r>
            <a:endParaRPr lang="en-US" sz="3000" dirty="0">
              <a:solidFill>
                <a:srgbClr val="FF0000"/>
              </a:solidFill>
              <a:latin typeface="UTM Aptima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81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7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9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7" grpId="0"/>
      <p:bldP spid="37" grpId="1"/>
      <p:bldP spid="42" grpId="0" bldLvl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0D0946AD-2A6E-4114-99DE-532F870E5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1600"/>
            <a:ext cx="12192000" cy="1676400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940DA7B1-FB06-4E7F-9F50-C56C7B9795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  <p:grpSp>
        <p:nvGrpSpPr>
          <p:cNvPr id="4" name="组合 15">
            <a:extLst>
              <a:ext uri="{FF2B5EF4-FFF2-40B4-BE49-F238E27FC236}">
                <a16:creationId xmlns:a16="http://schemas.microsoft.com/office/drawing/2014/main" id="{9B3D904B-6CA2-436A-B99E-3D75C8876902}"/>
              </a:ext>
            </a:extLst>
          </p:cNvPr>
          <p:cNvGrpSpPr/>
          <p:nvPr/>
        </p:nvGrpSpPr>
        <p:grpSpPr>
          <a:xfrm>
            <a:off x="-214687" y="-387770"/>
            <a:ext cx="10176832" cy="3128786"/>
            <a:chOff x="880310" y="1292286"/>
            <a:chExt cx="5773307" cy="1910649"/>
          </a:xfrm>
        </p:grpSpPr>
        <p:grpSp>
          <p:nvGrpSpPr>
            <p:cNvPr id="5" name="组合 16">
              <a:extLst>
                <a:ext uri="{FF2B5EF4-FFF2-40B4-BE49-F238E27FC236}">
                  <a16:creationId xmlns:a16="http://schemas.microsoft.com/office/drawing/2014/main" id="{E3CAB407-C53B-448E-8ECA-DB62EEBF2375}"/>
                </a:ext>
              </a:extLst>
            </p:cNvPr>
            <p:cNvGrpSpPr/>
            <p:nvPr/>
          </p:nvGrpSpPr>
          <p:grpSpPr>
            <a:xfrm>
              <a:off x="880310" y="1292286"/>
              <a:ext cx="5773307" cy="1910649"/>
              <a:chOff x="880310" y="1292286"/>
              <a:chExt cx="5773307" cy="1910649"/>
            </a:xfrm>
          </p:grpSpPr>
          <p:grpSp>
            <p:nvGrpSpPr>
              <p:cNvPr id="7" name="组合 18">
                <a:extLst>
                  <a:ext uri="{FF2B5EF4-FFF2-40B4-BE49-F238E27FC236}">
                    <a16:creationId xmlns:a16="http://schemas.microsoft.com/office/drawing/2014/main" id="{97B62680-AAF2-4028-A424-BEF9771E3F7D}"/>
                  </a:ext>
                </a:extLst>
              </p:cNvPr>
              <p:cNvGrpSpPr/>
              <p:nvPr/>
            </p:nvGrpSpPr>
            <p:grpSpPr>
              <a:xfrm>
                <a:off x="880310" y="1292286"/>
                <a:ext cx="5773307" cy="1910649"/>
                <a:chOff x="890143" y="1557757"/>
                <a:chExt cx="5773307" cy="1910649"/>
              </a:xfrm>
            </p:grpSpPr>
            <p:sp>
              <p:nvSpPr>
                <p:cNvPr id="9" name="矩形: 圆角 20">
                  <a:extLst>
                    <a:ext uri="{FF2B5EF4-FFF2-40B4-BE49-F238E27FC236}">
                      <a16:creationId xmlns:a16="http://schemas.microsoft.com/office/drawing/2014/main" id="{95192386-55E2-4EEE-BC43-632DB2BBD750}"/>
                    </a:ext>
                  </a:extLst>
                </p:cNvPr>
                <p:cNvSpPr/>
                <p:nvPr/>
              </p:nvSpPr>
              <p:spPr>
                <a:xfrm>
                  <a:off x="1818967" y="2556509"/>
                  <a:ext cx="4844483" cy="679197"/>
                </a:xfrm>
                <a:prstGeom prst="roundRect">
                  <a:avLst/>
                </a:prstGeom>
                <a:solidFill>
                  <a:srgbClr val="FFFFFF"/>
                </a:solidFill>
                <a:ln w="57150">
                  <a:solidFill>
                    <a:srgbClr val="FDDDE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4000">
                    <a:ea typeface="方正黑体简体" panose="03000509000000000000" pitchFamily="65" charset="-122"/>
                    <a:cs typeface="+mn-ea"/>
                    <a:sym typeface="+mn-lt"/>
                  </a:endParaRPr>
                </a:p>
              </p:txBody>
            </p:sp>
            <p:pic>
              <p:nvPicPr>
                <p:cNvPr id="10" name="图片 21">
                  <a:extLst>
                    <a:ext uri="{FF2B5EF4-FFF2-40B4-BE49-F238E27FC236}">
                      <a16:creationId xmlns:a16="http://schemas.microsoft.com/office/drawing/2014/main" id="{47597282-18AF-454A-BBD4-389C5B1FF4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0143" y="1557757"/>
                  <a:ext cx="1634264" cy="1910649"/>
                </a:xfrm>
                <a:prstGeom prst="rect">
                  <a:avLst/>
                </a:prstGeom>
              </p:spPr>
            </p:pic>
          </p:grpSp>
          <p:sp>
            <p:nvSpPr>
              <p:cNvPr id="8" name="文本框 19">
                <a:extLst>
                  <a:ext uri="{FF2B5EF4-FFF2-40B4-BE49-F238E27FC236}">
                    <a16:creationId xmlns:a16="http://schemas.microsoft.com/office/drawing/2014/main" id="{5A685CF8-BF8A-489B-ACD4-BE97FEB4AF7E}"/>
                  </a:ext>
                </a:extLst>
              </p:cNvPr>
              <p:cNvSpPr txBox="1"/>
              <p:nvPr/>
            </p:nvSpPr>
            <p:spPr>
              <a:xfrm>
                <a:off x="1431075" y="2348713"/>
                <a:ext cx="1103672" cy="563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r>
                  <a:rPr lang="en-US" altLang="zh-CN" sz="5400" b="1">
                    <a:solidFill>
                      <a:srgbClr val="002060"/>
                    </a:solidFill>
                    <a:latin typeface="Times New Roman" panose="02020603050405020304" pitchFamily="18" charset="0"/>
                    <a:ea typeface="方正黑体简体" panose="03000509000000000000" pitchFamily="65" charset="-122"/>
                    <a:cs typeface="Times New Roman" panose="02020603050405020304" pitchFamily="18" charset="0"/>
                    <a:sym typeface="+mn-lt"/>
                  </a:rPr>
                  <a:t>04</a:t>
                </a:r>
                <a:endParaRPr lang="zh-CN" altLang="en-US" sz="5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6" name="文本框 17">
              <a:extLst>
                <a:ext uri="{FF2B5EF4-FFF2-40B4-BE49-F238E27FC236}">
                  <a16:creationId xmlns:a16="http://schemas.microsoft.com/office/drawing/2014/main" id="{DCFBB6EA-C3C3-4B9F-9AB0-DE0070C6901D}"/>
                </a:ext>
              </a:extLst>
            </p:cNvPr>
            <p:cNvSpPr txBox="1"/>
            <p:nvPr/>
          </p:nvSpPr>
          <p:spPr>
            <a:xfrm>
              <a:off x="2172448" y="2434582"/>
              <a:ext cx="4462971" cy="394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ptima" panose="020406030505060202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Thế nào là hai tiếng bắt vần với nhau?</a:t>
              </a:r>
              <a:endParaRPr lang="zh-CN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ptima" panose="020406030505060202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1" name="圆角矩形 1">
            <a:extLst>
              <a:ext uri="{FF2B5EF4-FFF2-40B4-BE49-F238E27FC236}">
                <a16:creationId xmlns:a16="http://schemas.microsoft.com/office/drawing/2014/main" id="{1A6E5B6C-10B1-414B-BC51-C590662715E8}"/>
              </a:ext>
            </a:extLst>
          </p:cNvPr>
          <p:cNvSpPr/>
          <p:nvPr/>
        </p:nvSpPr>
        <p:spPr>
          <a:xfrm>
            <a:off x="2951747" y="2929673"/>
            <a:ext cx="8299724" cy="3257555"/>
          </a:xfrm>
          <a:prstGeom prst="roundRect">
            <a:avLst>
              <a:gd name="adj" fmla="val 13063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2" name="图片 10">
            <a:extLst>
              <a:ext uri="{FF2B5EF4-FFF2-40B4-BE49-F238E27FC236}">
                <a16:creationId xmlns:a16="http://schemas.microsoft.com/office/drawing/2014/main" id="{76BCD75C-0A3F-4465-822D-E2703BADA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7237">
            <a:off x="2086661" y="4027561"/>
            <a:ext cx="882023" cy="891259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FEC59729-8588-4ED8-9BCB-2EFC134DD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1942" flipH="1">
            <a:off x="11284502" y="4039479"/>
            <a:ext cx="842613" cy="858583"/>
          </a:xfrm>
          <a:prstGeom prst="rect">
            <a:avLst/>
          </a:prstGeom>
        </p:spPr>
      </p:pic>
      <p:pic>
        <p:nvPicPr>
          <p:cNvPr id="14" name="图片 48">
            <a:extLst>
              <a:ext uri="{FF2B5EF4-FFF2-40B4-BE49-F238E27FC236}">
                <a16:creationId xmlns:a16="http://schemas.microsoft.com/office/drawing/2014/main" id="{0D024916-B845-4B73-BDC2-99D58F94F3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750" y="-65480"/>
            <a:ext cx="2150085" cy="912949"/>
          </a:xfrm>
          <a:prstGeom prst="rect">
            <a:avLst/>
          </a:prstGeom>
        </p:spPr>
      </p:pic>
      <p:pic>
        <p:nvPicPr>
          <p:cNvPr id="15" name="图片 31">
            <a:extLst>
              <a:ext uri="{FF2B5EF4-FFF2-40B4-BE49-F238E27FC236}">
                <a16:creationId xmlns:a16="http://schemas.microsoft.com/office/drawing/2014/main" id="{91567D1F-4542-4182-84D1-DCF75B6B60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741" y="334220"/>
            <a:ext cx="2150085" cy="627006"/>
          </a:xfrm>
          <a:prstGeom prst="rect">
            <a:avLst/>
          </a:prstGeom>
        </p:spPr>
      </p:pic>
      <p:pic>
        <p:nvPicPr>
          <p:cNvPr id="17" name="图片 11">
            <a:extLst>
              <a:ext uri="{FF2B5EF4-FFF2-40B4-BE49-F238E27FC236}">
                <a16:creationId xmlns:a16="http://schemas.microsoft.com/office/drawing/2014/main" id="{8DC44881-7BB8-4C0E-AAD8-4A6CF7D5A1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680" y="53701"/>
            <a:ext cx="1132980" cy="1162485"/>
          </a:xfrm>
          <a:prstGeom prst="rect">
            <a:avLst/>
          </a:prstGeom>
        </p:spPr>
      </p:pic>
      <p:pic>
        <p:nvPicPr>
          <p:cNvPr id="18" name="图片 15">
            <a:extLst>
              <a:ext uri="{FF2B5EF4-FFF2-40B4-BE49-F238E27FC236}">
                <a16:creationId xmlns:a16="http://schemas.microsoft.com/office/drawing/2014/main" id="{DFDFD4F8-C0C9-49CA-8D4A-EAFA8905C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427" y="506210"/>
            <a:ext cx="1407452" cy="930185"/>
          </a:xfrm>
          <a:prstGeom prst="rect">
            <a:avLst/>
          </a:prstGeom>
        </p:spPr>
      </p:pic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1FD75F2-7332-4329-A555-0292E240AA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076" y="2826586"/>
            <a:ext cx="2357642" cy="3945844"/>
          </a:xfrm>
          <a:prstGeom prst="rect">
            <a:avLst/>
          </a:prstGeom>
        </p:spPr>
      </p:pic>
      <p:sp>
        <p:nvSpPr>
          <p:cNvPr id="20" name="Text Box 4"/>
          <p:cNvSpPr txBox="1"/>
          <p:nvPr/>
        </p:nvSpPr>
        <p:spPr>
          <a:xfrm>
            <a:off x="3015918" y="3179857"/>
            <a:ext cx="8671820" cy="11387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688975" eaLnBrk="1" hangingPunct="1"/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hai tiếng giống nhau ở phần vần được gọi là hai tiếng bắt vần với nhau.</a:t>
            </a:r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E9AD2CB1-8E3A-4A80-B910-1105202360BF}"/>
              </a:ext>
            </a:extLst>
          </p:cNvPr>
          <p:cNvSpPr txBox="1"/>
          <p:nvPr/>
        </p:nvSpPr>
        <p:spPr>
          <a:xfrm>
            <a:off x="3696137" y="4439166"/>
            <a:ext cx="8153400" cy="113877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3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5536782"/>
      </p:ext>
    </p:extLst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4.16667E-7 -4.44444E-6 L 0.09753 -4.44444E-6 " pathEditMode="relative" rAng="0" ptsTypes="AA">
                                      <p:cBhvr>
                                        <p:cTn id="19" dur="5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44444E-6 L 0.08984 0.00371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1.66667E-6 0.00023 C 0.00065 -0.00301 0.00026 -0.00625 0.00209 -0.00902 C 0.00222 -0.01018 0.00495 -0.01111 0.00586 -0.01203 C 0.0069 -0.01342 0.00729 -0.01481 0.00807 -0.0162 C 0.00729 -0.01782 0.00768 -0.0199 0.00586 -0.02106 C 0.003 -0.02384 -0.00846 -0.02407 -0.01159 -0.02407 C -0.00989 -0.02453 -0.00781 -0.02477 -0.00599 -0.02523 C 0.00222 -0.02801 -0.0013 -0.03078 0.00209 -0.02407 C -0.0026 -0.01273 0.00261 -0.02708 -0.00182 -0.01111 C -0.00469 -0.00254 -0.00039 -0.00185 -1.66667E-6 -3.33333E-6 Z " pathEditMode="relative" rAng="0" ptsTypes="AAAAAAAAAAA">
                                      <p:cBhvr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141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repeatCount="indefinite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3.95833E-6 -3.7037E-7 L 3.95833E-6 0.00023 C 0.00026 -0.00417 0.00013 -0.00856 0.00052 -0.0125 C 0.00052 -0.01412 0.00104 -0.01528 0.00117 -0.01667 C 0.00143 -0.01852 0.00143 -0.02037 0.00169 -0.02222 C 0.00143 -0.02454 0.00156 -0.02731 0.00117 -0.02917 C 0.00065 -0.03287 -0.00157 -0.0331 -0.00209 -0.03333 C -0.00183 -0.0338 -0.00144 -0.03403 -0.00105 -0.03472 C 0.00052 -0.03866 -0.00013 -0.04236 0.00052 -0.03333 C -0.00039 -0.01759 0.00052 -0.03727 -0.00026 -0.01528 C -0.00079 -0.00347 3.95833E-6 -0.00255 3.95833E-6 -3.7037E-7 Z " pathEditMode="relative" rAng="0" ptsTypes="AAAAAAAAAAA">
                                      <p:cBhvr>
                                        <p:cTn id="4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12" y="649842"/>
            <a:ext cx="8159237" cy="3013687"/>
          </a:xfrm>
          <a:prstGeom prst="rect">
            <a:avLst/>
          </a:prstGeom>
        </p:spPr>
      </p:pic>
      <p:pic>
        <p:nvPicPr>
          <p:cNvPr id="3" name="图片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27" y="4915578"/>
            <a:ext cx="3003473" cy="1406690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5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37438"/>
            <a:ext cx="12192000" cy="1539057"/>
          </a:xfrm>
          <a:prstGeom prst="rect">
            <a:avLst/>
          </a:prstGeom>
        </p:spPr>
      </p:pic>
      <p:pic>
        <p:nvPicPr>
          <p:cNvPr id="6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606" y="2202953"/>
            <a:ext cx="2066925" cy="638002"/>
          </a:xfrm>
          <a:prstGeom prst="rect">
            <a:avLst/>
          </a:prstGeom>
        </p:spPr>
      </p:pic>
      <p:pic>
        <p:nvPicPr>
          <p:cNvPr id="7" name="图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661" y="4400587"/>
            <a:ext cx="1790496" cy="1980974"/>
          </a:xfrm>
          <a:prstGeom prst="rect">
            <a:avLst/>
          </a:prstGeom>
        </p:spPr>
      </p:pic>
      <p:pic>
        <p:nvPicPr>
          <p:cNvPr id="8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00" y="4720083"/>
            <a:ext cx="1201460" cy="1341982"/>
          </a:xfrm>
          <a:prstGeom prst="rect">
            <a:avLst/>
          </a:prstGeom>
        </p:spPr>
      </p:pic>
      <p:pic>
        <p:nvPicPr>
          <p:cNvPr id="9" name="图片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143069"/>
            <a:ext cx="2792259" cy="1088341"/>
          </a:xfrm>
          <a:prstGeom prst="rect">
            <a:avLst/>
          </a:prstGeom>
        </p:spPr>
      </p:pic>
      <p:pic>
        <p:nvPicPr>
          <p:cNvPr id="10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4" y="5845075"/>
            <a:ext cx="1101646" cy="632092"/>
          </a:xfrm>
          <a:prstGeom prst="rect">
            <a:avLst/>
          </a:prstGeom>
        </p:spPr>
      </p:pic>
      <p:pic>
        <p:nvPicPr>
          <p:cNvPr id="11" name="图片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59" y="3763350"/>
            <a:ext cx="2264238" cy="2775264"/>
          </a:xfrm>
          <a:prstGeom prst="rect">
            <a:avLst/>
          </a:prstGeom>
        </p:spPr>
      </p:pic>
      <p:pic>
        <p:nvPicPr>
          <p:cNvPr id="12" name="图片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234" y="150882"/>
            <a:ext cx="1033815" cy="998771"/>
          </a:xfrm>
          <a:prstGeom prst="rect">
            <a:avLst/>
          </a:prstGeom>
        </p:spPr>
      </p:pic>
      <p:pic>
        <p:nvPicPr>
          <p:cNvPr id="13" name="图片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12" y="4409359"/>
            <a:ext cx="8442416" cy="2336616"/>
          </a:xfrm>
          <a:prstGeom prst="rect">
            <a:avLst/>
          </a:prstGeom>
        </p:spPr>
      </p:pic>
      <p:pic>
        <p:nvPicPr>
          <p:cNvPr id="14" name="图片 3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501" y="92891"/>
            <a:ext cx="2155720" cy="628650"/>
          </a:xfrm>
          <a:prstGeom prst="rect">
            <a:avLst/>
          </a:prstGeom>
        </p:spPr>
      </p:pic>
      <p:pic>
        <p:nvPicPr>
          <p:cNvPr id="15" name="图片 3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62" y="201939"/>
            <a:ext cx="1866900" cy="1771650"/>
          </a:xfrm>
          <a:prstGeom prst="rect">
            <a:avLst/>
          </a:prstGeom>
        </p:spPr>
      </p:pic>
      <p:pic>
        <p:nvPicPr>
          <p:cNvPr id="16" name="图片 3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9" y="1167892"/>
            <a:ext cx="1636497" cy="1975083"/>
          </a:xfrm>
          <a:prstGeom prst="rect">
            <a:avLst/>
          </a:prstGeom>
        </p:spPr>
      </p:pic>
      <p:pic>
        <p:nvPicPr>
          <p:cNvPr id="17" name="图片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373" y="2288237"/>
            <a:ext cx="1978442" cy="1414962"/>
          </a:xfrm>
          <a:prstGeom prst="rect">
            <a:avLst/>
          </a:prstGeom>
        </p:spPr>
      </p:pic>
      <p:pic>
        <p:nvPicPr>
          <p:cNvPr id="18" name="图片 4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sp>
        <p:nvSpPr>
          <p:cNvPr id="19" name="矩形 259"/>
          <p:cNvSpPr>
            <a:spLocks noChangeArrowheads="1"/>
          </p:cNvSpPr>
          <p:nvPr/>
        </p:nvSpPr>
        <p:spPr bwMode="auto">
          <a:xfrm>
            <a:off x="2301551" y="881937"/>
            <a:ext cx="707075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buNone/>
            </a:pPr>
            <a:r>
              <a:rPr lang="en-US" altLang="zh-CN" sz="6600" cap="all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F Sreda" panose="02000505000000020004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Chúc các em học tốt</a:t>
            </a:r>
            <a:endParaRPr lang="zh-CN" altLang="en-US" sz="6600" cap="all" dirty="0">
              <a:ln w="38100">
                <a:noFill/>
              </a:ln>
              <a:gradFill>
                <a:gsLst>
                  <a:gs pos="19000">
                    <a:schemeClr val="accent1">
                      <a:lumMod val="5000"/>
                      <a:lumOff val="95000"/>
                    </a:schemeClr>
                  </a:gs>
                  <a:gs pos="40000">
                    <a:srgbClr val="72D6FE"/>
                  </a:gs>
                  <a:gs pos="57000">
                    <a:srgbClr val="31C3FD"/>
                  </a:gs>
                  <a:gs pos="97000">
                    <a:srgbClr val="02A6E8"/>
                  </a:gs>
                </a:gsLst>
                <a:lin ang="5400000" scaled="1"/>
              </a:gradFill>
              <a:effectLst>
                <a:outerShdw blurRad="152400" dist="88900" dir="21540000" algn="tl">
                  <a:srgbClr val="000000">
                    <a:alpha val="78000"/>
                  </a:srgbClr>
                </a:outerShdw>
              </a:effectLst>
              <a:latin typeface="UVF Sreda" panose="02000505000000020004" pitchFamily="2" charset="0"/>
              <a:ea typeface="方正黑体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0" name="图片 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" y="512055"/>
            <a:ext cx="1480533" cy="628650"/>
          </a:xfrm>
          <a:prstGeom prst="rect">
            <a:avLst/>
          </a:prstGeom>
        </p:spPr>
      </p:pic>
      <p:pic>
        <p:nvPicPr>
          <p:cNvPr id="21" name="图片 5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565">
            <a:off x="1688027" y="2560118"/>
            <a:ext cx="744732" cy="719487"/>
          </a:xfrm>
          <a:prstGeom prst="rect">
            <a:avLst/>
          </a:prstGeom>
        </p:spPr>
      </p:pic>
      <p:pic>
        <p:nvPicPr>
          <p:cNvPr id="22" name="背景音乐01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55015" y="-715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0464"/>
      </p:ext>
    </p:extLst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8" presetClass="entr" presetSubtype="0" accel="50000" fill="hold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22" dur="5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52" dur="2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66" dur="5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582" y="915910"/>
            <a:ext cx="7246978" cy="2647492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27" y="4915578"/>
            <a:ext cx="3003473" cy="14066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37438"/>
            <a:ext cx="12192000" cy="153905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606" y="2202953"/>
            <a:ext cx="2066925" cy="63800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661" y="4400587"/>
            <a:ext cx="1790496" cy="198097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00" y="4720083"/>
            <a:ext cx="1201460" cy="134198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143069"/>
            <a:ext cx="2792259" cy="108834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4" y="5845075"/>
            <a:ext cx="1101646" cy="63209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359" y="3763350"/>
            <a:ext cx="2264238" cy="277526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499" y="-7611"/>
            <a:ext cx="1303954" cy="125975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12" y="4409359"/>
            <a:ext cx="8442416" cy="233661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501" y="92891"/>
            <a:ext cx="2155720" cy="62865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62" y="201939"/>
            <a:ext cx="1866900" cy="17716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9" y="1167892"/>
            <a:ext cx="1636497" cy="197508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373" y="2288237"/>
            <a:ext cx="1978442" cy="141496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147" y="6291429"/>
            <a:ext cx="361950" cy="371475"/>
          </a:xfrm>
          <a:prstGeom prst="rect">
            <a:avLst/>
          </a:prstGeom>
        </p:spPr>
      </p:pic>
      <p:sp>
        <p:nvSpPr>
          <p:cNvPr id="46" name="矩形 259"/>
          <p:cNvSpPr>
            <a:spLocks noChangeArrowheads="1"/>
          </p:cNvSpPr>
          <p:nvPr/>
        </p:nvSpPr>
        <p:spPr bwMode="auto">
          <a:xfrm>
            <a:off x="2638415" y="2897121"/>
            <a:ext cx="6606540" cy="252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7200" cap="all">
                <a:ln w="38100">
                  <a:noFill/>
                </a:ln>
                <a:gradFill>
                  <a:gsLst>
                    <a:gs pos="19000">
                      <a:srgbClr val="4472C4">
                        <a:lumMod val="5000"/>
                        <a:lumOff val="95000"/>
                      </a:srgb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ai Sau Nang" panose="04030905020802020C03" pitchFamily="8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ĐUỔI HÌNH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7200" cap="all">
                <a:ln w="38100">
                  <a:noFill/>
                </a:ln>
                <a:gradFill>
                  <a:gsLst>
                    <a:gs pos="19000">
                      <a:srgbClr val="4472C4">
                        <a:lumMod val="5000"/>
                        <a:lumOff val="95000"/>
                      </a:srgb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effectLst>
                  <a:outerShdw blurRad="152400" dist="88900" dir="21540000" algn="tl">
                    <a:srgbClr val="000000">
                      <a:alpha val="78000"/>
                    </a:srgbClr>
                  </a:outerShdw>
                </a:effectLst>
                <a:latin typeface="UVN Bai Sau Nang" panose="04030905020802020C03" pitchFamily="8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rPr>
              <a:t>BẮT CHỮ</a:t>
            </a:r>
            <a:endParaRPr kumimoji="0" lang="zh-CN" altLang="en-US" sz="7200" b="0" i="0" u="none" strike="noStrike" kern="1200" cap="all" spc="0" normalizeH="0" baseline="0" noProof="0" dirty="0">
              <a:ln w="38100">
                <a:noFill/>
              </a:ln>
              <a:gradFill>
                <a:gsLst>
                  <a:gs pos="19000">
                    <a:srgbClr val="4472C4">
                      <a:lumMod val="5000"/>
                      <a:lumOff val="95000"/>
                    </a:srgbClr>
                  </a:gs>
                  <a:gs pos="40000">
                    <a:srgbClr val="72D6FE"/>
                  </a:gs>
                  <a:gs pos="57000">
                    <a:srgbClr val="31C3FD"/>
                  </a:gs>
                  <a:gs pos="97000">
                    <a:srgbClr val="02A6E8"/>
                  </a:gs>
                </a:gsLst>
                <a:lin ang="5400000" scaled="1"/>
              </a:gradFill>
              <a:effectLst>
                <a:outerShdw blurRad="152400" dist="88900" dir="21540000" algn="tl">
                  <a:srgbClr val="000000">
                    <a:alpha val="78000"/>
                  </a:srgbClr>
                </a:outerShdw>
              </a:effectLst>
              <a:uLnTx/>
              <a:uFillTx/>
              <a:latin typeface="UVN Bai Sau Nang" panose="04030905020802020C03" pitchFamily="82" charset="0"/>
              <a:ea typeface="方正黑体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" y="512055"/>
            <a:ext cx="1480533" cy="628650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31565">
            <a:off x="2597942" y="2312312"/>
            <a:ext cx="744732" cy="719487"/>
          </a:xfrm>
          <a:prstGeom prst="rect">
            <a:avLst/>
          </a:prstGeom>
        </p:spPr>
      </p:pic>
      <p:pic>
        <p:nvPicPr>
          <p:cNvPr id="27" name="背景音乐01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639498" y="7171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869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8" presetClass="entr" presetSubtype="0" accel="50000" fill="hold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8" presetClass="entr" presetSubtype="0" accel="50000" fill="hold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27" dur="5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L 0.08985 0.00371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57" dur="2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08333E-6 2.22222E-6 L 0.09753 2.22222E-6 " pathEditMode="relative" rAng="0" ptsTypes="AA">
                                      <p:cBhvr>
                                        <p:cTn id="71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9669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363" y="5890148"/>
            <a:ext cx="2979637" cy="870673"/>
          </a:xfrm>
          <a:prstGeom prst="rect">
            <a:avLst/>
          </a:prstGeom>
        </p:spPr>
      </p:pic>
      <p:pic>
        <p:nvPicPr>
          <p:cNvPr id="10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903" y="372666"/>
            <a:ext cx="2700752" cy="2700752"/>
          </a:xfrm>
          <a:prstGeom prst="rect">
            <a:avLst/>
          </a:prstGeom>
        </p:spPr>
      </p:pic>
      <p:pic>
        <p:nvPicPr>
          <p:cNvPr id="11" name="图片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12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13" name="图片 48">
            <a:extLst>
              <a:ext uri="{FF2B5EF4-FFF2-40B4-BE49-F238E27FC236}">
                <a16:creationId xmlns:a16="http://schemas.microsoft.com/office/drawing/2014/main" id="{E79EE19A-493E-4F5B-8BB0-E9E8CEE42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83" y="1431247"/>
            <a:ext cx="1338078" cy="568162"/>
          </a:xfrm>
          <a:prstGeom prst="rect">
            <a:avLst/>
          </a:prstGeom>
        </p:spPr>
      </p:pic>
      <p:pic>
        <p:nvPicPr>
          <p:cNvPr id="14" name="图片 31">
            <a:extLst>
              <a:ext uri="{FF2B5EF4-FFF2-40B4-BE49-F238E27FC236}">
                <a16:creationId xmlns:a16="http://schemas.microsoft.com/office/drawing/2014/main" id="{304ABA9F-E0ED-4C23-A48E-9694D4853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5" y="192653"/>
            <a:ext cx="2150085" cy="627006"/>
          </a:xfrm>
          <a:prstGeom prst="rect">
            <a:avLst/>
          </a:prstGeom>
        </p:spPr>
      </p:pic>
      <p:pic>
        <p:nvPicPr>
          <p:cNvPr id="15" name="图片 48">
            <a:extLst>
              <a:ext uri="{FF2B5EF4-FFF2-40B4-BE49-F238E27FC236}">
                <a16:creationId xmlns:a16="http://schemas.microsoft.com/office/drawing/2014/main" id="{44616FC6-2EEB-4CA8-96C0-9F448650AE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726" y="1828868"/>
            <a:ext cx="1338078" cy="56816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-467640" y="-697446"/>
            <a:ext cx="4356123" cy="4257386"/>
            <a:chOff x="-467640" y="-697446"/>
            <a:chExt cx="4356123" cy="4257386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7640" y="-697446"/>
              <a:ext cx="4356123" cy="425738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30372" y="2133343"/>
              <a:ext cx="3226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latin typeface="#9Slide03 HelvetIns" panose="02040603050506020204" pitchFamily="18" charset="0"/>
                </a:rPr>
                <a:t>THỬ THÁCH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767572" y="644585"/>
            <a:ext cx="7331242" cy="1573323"/>
            <a:chOff x="2767572" y="646417"/>
            <a:chExt cx="7331242" cy="1573323"/>
          </a:xfrm>
        </p:grpSpPr>
        <p:sp>
          <p:nvSpPr>
            <p:cNvPr id="19" name="TextBox 18"/>
            <p:cNvSpPr txBox="1"/>
            <p:nvPr/>
          </p:nvSpPr>
          <p:spPr>
            <a:xfrm>
              <a:off x="2767572" y="646417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NHÌN ICON ĐOÁN TÊN TỈNH THÀNH VIỆT NAM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67572" y="650080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atin typeface="UVN Bai Sau Nang" panose="04030905020802020C03" pitchFamily="82" charset="0"/>
                </a:rPr>
                <a:t>NHÌN ICON ĐOÁN TÊN TỈNH THÀNH VI</a:t>
              </a:r>
              <a:r>
                <a:rPr lang="en-US" sz="4800">
                  <a:latin typeface="UTM Times" panose="02040603050506020204" pitchFamily="18" charset="0"/>
                </a:rPr>
                <a:t>Ệ</a:t>
              </a:r>
              <a:r>
                <a:rPr lang="en-US" sz="4800">
                  <a:latin typeface="UVN Bai Sau Nang" panose="04030905020802020C03" pitchFamily="82" charset="0"/>
                </a:rPr>
                <a:t>T NAM</a:t>
              </a: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55" b="97091" l="46909" r="962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49" y="2495715"/>
            <a:ext cx="3764642" cy="376464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821570" y="3745927"/>
            <a:ext cx="12084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/>
              <a:t>+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152" l="0" r="99272">
                        <a14:foregroundMark x1="13435" y1="12841" x2="15222" y2="14718"/>
                        <a14:foregroundMark x1="15222" y1="14718" x2="15222" y2="14718"/>
                        <a14:foregroundMark x1="15222" y1="14718" x2="15222" y2="147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360" y="2584657"/>
            <a:ext cx="3257454" cy="355958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559715" y="5623647"/>
            <a:ext cx="614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BÌNH DƯƠNG</a:t>
            </a:r>
          </a:p>
        </p:txBody>
      </p:sp>
    </p:spTree>
    <p:extLst>
      <p:ext uri="{BB962C8B-B14F-4D97-AF65-F5344CB8AC3E}">
        <p14:creationId xmlns:p14="http://schemas.microsoft.com/office/powerpoint/2010/main" val="40623578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utoRev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91667E-6 -1.11111E-6 L 0.09753 -1.11111E-6 " pathEditMode="relative" rAng="0" ptsTypes="AA">
                                      <p:cBhvr>
                                        <p:cTn id="9" dur="5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08985 0.003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85185E-6 L 0.08985 0.00371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1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750" b="96350" l="3200" r="32850">
                        <a14:foregroundMark x1="23350" y1="75550" x2="23800" y2="781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753" y="-5317351"/>
            <a:ext cx="11258102" cy="11258102"/>
          </a:xfrm>
          <a:prstGeom prst="rect">
            <a:avLst/>
          </a:prstGeom>
        </p:spPr>
      </p:pic>
      <p:pic>
        <p:nvPicPr>
          <p:cNvPr id="9" name="图片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363" y="5890148"/>
            <a:ext cx="2979637" cy="870673"/>
          </a:xfrm>
          <a:prstGeom prst="rect">
            <a:avLst/>
          </a:prstGeom>
        </p:spPr>
      </p:pic>
      <p:pic>
        <p:nvPicPr>
          <p:cNvPr id="10" name="图片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903" y="372666"/>
            <a:ext cx="2700752" cy="2700752"/>
          </a:xfrm>
          <a:prstGeom prst="rect">
            <a:avLst/>
          </a:prstGeom>
        </p:spPr>
      </p:pic>
      <p:pic>
        <p:nvPicPr>
          <p:cNvPr id="11" name="图片 4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12" name="图片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13" name="图片 48">
            <a:extLst>
              <a:ext uri="{FF2B5EF4-FFF2-40B4-BE49-F238E27FC236}">
                <a16:creationId xmlns:a16="http://schemas.microsoft.com/office/drawing/2014/main" id="{E79EE19A-493E-4F5B-8BB0-E9E8CEE42B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83" y="1431247"/>
            <a:ext cx="1338078" cy="568162"/>
          </a:xfrm>
          <a:prstGeom prst="rect">
            <a:avLst/>
          </a:prstGeom>
        </p:spPr>
      </p:pic>
      <p:pic>
        <p:nvPicPr>
          <p:cNvPr id="14" name="图片 31">
            <a:extLst>
              <a:ext uri="{FF2B5EF4-FFF2-40B4-BE49-F238E27FC236}">
                <a16:creationId xmlns:a16="http://schemas.microsoft.com/office/drawing/2014/main" id="{304ABA9F-E0ED-4C23-A48E-9694D4853E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5" y="192653"/>
            <a:ext cx="2150085" cy="627006"/>
          </a:xfrm>
          <a:prstGeom prst="rect">
            <a:avLst/>
          </a:prstGeom>
        </p:spPr>
      </p:pic>
      <p:pic>
        <p:nvPicPr>
          <p:cNvPr id="15" name="图片 48">
            <a:extLst>
              <a:ext uri="{FF2B5EF4-FFF2-40B4-BE49-F238E27FC236}">
                <a16:creationId xmlns:a16="http://schemas.microsoft.com/office/drawing/2014/main" id="{44616FC6-2EEB-4CA8-96C0-9F448650AE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726" y="1828868"/>
            <a:ext cx="1338078" cy="56816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-467640" y="-697446"/>
            <a:ext cx="4356123" cy="4257386"/>
            <a:chOff x="-467640" y="-697446"/>
            <a:chExt cx="4356123" cy="4257386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7640" y="-697446"/>
              <a:ext cx="4356123" cy="425738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30372" y="2133343"/>
              <a:ext cx="3226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latin typeface="#9Slide03 HelvetIns" panose="02040603050506020204" pitchFamily="18" charset="0"/>
                </a:rPr>
                <a:t>THỬ THÁCH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767572" y="644585"/>
            <a:ext cx="7331242" cy="1573323"/>
            <a:chOff x="2767572" y="646417"/>
            <a:chExt cx="7331242" cy="1573323"/>
          </a:xfrm>
        </p:grpSpPr>
        <p:sp>
          <p:nvSpPr>
            <p:cNvPr id="19" name="TextBox 18"/>
            <p:cNvSpPr txBox="1"/>
            <p:nvPr/>
          </p:nvSpPr>
          <p:spPr>
            <a:xfrm>
              <a:off x="2767572" y="646417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NHÌN ICON ĐOÁN TÊN TỈNH THÀNH VIỆT NAM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67572" y="650080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atin typeface="UVN Bai Sau Nang" panose="04030905020802020C03" pitchFamily="82" charset="0"/>
                </a:rPr>
                <a:t>NHÌN ICON ĐOÁN TÊN TỈNH THÀNH VI</a:t>
              </a:r>
              <a:r>
                <a:rPr lang="en-US" sz="4800">
                  <a:latin typeface="UTM Times" panose="02040603050506020204" pitchFamily="18" charset="0"/>
                </a:rPr>
                <a:t>Ệ</a:t>
              </a:r>
              <a:r>
                <a:rPr lang="en-US" sz="4800">
                  <a:latin typeface="UVN Bai Sau Nang" panose="04030905020802020C03" pitchFamily="82" charset="0"/>
                </a:rPr>
                <a:t>T NAM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73053" y="3426409"/>
            <a:ext cx="12084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/>
              <a:t>+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2810" y1="8187" x2="22999" y2="11704"/>
                        <a14:foregroundMark x1="52426" y1="8187" x2="48078" y2="1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28" y="2584545"/>
            <a:ext cx="3234310" cy="336044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390275" y="5566625"/>
            <a:ext cx="614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SÓC TRĂNG</a:t>
            </a:r>
          </a:p>
        </p:txBody>
      </p:sp>
    </p:spTree>
    <p:extLst>
      <p:ext uri="{BB962C8B-B14F-4D97-AF65-F5344CB8AC3E}">
        <p14:creationId xmlns:p14="http://schemas.microsoft.com/office/powerpoint/2010/main" val="11133957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363" y="5890148"/>
            <a:ext cx="2979637" cy="870673"/>
          </a:xfrm>
          <a:prstGeom prst="rect">
            <a:avLst/>
          </a:prstGeom>
        </p:spPr>
      </p:pic>
      <p:pic>
        <p:nvPicPr>
          <p:cNvPr id="10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903" y="372666"/>
            <a:ext cx="2700752" cy="2700752"/>
          </a:xfrm>
          <a:prstGeom prst="rect">
            <a:avLst/>
          </a:prstGeom>
        </p:spPr>
      </p:pic>
      <p:pic>
        <p:nvPicPr>
          <p:cNvPr id="11" name="图片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12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13" name="图片 48">
            <a:extLst>
              <a:ext uri="{FF2B5EF4-FFF2-40B4-BE49-F238E27FC236}">
                <a16:creationId xmlns:a16="http://schemas.microsoft.com/office/drawing/2014/main" id="{E79EE19A-493E-4F5B-8BB0-E9E8CEE42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83" y="1431247"/>
            <a:ext cx="1338078" cy="568162"/>
          </a:xfrm>
          <a:prstGeom prst="rect">
            <a:avLst/>
          </a:prstGeom>
        </p:spPr>
      </p:pic>
      <p:pic>
        <p:nvPicPr>
          <p:cNvPr id="14" name="图片 31">
            <a:extLst>
              <a:ext uri="{FF2B5EF4-FFF2-40B4-BE49-F238E27FC236}">
                <a16:creationId xmlns:a16="http://schemas.microsoft.com/office/drawing/2014/main" id="{304ABA9F-E0ED-4C23-A48E-9694D4853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5" y="192653"/>
            <a:ext cx="2150085" cy="627006"/>
          </a:xfrm>
          <a:prstGeom prst="rect">
            <a:avLst/>
          </a:prstGeom>
        </p:spPr>
      </p:pic>
      <p:pic>
        <p:nvPicPr>
          <p:cNvPr id="15" name="图片 48">
            <a:extLst>
              <a:ext uri="{FF2B5EF4-FFF2-40B4-BE49-F238E27FC236}">
                <a16:creationId xmlns:a16="http://schemas.microsoft.com/office/drawing/2014/main" id="{44616FC6-2EEB-4CA8-96C0-9F448650AE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726" y="1828868"/>
            <a:ext cx="1338078" cy="56816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-467640" y="-697446"/>
            <a:ext cx="4356123" cy="4257386"/>
            <a:chOff x="-467640" y="-697446"/>
            <a:chExt cx="4356123" cy="4257386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7640" y="-697446"/>
              <a:ext cx="4356123" cy="425738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30372" y="2133343"/>
              <a:ext cx="3226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latin typeface="#9Slide03 HelvetIns" panose="02040603050506020204" pitchFamily="18" charset="0"/>
                </a:rPr>
                <a:t>THỬ THÁCH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767572" y="644585"/>
            <a:ext cx="7331242" cy="1573323"/>
            <a:chOff x="2767572" y="646417"/>
            <a:chExt cx="7331242" cy="1573323"/>
          </a:xfrm>
        </p:grpSpPr>
        <p:sp>
          <p:nvSpPr>
            <p:cNvPr id="19" name="TextBox 18"/>
            <p:cNvSpPr txBox="1"/>
            <p:nvPr/>
          </p:nvSpPr>
          <p:spPr>
            <a:xfrm>
              <a:off x="2767572" y="646417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NHÌN ICON ĐOÁN TÊN TỈNH THÀNH VIỆT NAM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67572" y="650080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atin typeface="UVN Bai Sau Nang" panose="04030905020802020C03" pitchFamily="82" charset="0"/>
                </a:rPr>
                <a:t>NHÌN ICON ĐOÁN TÊN TỈNH THÀNH VI</a:t>
              </a:r>
              <a:r>
                <a:rPr lang="en-US" sz="4800">
                  <a:latin typeface="UTM Times" panose="02040603050506020204" pitchFamily="18" charset="0"/>
                </a:rPr>
                <a:t>Ệ</a:t>
              </a:r>
              <a:r>
                <a:rPr lang="en-US" sz="4800">
                  <a:latin typeface="UVN Bai Sau Nang" panose="04030905020802020C03" pitchFamily="82" charset="0"/>
                </a:rPr>
                <a:t>T NAM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73053" y="3426409"/>
            <a:ext cx="12084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/>
              <a:t>+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1299" y1="74983" x2="23077" y2="80496"/>
                        <a14:foregroundMark x1="48139" y1="82977" x2="54425" y2="83942"/>
                        <a14:foregroundMark x1="54425" y1="83942" x2="54425" y2="83942"/>
                        <a14:foregroundMark x1="68156" y1="83942" x2="78577" y2="784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0" y="2517952"/>
            <a:ext cx="5878722" cy="35272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74" b="98607" l="8359" r="941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114" y="2065830"/>
            <a:ext cx="3973650" cy="39736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152842" y="5578883"/>
            <a:ext cx="48488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ĐỒNG THÁP</a:t>
            </a:r>
          </a:p>
        </p:txBody>
      </p:sp>
    </p:spTree>
    <p:extLst>
      <p:ext uri="{BB962C8B-B14F-4D97-AF65-F5344CB8AC3E}">
        <p14:creationId xmlns:p14="http://schemas.microsoft.com/office/powerpoint/2010/main" val="11923795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363" y="5890148"/>
            <a:ext cx="2979637" cy="870673"/>
          </a:xfrm>
          <a:prstGeom prst="rect">
            <a:avLst/>
          </a:prstGeom>
        </p:spPr>
      </p:pic>
      <p:pic>
        <p:nvPicPr>
          <p:cNvPr id="10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903" y="372666"/>
            <a:ext cx="2700752" cy="2700752"/>
          </a:xfrm>
          <a:prstGeom prst="rect">
            <a:avLst/>
          </a:prstGeom>
        </p:spPr>
      </p:pic>
      <p:pic>
        <p:nvPicPr>
          <p:cNvPr id="11" name="图片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7905"/>
            <a:ext cx="12192000" cy="710095"/>
          </a:xfrm>
          <a:prstGeom prst="rect">
            <a:avLst/>
          </a:prstGeom>
        </p:spPr>
      </p:pic>
      <p:pic>
        <p:nvPicPr>
          <p:cNvPr id="12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808"/>
            <a:ext cx="12363009" cy="485192"/>
          </a:xfrm>
          <a:prstGeom prst="rect">
            <a:avLst/>
          </a:prstGeom>
        </p:spPr>
      </p:pic>
      <p:pic>
        <p:nvPicPr>
          <p:cNvPr id="13" name="图片 48">
            <a:extLst>
              <a:ext uri="{FF2B5EF4-FFF2-40B4-BE49-F238E27FC236}">
                <a16:creationId xmlns:a16="http://schemas.microsoft.com/office/drawing/2014/main" id="{E79EE19A-493E-4F5B-8BB0-E9E8CEE42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83" y="1431247"/>
            <a:ext cx="1338078" cy="568162"/>
          </a:xfrm>
          <a:prstGeom prst="rect">
            <a:avLst/>
          </a:prstGeom>
        </p:spPr>
      </p:pic>
      <p:pic>
        <p:nvPicPr>
          <p:cNvPr id="14" name="图片 31">
            <a:extLst>
              <a:ext uri="{FF2B5EF4-FFF2-40B4-BE49-F238E27FC236}">
                <a16:creationId xmlns:a16="http://schemas.microsoft.com/office/drawing/2014/main" id="{304ABA9F-E0ED-4C23-A48E-9694D4853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75" y="192653"/>
            <a:ext cx="2150085" cy="627006"/>
          </a:xfrm>
          <a:prstGeom prst="rect">
            <a:avLst/>
          </a:prstGeom>
        </p:spPr>
      </p:pic>
      <p:pic>
        <p:nvPicPr>
          <p:cNvPr id="15" name="图片 48">
            <a:extLst>
              <a:ext uri="{FF2B5EF4-FFF2-40B4-BE49-F238E27FC236}">
                <a16:creationId xmlns:a16="http://schemas.microsoft.com/office/drawing/2014/main" id="{44616FC6-2EEB-4CA8-96C0-9F448650AE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726" y="1828868"/>
            <a:ext cx="1338078" cy="56816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-467640" y="-697446"/>
            <a:ext cx="4356123" cy="4257386"/>
            <a:chOff x="-467640" y="-697446"/>
            <a:chExt cx="4356123" cy="4257386"/>
          </a:xfrm>
        </p:grpSpPr>
        <p:pic>
          <p:nvPicPr>
            <p:cNvPr id="17" name="图片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7640" y="-697446"/>
              <a:ext cx="4356123" cy="425738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30372" y="2133343"/>
              <a:ext cx="3226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latin typeface="#9Slide03 HelvetIns" panose="02040603050506020204" pitchFamily="18" charset="0"/>
                </a:rPr>
                <a:t>THỬ THÁCH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767572" y="644585"/>
            <a:ext cx="7331242" cy="1573323"/>
            <a:chOff x="2767572" y="646417"/>
            <a:chExt cx="7331242" cy="1573323"/>
          </a:xfrm>
        </p:grpSpPr>
        <p:sp>
          <p:nvSpPr>
            <p:cNvPr id="19" name="TextBox 18"/>
            <p:cNvSpPr txBox="1"/>
            <p:nvPr/>
          </p:nvSpPr>
          <p:spPr>
            <a:xfrm>
              <a:off x="2767572" y="646417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VN Bai Sau Nang" panose="04030905020802020C03" pitchFamily="82" charset="0"/>
                </a:rPr>
                <a:t>NHÌN ICON ĐOÁN TÊN TỈNH THÀNH VIỆT NAM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767572" y="650080"/>
              <a:ext cx="73312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>
                  <a:latin typeface="UVN Bai Sau Nang" panose="04030905020802020C03" pitchFamily="82" charset="0"/>
                </a:rPr>
                <a:t>NHÌN ICON ĐOÁN TÊN TỈNH THÀNH VI</a:t>
              </a:r>
              <a:r>
                <a:rPr lang="en-US" sz="4800">
                  <a:latin typeface="UTM Times" panose="02040603050506020204" pitchFamily="18" charset="0"/>
                </a:rPr>
                <a:t>Ệ</a:t>
              </a:r>
              <a:r>
                <a:rPr lang="en-US" sz="4800">
                  <a:latin typeface="UVN Bai Sau Nang" panose="04030905020802020C03" pitchFamily="82" charset="0"/>
                </a:rPr>
                <a:t>T NAM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973053" y="3426409"/>
            <a:ext cx="12084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/>
              <a:t>+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33" b="97577" l="2132" r="997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926" y="2535061"/>
            <a:ext cx="2958722" cy="399868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410450" y="3313974"/>
            <a:ext cx="3291731" cy="2646878"/>
            <a:chOff x="7410450" y="3313974"/>
            <a:chExt cx="3291731" cy="2646878"/>
          </a:xfrm>
        </p:grpSpPr>
        <p:sp>
          <p:nvSpPr>
            <p:cNvPr id="3" name="Rectangle 2"/>
            <p:cNvSpPr/>
            <p:nvPr/>
          </p:nvSpPr>
          <p:spPr>
            <a:xfrm>
              <a:off x="7410450" y="3559940"/>
              <a:ext cx="3291731" cy="2082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335577" y="3313974"/>
              <a:ext cx="1208451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00"/>
                <a:t>=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090931" y="5652030"/>
            <a:ext cx="48488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n w="3175"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CAO BẰNG</a:t>
            </a:r>
          </a:p>
        </p:txBody>
      </p:sp>
    </p:spTree>
    <p:extLst>
      <p:ext uri="{BB962C8B-B14F-4D97-AF65-F5344CB8AC3E}">
        <p14:creationId xmlns:p14="http://schemas.microsoft.com/office/powerpoint/2010/main" val="4027572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5c95d9be9ffa50fc92ed5552156a00c5">
            <a:extLst>
              <a:ext uri="{FF2B5EF4-FFF2-40B4-BE49-F238E27FC236}">
                <a16:creationId xmlns:a16="http://schemas.microsoft.com/office/drawing/2014/main" id="{522B5825-68A3-45C3-A1DE-7D59BDDF2B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48"/>
          <a:stretch/>
        </p:blipFill>
        <p:spPr>
          <a:xfrm>
            <a:off x="1804845" y="-614621"/>
            <a:ext cx="9940656" cy="6742705"/>
          </a:xfrm>
          <a:prstGeom prst="rect">
            <a:avLst/>
          </a:prstGeom>
        </p:spPr>
      </p:pic>
      <p:pic>
        <p:nvPicPr>
          <p:cNvPr id="3" name="图片 7">
            <a:extLst>
              <a:ext uri="{FF2B5EF4-FFF2-40B4-BE49-F238E27FC236}">
                <a16:creationId xmlns:a16="http://schemas.microsoft.com/office/drawing/2014/main" id="{60DD02A1-CEBD-480A-980A-94BE536E9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774"/>
            <a:ext cx="12192000" cy="1252226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7AE2F01D-015C-4EBE-A0E1-DEB625665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344" y="2211803"/>
            <a:ext cx="3001665" cy="926530"/>
          </a:xfrm>
          <a:prstGeom prst="rect">
            <a:avLst/>
          </a:prstGeom>
        </p:spPr>
      </p:pic>
      <p:pic>
        <p:nvPicPr>
          <p:cNvPr id="5" name="图片 48">
            <a:extLst>
              <a:ext uri="{FF2B5EF4-FFF2-40B4-BE49-F238E27FC236}">
                <a16:creationId xmlns:a16="http://schemas.microsoft.com/office/drawing/2014/main" id="{4A7E27C1-FF8A-405D-868E-AAF959F859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76" y="1567324"/>
            <a:ext cx="2150085" cy="912949"/>
          </a:xfrm>
          <a:prstGeom prst="rect">
            <a:avLst/>
          </a:prstGeom>
        </p:spPr>
      </p:pic>
      <p:grpSp>
        <p:nvGrpSpPr>
          <p:cNvPr id="6" name="组合 4">
            <a:extLst>
              <a:ext uri="{FF2B5EF4-FFF2-40B4-BE49-F238E27FC236}">
                <a16:creationId xmlns:a16="http://schemas.microsoft.com/office/drawing/2014/main" id="{D98FD742-6CB1-473E-8E72-910663FA2778}"/>
              </a:ext>
            </a:extLst>
          </p:cNvPr>
          <p:cNvGrpSpPr/>
          <p:nvPr/>
        </p:nvGrpSpPr>
        <p:grpSpPr>
          <a:xfrm flipH="1">
            <a:off x="2380085" y="271021"/>
            <a:ext cx="5266721" cy="1826156"/>
            <a:chOff x="593336" y="3151988"/>
            <a:chExt cx="6024901" cy="1940726"/>
          </a:xfrm>
        </p:grpSpPr>
        <p:pic>
          <p:nvPicPr>
            <p:cNvPr id="7" name="图片 5">
              <a:extLst>
                <a:ext uri="{FF2B5EF4-FFF2-40B4-BE49-F238E27FC236}">
                  <a16:creationId xmlns:a16="http://schemas.microsoft.com/office/drawing/2014/main" id="{23CE972C-D949-4E6B-9190-DACF2B4780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208" r="4607" b="31328"/>
            <a:stretch/>
          </p:blipFill>
          <p:spPr>
            <a:xfrm>
              <a:off x="603503" y="3151988"/>
              <a:ext cx="6014734" cy="1940726"/>
            </a:xfrm>
            <a:prstGeom prst="rect">
              <a:avLst/>
            </a:prstGeom>
          </p:spPr>
        </p:pic>
        <p:sp>
          <p:nvSpPr>
            <p:cNvPr id="8" name="文本框 6">
              <a:extLst>
                <a:ext uri="{FF2B5EF4-FFF2-40B4-BE49-F238E27FC236}">
                  <a16:creationId xmlns:a16="http://schemas.microsoft.com/office/drawing/2014/main" id="{92CB76EB-1E95-4C0E-AAFA-518406B7061C}"/>
                </a:ext>
              </a:extLst>
            </p:cNvPr>
            <p:cNvSpPr txBox="1"/>
            <p:nvPr/>
          </p:nvSpPr>
          <p:spPr>
            <a:xfrm>
              <a:off x="593336" y="3776859"/>
              <a:ext cx="4321075" cy="65417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en-US" altLang="zh-CN" sz="3400" b="1" cap="all" dirty="0" err="1">
                  <a:ln w="38100">
                    <a:noFill/>
                  </a:ln>
                  <a:gradFill>
                    <a:gsLst>
                      <a:gs pos="19000">
                        <a:schemeClr val="accent1">
                          <a:lumMod val="5000"/>
                          <a:lumOff val="95000"/>
                        </a:schemeClr>
                      </a:gs>
                      <a:gs pos="40000">
                        <a:srgbClr val="72D6FE"/>
                      </a:gs>
                      <a:gs pos="57000">
                        <a:srgbClr val="31C3FD"/>
                      </a:gs>
                      <a:gs pos="97000">
                        <a:srgbClr val="02A6E8"/>
                      </a:gs>
                    </a:gsLst>
                    <a:lin ang="5400000" scaled="1"/>
                  </a:gradFill>
                  <a:latin typeface="UVF Sreda" panose="02000505000000020004" pitchFamily="2" charset="0"/>
                  <a:ea typeface="方正黑体简体" panose="03000509000000000000" pitchFamily="65" charset="-122"/>
                  <a:cs typeface="Arial" panose="020B0604020202020204" pitchFamily="34" charset="0"/>
                  <a:sym typeface="+mn-lt"/>
                </a:rPr>
                <a:t>Tiếng</a:t>
              </a:r>
              <a:r>
                <a:rPr lang="en-US" altLang="zh-CN" sz="3400" b="1" cap="all" dirty="0">
                  <a:ln w="38100">
                    <a:noFill/>
                  </a:ln>
                  <a:gradFill>
                    <a:gsLst>
                      <a:gs pos="19000">
                        <a:schemeClr val="accent1">
                          <a:lumMod val="5000"/>
                          <a:lumOff val="95000"/>
                        </a:schemeClr>
                      </a:gs>
                      <a:gs pos="40000">
                        <a:srgbClr val="72D6FE"/>
                      </a:gs>
                      <a:gs pos="57000">
                        <a:srgbClr val="31C3FD"/>
                      </a:gs>
                      <a:gs pos="97000">
                        <a:srgbClr val="02A6E8"/>
                      </a:gs>
                    </a:gsLst>
                    <a:lin ang="5400000" scaled="1"/>
                  </a:gradFill>
                  <a:latin typeface="UVF Sreda" panose="02000505000000020004" pitchFamily="2" charset="0"/>
                  <a:ea typeface="方正黑体简体" panose="03000509000000000000" pitchFamily="65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altLang="zh-CN" sz="3400" b="1" cap="all" dirty="0" err="1">
                  <a:ln w="38100">
                    <a:noFill/>
                  </a:ln>
                  <a:gradFill>
                    <a:gsLst>
                      <a:gs pos="19000">
                        <a:schemeClr val="accent1">
                          <a:lumMod val="5000"/>
                          <a:lumOff val="95000"/>
                        </a:schemeClr>
                      </a:gs>
                      <a:gs pos="40000">
                        <a:srgbClr val="72D6FE"/>
                      </a:gs>
                      <a:gs pos="57000">
                        <a:srgbClr val="31C3FD"/>
                      </a:gs>
                      <a:gs pos="97000">
                        <a:srgbClr val="02A6E8"/>
                      </a:gs>
                    </a:gsLst>
                    <a:lin ang="5400000" scaled="1"/>
                  </a:gradFill>
                  <a:latin typeface="UVF Sreda" panose="02000505000000020004" pitchFamily="2" charset="0"/>
                  <a:ea typeface="方正黑体简体" panose="03000509000000000000" pitchFamily="65" charset="-122"/>
                  <a:cs typeface="Arial" panose="020B0604020202020204" pitchFamily="34" charset="0"/>
                  <a:sym typeface="+mn-lt"/>
                </a:rPr>
                <a:t>Việt</a:t>
              </a:r>
              <a:endParaRPr lang="en-US" altLang="zh-CN" sz="3400" b="1" cap="all" dirty="0">
                <a:ln w="38100">
                  <a:noFill/>
                </a:ln>
                <a:gradFill>
                  <a:gsLst>
                    <a:gs pos="19000">
                      <a:schemeClr val="accent1">
                        <a:lumMod val="5000"/>
                        <a:lumOff val="95000"/>
                      </a:schemeClr>
                    </a:gs>
                    <a:gs pos="40000">
                      <a:srgbClr val="72D6FE"/>
                    </a:gs>
                    <a:gs pos="57000">
                      <a:srgbClr val="31C3FD"/>
                    </a:gs>
                    <a:gs pos="97000">
                      <a:srgbClr val="02A6E8"/>
                    </a:gs>
                  </a:gsLst>
                  <a:lin ang="5400000" scaled="1"/>
                </a:gradFill>
                <a:latin typeface="UVF Sreda" panose="02000505000000020004" pitchFamily="2" charset="0"/>
                <a:ea typeface="方正黑体简体" panose="03000509000000000000" pitchFamily="65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9" name="图片 31">
            <a:extLst>
              <a:ext uri="{FF2B5EF4-FFF2-40B4-BE49-F238E27FC236}">
                <a16:creationId xmlns:a16="http://schemas.microsoft.com/office/drawing/2014/main" id="{E9F2F5B3-24AE-4EE5-A89D-270B1C249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661" y="67771"/>
            <a:ext cx="2150085" cy="62700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DB56CB0-D0C9-46E3-A91F-177170E466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8" y="5318943"/>
            <a:ext cx="12192000" cy="1539057"/>
          </a:xfrm>
          <a:prstGeom prst="rect">
            <a:avLst/>
          </a:prstGeom>
        </p:spPr>
      </p:pic>
      <p:pic>
        <p:nvPicPr>
          <p:cNvPr id="11" name="图片 48">
            <a:extLst>
              <a:ext uri="{FF2B5EF4-FFF2-40B4-BE49-F238E27FC236}">
                <a16:creationId xmlns:a16="http://schemas.microsoft.com/office/drawing/2014/main" id="{0C855A0E-EBE0-48A4-AED7-FAE2D999A7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729" y="381926"/>
            <a:ext cx="2150085" cy="9129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8DCF1B-5881-4B0B-8855-D858294FA0D9}"/>
              </a:ext>
            </a:extLst>
          </p:cNvPr>
          <p:cNvSpPr txBox="1"/>
          <p:nvPr/>
        </p:nvSpPr>
        <p:spPr>
          <a:xfrm>
            <a:off x="4136593" y="1993737"/>
            <a:ext cx="4660967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5400" b="1" cap="all">
                <a:ln w="38100">
                  <a:noFill/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29000">
                      <a:srgbClr val="3FFF96"/>
                    </a:gs>
                    <a:gs pos="52000">
                      <a:srgbClr val="00DA63"/>
                    </a:gs>
                    <a:gs pos="83000">
                      <a:srgbClr val="009242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  <a:ea typeface="方正黑体简体" panose="03000509000000000000" pitchFamily="65" charset="-122"/>
                <a:cs typeface="Arial" panose="020B0604020202020204" pitchFamily="34" charset="0"/>
              </a:rPr>
              <a:t>LUYỆN TẬP 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7402FE5E-8277-4154-9661-CFD86B9EE6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158" y="3756638"/>
            <a:ext cx="5236893" cy="3698272"/>
          </a:xfrm>
          <a:prstGeom prst="rect">
            <a:avLst/>
          </a:prstGeom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C6B5D2F3-AF0D-418D-A175-8ABBC2630A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516" y="658491"/>
            <a:ext cx="1798569" cy="217068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822693" y="2835923"/>
            <a:ext cx="6676857" cy="1327226"/>
            <a:chOff x="4262506" y="2789089"/>
            <a:chExt cx="6676857" cy="1327226"/>
          </a:xfrm>
        </p:grpSpPr>
        <p:sp>
          <p:nvSpPr>
            <p:cNvPr id="17" name="TextBox 16"/>
            <p:cNvSpPr txBox="1"/>
            <p:nvPr/>
          </p:nvSpPr>
          <p:spPr>
            <a:xfrm>
              <a:off x="4262506" y="2789089"/>
              <a:ext cx="665312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>
                  <a:ln w="120650">
                    <a:solidFill>
                      <a:schemeClr val="accent1"/>
                    </a:solidFill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5 IcielSanelma" pitchFamily="2" charset="0"/>
                </a:rPr>
                <a:t>Về cấu tạo của tiếng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6242" y="2792876"/>
              <a:ext cx="665312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5 IcielSanelma" pitchFamily="2" charset="0"/>
                </a:rPr>
                <a:t>Về cấu tạo của tiếng</a:t>
              </a: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61"/>
            <a:ext cx="5069082" cy="6871361"/>
          </a:xfrm>
          <a:prstGeom prst="rect">
            <a:avLst/>
          </a:prstGeom>
        </p:spPr>
      </p:pic>
      <p:pic>
        <p:nvPicPr>
          <p:cNvPr id="21" name="Picture 2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D535B88-E5F8-4FD4-8EC7-616F08D022E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076" y="3808771"/>
            <a:ext cx="6038386" cy="30625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597747" y="4667"/>
            <a:ext cx="1694792" cy="17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297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29167E-6 4.44444E-6 L 0.09753 4.44444E-6 " pathEditMode="relative" rAng="0" ptsTypes="AA">
                                      <p:cBhvr>
                                        <p:cTn id="14" dur="5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59259E-6 L 0.08985 0.0037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1.04167E-6 1.48148E-6 L 0.09753 1.48148E-6 " pathEditMode="relative" rAng="0" ptsTypes="AA">
                                      <p:cBhvr>
                                        <p:cTn id="24" dur="5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0.08984 0.00371 " pathEditMode="relative" rAng="0" ptsTypes="AA">
                                      <p:cBhvr>
                                        <p:cTn id="2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7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4" y="0"/>
            <a:ext cx="7650480" cy="4134004"/>
          </a:xfrm>
          <a:prstGeom prst="rect">
            <a:avLst/>
          </a:prstGeom>
        </p:spPr>
      </p:pic>
      <p:pic>
        <p:nvPicPr>
          <p:cNvPr id="3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099" y="1017066"/>
            <a:ext cx="2155720" cy="628650"/>
          </a:xfrm>
          <a:prstGeom prst="rect">
            <a:avLst/>
          </a:prstGeom>
        </p:spPr>
      </p:pic>
      <p:pic>
        <p:nvPicPr>
          <p:cNvPr id="4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16" y="994864"/>
            <a:ext cx="1480533" cy="62865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099760" y="290857"/>
            <a:ext cx="5956968" cy="1248962"/>
            <a:chOff x="4165600" y="0"/>
            <a:chExt cx="5956968" cy="1248962"/>
          </a:xfrm>
        </p:grpSpPr>
        <p:sp>
          <p:nvSpPr>
            <p:cNvPr id="5" name="对话气泡: 圆角矩形 19">
              <a:extLst>
                <a:ext uri="{FF2B5EF4-FFF2-40B4-BE49-F238E27FC236}">
                  <a16:creationId xmlns:a16="http://schemas.microsoft.com/office/drawing/2014/main" id="{AC4FCAD3-05ED-4B71-B814-3F024B9EFF9E}"/>
                </a:ext>
              </a:extLst>
            </p:cNvPr>
            <p:cNvSpPr/>
            <p:nvPr/>
          </p:nvSpPr>
          <p:spPr>
            <a:xfrm>
              <a:off x="4165600" y="65173"/>
              <a:ext cx="5956968" cy="1072747"/>
            </a:xfrm>
            <a:prstGeom prst="wedgeRoundRectCallout">
              <a:avLst>
                <a:gd name="adj1" fmla="val 36002"/>
                <a:gd name="adj2" fmla="val 67583"/>
                <a:gd name="adj3" fmla="val 16667"/>
              </a:avLst>
            </a:prstGeom>
            <a:solidFill>
              <a:srgbClr val="698EC9"/>
            </a:solidFill>
            <a:ln w="63500">
              <a:solidFill>
                <a:srgbClr val="DCAE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5400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376A5937-F56A-4DFE-97EB-99808660EF3B}"/>
                </a:ext>
              </a:extLst>
            </p:cNvPr>
            <p:cNvSpPr txBox="1"/>
            <p:nvPr/>
          </p:nvSpPr>
          <p:spPr>
            <a:xfrm>
              <a:off x="4847758" y="0"/>
              <a:ext cx="4245742" cy="10247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4800" b="1">
                  <a:solidFill>
                    <a:srgbClr val="31C3FD"/>
                  </a:solidFill>
                  <a:latin typeface="UTM Gradoo" panose="02040603050506020204" pitchFamily="18" charset="0"/>
                  <a:ea typeface="字魂27号-布丁体" panose="00000500000000000000" pitchFamily="2" charset="-122"/>
                </a:rPr>
                <a:t>Yêu cầu cần đạt</a:t>
              </a:r>
              <a:endParaRPr lang="zh-CN" altLang="en-US" sz="4800" b="1" dirty="0">
                <a:solidFill>
                  <a:srgbClr val="31C3FD"/>
                </a:solidFill>
                <a:latin typeface="UTM Gradoo" panose="02040603050506020204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AA6BA112-F3A6-4B12-A1DB-ABEE2BE22A34}"/>
                </a:ext>
              </a:extLst>
            </p:cNvPr>
            <p:cNvSpPr txBox="1"/>
            <p:nvPr/>
          </p:nvSpPr>
          <p:spPr>
            <a:xfrm>
              <a:off x="4446295" y="48633"/>
              <a:ext cx="49763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4800" b="1">
                  <a:solidFill>
                    <a:schemeClr val="bg1"/>
                  </a:soli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UTM Gradoo" panose="02040603050506020204" pitchFamily="18" charset="0"/>
                  <a:ea typeface="字魂27号-布丁体" panose="00000500000000000000" pitchFamily="2" charset="-122"/>
                </a:rPr>
                <a:t>Yêu cầu cần đạt</a:t>
              </a:r>
              <a:endParaRPr lang="zh-CN" altLang="en-US" sz="4800" b="1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289E4B4-700D-4CBC-8E02-DAF791659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316" y="4641949"/>
            <a:ext cx="4388084" cy="222557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737106" y="1113319"/>
            <a:ext cx="9481589" cy="3472967"/>
            <a:chOff x="3737106" y="1113319"/>
            <a:chExt cx="9481589" cy="3472967"/>
          </a:xfrm>
        </p:grpSpPr>
        <p:pic>
          <p:nvPicPr>
            <p:cNvPr id="10" name="图片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208" b="31328"/>
            <a:stretch>
              <a:fillRect/>
            </a:stretch>
          </p:blipFill>
          <p:spPr>
            <a:xfrm>
              <a:off x="3737106" y="1113319"/>
              <a:ext cx="9481589" cy="3472967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668259" y="2207483"/>
              <a:ext cx="5069302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800" b="1">
                  <a:solidFill>
                    <a:srgbClr val="002060"/>
                  </a:solidFill>
                  <a:latin typeface="UTM Aptima" panose="020406030505060202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Phân tích cấu tạo của tiếng trong một số câu nhằm củng cố thêm kiến thức đã học.</a:t>
              </a:r>
              <a:endParaRPr lang="en-US" altLang="zh-CN" sz="2800" b="1" dirty="0">
                <a:solidFill>
                  <a:srgbClr val="00206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668260" y="3491684"/>
            <a:ext cx="8550436" cy="3472967"/>
            <a:chOff x="3737106" y="1113319"/>
            <a:chExt cx="9481589" cy="3472967"/>
          </a:xfrm>
        </p:grpSpPr>
        <p:pic>
          <p:nvPicPr>
            <p:cNvPr id="21" name="图片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208" b="31328"/>
            <a:stretch>
              <a:fillRect/>
            </a:stretch>
          </p:blipFill>
          <p:spPr>
            <a:xfrm>
              <a:off x="3737106" y="1113319"/>
              <a:ext cx="9481589" cy="3472967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4774993" y="2399987"/>
              <a:ext cx="439482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800" b="1">
                  <a:solidFill>
                    <a:srgbClr val="0070C0"/>
                  </a:solidFill>
                  <a:latin typeface="UTM Aptima" panose="020406030505060202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Hiểu thế nào là hai tiếng bắt vần với nhau.</a:t>
              </a:r>
              <a:endParaRPr lang="en-US" altLang="zh-CN" sz="2800" b="1" dirty="0">
                <a:solidFill>
                  <a:srgbClr val="0070C0"/>
                </a:solidFill>
                <a:latin typeface="UTM Aptima" panose="020406030505060202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05687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2.08333E-6 -2.96296E-6 L 0.09752 -2.96296E-6 " pathEditMode="relative" rAng="0" ptsTypes="AA">
                                      <p:cBhvr>
                                        <p:cTn id="12" dur="5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08985 0.00371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4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4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4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9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112B7F7A-DEBD-4E26-9844-240C1D010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1600"/>
            <a:ext cx="12192000" cy="1676400"/>
          </a:xfrm>
          <a:prstGeom prst="rect">
            <a:avLst/>
          </a:prstGeom>
        </p:spPr>
      </p:pic>
      <p:pic>
        <p:nvPicPr>
          <p:cNvPr id="3" name="图片 3">
            <a:extLst>
              <a:ext uri="{FF2B5EF4-FFF2-40B4-BE49-F238E27FC236}">
                <a16:creationId xmlns:a16="http://schemas.microsoft.com/office/drawing/2014/main" id="{3DBA8D9F-2F81-4225-9FB3-F800969E3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" y="294034"/>
            <a:ext cx="6841310" cy="7687403"/>
          </a:xfrm>
          <a:prstGeom prst="rect">
            <a:avLst/>
          </a:prstGeom>
        </p:spPr>
      </p:pic>
      <p:pic>
        <p:nvPicPr>
          <p:cNvPr id="4" name="图片 9">
            <a:extLst>
              <a:ext uri="{FF2B5EF4-FFF2-40B4-BE49-F238E27FC236}">
                <a16:creationId xmlns:a16="http://schemas.microsoft.com/office/drawing/2014/main" id="{994F38B1-5667-42C3-87DB-AF9C3B59D7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10"/>
          <a:stretch/>
        </p:blipFill>
        <p:spPr>
          <a:xfrm>
            <a:off x="0" y="5872525"/>
            <a:ext cx="12192000" cy="98547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6950" y="1581223"/>
            <a:ext cx="6841442" cy="2327519"/>
            <a:chOff x="26950" y="1581223"/>
            <a:chExt cx="6841442" cy="2327519"/>
          </a:xfrm>
        </p:grpSpPr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A2761B6C-02CB-442A-BAC9-A061E006F110}"/>
                </a:ext>
              </a:extLst>
            </p:cNvPr>
            <p:cNvSpPr txBox="1"/>
            <p:nvPr/>
          </p:nvSpPr>
          <p:spPr>
            <a:xfrm>
              <a:off x="326603" y="1581223"/>
              <a:ext cx="6340927" cy="23260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1500" b="1">
                  <a:solidFill>
                    <a:srgbClr val="009242"/>
                  </a:solidFill>
                  <a:latin typeface="UTM Gradoo" panose="02040603050506020204" pitchFamily="18" charset="0"/>
                  <a:ea typeface="字魂27号-布丁体" panose="00000500000000000000" pitchFamily="2" charset="-122"/>
                </a:rPr>
                <a:t>LUYỆN TẬP</a:t>
              </a:r>
              <a:endParaRPr lang="zh-CN" altLang="en-US" sz="11500" b="1" dirty="0">
                <a:solidFill>
                  <a:srgbClr val="009242"/>
                </a:solidFill>
                <a:latin typeface="UTM Gradoo" panose="02040603050506020204" pitchFamily="18" charset="0"/>
                <a:ea typeface="字魂27号-布丁体" panose="00000500000000000000" pitchFamily="2" charset="-122"/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31A76759-D9F8-42E9-9046-7A1462CD9790}"/>
                </a:ext>
              </a:extLst>
            </p:cNvPr>
            <p:cNvSpPr txBox="1"/>
            <p:nvPr/>
          </p:nvSpPr>
          <p:spPr>
            <a:xfrm>
              <a:off x="26950" y="1582656"/>
              <a:ext cx="6841442" cy="2326086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1500" b="1">
                  <a:solidFill>
                    <a:schemeClr val="bg1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UTM Gradoo" panose="02040603050506020204" pitchFamily="18" charset="0"/>
                  <a:ea typeface="字魂27号-布丁体" panose="00000500000000000000" pitchFamily="2" charset="-122"/>
                </a:rPr>
                <a:t>LUYỆN TẬP</a:t>
              </a:r>
              <a:endParaRPr lang="zh-CN" altLang="en-US" sz="11500" b="1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TM Gradoo" panose="02040603050506020204" pitchFamily="18" charset="0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1B30D7-8D9A-4300-AAD1-64013B95CB25}"/>
              </a:ext>
            </a:extLst>
          </p:cNvPr>
          <p:cNvGrpSpPr/>
          <p:nvPr/>
        </p:nvGrpSpPr>
        <p:grpSpPr>
          <a:xfrm>
            <a:off x="7053943" y="2013857"/>
            <a:ext cx="5372462" cy="5089895"/>
            <a:chOff x="7053943" y="2013857"/>
            <a:chExt cx="5372462" cy="5089895"/>
          </a:xfrm>
        </p:grpSpPr>
        <p:pic>
          <p:nvPicPr>
            <p:cNvPr id="11" name="Picture 10" descr="Logo&#10;&#10;Description automatically generated with low confidence">
              <a:extLst>
                <a:ext uri="{FF2B5EF4-FFF2-40B4-BE49-F238E27FC236}">
                  <a16:creationId xmlns:a16="http://schemas.microsoft.com/office/drawing/2014/main" id="{44041697-837B-4FA7-B025-E7D1BB56CA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41" t="14762" r="19103" b="17333"/>
            <a:stretch/>
          </p:blipFill>
          <p:spPr>
            <a:xfrm>
              <a:off x="7053943" y="2013857"/>
              <a:ext cx="5158654" cy="50074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507DB45-CFAD-4ADD-8A21-D011A86DE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000" b="90000" l="10000" r="90000">
                          <a14:foregroundMark x1="38900" y1="8650" x2="45900" y2="9000"/>
                          <a14:foregroundMark x1="39050" y1="5350" x2="39200" y2="5350"/>
                          <a14:foregroundMark x1="39400" y1="5000" x2="39200" y2="61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9865982" y="4684842"/>
              <a:ext cx="2560423" cy="2418910"/>
            </a:xfrm>
            <a:prstGeom prst="rect">
              <a:avLst/>
            </a:prstGeom>
          </p:spPr>
        </p:pic>
      </p:grpSp>
      <p:pic>
        <p:nvPicPr>
          <p:cNvPr id="13" name="图片 27">
            <a:extLst>
              <a:ext uri="{FF2B5EF4-FFF2-40B4-BE49-F238E27FC236}">
                <a16:creationId xmlns:a16="http://schemas.microsoft.com/office/drawing/2014/main" id="{9B80834A-E6EC-45FC-AAA1-83642DD33A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8" y="5590099"/>
            <a:ext cx="4594235" cy="1271551"/>
          </a:xfrm>
          <a:prstGeom prst="rect">
            <a:avLst/>
          </a:prstGeom>
        </p:spPr>
      </p:pic>
      <p:pic>
        <p:nvPicPr>
          <p:cNvPr id="14" name="图片 23">
            <a:extLst>
              <a:ext uri="{FF2B5EF4-FFF2-40B4-BE49-F238E27FC236}">
                <a16:creationId xmlns:a16="http://schemas.microsoft.com/office/drawing/2014/main" id="{9D860978-3F0D-4E18-949F-9F1096BD041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01" r="5495"/>
          <a:stretch/>
        </p:blipFill>
        <p:spPr>
          <a:xfrm>
            <a:off x="9290489" y="0"/>
            <a:ext cx="2433426" cy="24203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48">
            <a:extLst>
              <a:ext uri="{FF2B5EF4-FFF2-40B4-BE49-F238E27FC236}">
                <a16:creationId xmlns:a16="http://schemas.microsoft.com/office/drawing/2014/main" id="{A5185239-4FFA-4C78-805C-35F2314E90D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3" t="13857" b="47857"/>
          <a:stretch/>
        </p:blipFill>
        <p:spPr>
          <a:xfrm>
            <a:off x="10098443" y="854859"/>
            <a:ext cx="2095500" cy="1701826"/>
          </a:xfrm>
          <a:custGeom>
            <a:avLst/>
            <a:gdLst>
              <a:gd name="connsiteX0" fmla="*/ 0 w 2095500"/>
              <a:gd name="connsiteY0" fmla="*/ 0 h 4445000"/>
              <a:gd name="connsiteX1" fmla="*/ 2095500 w 2095500"/>
              <a:gd name="connsiteY1" fmla="*/ 0 h 4445000"/>
              <a:gd name="connsiteX2" fmla="*/ 2095500 w 2095500"/>
              <a:gd name="connsiteY2" fmla="*/ 4445000 h 4445000"/>
              <a:gd name="connsiteX3" fmla="*/ 0 w 2095500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5500" h="4445000">
                <a:moveTo>
                  <a:pt x="0" y="0"/>
                </a:moveTo>
                <a:lnTo>
                  <a:pt x="2095500" y="0"/>
                </a:lnTo>
                <a:lnTo>
                  <a:pt x="2095500" y="4445000"/>
                </a:lnTo>
                <a:lnTo>
                  <a:pt x="0" y="4445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100071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513</Words>
  <Application>Microsoft Office PowerPoint</Application>
  <PresentationFormat>Widescreen</PresentationFormat>
  <Paragraphs>200</Paragraphs>
  <Slides>16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5" baseType="lpstr">
      <vt:lpstr>#9Slide03 HelvetIns</vt:lpstr>
      <vt:lpstr>#9Slide05 Aphrodite Pro</vt:lpstr>
      <vt:lpstr>SVN-Newton</vt:lpstr>
      <vt:lpstr>UTM Avo</vt:lpstr>
      <vt:lpstr>UTM Gradoo</vt:lpstr>
      <vt:lpstr>UTM Aptima</vt:lpstr>
      <vt:lpstr>字魂59号-创粗黑</vt:lpstr>
      <vt:lpstr>UTM Times</vt:lpstr>
      <vt:lpstr>UVF Sreda</vt:lpstr>
      <vt:lpstr>Arial</vt:lpstr>
      <vt:lpstr>Calibri</vt:lpstr>
      <vt:lpstr>UVN Bai Sau Nang</vt:lpstr>
      <vt:lpstr>字魂70号-灵悦黑体</vt:lpstr>
      <vt:lpstr>Times New Roman</vt:lpstr>
      <vt:lpstr>等线</vt:lpstr>
      <vt:lpstr>#9Slide07 HoneyCream</vt:lpstr>
      <vt:lpstr>#9Slide05 IcielSanelma</vt:lpstr>
      <vt:lpstr>UTM Showcard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 về cấu tạo của tếng</dc:title>
  <dc:subject>LTVC</dc:subject>
  <dc:creator>BICHTRAN</dc:creator>
  <cp:keywords>MĂNGNON</cp:keywords>
  <cp:lastModifiedBy>Dương Thị Lan Anh</cp:lastModifiedBy>
  <cp:revision>37</cp:revision>
  <dcterms:created xsi:type="dcterms:W3CDTF">2022-07-26T22:39:35Z</dcterms:created>
  <dcterms:modified xsi:type="dcterms:W3CDTF">2022-09-08T09:50:05Z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2022-09-06T03:06:36Z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35f44768-ec3a-4cb4-980e-e121e4407a1e</vt:lpwstr>
  </property>
  <property fmtid="{D5CDD505-2E9C-101B-9397-08002B2CF9AE}" pid="8" name="MSIP_Label_defa4170-0d19-0005-0004-bc88714345d2_ContentBits">
    <vt:lpwstr>0</vt:lpwstr>
  </property>
</Properties>
</file>