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7" r:id="rId2"/>
    <p:sldId id="256" r:id="rId3"/>
    <p:sldId id="258" r:id="rId4"/>
    <p:sldId id="262" r:id="rId5"/>
    <p:sldId id="263" r:id="rId6"/>
    <p:sldId id="261" r:id="rId7"/>
    <p:sldId id="265" r:id="rId8"/>
    <p:sldId id="264" r:id="rId9"/>
    <p:sldId id="266" r:id="rId10"/>
    <p:sldId id="268" r:id="rId11"/>
    <p:sldId id="269" r:id="rId12"/>
    <p:sldId id="270" r:id="rId13"/>
    <p:sldId id="274" r:id="rId14"/>
    <p:sldId id="275" r:id="rId15"/>
    <p:sldId id="259" r:id="rId16"/>
    <p:sldId id="271" r:id="rId17"/>
    <p:sldId id="272" r:id="rId18"/>
    <p:sldId id="260" r:id="rId19"/>
    <p:sldId id="273" r:id="rId20"/>
    <p:sldId id="276" r:id="rId21"/>
    <p:sldId id="277" r:id="rId22"/>
    <p:sldId id="278" r:id="rId23"/>
    <p:sldId id="279" r:id="rId24"/>
    <p:sldId id="281" r:id="rId25"/>
    <p:sldId id="282" r:id="rId26"/>
    <p:sldId id="283" r:id="rId27"/>
    <p:sldId id="280" r:id="rId28"/>
    <p:sldId id="286" r:id="rId29"/>
    <p:sldId id="285" r:id="rId30"/>
  </p:sldIdLst>
  <p:sldSz cx="12192000" cy="6858000"/>
  <p:notesSz cx="6858000" cy="9144000"/>
  <p:embeddedFontLst>
    <p:embeddedFont>
      <p:font typeface="#9Slide05 SVNVictoria" panose="020B0604020202020204" charset="0"/>
      <p:regular r:id="rId31"/>
    </p:embeddedFont>
    <p:embeddedFont>
      <p:font typeface="#9Slide07 IcielNabila" panose="020B0604020202020204" charset="0"/>
      <p:regular r:id="rId32"/>
    </p:embeddedFont>
    <p:embeddedFont>
      <p:font typeface="#9Slide07 SVNDessert Menu Scrip" panose="020B0604020202020204" charset="0"/>
      <p:regular r:id="rId33"/>
    </p:embeddedFont>
    <p:embeddedFont>
      <p:font typeface="Calibri" panose="020F0502020204030204" pitchFamily="34" charset="0"/>
      <p:regular r:id="rId34"/>
      <p:bold r:id="rId35"/>
      <p:italic r:id="rId36"/>
      <p:boldItalic r:id="rId37"/>
    </p:embeddedFont>
    <p:embeddedFont>
      <p:font typeface="Calibri Light" panose="020F0302020204030204" pitchFamily="34" charset="0"/>
      <p:regular r:id="rId38"/>
      <p:italic r:id="rId39"/>
    </p:embeddedFont>
    <p:embeddedFont>
      <p:font typeface="Tahoma" panose="020B0604030504040204" pitchFamily="34" charset="0"/>
      <p:regular r:id="rId40"/>
      <p:bold r:id="rId41"/>
    </p:embeddedFont>
    <p:embeddedFont>
      <p:font typeface="UTM Alberta Heavy" panose="02040603050506020204" pitchFamily="18" charset="0"/>
      <p:regular r:id="rId42"/>
    </p:embeddedFont>
    <p:embeddedFont>
      <p:font typeface="UTM Aptima" panose="02040603050506020204" pitchFamily="18" charset="0"/>
      <p:regular r:id="rId43"/>
      <p:bold r:id="rId44"/>
      <p:italic r:id="rId45"/>
      <p:boldItalic r:id="rId46"/>
    </p:embeddedFont>
    <p:embeddedFont>
      <p:font typeface="UTM Avo" panose="02040603050506020204" pitchFamily="18" charset="0"/>
      <p:regular r:id="rId47"/>
      <p:bold r:id="rId48"/>
      <p:italic r:id="rId49"/>
      <p:boldItalic r:id="rId50"/>
    </p:embeddedFont>
    <p:embeddedFont>
      <p:font typeface="UTM Guanine" panose="02040603050506020204" pitchFamily="18" charset="0"/>
      <p:regular r:id="rId51"/>
    </p:embeddedFont>
    <p:embeddedFont>
      <p:font typeface="UTM HelvetIns" panose="02040603050506020204" pitchFamily="18" charset="0"/>
      <p:regular r:id="rId52"/>
    </p:embeddedFont>
    <p:embeddedFont>
      <p:font typeface="UTM Kabel KT" panose="02040603050506020204" pitchFamily="18" charset="0"/>
      <p:regular r:id="rId53"/>
    </p:embeddedFont>
    <p:embeddedFont>
      <p:font typeface="UTM Silk Script" panose="02040603050506020204" pitchFamily="18" charset="0"/>
      <p:regular r:id="rId5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7C80"/>
    <a:srgbClr val="FF0066"/>
    <a:srgbClr val="FF99FF"/>
    <a:srgbClr val="00CC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>
        <p:scale>
          <a:sx n="70" d="100"/>
          <a:sy n="70" d="100"/>
        </p:scale>
        <p:origin x="73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9.fntdata"/><Relationship Id="rId21" Type="http://schemas.openxmlformats.org/officeDocument/2006/relationships/slide" Target="slides/slide20.xml"/><Relationship Id="rId34" Type="http://schemas.openxmlformats.org/officeDocument/2006/relationships/font" Target="fonts/font4.fntdata"/><Relationship Id="rId42" Type="http://schemas.openxmlformats.org/officeDocument/2006/relationships/font" Target="fonts/font12.fntdata"/><Relationship Id="rId47" Type="http://schemas.openxmlformats.org/officeDocument/2006/relationships/font" Target="fonts/font17.fntdata"/><Relationship Id="rId50" Type="http://schemas.openxmlformats.org/officeDocument/2006/relationships/font" Target="fonts/font20.fntdata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2.fntdata"/><Relationship Id="rId37" Type="http://schemas.openxmlformats.org/officeDocument/2006/relationships/font" Target="fonts/font7.fntdata"/><Relationship Id="rId40" Type="http://schemas.openxmlformats.org/officeDocument/2006/relationships/font" Target="fonts/font10.fntdata"/><Relationship Id="rId45" Type="http://schemas.openxmlformats.org/officeDocument/2006/relationships/font" Target="fonts/font15.fntdata"/><Relationship Id="rId53" Type="http://schemas.openxmlformats.org/officeDocument/2006/relationships/font" Target="fonts/font23.fntdata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5.fntdata"/><Relationship Id="rId43" Type="http://schemas.openxmlformats.org/officeDocument/2006/relationships/font" Target="fonts/font13.fntdata"/><Relationship Id="rId48" Type="http://schemas.openxmlformats.org/officeDocument/2006/relationships/font" Target="fonts/font18.fntdata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font" Target="fonts/font21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3.fntdata"/><Relationship Id="rId38" Type="http://schemas.openxmlformats.org/officeDocument/2006/relationships/font" Target="fonts/font8.fntdata"/><Relationship Id="rId46" Type="http://schemas.openxmlformats.org/officeDocument/2006/relationships/font" Target="fonts/font16.fntdata"/><Relationship Id="rId20" Type="http://schemas.openxmlformats.org/officeDocument/2006/relationships/slide" Target="slides/slide19.xml"/><Relationship Id="rId41" Type="http://schemas.openxmlformats.org/officeDocument/2006/relationships/font" Target="fonts/font11.fntdata"/><Relationship Id="rId54" Type="http://schemas.openxmlformats.org/officeDocument/2006/relationships/font" Target="fonts/font2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6.fntdata"/><Relationship Id="rId49" Type="http://schemas.openxmlformats.org/officeDocument/2006/relationships/font" Target="fonts/font19.fntdata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31" Type="http://schemas.openxmlformats.org/officeDocument/2006/relationships/font" Target="fonts/font1.fntdata"/><Relationship Id="rId44" Type="http://schemas.openxmlformats.org/officeDocument/2006/relationships/font" Target="fonts/font14.fntdata"/><Relationship Id="rId52" Type="http://schemas.openxmlformats.org/officeDocument/2006/relationships/font" Target="fonts/font22.fntdata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2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5">
            <a:extLst>
              <a:ext uri="{FF2B5EF4-FFF2-40B4-BE49-F238E27FC236}">
                <a16:creationId xmlns:a16="http://schemas.microsoft.com/office/drawing/2014/main" id="{7952415D-6DAB-4BA4-A3B1-60C54141091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76854" y="-973"/>
            <a:ext cx="4015146" cy="2007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54334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54C6765-EC84-451D-BA82-7300ABD013BC}" type="datetimeFigureOut">
              <a:rPr lang="en-US" smtClean="0"/>
              <a:t>9/9/2022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52E39A6-0504-444F-8064-305BBA08AF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59431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54C6765-EC84-451D-BA82-7300ABD013BC}" type="datetimeFigureOut">
              <a:rPr lang="en-US" smtClean="0"/>
              <a:t>9/9/2022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52E39A6-0504-444F-8064-305BBA08AF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9062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13">
            <a:extLst>
              <a:ext uri="{FF2B5EF4-FFF2-40B4-BE49-F238E27FC236}">
                <a16:creationId xmlns:a16="http://schemas.microsoft.com/office/drawing/2014/main" id="{29541C3B-AFCF-45E3-9D46-40850043885A}"/>
              </a:ext>
            </a:extLst>
          </p:cNvPr>
          <p:cNvSpPr/>
          <p:nvPr userDrawn="1"/>
        </p:nvSpPr>
        <p:spPr>
          <a:xfrm>
            <a:off x="213666" y="217048"/>
            <a:ext cx="9790715" cy="5950896"/>
          </a:xfrm>
          <a:prstGeom prst="rect">
            <a:avLst/>
          </a:prstGeom>
          <a:blipFill dpi="0" rotWithShape="1">
            <a:blip r:embed="rId2">
              <a:alphaModFix amt="44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pic>
        <p:nvPicPr>
          <p:cNvPr id="8" name="图片 6">
            <a:extLst>
              <a:ext uri="{FF2B5EF4-FFF2-40B4-BE49-F238E27FC236}">
                <a16:creationId xmlns:a16="http://schemas.microsoft.com/office/drawing/2014/main" id="{5EC76E44-054E-42A7-B9CE-3D11C081BAF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05946" y="-973"/>
            <a:ext cx="10486054" cy="5243027"/>
          </a:xfrm>
          <a:prstGeom prst="rect">
            <a:avLst/>
          </a:prstGeom>
        </p:spPr>
      </p:pic>
      <p:pic>
        <p:nvPicPr>
          <p:cNvPr id="9" name="图片 7">
            <a:extLst>
              <a:ext uri="{FF2B5EF4-FFF2-40B4-BE49-F238E27FC236}">
                <a16:creationId xmlns:a16="http://schemas.microsoft.com/office/drawing/2014/main" id="{2FEAB147-CD29-4159-A273-ABC71615F60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6000" y="2849159"/>
            <a:ext cx="6096000" cy="4009814"/>
          </a:xfrm>
          <a:prstGeom prst="rect">
            <a:avLst/>
          </a:prstGeom>
        </p:spPr>
      </p:pic>
      <p:grpSp>
        <p:nvGrpSpPr>
          <p:cNvPr id="10" name="组合 23">
            <a:extLst>
              <a:ext uri="{FF2B5EF4-FFF2-40B4-BE49-F238E27FC236}">
                <a16:creationId xmlns:a16="http://schemas.microsoft.com/office/drawing/2014/main" id="{2C72C934-4275-4A3D-A5EE-329FBD260449}"/>
              </a:ext>
            </a:extLst>
          </p:cNvPr>
          <p:cNvGrpSpPr/>
          <p:nvPr userDrawn="1"/>
        </p:nvGrpSpPr>
        <p:grpSpPr>
          <a:xfrm>
            <a:off x="0" y="5412147"/>
            <a:ext cx="7229267" cy="1464519"/>
            <a:chOff x="0" y="5412147"/>
            <a:chExt cx="7229267" cy="1464519"/>
          </a:xfrm>
        </p:grpSpPr>
        <p:pic>
          <p:nvPicPr>
            <p:cNvPr id="11" name="图片 11">
              <a:extLst>
                <a:ext uri="{FF2B5EF4-FFF2-40B4-BE49-F238E27FC236}">
                  <a16:creationId xmlns:a16="http://schemas.microsoft.com/office/drawing/2014/main" id="{A4B994DF-E89E-458C-9737-2D7F3506D82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05946" y="6077078"/>
              <a:ext cx="1189787" cy="799588"/>
            </a:xfrm>
            <a:prstGeom prst="rect">
              <a:avLst/>
            </a:prstGeom>
          </p:spPr>
        </p:pic>
        <p:pic>
          <p:nvPicPr>
            <p:cNvPr id="12" name="图片 8">
              <a:extLst>
                <a:ext uri="{FF2B5EF4-FFF2-40B4-BE49-F238E27FC236}">
                  <a16:creationId xmlns:a16="http://schemas.microsoft.com/office/drawing/2014/main" id="{FD425232-6D51-45F7-8054-65D38466464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5412147"/>
              <a:ext cx="7229267" cy="1445853"/>
            </a:xfrm>
            <a:prstGeom prst="rect">
              <a:avLst/>
            </a:prstGeom>
          </p:spPr>
        </p:pic>
        <p:pic>
          <p:nvPicPr>
            <p:cNvPr id="13" name="图片 10">
              <a:extLst>
                <a:ext uri="{FF2B5EF4-FFF2-40B4-BE49-F238E27FC236}">
                  <a16:creationId xmlns:a16="http://schemas.microsoft.com/office/drawing/2014/main" id="{07268157-52E9-471D-B67F-BD1D785E3EA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269184" y="5981652"/>
              <a:ext cx="774001" cy="876348"/>
            </a:xfrm>
            <a:prstGeom prst="rect">
              <a:avLst/>
            </a:prstGeom>
          </p:spPr>
        </p:pic>
      </p:grpSp>
      <p:grpSp>
        <p:nvGrpSpPr>
          <p:cNvPr id="14" name="组合 24">
            <a:extLst>
              <a:ext uri="{FF2B5EF4-FFF2-40B4-BE49-F238E27FC236}">
                <a16:creationId xmlns:a16="http://schemas.microsoft.com/office/drawing/2014/main" id="{BA599325-1766-4E39-B8A3-39832A6CD306}"/>
              </a:ext>
            </a:extLst>
          </p:cNvPr>
          <p:cNvGrpSpPr/>
          <p:nvPr userDrawn="1"/>
        </p:nvGrpSpPr>
        <p:grpSpPr>
          <a:xfrm>
            <a:off x="165977" y="1071851"/>
            <a:ext cx="4047231" cy="5621154"/>
            <a:chOff x="58190" y="972844"/>
            <a:chExt cx="4047231" cy="5621154"/>
          </a:xfrm>
        </p:grpSpPr>
        <p:pic>
          <p:nvPicPr>
            <p:cNvPr id="15" name="图片 9">
              <a:extLst>
                <a:ext uri="{FF2B5EF4-FFF2-40B4-BE49-F238E27FC236}">
                  <a16:creationId xmlns:a16="http://schemas.microsoft.com/office/drawing/2014/main" id="{67F2576B-228F-4AD1-AA87-7FF8C275721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8190" y="972844"/>
              <a:ext cx="4047231" cy="5621154"/>
            </a:xfrm>
            <a:prstGeom prst="rect">
              <a:avLst/>
            </a:prstGeom>
          </p:spPr>
        </p:pic>
        <p:pic>
          <p:nvPicPr>
            <p:cNvPr id="16" name="图片 12">
              <a:extLst>
                <a:ext uri="{FF2B5EF4-FFF2-40B4-BE49-F238E27FC236}">
                  <a16:creationId xmlns:a16="http://schemas.microsoft.com/office/drawing/2014/main" id="{151CBE57-E1B7-45F2-8C44-A05E83E8415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13666" y="2363384"/>
              <a:ext cx="1165860" cy="971550"/>
            </a:xfrm>
            <a:prstGeom prst="rect">
              <a:avLst/>
            </a:prstGeom>
          </p:spPr>
        </p:pic>
      </p:grpSp>
      <p:pic>
        <p:nvPicPr>
          <p:cNvPr id="17" name="图片 21">
            <a:extLst>
              <a:ext uri="{FF2B5EF4-FFF2-40B4-BE49-F238E27FC236}">
                <a16:creationId xmlns:a16="http://schemas.microsoft.com/office/drawing/2014/main" id="{610D4484-B488-4284-A083-ECFA1F0345FD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3161672" y="1892897"/>
            <a:ext cx="544108" cy="426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95481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750"/>
                            </p:stCondLst>
                            <p:childTnLst>
                              <p:par>
                                <p:cTn id="12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250"/>
                            </p:stCondLst>
                            <p:childTnLst>
                              <p:par>
                                <p:cTn id="2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4">
            <a:extLst>
              <a:ext uri="{FF2B5EF4-FFF2-40B4-BE49-F238E27FC236}">
                <a16:creationId xmlns:a16="http://schemas.microsoft.com/office/drawing/2014/main" id="{CFD15B21-0BDF-491E-83A8-93F55060A26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-220243"/>
            <a:ext cx="3892656" cy="3950325"/>
          </a:xfrm>
          <a:prstGeom prst="rect">
            <a:avLst/>
          </a:prstGeom>
        </p:spPr>
      </p:pic>
      <p:pic>
        <p:nvPicPr>
          <p:cNvPr id="8" name="图片 5">
            <a:extLst>
              <a:ext uri="{FF2B5EF4-FFF2-40B4-BE49-F238E27FC236}">
                <a16:creationId xmlns:a16="http://schemas.microsoft.com/office/drawing/2014/main" id="{72D05B0C-44F4-445B-A85B-4FF7FFDF957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58000" y="3143954"/>
            <a:ext cx="5333999" cy="3714044"/>
          </a:xfrm>
          <a:prstGeom prst="rect">
            <a:avLst/>
          </a:prstGeom>
        </p:spPr>
      </p:pic>
      <p:pic>
        <p:nvPicPr>
          <p:cNvPr id="9" name="图片 29">
            <a:extLst>
              <a:ext uri="{FF2B5EF4-FFF2-40B4-BE49-F238E27FC236}">
                <a16:creationId xmlns:a16="http://schemas.microsoft.com/office/drawing/2014/main" id="{BC70B424-1283-4C3C-AA44-1D9AE9410C7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6702329">
            <a:off x="9438357" y="1213686"/>
            <a:ext cx="1714500" cy="1428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27089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8">
            <a:extLst>
              <a:ext uri="{FF2B5EF4-FFF2-40B4-BE49-F238E27FC236}">
                <a16:creationId xmlns:a16="http://schemas.microsoft.com/office/drawing/2014/main" id="{4A547BD7-161A-4E50-B766-627D79F654C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7132015" cy="4992914"/>
          </a:xfrm>
          <a:prstGeom prst="rect">
            <a:avLst/>
          </a:prstGeom>
        </p:spPr>
      </p:pic>
      <p:pic>
        <p:nvPicPr>
          <p:cNvPr id="9" name="图片 11">
            <a:extLst>
              <a:ext uri="{FF2B5EF4-FFF2-40B4-BE49-F238E27FC236}">
                <a16:creationId xmlns:a16="http://schemas.microsoft.com/office/drawing/2014/main" id="{0F68391B-79B5-4871-A7A1-ADC04A6D929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5512809" y="4252686"/>
            <a:ext cx="6679191" cy="2605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5588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755053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54C6765-EC84-451D-BA82-7300ABD013BC}" type="datetimeFigureOut">
              <a:rPr lang="en-US" smtClean="0"/>
              <a:t>9/9/2022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52E39A6-0504-444F-8064-305BBA08AF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7860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54C6765-EC84-451D-BA82-7300ABD013BC}" type="datetimeFigureOut">
              <a:rPr lang="en-US" smtClean="0"/>
              <a:t>9/9/2022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52E39A6-0504-444F-8064-305BBA08AF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17572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54C6765-EC84-451D-BA82-7300ABD013BC}" type="datetimeFigureOut">
              <a:rPr lang="en-US" smtClean="0"/>
              <a:t>9/9/2022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52E39A6-0504-444F-8064-305BBA08AF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56992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54C6765-EC84-451D-BA82-7300ABD013BC}" type="datetimeFigureOut">
              <a:rPr lang="en-US" smtClean="0"/>
              <a:t>9/9/2022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52E39A6-0504-444F-8064-305BBA08AF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47264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3">
            <a:extLst>
              <a:ext uri="{FF2B5EF4-FFF2-40B4-BE49-F238E27FC236}">
                <a16:creationId xmlns:a16="http://schemas.microsoft.com/office/drawing/2014/main" id="{50763020-D343-4CA0-93FE-DBF44C08F3C5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-5688" y="0"/>
            <a:ext cx="12192000" cy="6858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C38DA38-71FB-4CEB-B777-09292390EC4A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976692" y="-26525564"/>
            <a:ext cx="2186247" cy="371775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B3E06E2-B8CD-4348-A929-48748D52322A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58508" y="-26525565"/>
            <a:ext cx="2186247" cy="371775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1A0A433-1C81-43D6-86C9-906F9D1CD5C6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863118" y="29176636"/>
            <a:ext cx="2186247" cy="371775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7AB7940-731C-4B6C-8537-33EBAD98DEBF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82672" y="29176635"/>
            <a:ext cx="2186247" cy="3717751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EFD30DE0-A467-4251-9C3A-A1C317B4972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44511100" y="-19326756"/>
            <a:ext cx="3627531" cy="476167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DAB0BDD7-87EC-486A-B615-E37ABFEB537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44511100" y="23671816"/>
            <a:ext cx="3627531" cy="476167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0A7B57CC-00D0-41DB-B5AF-37D47FB69AD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52475795" y="-19326756"/>
            <a:ext cx="3627531" cy="476167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2E588B1C-8AC9-4740-A8D9-6AF0680251B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52738933" y="23671816"/>
            <a:ext cx="3627531" cy="4761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89194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33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6.png"/><Relationship Id="rId4" Type="http://schemas.openxmlformats.org/officeDocument/2006/relationships/image" Target="../media/image3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9.png"/><Relationship Id="rId4" Type="http://schemas.microsoft.com/office/2007/relationships/hdphoto" Target="../media/hdphoto2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4" Type="http://schemas.microsoft.com/office/2007/relationships/hdphoto" Target="../media/hdphoto2.wdp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6" Type="http://schemas.microsoft.com/office/2007/relationships/hdphoto" Target="../media/hdphoto4.wdp"/><Relationship Id="rId5" Type="http://schemas.openxmlformats.org/officeDocument/2006/relationships/image" Target="../media/image41.png"/><Relationship Id="rId4" Type="http://schemas.microsoft.com/office/2007/relationships/hdphoto" Target="../media/hdphoto3.wdp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6" Type="http://schemas.microsoft.com/office/2007/relationships/hdphoto" Target="../media/hdphoto5.wdp"/><Relationship Id="rId5" Type="http://schemas.openxmlformats.org/officeDocument/2006/relationships/image" Target="../media/image42.png"/><Relationship Id="rId4" Type="http://schemas.microsoft.com/office/2007/relationships/hdphoto" Target="../media/hdphoto3.wdp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4" Type="http://schemas.microsoft.com/office/2007/relationships/hdphoto" Target="../media/hdphoto6.wdp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fif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61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7307835" y="446538"/>
            <a:ext cx="5079818" cy="837075"/>
            <a:chOff x="5973710" y="491509"/>
            <a:chExt cx="5079818" cy="837075"/>
          </a:xfrm>
        </p:grpSpPr>
        <p:sp>
          <p:nvSpPr>
            <p:cNvPr id="2" name="Rounded Rectangle 7">
              <a:extLst>
                <a:ext uri="{FF2B5EF4-FFF2-40B4-BE49-F238E27FC236}">
                  <a16:creationId xmlns:a16="http://schemas.microsoft.com/office/drawing/2014/main" id="{14472025-4503-B198-2EFE-6A67BF421B24}"/>
                </a:ext>
              </a:extLst>
            </p:cNvPr>
            <p:cNvSpPr/>
            <p:nvPr/>
          </p:nvSpPr>
          <p:spPr>
            <a:xfrm>
              <a:off x="5973710" y="491509"/>
              <a:ext cx="4174632" cy="837075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56000"/>
              </a:schemeClr>
            </a:solidFill>
            <a:ln w="28575">
              <a:solidFill>
                <a:srgbClr val="E5949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" name="TextBox 2"/>
            <p:cNvSpPr txBox="1"/>
            <p:nvPr/>
          </p:nvSpPr>
          <p:spPr>
            <a:xfrm>
              <a:off x="6481528" y="586880"/>
              <a:ext cx="4572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>
                  <a:solidFill>
                    <a:srgbClr val="FF0066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Alberta Heavy" panose="02040603050506020204" pitchFamily="18" charset="0"/>
                </a:rPr>
                <a:t>TẬP LÀM VĂN</a:t>
              </a:r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2762135" y="2331174"/>
            <a:ext cx="6966480" cy="1569660"/>
            <a:chOff x="3267439" y="2296830"/>
            <a:chExt cx="6966480" cy="1569660"/>
          </a:xfrm>
        </p:grpSpPr>
        <p:sp>
          <p:nvSpPr>
            <p:cNvPr id="7" name="TextBox 6"/>
            <p:cNvSpPr txBox="1"/>
            <p:nvPr/>
          </p:nvSpPr>
          <p:spPr>
            <a:xfrm>
              <a:off x="3267440" y="2296830"/>
              <a:ext cx="6966479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600" b="1">
                  <a:ln w="133350">
                    <a:solidFill>
                      <a:schemeClr val="bg1"/>
                    </a:solidFill>
                  </a:ln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#9Slide05 SVNVictoria" panose="02000503000000020003" pitchFamily="2" charset="0"/>
                </a:rPr>
                <a:t>Nhân vật</a:t>
              </a: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3267439" y="2296830"/>
              <a:ext cx="6966479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600" b="1">
                  <a:solidFill>
                    <a:srgbClr val="00B0F0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#9Slide05 SVNVictoria" panose="02000503000000020003" pitchFamily="2" charset="0"/>
                </a:rPr>
                <a:t>Nhân vật</a:t>
              </a:r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4407107" y="3624956"/>
            <a:ext cx="5709533" cy="132343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r>
              <a:rPr lang="en-US" altLang="zh-CN" sz="8000">
                <a:ln w="28575">
                  <a:noFill/>
                </a:ln>
                <a:solidFill>
                  <a:srgbClr val="00B49C"/>
                </a:solidFill>
                <a:effectLst>
                  <a:reflection blurRad="6350" stA="55000" endA="300" endPos="45500" dir="5400000" sy="-100000" algn="bl" rotWithShape="0"/>
                </a:effectLst>
                <a:latin typeface="UTM Kabel KT" panose="02040603050506020204" pitchFamily="18" charset="0"/>
                <a:ea typeface="华文琥珀" panose="02010800040101010101" pitchFamily="2" charset="-122"/>
              </a:rPr>
              <a:t>trong </a:t>
            </a:r>
            <a:r>
              <a:rPr lang="en-US" altLang="zh-CN" sz="8000">
                <a:ln w="28575">
                  <a:noFill/>
                </a:ln>
                <a:solidFill>
                  <a:srgbClr val="FF9C98"/>
                </a:solidFill>
                <a:effectLst>
                  <a:reflection blurRad="6350" stA="55000" endA="300" endPos="45500" dir="5400000" sy="-100000" algn="bl" rotWithShape="0"/>
                </a:effectLst>
                <a:latin typeface="UTM Kabel KT" panose="02040603050506020204" pitchFamily="18" charset="0"/>
                <a:ea typeface="华文琥珀" panose="02010800040101010101" pitchFamily="2" charset="-122"/>
              </a:rPr>
              <a:t>truyện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6985416" y="5066675"/>
            <a:ext cx="2188564" cy="583180"/>
            <a:chOff x="6985416" y="5066675"/>
            <a:chExt cx="2188564" cy="583180"/>
          </a:xfrm>
        </p:grpSpPr>
        <p:sp>
          <p:nvSpPr>
            <p:cNvPr id="10" name="Rounded Rectangle 9"/>
            <p:cNvSpPr/>
            <p:nvPr/>
          </p:nvSpPr>
          <p:spPr>
            <a:xfrm>
              <a:off x="6985416" y="5066675"/>
              <a:ext cx="2188564" cy="554636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FF99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7150308" y="5126635"/>
              <a:ext cx="188876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>
                  <a:solidFill>
                    <a:schemeClr val="bg2">
                      <a:lumMod val="25000"/>
                    </a:schemeClr>
                  </a:solidFill>
                  <a:latin typeface="#9Slide07 SVNDessert Menu Scrip" panose="00000500000000000000" pitchFamily="2" charset="0"/>
                </a:rPr>
                <a:t>Trang 13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67539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5">
            <a:extLst>
              <a:ext uri="{FF2B5EF4-FFF2-40B4-BE49-F238E27FC236}">
                <a16:creationId xmlns:a16="http://schemas.microsoft.com/office/drawing/2014/main" id="{82E5E1A0-6335-4219-9B33-8C8CAC7C1372}"/>
              </a:ext>
            </a:extLst>
          </p:cNvPr>
          <p:cNvGrpSpPr/>
          <p:nvPr/>
        </p:nvGrpSpPr>
        <p:grpSpPr>
          <a:xfrm>
            <a:off x="138284" y="0"/>
            <a:ext cx="3991530" cy="901096"/>
            <a:chOff x="218495" y="18446"/>
            <a:chExt cx="3991530" cy="901096"/>
          </a:xfrm>
        </p:grpSpPr>
        <p:pic>
          <p:nvPicPr>
            <p:cNvPr id="3" name="图片 6">
              <a:extLst>
                <a:ext uri="{FF2B5EF4-FFF2-40B4-BE49-F238E27FC236}">
                  <a16:creationId xmlns:a16="http://schemas.microsoft.com/office/drawing/2014/main" id="{491318F1-21F2-4EB2-96DC-0CBF632750D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8495" y="154140"/>
              <a:ext cx="3278684" cy="765402"/>
            </a:xfrm>
            <a:prstGeom prst="rect">
              <a:avLst/>
            </a:prstGeom>
          </p:spPr>
        </p:pic>
        <p:sp>
          <p:nvSpPr>
            <p:cNvPr id="4" name="Rectangle 2">
              <a:extLst>
                <a:ext uri="{FF2B5EF4-FFF2-40B4-BE49-F238E27FC236}">
                  <a16:creationId xmlns:a16="http://schemas.microsoft.com/office/drawing/2014/main" id="{AA538024-EE28-4FD6-8451-F689B39A49D9}"/>
                </a:ext>
              </a:extLst>
            </p:cNvPr>
            <p:cNvSpPr txBox="1">
              <a:spLocks noChangeArrowheads="1"/>
            </p:cNvSpPr>
            <p:nvPr/>
          </p:nvSpPr>
          <p:spPr>
            <a:xfrm>
              <a:off x="932916" y="18446"/>
              <a:ext cx="3277109" cy="698500"/>
            </a:xfrm>
            <a:prstGeom prst="rect">
              <a:avLst/>
            </a:prstGeom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bevel/>
                </a14:hiddenLine>
              </a:ext>
            </a:extLst>
          </p:spPr>
          <p:txBody>
            <a:bodyPr vert="horz" lIns="91440" tIns="45720" rIns="91440" bIns="45720" rtlCol="0" anchor="ctr">
              <a:normAutofit/>
            </a:bodyPr>
            <a:lstStyle>
              <a:lvl1pPr algn="l" defTabSz="6858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33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>
                <a:lnSpc>
                  <a:spcPct val="100000"/>
                </a:lnSpc>
              </a:pPr>
              <a:r>
                <a:rPr lang="en-US" altLang="zh-CN" sz="3600" b="1">
                  <a:solidFill>
                    <a:schemeClr val="accent5">
                      <a:lumMod val="75000"/>
                    </a:schemeClr>
                  </a:solidFill>
                  <a:latin typeface="UTM HelvetIns" panose="02040603050506020204" pitchFamily="18" charset="0"/>
                  <a:ea typeface="思源黑体旧字形 Normal" panose="020B0400000000000000" pitchFamily="34" charset="-128"/>
                </a:rPr>
                <a:t>Nhận xét</a:t>
              </a:r>
              <a:endParaRPr lang="zh-CN" altLang="en-US" sz="3600" b="1" dirty="0">
                <a:solidFill>
                  <a:schemeClr val="accent5">
                    <a:lumMod val="75000"/>
                  </a:schemeClr>
                </a:solidFill>
                <a:latin typeface="UTM HelvetIns" panose="02040603050506020204" pitchFamily="18" charset="0"/>
                <a:ea typeface="思源黑体旧字形 Normal" panose="020B0400000000000000" pitchFamily="34" charset="-128"/>
              </a:endParaRPr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358029" y="1021016"/>
            <a:ext cx="11424240" cy="59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altLang="en-US" sz="3600" b="1">
                <a:solidFill>
                  <a:schemeClr val="accent5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B</a:t>
            </a:r>
            <a:r>
              <a:rPr lang="en-US" altLang="en-US" sz="3600" b="1">
                <a:solidFill>
                  <a:schemeClr val="accent5"/>
                </a:solidFill>
                <a:latin typeface="UTM Avo" panose="02040603050506020204" pitchFamily="18" charset="0"/>
                <a:ea typeface="Times New Roman" panose="02020603050405020304" pitchFamily="18" charset="0"/>
              </a:rPr>
              <a:t>à</a:t>
            </a:r>
            <a:r>
              <a:rPr lang="en-US" altLang="en-US" sz="3600" b="1">
                <a:solidFill>
                  <a:schemeClr val="accent5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i 2: </a:t>
            </a:r>
            <a:r>
              <a:rPr lang="en-US" altLang="en-US" sz="3600" b="1">
                <a:ln w="0"/>
                <a:solidFill>
                  <a:schemeClr val="accent5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Nêu nhận xét về tính cách của nhân vật:</a:t>
            </a:r>
            <a:endParaRPr lang="en-US" altLang="en-US" sz="3600" b="1" dirty="0">
              <a:ln w="0"/>
              <a:solidFill>
                <a:schemeClr val="accent5"/>
              </a:solidFill>
              <a:latin typeface="UTM Avo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圆角右箭头 13">
            <a:extLst>
              <a:ext uri="{FF2B5EF4-FFF2-40B4-BE49-F238E27FC236}">
                <a16:creationId xmlns:a16="http://schemas.microsoft.com/office/drawing/2014/main" id="{F83F609D-B340-4FA6-B753-9D1D855C4637}"/>
              </a:ext>
            </a:extLst>
          </p:cNvPr>
          <p:cNvSpPr/>
          <p:nvPr/>
        </p:nvSpPr>
        <p:spPr>
          <a:xfrm rot="5400000">
            <a:off x="6733386" y="3236610"/>
            <a:ext cx="1084088" cy="1171944"/>
          </a:xfrm>
          <a:prstGeom prst="bentArrow">
            <a:avLst/>
          </a:prstGeom>
          <a:solidFill>
            <a:srgbClr val="FF9C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>
                <a:solidFill>
                  <a:srgbClr val="10FAB4"/>
                </a:solidFill>
              </a:rPr>
              <a:t> </a:t>
            </a:r>
            <a:endParaRPr lang="zh-CN" altLang="en-US">
              <a:solidFill>
                <a:srgbClr val="10FAB4"/>
              </a:solidFill>
            </a:endParaRPr>
          </a:p>
        </p:txBody>
      </p:sp>
      <p:sp>
        <p:nvSpPr>
          <p:cNvPr id="7" name="圆角右箭头 14">
            <a:extLst>
              <a:ext uri="{FF2B5EF4-FFF2-40B4-BE49-F238E27FC236}">
                <a16:creationId xmlns:a16="http://schemas.microsoft.com/office/drawing/2014/main" id="{D09B7E05-32E9-4BF8-86BD-5DD934421A9F}"/>
              </a:ext>
            </a:extLst>
          </p:cNvPr>
          <p:cNvSpPr/>
          <p:nvPr/>
        </p:nvSpPr>
        <p:spPr>
          <a:xfrm rot="16200000" flipH="1">
            <a:off x="2994040" y="3345532"/>
            <a:ext cx="1221740" cy="1049808"/>
          </a:xfrm>
          <a:prstGeom prst="bentArrow">
            <a:avLst/>
          </a:prstGeom>
          <a:solidFill>
            <a:srgbClr val="00B4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10FAB4"/>
              </a:solidFill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3906865" y="1869311"/>
            <a:ext cx="3040994" cy="2179297"/>
            <a:chOff x="3906865" y="2304021"/>
            <a:chExt cx="3040994" cy="2179297"/>
          </a:xfrm>
        </p:grpSpPr>
        <p:grpSp>
          <p:nvGrpSpPr>
            <p:cNvPr id="9" name="组合 210">
              <a:extLst>
                <a:ext uri="{FF2B5EF4-FFF2-40B4-BE49-F238E27FC236}">
                  <a16:creationId xmlns:a16="http://schemas.microsoft.com/office/drawing/2014/main" id="{4C223653-4AB0-40A0-AD12-1C2941D943C9}"/>
                </a:ext>
              </a:extLst>
            </p:cNvPr>
            <p:cNvGrpSpPr/>
            <p:nvPr/>
          </p:nvGrpSpPr>
          <p:grpSpPr>
            <a:xfrm>
              <a:off x="4965038" y="2304021"/>
              <a:ext cx="1284558" cy="1284558"/>
              <a:chOff x="2132930" y="1035327"/>
              <a:chExt cx="1307248" cy="1307248"/>
            </a:xfrm>
          </p:grpSpPr>
          <p:grpSp>
            <p:nvGrpSpPr>
              <p:cNvPr id="14" name="组合 211">
                <a:extLst>
                  <a:ext uri="{FF2B5EF4-FFF2-40B4-BE49-F238E27FC236}">
                    <a16:creationId xmlns:a16="http://schemas.microsoft.com/office/drawing/2014/main" id="{6D76D53C-3D60-4C86-AE01-879A314F1F04}"/>
                  </a:ext>
                </a:extLst>
              </p:cNvPr>
              <p:cNvGrpSpPr/>
              <p:nvPr/>
            </p:nvGrpSpPr>
            <p:grpSpPr>
              <a:xfrm rot="20755360">
                <a:off x="2132930" y="1035327"/>
                <a:ext cx="1307248" cy="1307248"/>
                <a:chOff x="5153025" y="4019551"/>
                <a:chExt cx="1866899" cy="1866899"/>
              </a:xfrm>
            </p:grpSpPr>
            <p:sp>
              <p:nvSpPr>
                <p:cNvPr id="16" name="椭圆 213">
                  <a:extLst>
                    <a:ext uri="{FF2B5EF4-FFF2-40B4-BE49-F238E27FC236}">
                      <a16:creationId xmlns:a16="http://schemas.microsoft.com/office/drawing/2014/main" id="{CAE429C2-1ADC-41B8-8E88-7A9872C4CB2B}"/>
                    </a:ext>
                  </a:extLst>
                </p:cNvPr>
                <p:cNvSpPr/>
                <p:nvPr/>
              </p:nvSpPr>
              <p:spPr>
                <a:xfrm>
                  <a:off x="5566468" y="4396051"/>
                  <a:ext cx="1047657" cy="1047657"/>
                </a:xfrm>
                <a:prstGeom prst="ellipse">
                  <a:avLst/>
                </a:prstGeom>
                <a:solidFill>
                  <a:srgbClr val="FFC000"/>
                </a:solidFill>
                <a:ln w="22225">
                  <a:solidFill>
                    <a:srgbClr val="FFC000"/>
                  </a:solidFill>
                </a:ln>
                <a:effectLst>
                  <a:innerShdw blurRad="241300" dist="76200">
                    <a:srgbClr val="FFFF00"/>
                  </a:inn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latin typeface="inpin heiti" panose="00000500000000000000" pitchFamily="2" charset="-122"/>
                    <a:ea typeface="inpin heiti" panose="00000500000000000000" pitchFamily="2" charset="-122"/>
                    <a:sym typeface="inpin heiti" panose="00000500000000000000" pitchFamily="2" charset="-122"/>
                  </a:endParaRPr>
                </a:p>
              </p:txBody>
            </p:sp>
            <p:grpSp>
              <p:nvGrpSpPr>
                <p:cNvPr id="17" name="组合 214">
                  <a:extLst>
                    <a:ext uri="{FF2B5EF4-FFF2-40B4-BE49-F238E27FC236}">
                      <a16:creationId xmlns:a16="http://schemas.microsoft.com/office/drawing/2014/main" id="{9A5751E6-E460-47AF-BFA0-CB720BA0D66C}"/>
                    </a:ext>
                  </a:extLst>
                </p:cNvPr>
                <p:cNvGrpSpPr/>
                <p:nvPr/>
              </p:nvGrpSpPr>
              <p:grpSpPr>
                <a:xfrm>
                  <a:off x="6050915" y="4019551"/>
                  <a:ext cx="71120" cy="1866899"/>
                  <a:chOff x="6072187" y="3914775"/>
                  <a:chExt cx="0" cy="2143125"/>
                </a:xfrm>
              </p:grpSpPr>
              <p:cxnSp>
                <p:nvCxnSpPr>
                  <p:cNvPr id="27" name="直接连接符 224">
                    <a:extLst>
                      <a:ext uri="{FF2B5EF4-FFF2-40B4-BE49-F238E27FC236}">
                        <a16:creationId xmlns:a16="http://schemas.microsoft.com/office/drawing/2014/main" id="{5B35119E-C896-41EB-B06A-6B1E986A1A16}"/>
                      </a:ext>
                    </a:extLst>
                  </p:cNvPr>
                  <p:cNvCxnSpPr/>
                  <p:nvPr/>
                </p:nvCxnSpPr>
                <p:spPr>
                  <a:xfrm>
                    <a:off x="6072187" y="3914775"/>
                    <a:ext cx="0" cy="247650"/>
                  </a:xfrm>
                  <a:prstGeom prst="line">
                    <a:avLst/>
                  </a:prstGeom>
                  <a:ln w="88900" cap="rnd">
                    <a:solidFill>
                      <a:srgbClr val="FFC0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8" name="直接连接符 225">
                    <a:extLst>
                      <a:ext uri="{FF2B5EF4-FFF2-40B4-BE49-F238E27FC236}">
                        <a16:creationId xmlns:a16="http://schemas.microsoft.com/office/drawing/2014/main" id="{B97B0B4C-F853-413C-B419-31B42B514010}"/>
                      </a:ext>
                    </a:extLst>
                  </p:cNvPr>
                  <p:cNvCxnSpPr/>
                  <p:nvPr/>
                </p:nvCxnSpPr>
                <p:spPr>
                  <a:xfrm>
                    <a:off x="6072187" y="5810250"/>
                    <a:ext cx="0" cy="247650"/>
                  </a:xfrm>
                  <a:prstGeom prst="line">
                    <a:avLst/>
                  </a:prstGeom>
                  <a:ln w="88900" cap="rnd">
                    <a:solidFill>
                      <a:srgbClr val="FFC0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18" name="组合 215">
                  <a:extLst>
                    <a:ext uri="{FF2B5EF4-FFF2-40B4-BE49-F238E27FC236}">
                      <a16:creationId xmlns:a16="http://schemas.microsoft.com/office/drawing/2014/main" id="{F91DAE4A-C2DD-4B66-8259-597BEA02BD89}"/>
                    </a:ext>
                  </a:extLst>
                </p:cNvPr>
                <p:cNvGrpSpPr/>
                <p:nvPr/>
              </p:nvGrpSpPr>
              <p:grpSpPr>
                <a:xfrm rot="16200000">
                  <a:off x="6050915" y="4019551"/>
                  <a:ext cx="71120" cy="1866899"/>
                  <a:chOff x="6072187" y="3914775"/>
                  <a:chExt cx="0" cy="2143125"/>
                </a:xfrm>
              </p:grpSpPr>
              <p:cxnSp>
                <p:nvCxnSpPr>
                  <p:cNvPr id="25" name="直接连接符 222">
                    <a:extLst>
                      <a:ext uri="{FF2B5EF4-FFF2-40B4-BE49-F238E27FC236}">
                        <a16:creationId xmlns:a16="http://schemas.microsoft.com/office/drawing/2014/main" id="{AE546411-C256-4D9D-A014-4F64D2400B2C}"/>
                      </a:ext>
                    </a:extLst>
                  </p:cNvPr>
                  <p:cNvCxnSpPr/>
                  <p:nvPr/>
                </p:nvCxnSpPr>
                <p:spPr>
                  <a:xfrm>
                    <a:off x="6072187" y="3914775"/>
                    <a:ext cx="0" cy="247650"/>
                  </a:xfrm>
                  <a:prstGeom prst="line">
                    <a:avLst/>
                  </a:prstGeom>
                  <a:ln w="88900" cap="rnd">
                    <a:solidFill>
                      <a:srgbClr val="FFC0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6" name="直接连接符 223">
                    <a:extLst>
                      <a:ext uri="{FF2B5EF4-FFF2-40B4-BE49-F238E27FC236}">
                        <a16:creationId xmlns:a16="http://schemas.microsoft.com/office/drawing/2014/main" id="{4B823C81-AAC7-4117-B927-36791371A80A}"/>
                      </a:ext>
                    </a:extLst>
                  </p:cNvPr>
                  <p:cNvCxnSpPr/>
                  <p:nvPr/>
                </p:nvCxnSpPr>
                <p:spPr>
                  <a:xfrm>
                    <a:off x="6072187" y="5810250"/>
                    <a:ext cx="0" cy="247650"/>
                  </a:xfrm>
                  <a:prstGeom prst="line">
                    <a:avLst/>
                  </a:prstGeom>
                  <a:ln w="88900" cap="rnd">
                    <a:solidFill>
                      <a:srgbClr val="FFC0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19" name="组合 216">
                  <a:extLst>
                    <a:ext uri="{FF2B5EF4-FFF2-40B4-BE49-F238E27FC236}">
                      <a16:creationId xmlns:a16="http://schemas.microsoft.com/office/drawing/2014/main" id="{91960DCF-B964-4710-BE02-5081C3D47B7C}"/>
                    </a:ext>
                  </a:extLst>
                </p:cNvPr>
                <p:cNvGrpSpPr/>
                <p:nvPr/>
              </p:nvGrpSpPr>
              <p:grpSpPr>
                <a:xfrm rot="2700000">
                  <a:off x="6050915" y="4019551"/>
                  <a:ext cx="71120" cy="1866899"/>
                  <a:chOff x="6072187" y="3914775"/>
                  <a:chExt cx="0" cy="2143125"/>
                </a:xfrm>
              </p:grpSpPr>
              <p:cxnSp>
                <p:nvCxnSpPr>
                  <p:cNvPr id="23" name="直接连接符 220">
                    <a:extLst>
                      <a:ext uri="{FF2B5EF4-FFF2-40B4-BE49-F238E27FC236}">
                        <a16:creationId xmlns:a16="http://schemas.microsoft.com/office/drawing/2014/main" id="{8BF53C75-AF03-4218-91A0-CF197354E192}"/>
                      </a:ext>
                    </a:extLst>
                  </p:cNvPr>
                  <p:cNvCxnSpPr/>
                  <p:nvPr/>
                </p:nvCxnSpPr>
                <p:spPr>
                  <a:xfrm>
                    <a:off x="6072187" y="3914775"/>
                    <a:ext cx="0" cy="247650"/>
                  </a:xfrm>
                  <a:prstGeom prst="line">
                    <a:avLst/>
                  </a:prstGeom>
                  <a:ln w="88900" cap="rnd">
                    <a:solidFill>
                      <a:srgbClr val="FFC0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4" name="直接连接符 221">
                    <a:extLst>
                      <a:ext uri="{FF2B5EF4-FFF2-40B4-BE49-F238E27FC236}">
                        <a16:creationId xmlns:a16="http://schemas.microsoft.com/office/drawing/2014/main" id="{8F54E177-1461-4BF0-B7D2-962AD2E2A05F}"/>
                      </a:ext>
                    </a:extLst>
                  </p:cNvPr>
                  <p:cNvCxnSpPr/>
                  <p:nvPr/>
                </p:nvCxnSpPr>
                <p:spPr>
                  <a:xfrm>
                    <a:off x="6072187" y="5810250"/>
                    <a:ext cx="0" cy="247650"/>
                  </a:xfrm>
                  <a:prstGeom prst="line">
                    <a:avLst/>
                  </a:prstGeom>
                  <a:ln w="88900" cap="rnd">
                    <a:solidFill>
                      <a:srgbClr val="FFC0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20" name="组合 217">
                  <a:extLst>
                    <a:ext uri="{FF2B5EF4-FFF2-40B4-BE49-F238E27FC236}">
                      <a16:creationId xmlns:a16="http://schemas.microsoft.com/office/drawing/2014/main" id="{B358210F-C277-41A0-82EC-57E16C4042C1}"/>
                    </a:ext>
                  </a:extLst>
                </p:cNvPr>
                <p:cNvGrpSpPr/>
                <p:nvPr/>
              </p:nvGrpSpPr>
              <p:grpSpPr>
                <a:xfrm rot="18900000" flipH="1">
                  <a:off x="6050915" y="4019551"/>
                  <a:ext cx="71120" cy="1866899"/>
                  <a:chOff x="6072187" y="3914775"/>
                  <a:chExt cx="0" cy="2143125"/>
                </a:xfrm>
              </p:grpSpPr>
              <p:cxnSp>
                <p:nvCxnSpPr>
                  <p:cNvPr id="21" name="直接连接符 218">
                    <a:extLst>
                      <a:ext uri="{FF2B5EF4-FFF2-40B4-BE49-F238E27FC236}">
                        <a16:creationId xmlns:a16="http://schemas.microsoft.com/office/drawing/2014/main" id="{9C493D0E-178C-4C7D-945F-7E0BF791151E}"/>
                      </a:ext>
                    </a:extLst>
                  </p:cNvPr>
                  <p:cNvCxnSpPr/>
                  <p:nvPr/>
                </p:nvCxnSpPr>
                <p:spPr>
                  <a:xfrm>
                    <a:off x="6072187" y="3914775"/>
                    <a:ext cx="0" cy="247650"/>
                  </a:xfrm>
                  <a:prstGeom prst="line">
                    <a:avLst/>
                  </a:prstGeom>
                  <a:ln w="88900" cap="rnd">
                    <a:solidFill>
                      <a:srgbClr val="FFC0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2" name="直接连接符 219">
                    <a:extLst>
                      <a:ext uri="{FF2B5EF4-FFF2-40B4-BE49-F238E27FC236}">
                        <a16:creationId xmlns:a16="http://schemas.microsoft.com/office/drawing/2014/main" id="{6B5A93AE-ACC7-4866-976E-9D828ED03AFE}"/>
                      </a:ext>
                    </a:extLst>
                  </p:cNvPr>
                  <p:cNvCxnSpPr/>
                  <p:nvPr/>
                </p:nvCxnSpPr>
                <p:spPr>
                  <a:xfrm>
                    <a:off x="6072187" y="5810250"/>
                    <a:ext cx="0" cy="247650"/>
                  </a:xfrm>
                  <a:prstGeom prst="line">
                    <a:avLst/>
                  </a:prstGeom>
                  <a:ln w="88900" cap="rnd">
                    <a:solidFill>
                      <a:srgbClr val="FFC0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sp>
            <p:nvSpPr>
              <p:cNvPr id="15" name="弧形 212">
                <a:extLst>
                  <a:ext uri="{FF2B5EF4-FFF2-40B4-BE49-F238E27FC236}">
                    <a16:creationId xmlns:a16="http://schemas.microsoft.com/office/drawing/2014/main" id="{2BC34068-C9F2-4C34-B9EA-ACA712186FB8}"/>
                  </a:ext>
                </a:extLst>
              </p:cNvPr>
              <p:cNvSpPr/>
              <p:nvPr/>
            </p:nvSpPr>
            <p:spPr>
              <a:xfrm>
                <a:off x="2477044" y="1366932"/>
                <a:ext cx="594214" cy="594214"/>
              </a:xfrm>
              <a:prstGeom prst="arc">
                <a:avLst/>
              </a:prstGeom>
              <a:ln w="50800" cap="rnd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endParaRPr>
              </a:p>
            </p:txBody>
          </p:sp>
        </p:grpSp>
        <p:grpSp>
          <p:nvGrpSpPr>
            <p:cNvPr id="10" name="组合 226">
              <a:extLst>
                <a:ext uri="{FF2B5EF4-FFF2-40B4-BE49-F238E27FC236}">
                  <a16:creationId xmlns:a16="http://schemas.microsoft.com/office/drawing/2014/main" id="{6AADC884-BF35-43D0-BEE5-73EFDB3037DA}"/>
                </a:ext>
              </a:extLst>
            </p:cNvPr>
            <p:cNvGrpSpPr/>
            <p:nvPr/>
          </p:nvGrpSpPr>
          <p:grpSpPr>
            <a:xfrm>
              <a:off x="3906865" y="2775068"/>
              <a:ext cx="3040994" cy="1708250"/>
              <a:chOff x="8726219" y="-661205"/>
              <a:chExt cx="2154936" cy="1322409"/>
            </a:xfrm>
          </p:grpSpPr>
          <p:sp>
            <p:nvSpPr>
              <p:cNvPr id="12" name="任意多边形 227">
                <a:extLst>
                  <a:ext uri="{FF2B5EF4-FFF2-40B4-BE49-F238E27FC236}">
                    <a16:creationId xmlns:a16="http://schemas.microsoft.com/office/drawing/2014/main" id="{A730D124-97EC-423B-B1F8-E7016A54BA28}"/>
                  </a:ext>
                </a:extLst>
              </p:cNvPr>
              <p:cNvSpPr/>
              <p:nvPr/>
            </p:nvSpPr>
            <p:spPr>
              <a:xfrm rot="21387068">
                <a:off x="8737941" y="-661205"/>
                <a:ext cx="2143214" cy="1322408"/>
              </a:xfrm>
              <a:custGeom>
                <a:avLst/>
                <a:gdLst>
                  <a:gd name="connsiteX0" fmla="*/ 948690 w 2148840"/>
                  <a:gd name="connsiteY0" fmla="*/ 0 h 1325880"/>
                  <a:gd name="connsiteX1" fmla="*/ 1264643 w 2148840"/>
                  <a:gd name="connsiteY1" fmla="*/ 209428 h 1325880"/>
                  <a:gd name="connsiteX2" fmla="*/ 1272463 w 2148840"/>
                  <a:gd name="connsiteY2" fmla="*/ 234618 h 1325880"/>
                  <a:gd name="connsiteX3" fmla="*/ 1318138 w 2148840"/>
                  <a:gd name="connsiteY3" fmla="*/ 209827 h 1325880"/>
                  <a:gd name="connsiteX4" fmla="*/ 1451610 w 2148840"/>
                  <a:gd name="connsiteY4" fmla="*/ 182880 h 1325880"/>
                  <a:gd name="connsiteX5" fmla="*/ 1735948 w 2148840"/>
                  <a:gd name="connsiteY5" fmla="*/ 334061 h 1325880"/>
                  <a:gd name="connsiteX6" fmla="*/ 1754729 w 2148840"/>
                  <a:gd name="connsiteY6" fmla="*/ 368663 h 1325880"/>
                  <a:gd name="connsiteX7" fmla="*/ 1811161 w 2148840"/>
                  <a:gd name="connsiteY7" fmla="*/ 374352 h 1325880"/>
                  <a:gd name="connsiteX8" fmla="*/ 2148840 w 2148840"/>
                  <a:gd name="connsiteY8" fmla="*/ 788670 h 1325880"/>
                  <a:gd name="connsiteX9" fmla="*/ 1725930 w 2148840"/>
                  <a:gd name="connsiteY9" fmla="*/ 1211580 h 1325880"/>
                  <a:gd name="connsiteX10" fmla="*/ 1489477 w 2148840"/>
                  <a:gd name="connsiteY10" fmla="*/ 1139354 h 1325880"/>
                  <a:gd name="connsiteX11" fmla="*/ 1436947 w 2148840"/>
                  <a:gd name="connsiteY11" fmla="*/ 1096013 h 1325880"/>
                  <a:gd name="connsiteX12" fmla="*/ 1420223 w 2148840"/>
                  <a:gd name="connsiteY12" fmla="*/ 1126825 h 1325880"/>
                  <a:gd name="connsiteX13" fmla="*/ 1045845 w 2148840"/>
                  <a:gd name="connsiteY13" fmla="*/ 1325880 h 1325880"/>
                  <a:gd name="connsiteX14" fmla="*/ 726597 w 2148840"/>
                  <a:gd name="connsiteY14" fmla="*/ 1193643 h 1325880"/>
                  <a:gd name="connsiteX15" fmla="*/ 677235 w 2148840"/>
                  <a:gd name="connsiteY15" fmla="*/ 1133816 h 1325880"/>
                  <a:gd name="connsiteX16" fmla="*/ 643102 w 2148840"/>
                  <a:gd name="connsiteY16" fmla="*/ 1152342 h 1325880"/>
                  <a:gd name="connsiteX17" fmla="*/ 462915 w 2148840"/>
                  <a:gd name="connsiteY17" fmla="*/ 1188720 h 1325880"/>
                  <a:gd name="connsiteX18" fmla="*/ 0 w 2148840"/>
                  <a:gd name="connsiteY18" fmla="*/ 725805 h 1325880"/>
                  <a:gd name="connsiteX19" fmla="*/ 462915 w 2148840"/>
                  <a:gd name="connsiteY19" fmla="*/ 262890 h 1325880"/>
                  <a:gd name="connsiteX20" fmla="*/ 556209 w 2148840"/>
                  <a:gd name="connsiteY20" fmla="*/ 272295 h 1325880"/>
                  <a:gd name="connsiteX21" fmla="*/ 611187 w 2148840"/>
                  <a:gd name="connsiteY21" fmla="*/ 289361 h 1325880"/>
                  <a:gd name="connsiteX22" fmla="*/ 612757 w 2148840"/>
                  <a:gd name="connsiteY22" fmla="*/ 273794 h 1325880"/>
                  <a:gd name="connsiteX23" fmla="*/ 948690 w 2148840"/>
                  <a:gd name="connsiteY23" fmla="*/ 0 h 13258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148840" h="1325880">
                    <a:moveTo>
                      <a:pt x="948690" y="0"/>
                    </a:moveTo>
                    <a:cubicBezTo>
                      <a:pt x="1090723" y="0"/>
                      <a:pt x="1212588" y="86356"/>
                      <a:pt x="1264643" y="209428"/>
                    </a:cubicBezTo>
                    <a:lnTo>
                      <a:pt x="1272463" y="234618"/>
                    </a:lnTo>
                    <a:lnTo>
                      <a:pt x="1318138" y="209827"/>
                    </a:lnTo>
                    <a:cubicBezTo>
                      <a:pt x="1359162" y="192475"/>
                      <a:pt x="1404265" y="182880"/>
                      <a:pt x="1451610" y="182880"/>
                    </a:cubicBezTo>
                    <a:cubicBezTo>
                      <a:pt x="1569971" y="182880"/>
                      <a:pt x="1674326" y="242849"/>
                      <a:pt x="1735948" y="334061"/>
                    </a:cubicBezTo>
                    <a:lnTo>
                      <a:pt x="1754729" y="368663"/>
                    </a:lnTo>
                    <a:lnTo>
                      <a:pt x="1811161" y="374352"/>
                    </a:lnTo>
                    <a:cubicBezTo>
                      <a:pt x="2003874" y="413787"/>
                      <a:pt x="2148840" y="584299"/>
                      <a:pt x="2148840" y="788670"/>
                    </a:cubicBezTo>
                    <a:cubicBezTo>
                      <a:pt x="2148840" y="1022237"/>
                      <a:pt x="1959497" y="1211580"/>
                      <a:pt x="1725930" y="1211580"/>
                    </a:cubicBezTo>
                    <a:cubicBezTo>
                      <a:pt x="1638342" y="1211580"/>
                      <a:pt x="1556974" y="1184954"/>
                      <a:pt x="1489477" y="1139354"/>
                    </a:cubicBezTo>
                    <a:lnTo>
                      <a:pt x="1436947" y="1096013"/>
                    </a:lnTo>
                    <a:lnTo>
                      <a:pt x="1420223" y="1126825"/>
                    </a:lnTo>
                    <a:cubicBezTo>
                      <a:pt x="1339088" y="1246920"/>
                      <a:pt x="1201688" y="1325880"/>
                      <a:pt x="1045845" y="1325880"/>
                    </a:cubicBezTo>
                    <a:cubicBezTo>
                      <a:pt x="921171" y="1325880"/>
                      <a:pt x="808300" y="1275346"/>
                      <a:pt x="726597" y="1193643"/>
                    </a:cubicBezTo>
                    <a:lnTo>
                      <a:pt x="677235" y="1133816"/>
                    </a:lnTo>
                    <a:lnTo>
                      <a:pt x="643102" y="1152342"/>
                    </a:lnTo>
                    <a:cubicBezTo>
                      <a:pt x="587720" y="1175767"/>
                      <a:pt x="526830" y="1188720"/>
                      <a:pt x="462915" y="1188720"/>
                    </a:cubicBezTo>
                    <a:cubicBezTo>
                      <a:pt x="207254" y="1188720"/>
                      <a:pt x="0" y="981466"/>
                      <a:pt x="0" y="725805"/>
                    </a:cubicBezTo>
                    <a:cubicBezTo>
                      <a:pt x="0" y="470144"/>
                      <a:pt x="207254" y="262890"/>
                      <a:pt x="462915" y="262890"/>
                    </a:cubicBezTo>
                    <a:cubicBezTo>
                      <a:pt x="494873" y="262890"/>
                      <a:pt x="526074" y="266128"/>
                      <a:pt x="556209" y="272295"/>
                    </a:cubicBezTo>
                    <a:lnTo>
                      <a:pt x="611187" y="289361"/>
                    </a:lnTo>
                    <a:lnTo>
                      <a:pt x="612757" y="273794"/>
                    </a:lnTo>
                    <a:cubicBezTo>
                      <a:pt x="644731" y="117540"/>
                      <a:pt x="782984" y="0"/>
                      <a:pt x="948690" y="0"/>
                    </a:cubicBezTo>
                    <a:close/>
                  </a:path>
                </a:pathLst>
              </a:custGeom>
              <a:solidFill>
                <a:schemeClr val="bg1"/>
              </a:solidFill>
              <a:ln w="19050">
                <a:solidFill>
                  <a:srgbClr val="91F0FD"/>
                </a:solidFill>
              </a:ln>
              <a:effectLst>
                <a:outerShdw blurRad="215900" dist="76200" dir="6600000" algn="t" rotWithShape="0">
                  <a:prstClr val="black">
                    <a:alpha val="1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endParaRPr>
              </a:p>
            </p:txBody>
          </p:sp>
          <p:sp>
            <p:nvSpPr>
              <p:cNvPr id="13" name="任意多边形 228">
                <a:extLst>
                  <a:ext uri="{FF2B5EF4-FFF2-40B4-BE49-F238E27FC236}">
                    <a16:creationId xmlns:a16="http://schemas.microsoft.com/office/drawing/2014/main" id="{B3D03377-2B78-426E-A502-E3FA17FD2B87}"/>
                  </a:ext>
                </a:extLst>
              </p:cNvPr>
              <p:cNvSpPr/>
              <p:nvPr/>
            </p:nvSpPr>
            <p:spPr>
              <a:xfrm rot="21387068">
                <a:off x="8726219" y="-661204"/>
                <a:ext cx="2143214" cy="1322408"/>
              </a:xfrm>
              <a:custGeom>
                <a:avLst/>
                <a:gdLst>
                  <a:gd name="connsiteX0" fmla="*/ 948690 w 2148840"/>
                  <a:gd name="connsiteY0" fmla="*/ 0 h 1325880"/>
                  <a:gd name="connsiteX1" fmla="*/ 1264643 w 2148840"/>
                  <a:gd name="connsiteY1" fmla="*/ 209428 h 1325880"/>
                  <a:gd name="connsiteX2" fmla="*/ 1272463 w 2148840"/>
                  <a:gd name="connsiteY2" fmla="*/ 234618 h 1325880"/>
                  <a:gd name="connsiteX3" fmla="*/ 1318138 w 2148840"/>
                  <a:gd name="connsiteY3" fmla="*/ 209827 h 1325880"/>
                  <a:gd name="connsiteX4" fmla="*/ 1451610 w 2148840"/>
                  <a:gd name="connsiteY4" fmla="*/ 182880 h 1325880"/>
                  <a:gd name="connsiteX5" fmla="*/ 1735948 w 2148840"/>
                  <a:gd name="connsiteY5" fmla="*/ 334061 h 1325880"/>
                  <a:gd name="connsiteX6" fmla="*/ 1754729 w 2148840"/>
                  <a:gd name="connsiteY6" fmla="*/ 368663 h 1325880"/>
                  <a:gd name="connsiteX7" fmla="*/ 1811161 w 2148840"/>
                  <a:gd name="connsiteY7" fmla="*/ 374352 h 1325880"/>
                  <a:gd name="connsiteX8" fmla="*/ 2148840 w 2148840"/>
                  <a:gd name="connsiteY8" fmla="*/ 788670 h 1325880"/>
                  <a:gd name="connsiteX9" fmla="*/ 1725930 w 2148840"/>
                  <a:gd name="connsiteY9" fmla="*/ 1211580 h 1325880"/>
                  <a:gd name="connsiteX10" fmla="*/ 1489477 w 2148840"/>
                  <a:gd name="connsiteY10" fmla="*/ 1139354 h 1325880"/>
                  <a:gd name="connsiteX11" fmla="*/ 1436947 w 2148840"/>
                  <a:gd name="connsiteY11" fmla="*/ 1096013 h 1325880"/>
                  <a:gd name="connsiteX12" fmla="*/ 1420223 w 2148840"/>
                  <a:gd name="connsiteY12" fmla="*/ 1126825 h 1325880"/>
                  <a:gd name="connsiteX13" fmla="*/ 1045845 w 2148840"/>
                  <a:gd name="connsiteY13" fmla="*/ 1325880 h 1325880"/>
                  <a:gd name="connsiteX14" fmla="*/ 726597 w 2148840"/>
                  <a:gd name="connsiteY14" fmla="*/ 1193643 h 1325880"/>
                  <a:gd name="connsiteX15" fmla="*/ 677235 w 2148840"/>
                  <a:gd name="connsiteY15" fmla="*/ 1133816 h 1325880"/>
                  <a:gd name="connsiteX16" fmla="*/ 643102 w 2148840"/>
                  <a:gd name="connsiteY16" fmla="*/ 1152342 h 1325880"/>
                  <a:gd name="connsiteX17" fmla="*/ 462915 w 2148840"/>
                  <a:gd name="connsiteY17" fmla="*/ 1188720 h 1325880"/>
                  <a:gd name="connsiteX18" fmla="*/ 0 w 2148840"/>
                  <a:gd name="connsiteY18" fmla="*/ 725805 h 1325880"/>
                  <a:gd name="connsiteX19" fmla="*/ 462915 w 2148840"/>
                  <a:gd name="connsiteY19" fmla="*/ 262890 h 1325880"/>
                  <a:gd name="connsiteX20" fmla="*/ 556209 w 2148840"/>
                  <a:gd name="connsiteY20" fmla="*/ 272295 h 1325880"/>
                  <a:gd name="connsiteX21" fmla="*/ 611187 w 2148840"/>
                  <a:gd name="connsiteY21" fmla="*/ 289361 h 1325880"/>
                  <a:gd name="connsiteX22" fmla="*/ 612757 w 2148840"/>
                  <a:gd name="connsiteY22" fmla="*/ 273794 h 1325880"/>
                  <a:gd name="connsiteX23" fmla="*/ 948690 w 2148840"/>
                  <a:gd name="connsiteY23" fmla="*/ 0 h 13258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148840" h="1325880">
                    <a:moveTo>
                      <a:pt x="948690" y="0"/>
                    </a:moveTo>
                    <a:cubicBezTo>
                      <a:pt x="1090723" y="0"/>
                      <a:pt x="1212588" y="86356"/>
                      <a:pt x="1264643" y="209428"/>
                    </a:cubicBezTo>
                    <a:lnTo>
                      <a:pt x="1272463" y="234618"/>
                    </a:lnTo>
                    <a:lnTo>
                      <a:pt x="1318138" y="209827"/>
                    </a:lnTo>
                    <a:cubicBezTo>
                      <a:pt x="1359162" y="192475"/>
                      <a:pt x="1404265" y="182880"/>
                      <a:pt x="1451610" y="182880"/>
                    </a:cubicBezTo>
                    <a:cubicBezTo>
                      <a:pt x="1569971" y="182880"/>
                      <a:pt x="1674326" y="242849"/>
                      <a:pt x="1735948" y="334061"/>
                    </a:cubicBezTo>
                    <a:lnTo>
                      <a:pt x="1754729" y="368663"/>
                    </a:lnTo>
                    <a:lnTo>
                      <a:pt x="1811161" y="374352"/>
                    </a:lnTo>
                    <a:cubicBezTo>
                      <a:pt x="2003874" y="413787"/>
                      <a:pt x="2148840" y="584299"/>
                      <a:pt x="2148840" y="788670"/>
                    </a:cubicBezTo>
                    <a:cubicBezTo>
                      <a:pt x="2148840" y="1022237"/>
                      <a:pt x="1959497" y="1211580"/>
                      <a:pt x="1725930" y="1211580"/>
                    </a:cubicBezTo>
                    <a:cubicBezTo>
                      <a:pt x="1638342" y="1211580"/>
                      <a:pt x="1556974" y="1184954"/>
                      <a:pt x="1489477" y="1139354"/>
                    </a:cubicBezTo>
                    <a:lnTo>
                      <a:pt x="1436947" y="1096013"/>
                    </a:lnTo>
                    <a:lnTo>
                      <a:pt x="1420223" y="1126825"/>
                    </a:lnTo>
                    <a:cubicBezTo>
                      <a:pt x="1339088" y="1246920"/>
                      <a:pt x="1201688" y="1325880"/>
                      <a:pt x="1045845" y="1325880"/>
                    </a:cubicBezTo>
                    <a:cubicBezTo>
                      <a:pt x="921171" y="1325880"/>
                      <a:pt x="808300" y="1275346"/>
                      <a:pt x="726597" y="1193643"/>
                    </a:cubicBezTo>
                    <a:lnTo>
                      <a:pt x="677235" y="1133816"/>
                    </a:lnTo>
                    <a:lnTo>
                      <a:pt x="643102" y="1152342"/>
                    </a:lnTo>
                    <a:cubicBezTo>
                      <a:pt x="587720" y="1175767"/>
                      <a:pt x="526830" y="1188720"/>
                      <a:pt x="462915" y="1188720"/>
                    </a:cubicBezTo>
                    <a:cubicBezTo>
                      <a:pt x="207254" y="1188720"/>
                      <a:pt x="0" y="981466"/>
                      <a:pt x="0" y="725805"/>
                    </a:cubicBezTo>
                    <a:cubicBezTo>
                      <a:pt x="0" y="470144"/>
                      <a:pt x="207254" y="262890"/>
                      <a:pt x="462915" y="262890"/>
                    </a:cubicBezTo>
                    <a:cubicBezTo>
                      <a:pt x="494873" y="262890"/>
                      <a:pt x="526074" y="266128"/>
                      <a:pt x="556209" y="272295"/>
                    </a:cubicBezTo>
                    <a:lnTo>
                      <a:pt x="611187" y="289361"/>
                    </a:lnTo>
                    <a:lnTo>
                      <a:pt x="612757" y="273794"/>
                    </a:lnTo>
                    <a:cubicBezTo>
                      <a:pt x="644731" y="117540"/>
                      <a:pt x="782984" y="0"/>
                      <a:pt x="948690" y="0"/>
                    </a:cubicBezTo>
                    <a:close/>
                  </a:path>
                </a:pathLst>
              </a:custGeom>
              <a:solidFill>
                <a:schemeClr val="bg1"/>
              </a:solidFill>
              <a:ln w="19050">
                <a:solidFill>
                  <a:srgbClr val="91F0FD"/>
                </a:solidFill>
              </a:ln>
              <a:effectLst>
                <a:innerShdw blurRad="355600" dist="114300" dir="3600000">
                  <a:srgbClr val="19B4C9">
                    <a:alpha val="32000"/>
                  </a:srgb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endParaRPr>
              </a:p>
            </p:txBody>
          </p:sp>
        </p:grp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2DEA48F6-C49D-437A-9391-F888C8CC8756}"/>
                </a:ext>
              </a:extLst>
            </p:cNvPr>
            <p:cNvSpPr txBox="1"/>
            <p:nvPr/>
          </p:nvSpPr>
          <p:spPr>
            <a:xfrm>
              <a:off x="4105096" y="3312904"/>
              <a:ext cx="2584362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0" b="1">
                  <a:solidFill>
                    <a:srgbClr val="002060"/>
                  </a:solidFill>
                  <a:latin typeface="UTM Avo" panose="02040603050506020204" pitchFamily="18" charset="0"/>
                  <a:cs typeface="Times New Roman" panose="02020603050405020304" pitchFamily="18" charset="0"/>
                </a:rPr>
                <a:t>Nhân vật</a:t>
              </a:r>
            </a:p>
          </p:txBody>
        </p:sp>
      </p:grpSp>
      <p:grpSp>
        <p:nvGrpSpPr>
          <p:cNvPr id="29" name="组合 10"/>
          <p:cNvGrpSpPr/>
          <p:nvPr/>
        </p:nvGrpSpPr>
        <p:grpSpPr>
          <a:xfrm>
            <a:off x="1777626" y="4481306"/>
            <a:ext cx="2837493" cy="1655395"/>
            <a:chOff x="676404" y="1039661"/>
            <a:chExt cx="7766137" cy="3244240"/>
          </a:xfrm>
          <a:solidFill>
            <a:schemeClr val="bg1"/>
          </a:solidFill>
        </p:grpSpPr>
        <p:sp>
          <p:nvSpPr>
            <p:cNvPr id="30" name="矩形: 圆角 11"/>
            <p:cNvSpPr/>
            <p:nvPr userDrawn="1"/>
          </p:nvSpPr>
          <p:spPr>
            <a:xfrm>
              <a:off x="676404" y="1039661"/>
              <a:ext cx="7766137" cy="3244240"/>
            </a:xfrm>
            <a:prstGeom prst="roundRect">
              <a:avLst/>
            </a:prstGeom>
            <a:grpFill/>
            <a:ln w="101600">
              <a:solidFill>
                <a:srgbClr val="92D4AF"/>
              </a:solidFill>
            </a:ln>
            <a:effectLst>
              <a:outerShdw blurRad="50800" dist="1397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1" name="矩形: 圆角 12"/>
            <p:cNvSpPr/>
            <p:nvPr userDrawn="1"/>
          </p:nvSpPr>
          <p:spPr>
            <a:xfrm>
              <a:off x="807928" y="1151351"/>
              <a:ext cx="7503089" cy="3020860"/>
            </a:xfrm>
            <a:prstGeom prst="roundRect">
              <a:avLst/>
            </a:prstGeom>
            <a:grpFill/>
            <a:ln w="25400">
              <a:solidFill>
                <a:srgbClr val="92D4AF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32" name="组合 10"/>
          <p:cNvGrpSpPr/>
          <p:nvPr/>
        </p:nvGrpSpPr>
        <p:grpSpPr>
          <a:xfrm>
            <a:off x="6236261" y="4382436"/>
            <a:ext cx="2928590" cy="1701747"/>
            <a:chOff x="1510970" y="1407239"/>
            <a:chExt cx="7774991" cy="3213010"/>
          </a:xfrm>
          <a:solidFill>
            <a:schemeClr val="bg1"/>
          </a:solidFill>
        </p:grpSpPr>
        <p:sp>
          <p:nvSpPr>
            <p:cNvPr id="33" name="矩形: 圆角 11"/>
            <p:cNvSpPr/>
            <p:nvPr userDrawn="1"/>
          </p:nvSpPr>
          <p:spPr>
            <a:xfrm>
              <a:off x="1510970" y="1407239"/>
              <a:ext cx="7774991" cy="3213010"/>
            </a:xfrm>
            <a:prstGeom prst="roundRect">
              <a:avLst/>
            </a:prstGeom>
            <a:grpFill/>
            <a:ln w="101600">
              <a:solidFill>
                <a:srgbClr val="FF7C80"/>
              </a:solidFill>
            </a:ln>
            <a:effectLst>
              <a:outerShdw blurRad="50800" dist="1397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4" name="矩形: 圆角 12"/>
            <p:cNvSpPr/>
            <p:nvPr userDrawn="1"/>
          </p:nvSpPr>
          <p:spPr>
            <a:xfrm>
              <a:off x="1642494" y="1503313"/>
              <a:ext cx="7503089" cy="3020860"/>
            </a:xfrm>
            <a:prstGeom prst="roundRect">
              <a:avLst/>
            </a:prstGeom>
            <a:grpFill/>
            <a:ln w="25400">
              <a:solidFill>
                <a:srgbClr val="FF7C80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5" name="TextBox 34"/>
          <p:cNvSpPr txBox="1"/>
          <p:nvPr/>
        </p:nvSpPr>
        <p:spPr>
          <a:xfrm>
            <a:off x="2168639" y="5032226"/>
            <a:ext cx="239842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latin typeface="UTM Avo" panose="02040603050506020204" pitchFamily="18" charset="0"/>
              </a:rPr>
              <a:t>Dế Mèn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6233550" y="4647233"/>
            <a:ext cx="292859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>
                <a:latin typeface="UTM Avo" panose="02040603050506020204" pitchFamily="18" charset="0"/>
              </a:rPr>
              <a:t>Mẹ con bà nông dân</a:t>
            </a:r>
          </a:p>
        </p:txBody>
      </p:sp>
    </p:spTree>
    <p:extLst>
      <p:ext uri="{BB962C8B-B14F-4D97-AF65-F5344CB8AC3E}">
        <p14:creationId xmlns:p14="http://schemas.microsoft.com/office/powerpoint/2010/main" val="26320477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7" grpId="0" animBg="1"/>
      <p:bldP spid="35" grpId="0"/>
      <p:bldP spid="3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5">
            <a:extLst>
              <a:ext uri="{FF2B5EF4-FFF2-40B4-BE49-F238E27FC236}">
                <a16:creationId xmlns:a16="http://schemas.microsoft.com/office/drawing/2014/main" id="{82E5E1A0-6335-4219-9B33-8C8CAC7C1372}"/>
              </a:ext>
            </a:extLst>
          </p:cNvPr>
          <p:cNvGrpSpPr/>
          <p:nvPr/>
        </p:nvGrpSpPr>
        <p:grpSpPr>
          <a:xfrm>
            <a:off x="138284" y="0"/>
            <a:ext cx="3991530" cy="901096"/>
            <a:chOff x="218495" y="18446"/>
            <a:chExt cx="3991530" cy="901096"/>
          </a:xfrm>
        </p:grpSpPr>
        <p:pic>
          <p:nvPicPr>
            <p:cNvPr id="3" name="图片 6">
              <a:extLst>
                <a:ext uri="{FF2B5EF4-FFF2-40B4-BE49-F238E27FC236}">
                  <a16:creationId xmlns:a16="http://schemas.microsoft.com/office/drawing/2014/main" id="{491318F1-21F2-4EB2-96DC-0CBF632750D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8495" y="154140"/>
              <a:ext cx="3278684" cy="765402"/>
            </a:xfrm>
            <a:prstGeom prst="rect">
              <a:avLst/>
            </a:prstGeom>
          </p:spPr>
        </p:pic>
        <p:sp>
          <p:nvSpPr>
            <p:cNvPr id="4" name="Rectangle 2">
              <a:extLst>
                <a:ext uri="{FF2B5EF4-FFF2-40B4-BE49-F238E27FC236}">
                  <a16:creationId xmlns:a16="http://schemas.microsoft.com/office/drawing/2014/main" id="{AA538024-EE28-4FD6-8451-F689B39A49D9}"/>
                </a:ext>
              </a:extLst>
            </p:cNvPr>
            <p:cNvSpPr txBox="1">
              <a:spLocks noChangeArrowheads="1"/>
            </p:cNvSpPr>
            <p:nvPr/>
          </p:nvSpPr>
          <p:spPr>
            <a:xfrm>
              <a:off x="932916" y="18446"/>
              <a:ext cx="3277109" cy="698500"/>
            </a:xfrm>
            <a:prstGeom prst="rect">
              <a:avLst/>
            </a:prstGeom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bevel/>
                </a14:hiddenLine>
              </a:ext>
            </a:extLst>
          </p:spPr>
          <p:txBody>
            <a:bodyPr vert="horz" lIns="91440" tIns="45720" rIns="91440" bIns="45720" rtlCol="0" anchor="ctr">
              <a:normAutofit/>
            </a:bodyPr>
            <a:lstStyle>
              <a:lvl1pPr algn="l" defTabSz="6858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33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>
                <a:lnSpc>
                  <a:spcPct val="100000"/>
                </a:lnSpc>
              </a:pPr>
              <a:r>
                <a:rPr lang="en-US" altLang="zh-CN" sz="3600" b="1">
                  <a:solidFill>
                    <a:schemeClr val="accent5">
                      <a:lumMod val="75000"/>
                    </a:schemeClr>
                  </a:solidFill>
                  <a:latin typeface="UTM HelvetIns" panose="02040603050506020204" pitchFamily="18" charset="0"/>
                  <a:ea typeface="思源黑体旧字形 Normal" panose="020B0400000000000000" pitchFamily="34" charset="-128"/>
                </a:rPr>
                <a:t>Nhận xét</a:t>
              </a:r>
              <a:endParaRPr lang="zh-CN" altLang="en-US" sz="3600" b="1" dirty="0">
                <a:solidFill>
                  <a:schemeClr val="accent5">
                    <a:lumMod val="75000"/>
                  </a:schemeClr>
                </a:solidFill>
                <a:latin typeface="UTM HelvetIns" panose="02040603050506020204" pitchFamily="18" charset="0"/>
                <a:ea typeface="思源黑体旧字形 Normal" panose="020B0400000000000000" pitchFamily="34" charset="-128"/>
              </a:endParaRPr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3416968" y="243263"/>
            <a:ext cx="6304028" cy="59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altLang="en-US" sz="3600" b="1">
                <a:ln w="0"/>
                <a:solidFill>
                  <a:schemeClr val="accent5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Tính cách của nhân vật:</a:t>
            </a:r>
            <a:endParaRPr lang="en-US" altLang="en-US" sz="3600" b="1" dirty="0">
              <a:ln w="0"/>
              <a:solidFill>
                <a:schemeClr val="accent5"/>
              </a:solidFill>
              <a:latin typeface="UTM Avo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圆角右箭头 13">
            <a:extLst>
              <a:ext uri="{FF2B5EF4-FFF2-40B4-BE49-F238E27FC236}">
                <a16:creationId xmlns:a16="http://schemas.microsoft.com/office/drawing/2014/main" id="{F83F609D-B340-4FA6-B753-9D1D855C4637}"/>
              </a:ext>
            </a:extLst>
          </p:cNvPr>
          <p:cNvSpPr/>
          <p:nvPr/>
        </p:nvSpPr>
        <p:spPr>
          <a:xfrm rot="5400000">
            <a:off x="7223775" y="2013844"/>
            <a:ext cx="860038" cy="940284"/>
          </a:xfrm>
          <a:prstGeom prst="bentArrow">
            <a:avLst/>
          </a:prstGeom>
          <a:solidFill>
            <a:srgbClr val="FF9C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>
                <a:solidFill>
                  <a:srgbClr val="10FAB4"/>
                </a:solidFill>
              </a:rPr>
              <a:t> </a:t>
            </a:r>
            <a:endParaRPr lang="zh-CN" altLang="en-US">
              <a:solidFill>
                <a:srgbClr val="10FAB4"/>
              </a:solidFill>
            </a:endParaRPr>
          </a:p>
        </p:txBody>
      </p:sp>
      <p:sp>
        <p:nvSpPr>
          <p:cNvPr id="7" name="圆角右箭头 14">
            <a:extLst>
              <a:ext uri="{FF2B5EF4-FFF2-40B4-BE49-F238E27FC236}">
                <a16:creationId xmlns:a16="http://schemas.microsoft.com/office/drawing/2014/main" id="{D09B7E05-32E9-4BF8-86BD-5DD934421A9F}"/>
              </a:ext>
            </a:extLst>
          </p:cNvPr>
          <p:cNvSpPr/>
          <p:nvPr/>
        </p:nvSpPr>
        <p:spPr>
          <a:xfrm rot="16200000" flipH="1">
            <a:off x="3401976" y="2132545"/>
            <a:ext cx="881010" cy="793430"/>
          </a:xfrm>
          <a:prstGeom prst="bentArrow">
            <a:avLst/>
          </a:prstGeom>
          <a:solidFill>
            <a:srgbClr val="00B4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10FAB4"/>
              </a:solidFill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4272625" y="698500"/>
            <a:ext cx="3040994" cy="2179297"/>
            <a:chOff x="3906865" y="2304021"/>
            <a:chExt cx="3040994" cy="2179297"/>
          </a:xfrm>
        </p:grpSpPr>
        <p:grpSp>
          <p:nvGrpSpPr>
            <p:cNvPr id="9" name="组合 210">
              <a:extLst>
                <a:ext uri="{FF2B5EF4-FFF2-40B4-BE49-F238E27FC236}">
                  <a16:creationId xmlns:a16="http://schemas.microsoft.com/office/drawing/2014/main" id="{4C223653-4AB0-40A0-AD12-1C2941D943C9}"/>
                </a:ext>
              </a:extLst>
            </p:cNvPr>
            <p:cNvGrpSpPr/>
            <p:nvPr/>
          </p:nvGrpSpPr>
          <p:grpSpPr>
            <a:xfrm>
              <a:off x="4965038" y="2304021"/>
              <a:ext cx="1284558" cy="1284558"/>
              <a:chOff x="2132930" y="1035327"/>
              <a:chExt cx="1307248" cy="1307248"/>
            </a:xfrm>
          </p:grpSpPr>
          <p:grpSp>
            <p:nvGrpSpPr>
              <p:cNvPr id="14" name="组合 211">
                <a:extLst>
                  <a:ext uri="{FF2B5EF4-FFF2-40B4-BE49-F238E27FC236}">
                    <a16:creationId xmlns:a16="http://schemas.microsoft.com/office/drawing/2014/main" id="{6D76D53C-3D60-4C86-AE01-879A314F1F04}"/>
                  </a:ext>
                </a:extLst>
              </p:cNvPr>
              <p:cNvGrpSpPr/>
              <p:nvPr/>
            </p:nvGrpSpPr>
            <p:grpSpPr>
              <a:xfrm rot="20755360">
                <a:off x="2132930" y="1035327"/>
                <a:ext cx="1307248" cy="1307248"/>
                <a:chOff x="5153025" y="4019551"/>
                <a:chExt cx="1866899" cy="1866899"/>
              </a:xfrm>
            </p:grpSpPr>
            <p:sp>
              <p:nvSpPr>
                <p:cNvPr id="16" name="椭圆 213">
                  <a:extLst>
                    <a:ext uri="{FF2B5EF4-FFF2-40B4-BE49-F238E27FC236}">
                      <a16:creationId xmlns:a16="http://schemas.microsoft.com/office/drawing/2014/main" id="{CAE429C2-1ADC-41B8-8E88-7A9872C4CB2B}"/>
                    </a:ext>
                  </a:extLst>
                </p:cNvPr>
                <p:cNvSpPr/>
                <p:nvPr/>
              </p:nvSpPr>
              <p:spPr>
                <a:xfrm>
                  <a:off x="5566468" y="4396051"/>
                  <a:ext cx="1047657" cy="1047657"/>
                </a:xfrm>
                <a:prstGeom prst="ellipse">
                  <a:avLst/>
                </a:prstGeom>
                <a:solidFill>
                  <a:srgbClr val="FFC000"/>
                </a:solidFill>
                <a:ln w="22225">
                  <a:solidFill>
                    <a:srgbClr val="FFC000"/>
                  </a:solidFill>
                </a:ln>
                <a:effectLst>
                  <a:innerShdw blurRad="241300" dist="76200">
                    <a:srgbClr val="FFFF00"/>
                  </a:inn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latin typeface="inpin heiti" panose="00000500000000000000" pitchFamily="2" charset="-122"/>
                    <a:ea typeface="inpin heiti" panose="00000500000000000000" pitchFamily="2" charset="-122"/>
                    <a:sym typeface="inpin heiti" panose="00000500000000000000" pitchFamily="2" charset="-122"/>
                  </a:endParaRPr>
                </a:p>
              </p:txBody>
            </p:sp>
            <p:grpSp>
              <p:nvGrpSpPr>
                <p:cNvPr id="17" name="组合 214">
                  <a:extLst>
                    <a:ext uri="{FF2B5EF4-FFF2-40B4-BE49-F238E27FC236}">
                      <a16:creationId xmlns:a16="http://schemas.microsoft.com/office/drawing/2014/main" id="{9A5751E6-E460-47AF-BFA0-CB720BA0D66C}"/>
                    </a:ext>
                  </a:extLst>
                </p:cNvPr>
                <p:cNvGrpSpPr/>
                <p:nvPr/>
              </p:nvGrpSpPr>
              <p:grpSpPr>
                <a:xfrm>
                  <a:off x="6050915" y="4019551"/>
                  <a:ext cx="71120" cy="1866899"/>
                  <a:chOff x="6072187" y="3914775"/>
                  <a:chExt cx="0" cy="2143125"/>
                </a:xfrm>
              </p:grpSpPr>
              <p:cxnSp>
                <p:nvCxnSpPr>
                  <p:cNvPr id="27" name="直接连接符 224">
                    <a:extLst>
                      <a:ext uri="{FF2B5EF4-FFF2-40B4-BE49-F238E27FC236}">
                        <a16:creationId xmlns:a16="http://schemas.microsoft.com/office/drawing/2014/main" id="{5B35119E-C896-41EB-B06A-6B1E986A1A16}"/>
                      </a:ext>
                    </a:extLst>
                  </p:cNvPr>
                  <p:cNvCxnSpPr/>
                  <p:nvPr/>
                </p:nvCxnSpPr>
                <p:spPr>
                  <a:xfrm>
                    <a:off x="6072187" y="3914775"/>
                    <a:ext cx="0" cy="247650"/>
                  </a:xfrm>
                  <a:prstGeom prst="line">
                    <a:avLst/>
                  </a:prstGeom>
                  <a:ln w="88900" cap="rnd">
                    <a:solidFill>
                      <a:srgbClr val="FFC0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8" name="直接连接符 225">
                    <a:extLst>
                      <a:ext uri="{FF2B5EF4-FFF2-40B4-BE49-F238E27FC236}">
                        <a16:creationId xmlns:a16="http://schemas.microsoft.com/office/drawing/2014/main" id="{B97B0B4C-F853-413C-B419-31B42B514010}"/>
                      </a:ext>
                    </a:extLst>
                  </p:cNvPr>
                  <p:cNvCxnSpPr/>
                  <p:nvPr/>
                </p:nvCxnSpPr>
                <p:spPr>
                  <a:xfrm>
                    <a:off x="6072187" y="5810250"/>
                    <a:ext cx="0" cy="247650"/>
                  </a:xfrm>
                  <a:prstGeom prst="line">
                    <a:avLst/>
                  </a:prstGeom>
                  <a:ln w="88900" cap="rnd">
                    <a:solidFill>
                      <a:srgbClr val="FFC0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18" name="组合 215">
                  <a:extLst>
                    <a:ext uri="{FF2B5EF4-FFF2-40B4-BE49-F238E27FC236}">
                      <a16:creationId xmlns:a16="http://schemas.microsoft.com/office/drawing/2014/main" id="{F91DAE4A-C2DD-4B66-8259-597BEA02BD89}"/>
                    </a:ext>
                  </a:extLst>
                </p:cNvPr>
                <p:cNvGrpSpPr/>
                <p:nvPr/>
              </p:nvGrpSpPr>
              <p:grpSpPr>
                <a:xfrm rot="16200000">
                  <a:off x="6050915" y="4019551"/>
                  <a:ext cx="71120" cy="1866899"/>
                  <a:chOff x="6072187" y="3914775"/>
                  <a:chExt cx="0" cy="2143125"/>
                </a:xfrm>
              </p:grpSpPr>
              <p:cxnSp>
                <p:nvCxnSpPr>
                  <p:cNvPr id="25" name="直接连接符 222">
                    <a:extLst>
                      <a:ext uri="{FF2B5EF4-FFF2-40B4-BE49-F238E27FC236}">
                        <a16:creationId xmlns:a16="http://schemas.microsoft.com/office/drawing/2014/main" id="{AE546411-C256-4D9D-A014-4F64D2400B2C}"/>
                      </a:ext>
                    </a:extLst>
                  </p:cNvPr>
                  <p:cNvCxnSpPr/>
                  <p:nvPr/>
                </p:nvCxnSpPr>
                <p:spPr>
                  <a:xfrm>
                    <a:off x="6072187" y="3914775"/>
                    <a:ext cx="0" cy="247650"/>
                  </a:xfrm>
                  <a:prstGeom prst="line">
                    <a:avLst/>
                  </a:prstGeom>
                  <a:ln w="88900" cap="rnd">
                    <a:solidFill>
                      <a:srgbClr val="FFC0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6" name="直接连接符 223">
                    <a:extLst>
                      <a:ext uri="{FF2B5EF4-FFF2-40B4-BE49-F238E27FC236}">
                        <a16:creationId xmlns:a16="http://schemas.microsoft.com/office/drawing/2014/main" id="{4B823C81-AAC7-4117-B927-36791371A80A}"/>
                      </a:ext>
                    </a:extLst>
                  </p:cNvPr>
                  <p:cNvCxnSpPr/>
                  <p:nvPr/>
                </p:nvCxnSpPr>
                <p:spPr>
                  <a:xfrm>
                    <a:off x="6072187" y="5810250"/>
                    <a:ext cx="0" cy="247650"/>
                  </a:xfrm>
                  <a:prstGeom prst="line">
                    <a:avLst/>
                  </a:prstGeom>
                  <a:ln w="88900" cap="rnd">
                    <a:solidFill>
                      <a:srgbClr val="FFC0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19" name="组合 216">
                  <a:extLst>
                    <a:ext uri="{FF2B5EF4-FFF2-40B4-BE49-F238E27FC236}">
                      <a16:creationId xmlns:a16="http://schemas.microsoft.com/office/drawing/2014/main" id="{91960DCF-B964-4710-BE02-5081C3D47B7C}"/>
                    </a:ext>
                  </a:extLst>
                </p:cNvPr>
                <p:cNvGrpSpPr/>
                <p:nvPr/>
              </p:nvGrpSpPr>
              <p:grpSpPr>
                <a:xfrm rot="2700000">
                  <a:off x="6050915" y="4019551"/>
                  <a:ext cx="71120" cy="1866899"/>
                  <a:chOff x="6072187" y="3914775"/>
                  <a:chExt cx="0" cy="2143125"/>
                </a:xfrm>
              </p:grpSpPr>
              <p:cxnSp>
                <p:nvCxnSpPr>
                  <p:cNvPr id="23" name="直接连接符 220">
                    <a:extLst>
                      <a:ext uri="{FF2B5EF4-FFF2-40B4-BE49-F238E27FC236}">
                        <a16:creationId xmlns:a16="http://schemas.microsoft.com/office/drawing/2014/main" id="{8BF53C75-AF03-4218-91A0-CF197354E192}"/>
                      </a:ext>
                    </a:extLst>
                  </p:cNvPr>
                  <p:cNvCxnSpPr/>
                  <p:nvPr/>
                </p:nvCxnSpPr>
                <p:spPr>
                  <a:xfrm>
                    <a:off x="6072187" y="3914775"/>
                    <a:ext cx="0" cy="247650"/>
                  </a:xfrm>
                  <a:prstGeom prst="line">
                    <a:avLst/>
                  </a:prstGeom>
                  <a:ln w="88900" cap="rnd">
                    <a:solidFill>
                      <a:srgbClr val="FFC0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4" name="直接连接符 221">
                    <a:extLst>
                      <a:ext uri="{FF2B5EF4-FFF2-40B4-BE49-F238E27FC236}">
                        <a16:creationId xmlns:a16="http://schemas.microsoft.com/office/drawing/2014/main" id="{8F54E177-1461-4BF0-B7D2-962AD2E2A05F}"/>
                      </a:ext>
                    </a:extLst>
                  </p:cNvPr>
                  <p:cNvCxnSpPr/>
                  <p:nvPr/>
                </p:nvCxnSpPr>
                <p:spPr>
                  <a:xfrm>
                    <a:off x="6072187" y="5810250"/>
                    <a:ext cx="0" cy="247650"/>
                  </a:xfrm>
                  <a:prstGeom prst="line">
                    <a:avLst/>
                  </a:prstGeom>
                  <a:ln w="88900" cap="rnd">
                    <a:solidFill>
                      <a:srgbClr val="FFC0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20" name="组合 217">
                  <a:extLst>
                    <a:ext uri="{FF2B5EF4-FFF2-40B4-BE49-F238E27FC236}">
                      <a16:creationId xmlns:a16="http://schemas.microsoft.com/office/drawing/2014/main" id="{B358210F-C277-41A0-82EC-57E16C4042C1}"/>
                    </a:ext>
                  </a:extLst>
                </p:cNvPr>
                <p:cNvGrpSpPr/>
                <p:nvPr/>
              </p:nvGrpSpPr>
              <p:grpSpPr>
                <a:xfrm rot="18900000" flipH="1">
                  <a:off x="6050915" y="4019551"/>
                  <a:ext cx="71120" cy="1866899"/>
                  <a:chOff x="6072187" y="3914775"/>
                  <a:chExt cx="0" cy="2143125"/>
                </a:xfrm>
              </p:grpSpPr>
              <p:cxnSp>
                <p:nvCxnSpPr>
                  <p:cNvPr id="21" name="直接连接符 218">
                    <a:extLst>
                      <a:ext uri="{FF2B5EF4-FFF2-40B4-BE49-F238E27FC236}">
                        <a16:creationId xmlns:a16="http://schemas.microsoft.com/office/drawing/2014/main" id="{9C493D0E-178C-4C7D-945F-7E0BF791151E}"/>
                      </a:ext>
                    </a:extLst>
                  </p:cNvPr>
                  <p:cNvCxnSpPr/>
                  <p:nvPr/>
                </p:nvCxnSpPr>
                <p:spPr>
                  <a:xfrm>
                    <a:off x="6072187" y="3914775"/>
                    <a:ext cx="0" cy="247650"/>
                  </a:xfrm>
                  <a:prstGeom prst="line">
                    <a:avLst/>
                  </a:prstGeom>
                  <a:ln w="88900" cap="rnd">
                    <a:solidFill>
                      <a:srgbClr val="FFC0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2" name="直接连接符 219">
                    <a:extLst>
                      <a:ext uri="{FF2B5EF4-FFF2-40B4-BE49-F238E27FC236}">
                        <a16:creationId xmlns:a16="http://schemas.microsoft.com/office/drawing/2014/main" id="{6B5A93AE-ACC7-4866-976E-9D828ED03AFE}"/>
                      </a:ext>
                    </a:extLst>
                  </p:cNvPr>
                  <p:cNvCxnSpPr/>
                  <p:nvPr/>
                </p:nvCxnSpPr>
                <p:spPr>
                  <a:xfrm>
                    <a:off x="6072187" y="5810250"/>
                    <a:ext cx="0" cy="247650"/>
                  </a:xfrm>
                  <a:prstGeom prst="line">
                    <a:avLst/>
                  </a:prstGeom>
                  <a:ln w="88900" cap="rnd">
                    <a:solidFill>
                      <a:srgbClr val="FFC0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sp>
            <p:nvSpPr>
              <p:cNvPr id="15" name="弧形 212">
                <a:extLst>
                  <a:ext uri="{FF2B5EF4-FFF2-40B4-BE49-F238E27FC236}">
                    <a16:creationId xmlns:a16="http://schemas.microsoft.com/office/drawing/2014/main" id="{2BC34068-C9F2-4C34-B9EA-ACA712186FB8}"/>
                  </a:ext>
                </a:extLst>
              </p:cNvPr>
              <p:cNvSpPr/>
              <p:nvPr/>
            </p:nvSpPr>
            <p:spPr>
              <a:xfrm>
                <a:off x="2477044" y="1366932"/>
                <a:ext cx="594214" cy="594214"/>
              </a:xfrm>
              <a:prstGeom prst="arc">
                <a:avLst/>
              </a:prstGeom>
              <a:ln w="50800" cap="rnd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endParaRPr>
              </a:p>
            </p:txBody>
          </p:sp>
        </p:grpSp>
        <p:grpSp>
          <p:nvGrpSpPr>
            <p:cNvPr id="10" name="组合 226">
              <a:extLst>
                <a:ext uri="{FF2B5EF4-FFF2-40B4-BE49-F238E27FC236}">
                  <a16:creationId xmlns:a16="http://schemas.microsoft.com/office/drawing/2014/main" id="{6AADC884-BF35-43D0-BEE5-73EFDB3037DA}"/>
                </a:ext>
              </a:extLst>
            </p:cNvPr>
            <p:cNvGrpSpPr/>
            <p:nvPr/>
          </p:nvGrpSpPr>
          <p:grpSpPr>
            <a:xfrm>
              <a:off x="3906865" y="2775068"/>
              <a:ext cx="3040994" cy="1708250"/>
              <a:chOff x="8726219" y="-661205"/>
              <a:chExt cx="2154936" cy="1322409"/>
            </a:xfrm>
          </p:grpSpPr>
          <p:sp>
            <p:nvSpPr>
              <p:cNvPr id="12" name="任意多边形 227">
                <a:extLst>
                  <a:ext uri="{FF2B5EF4-FFF2-40B4-BE49-F238E27FC236}">
                    <a16:creationId xmlns:a16="http://schemas.microsoft.com/office/drawing/2014/main" id="{A730D124-97EC-423B-B1F8-E7016A54BA28}"/>
                  </a:ext>
                </a:extLst>
              </p:cNvPr>
              <p:cNvSpPr/>
              <p:nvPr/>
            </p:nvSpPr>
            <p:spPr>
              <a:xfrm rot="21387068">
                <a:off x="8737941" y="-661205"/>
                <a:ext cx="2143214" cy="1322408"/>
              </a:xfrm>
              <a:custGeom>
                <a:avLst/>
                <a:gdLst>
                  <a:gd name="connsiteX0" fmla="*/ 948690 w 2148840"/>
                  <a:gd name="connsiteY0" fmla="*/ 0 h 1325880"/>
                  <a:gd name="connsiteX1" fmla="*/ 1264643 w 2148840"/>
                  <a:gd name="connsiteY1" fmla="*/ 209428 h 1325880"/>
                  <a:gd name="connsiteX2" fmla="*/ 1272463 w 2148840"/>
                  <a:gd name="connsiteY2" fmla="*/ 234618 h 1325880"/>
                  <a:gd name="connsiteX3" fmla="*/ 1318138 w 2148840"/>
                  <a:gd name="connsiteY3" fmla="*/ 209827 h 1325880"/>
                  <a:gd name="connsiteX4" fmla="*/ 1451610 w 2148840"/>
                  <a:gd name="connsiteY4" fmla="*/ 182880 h 1325880"/>
                  <a:gd name="connsiteX5" fmla="*/ 1735948 w 2148840"/>
                  <a:gd name="connsiteY5" fmla="*/ 334061 h 1325880"/>
                  <a:gd name="connsiteX6" fmla="*/ 1754729 w 2148840"/>
                  <a:gd name="connsiteY6" fmla="*/ 368663 h 1325880"/>
                  <a:gd name="connsiteX7" fmla="*/ 1811161 w 2148840"/>
                  <a:gd name="connsiteY7" fmla="*/ 374352 h 1325880"/>
                  <a:gd name="connsiteX8" fmla="*/ 2148840 w 2148840"/>
                  <a:gd name="connsiteY8" fmla="*/ 788670 h 1325880"/>
                  <a:gd name="connsiteX9" fmla="*/ 1725930 w 2148840"/>
                  <a:gd name="connsiteY9" fmla="*/ 1211580 h 1325880"/>
                  <a:gd name="connsiteX10" fmla="*/ 1489477 w 2148840"/>
                  <a:gd name="connsiteY10" fmla="*/ 1139354 h 1325880"/>
                  <a:gd name="connsiteX11" fmla="*/ 1436947 w 2148840"/>
                  <a:gd name="connsiteY11" fmla="*/ 1096013 h 1325880"/>
                  <a:gd name="connsiteX12" fmla="*/ 1420223 w 2148840"/>
                  <a:gd name="connsiteY12" fmla="*/ 1126825 h 1325880"/>
                  <a:gd name="connsiteX13" fmla="*/ 1045845 w 2148840"/>
                  <a:gd name="connsiteY13" fmla="*/ 1325880 h 1325880"/>
                  <a:gd name="connsiteX14" fmla="*/ 726597 w 2148840"/>
                  <a:gd name="connsiteY14" fmla="*/ 1193643 h 1325880"/>
                  <a:gd name="connsiteX15" fmla="*/ 677235 w 2148840"/>
                  <a:gd name="connsiteY15" fmla="*/ 1133816 h 1325880"/>
                  <a:gd name="connsiteX16" fmla="*/ 643102 w 2148840"/>
                  <a:gd name="connsiteY16" fmla="*/ 1152342 h 1325880"/>
                  <a:gd name="connsiteX17" fmla="*/ 462915 w 2148840"/>
                  <a:gd name="connsiteY17" fmla="*/ 1188720 h 1325880"/>
                  <a:gd name="connsiteX18" fmla="*/ 0 w 2148840"/>
                  <a:gd name="connsiteY18" fmla="*/ 725805 h 1325880"/>
                  <a:gd name="connsiteX19" fmla="*/ 462915 w 2148840"/>
                  <a:gd name="connsiteY19" fmla="*/ 262890 h 1325880"/>
                  <a:gd name="connsiteX20" fmla="*/ 556209 w 2148840"/>
                  <a:gd name="connsiteY20" fmla="*/ 272295 h 1325880"/>
                  <a:gd name="connsiteX21" fmla="*/ 611187 w 2148840"/>
                  <a:gd name="connsiteY21" fmla="*/ 289361 h 1325880"/>
                  <a:gd name="connsiteX22" fmla="*/ 612757 w 2148840"/>
                  <a:gd name="connsiteY22" fmla="*/ 273794 h 1325880"/>
                  <a:gd name="connsiteX23" fmla="*/ 948690 w 2148840"/>
                  <a:gd name="connsiteY23" fmla="*/ 0 h 13258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148840" h="1325880">
                    <a:moveTo>
                      <a:pt x="948690" y="0"/>
                    </a:moveTo>
                    <a:cubicBezTo>
                      <a:pt x="1090723" y="0"/>
                      <a:pt x="1212588" y="86356"/>
                      <a:pt x="1264643" y="209428"/>
                    </a:cubicBezTo>
                    <a:lnTo>
                      <a:pt x="1272463" y="234618"/>
                    </a:lnTo>
                    <a:lnTo>
                      <a:pt x="1318138" y="209827"/>
                    </a:lnTo>
                    <a:cubicBezTo>
                      <a:pt x="1359162" y="192475"/>
                      <a:pt x="1404265" y="182880"/>
                      <a:pt x="1451610" y="182880"/>
                    </a:cubicBezTo>
                    <a:cubicBezTo>
                      <a:pt x="1569971" y="182880"/>
                      <a:pt x="1674326" y="242849"/>
                      <a:pt x="1735948" y="334061"/>
                    </a:cubicBezTo>
                    <a:lnTo>
                      <a:pt x="1754729" y="368663"/>
                    </a:lnTo>
                    <a:lnTo>
                      <a:pt x="1811161" y="374352"/>
                    </a:lnTo>
                    <a:cubicBezTo>
                      <a:pt x="2003874" y="413787"/>
                      <a:pt x="2148840" y="584299"/>
                      <a:pt x="2148840" y="788670"/>
                    </a:cubicBezTo>
                    <a:cubicBezTo>
                      <a:pt x="2148840" y="1022237"/>
                      <a:pt x="1959497" y="1211580"/>
                      <a:pt x="1725930" y="1211580"/>
                    </a:cubicBezTo>
                    <a:cubicBezTo>
                      <a:pt x="1638342" y="1211580"/>
                      <a:pt x="1556974" y="1184954"/>
                      <a:pt x="1489477" y="1139354"/>
                    </a:cubicBezTo>
                    <a:lnTo>
                      <a:pt x="1436947" y="1096013"/>
                    </a:lnTo>
                    <a:lnTo>
                      <a:pt x="1420223" y="1126825"/>
                    </a:lnTo>
                    <a:cubicBezTo>
                      <a:pt x="1339088" y="1246920"/>
                      <a:pt x="1201688" y="1325880"/>
                      <a:pt x="1045845" y="1325880"/>
                    </a:cubicBezTo>
                    <a:cubicBezTo>
                      <a:pt x="921171" y="1325880"/>
                      <a:pt x="808300" y="1275346"/>
                      <a:pt x="726597" y="1193643"/>
                    </a:cubicBezTo>
                    <a:lnTo>
                      <a:pt x="677235" y="1133816"/>
                    </a:lnTo>
                    <a:lnTo>
                      <a:pt x="643102" y="1152342"/>
                    </a:lnTo>
                    <a:cubicBezTo>
                      <a:pt x="587720" y="1175767"/>
                      <a:pt x="526830" y="1188720"/>
                      <a:pt x="462915" y="1188720"/>
                    </a:cubicBezTo>
                    <a:cubicBezTo>
                      <a:pt x="207254" y="1188720"/>
                      <a:pt x="0" y="981466"/>
                      <a:pt x="0" y="725805"/>
                    </a:cubicBezTo>
                    <a:cubicBezTo>
                      <a:pt x="0" y="470144"/>
                      <a:pt x="207254" y="262890"/>
                      <a:pt x="462915" y="262890"/>
                    </a:cubicBezTo>
                    <a:cubicBezTo>
                      <a:pt x="494873" y="262890"/>
                      <a:pt x="526074" y="266128"/>
                      <a:pt x="556209" y="272295"/>
                    </a:cubicBezTo>
                    <a:lnTo>
                      <a:pt x="611187" y="289361"/>
                    </a:lnTo>
                    <a:lnTo>
                      <a:pt x="612757" y="273794"/>
                    </a:lnTo>
                    <a:cubicBezTo>
                      <a:pt x="644731" y="117540"/>
                      <a:pt x="782984" y="0"/>
                      <a:pt x="948690" y="0"/>
                    </a:cubicBezTo>
                    <a:close/>
                  </a:path>
                </a:pathLst>
              </a:custGeom>
              <a:solidFill>
                <a:schemeClr val="bg1"/>
              </a:solidFill>
              <a:ln w="19050">
                <a:solidFill>
                  <a:srgbClr val="91F0FD"/>
                </a:solidFill>
              </a:ln>
              <a:effectLst>
                <a:outerShdw blurRad="215900" dist="76200" dir="6600000" algn="t" rotWithShape="0">
                  <a:prstClr val="black">
                    <a:alpha val="1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endParaRPr>
              </a:p>
            </p:txBody>
          </p:sp>
          <p:sp>
            <p:nvSpPr>
              <p:cNvPr id="13" name="任意多边形 228">
                <a:extLst>
                  <a:ext uri="{FF2B5EF4-FFF2-40B4-BE49-F238E27FC236}">
                    <a16:creationId xmlns:a16="http://schemas.microsoft.com/office/drawing/2014/main" id="{B3D03377-2B78-426E-A502-E3FA17FD2B87}"/>
                  </a:ext>
                </a:extLst>
              </p:cNvPr>
              <p:cNvSpPr/>
              <p:nvPr/>
            </p:nvSpPr>
            <p:spPr>
              <a:xfrm rot="21387068">
                <a:off x="8726219" y="-661204"/>
                <a:ext cx="2143214" cy="1322408"/>
              </a:xfrm>
              <a:custGeom>
                <a:avLst/>
                <a:gdLst>
                  <a:gd name="connsiteX0" fmla="*/ 948690 w 2148840"/>
                  <a:gd name="connsiteY0" fmla="*/ 0 h 1325880"/>
                  <a:gd name="connsiteX1" fmla="*/ 1264643 w 2148840"/>
                  <a:gd name="connsiteY1" fmla="*/ 209428 h 1325880"/>
                  <a:gd name="connsiteX2" fmla="*/ 1272463 w 2148840"/>
                  <a:gd name="connsiteY2" fmla="*/ 234618 h 1325880"/>
                  <a:gd name="connsiteX3" fmla="*/ 1318138 w 2148840"/>
                  <a:gd name="connsiteY3" fmla="*/ 209827 h 1325880"/>
                  <a:gd name="connsiteX4" fmla="*/ 1451610 w 2148840"/>
                  <a:gd name="connsiteY4" fmla="*/ 182880 h 1325880"/>
                  <a:gd name="connsiteX5" fmla="*/ 1735948 w 2148840"/>
                  <a:gd name="connsiteY5" fmla="*/ 334061 h 1325880"/>
                  <a:gd name="connsiteX6" fmla="*/ 1754729 w 2148840"/>
                  <a:gd name="connsiteY6" fmla="*/ 368663 h 1325880"/>
                  <a:gd name="connsiteX7" fmla="*/ 1811161 w 2148840"/>
                  <a:gd name="connsiteY7" fmla="*/ 374352 h 1325880"/>
                  <a:gd name="connsiteX8" fmla="*/ 2148840 w 2148840"/>
                  <a:gd name="connsiteY8" fmla="*/ 788670 h 1325880"/>
                  <a:gd name="connsiteX9" fmla="*/ 1725930 w 2148840"/>
                  <a:gd name="connsiteY9" fmla="*/ 1211580 h 1325880"/>
                  <a:gd name="connsiteX10" fmla="*/ 1489477 w 2148840"/>
                  <a:gd name="connsiteY10" fmla="*/ 1139354 h 1325880"/>
                  <a:gd name="connsiteX11" fmla="*/ 1436947 w 2148840"/>
                  <a:gd name="connsiteY11" fmla="*/ 1096013 h 1325880"/>
                  <a:gd name="connsiteX12" fmla="*/ 1420223 w 2148840"/>
                  <a:gd name="connsiteY12" fmla="*/ 1126825 h 1325880"/>
                  <a:gd name="connsiteX13" fmla="*/ 1045845 w 2148840"/>
                  <a:gd name="connsiteY13" fmla="*/ 1325880 h 1325880"/>
                  <a:gd name="connsiteX14" fmla="*/ 726597 w 2148840"/>
                  <a:gd name="connsiteY14" fmla="*/ 1193643 h 1325880"/>
                  <a:gd name="connsiteX15" fmla="*/ 677235 w 2148840"/>
                  <a:gd name="connsiteY15" fmla="*/ 1133816 h 1325880"/>
                  <a:gd name="connsiteX16" fmla="*/ 643102 w 2148840"/>
                  <a:gd name="connsiteY16" fmla="*/ 1152342 h 1325880"/>
                  <a:gd name="connsiteX17" fmla="*/ 462915 w 2148840"/>
                  <a:gd name="connsiteY17" fmla="*/ 1188720 h 1325880"/>
                  <a:gd name="connsiteX18" fmla="*/ 0 w 2148840"/>
                  <a:gd name="connsiteY18" fmla="*/ 725805 h 1325880"/>
                  <a:gd name="connsiteX19" fmla="*/ 462915 w 2148840"/>
                  <a:gd name="connsiteY19" fmla="*/ 262890 h 1325880"/>
                  <a:gd name="connsiteX20" fmla="*/ 556209 w 2148840"/>
                  <a:gd name="connsiteY20" fmla="*/ 272295 h 1325880"/>
                  <a:gd name="connsiteX21" fmla="*/ 611187 w 2148840"/>
                  <a:gd name="connsiteY21" fmla="*/ 289361 h 1325880"/>
                  <a:gd name="connsiteX22" fmla="*/ 612757 w 2148840"/>
                  <a:gd name="connsiteY22" fmla="*/ 273794 h 1325880"/>
                  <a:gd name="connsiteX23" fmla="*/ 948690 w 2148840"/>
                  <a:gd name="connsiteY23" fmla="*/ 0 h 13258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148840" h="1325880">
                    <a:moveTo>
                      <a:pt x="948690" y="0"/>
                    </a:moveTo>
                    <a:cubicBezTo>
                      <a:pt x="1090723" y="0"/>
                      <a:pt x="1212588" y="86356"/>
                      <a:pt x="1264643" y="209428"/>
                    </a:cubicBezTo>
                    <a:lnTo>
                      <a:pt x="1272463" y="234618"/>
                    </a:lnTo>
                    <a:lnTo>
                      <a:pt x="1318138" y="209827"/>
                    </a:lnTo>
                    <a:cubicBezTo>
                      <a:pt x="1359162" y="192475"/>
                      <a:pt x="1404265" y="182880"/>
                      <a:pt x="1451610" y="182880"/>
                    </a:cubicBezTo>
                    <a:cubicBezTo>
                      <a:pt x="1569971" y="182880"/>
                      <a:pt x="1674326" y="242849"/>
                      <a:pt x="1735948" y="334061"/>
                    </a:cubicBezTo>
                    <a:lnTo>
                      <a:pt x="1754729" y="368663"/>
                    </a:lnTo>
                    <a:lnTo>
                      <a:pt x="1811161" y="374352"/>
                    </a:lnTo>
                    <a:cubicBezTo>
                      <a:pt x="2003874" y="413787"/>
                      <a:pt x="2148840" y="584299"/>
                      <a:pt x="2148840" y="788670"/>
                    </a:cubicBezTo>
                    <a:cubicBezTo>
                      <a:pt x="2148840" y="1022237"/>
                      <a:pt x="1959497" y="1211580"/>
                      <a:pt x="1725930" y="1211580"/>
                    </a:cubicBezTo>
                    <a:cubicBezTo>
                      <a:pt x="1638342" y="1211580"/>
                      <a:pt x="1556974" y="1184954"/>
                      <a:pt x="1489477" y="1139354"/>
                    </a:cubicBezTo>
                    <a:lnTo>
                      <a:pt x="1436947" y="1096013"/>
                    </a:lnTo>
                    <a:lnTo>
                      <a:pt x="1420223" y="1126825"/>
                    </a:lnTo>
                    <a:cubicBezTo>
                      <a:pt x="1339088" y="1246920"/>
                      <a:pt x="1201688" y="1325880"/>
                      <a:pt x="1045845" y="1325880"/>
                    </a:cubicBezTo>
                    <a:cubicBezTo>
                      <a:pt x="921171" y="1325880"/>
                      <a:pt x="808300" y="1275346"/>
                      <a:pt x="726597" y="1193643"/>
                    </a:cubicBezTo>
                    <a:lnTo>
                      <a:pt x="677235" y="1133816"/>
                    </a:lnTo>
                    <a:lnTo>
                      <a:pt x="643102" y="1152342"/>
                    </a:lnTo>
                    <a:cubicBezTo>
                      <a:pt x="587720" y="1175767"/>
                      <a:pt x="526830" y="1188720"/>
                      <a:pt x="462915" y="1188720"/>
                    </a:cubicBezTo>
                    <a:cubicBezTo>
                      <a:pt x="207254" y="1188720"/>
                      <a:pt x="0" y="981466"/>
                      <a:pt x="0" y="725805"/>
                    </a:cubicBezTo>
                    <a:cubicBezTo>
                      <a:pt x="0" y="470144"/>
                      <a:pt x="207254" y="262890"/>
                      <a:pt x="462915" y="262890"/>
                    </a:cubicBezTo>
                    <a:cubicBezTo>
                      <a:pt x="494873" y="262890"/>
                      <a:pt x="526074" y="266128"/>
                      <a:pt x="556209" y="272295"/>
                    </a:cubicBezTo>
                    <a:lnTo>
                      <a:pt x="611187" y="289361"/>
                    </a:lnTo>
                    <a:lnTo>
                      <a:pt x="612757" y="273794"/>
                    </a:lnTo>
                    <a:cubicBezTo>
                      <a:pt x="644731" y="117540"/>
                      <a:pt x="782984" y="0"/>
                      <a:pt x="948690" y="0"/>
                    </a:cubicBezTo>
                    <a:close/>
                  </a:path>
                </a:pathLst>
              </a:custGeom>
              <a:solidFill>
                <a:schemeClr val="bg1"/>
              </a:solidFill>
              <a:ln w="19050">
                <a:solidFill>
                  <a:srgbClr val="91F0FD"/>
                </a:solidFill>
              </a:ln>
              <a:effectLst>
                <a:innerShdw blurRad="355600" dist="114300" dir="3600000">
                  <a:srgbClr val="19B4C9">
                    <a:alpha val="32000"/>
                  </a:srgb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endParaRPr>
              </a:p>
            </p:txBody>
          </p:sp>
        </p:grp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2DEA48F6-C49D-437A-9391-F888C8CC8756}"/>
                </a:ext>
              </a:extLst>
            </p:cNvPr>
            <p:cNvSpPr txBox="1"/>
            <p:nvPr/>
          </p:nvSpPr>
          <p:spPr>
            <a:xfrm>
              <a:off x="4105096" y="3312904"/>
              <a:ext cx="2584362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0" b="1">
                  <a:solidFill>
                    <a:srgbClr val="002060"/>
                  </a:solidFill>
                  <a:latin typeface="UTM Avo" panose="02040603050506020204" pitchFamily="18" charset="0"/>
                  <a:cs typeface="Times New Roman" panose="02020603050405020304" pitchFamily="18" charset="0"/>
                </a:rPr>
                <a:t>Nhân vật</a:t>
              </a:r>
            </a:p>
          </p:txBody>
        </p:sp>
      </p:grpSp>
      <p:grpSp>
        <p:nvGrpSpPr>
          <p:cNvPr id="29" name="组合 10"/>
          <p:cNvGrpSpPr/>
          <p:nvPr/>
        </p:nvGrpSpPr>
        <p:grpSpPr>
          <a:xfrm>
            <a:off x="2221763" y="2969765"/>
            <a:ext cx="2837493" cy="1011175"/>
            <a:chOff x="676404" y="1039661"/>
            <a:chExt cx="7766137" cy="3244240"/>
          </a:xfrm>
          <a:solidFill>
            <a:schemeClr val="bg1"/>
          </a:solidFill>
        </p:grpSpPr>
        <p:sp>
          <p:nvSpPr>
            <p:cNvPr id="30" name="矩形: 圆角 11"/>
            <p:cNvSpPr/>
            <p:nvPr userDrawn="1"/>
          </p:nvSpPr>
          <p:spPr>
            <a:xfrm>
              <a:off x="676404" y="1039661"/>
              <a:ext cx="7766137" cy="3244240"/>
            </a:xfrm>
            <a:prstGeom prst="roundRect">
              <a:avLst/>
            </a:prstGeom>
            <a:grpFill/>
            <a:ln w="101600">
              <a:solidFill>
                <a:srgbClr val="92D4AF"/>
              </a:solidFill>
            </a:ln>
            <a:effectLst>
              <a:outerShdw blurRad="50800" dist="1397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1" name="矩形: 圆角 12"/>
            <p:cNvSpPr/>
            <p:nvPr userDrawn="1"/>
          </p:nvSpPr>
          <p:spPr>
            <a:xfrm>
              <a:off x="807928" y="1151351"/>
              <a:ext cx="7503089" cy="3020860"/>
            </a:xfrm>
            <a:prstGeom prst="roundRect">
              <a:avLst/>
            </a:prstGeom>
            <a:grpFill/>
            <a:ln w="25400">
              <a:solidFill>
                <a:srgbClr val="92D4AF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32" name="组合 10"/>
          <p:cNvGrpSpPr/>
          <p:nvPr/>
        </p:nvGrpSpPr>
        <p:grpSpPr>
          <a:xfrm>
            <a:off x="6536638" y="2923413"/>
            <a:ext cx="2799311" cy="1266125"/>
            <a:chOff x="1510970" y="1407239"/>
            <a:chExt cx="7774991" cy="3213010"/>
          </a:xfrm>
          <a:solidFill>
            <a:schemeClr val="bg1"/>
          </a:solidFill>
        </p:grpSpPr>
        <p:sp>
          <p:nvSpPr>
            <p:cNvPr id="33" name="矩形: 圆角 11"/>
            <p:cNvSpPr/>
            <p:nvPr userDrawn="1"/>
          </p:nvSpPr>
          <p:spPr>
            <a:xfrm>
              <a:off x="1510970" y="1407239"/>
              <a:ext cx="7774991" cy="3213010"/>
            </a:xfrm>
            <a:prstGeom prst="roundRect">
              <a:avLst/>
            </a:prstGeom>
            <a:grpFill/>
            <a:ln w="101600">
              <a:solidFill>
                <a:srgbClr val="FF7C80"/>
              </a:solidFill>
            </a:ln>
            <a:effectLst>
              <a:outerShdw blurRad="50800" dist="1397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4" name="矩形: 圆角 12"/>
            <p:cNvSpPr/>
            <p:nvPr userDrawn="1"/>
          </p:nvSpPr>
          <p:spPr>
            <a:xfrm>
              <a:off x="1642494" y="1503313"/>
              <a:ext cx="7503089" cy="3020860"/>
            </a:xfrm>
            <a:prstGeom prst="roundRect">
              <a:avLst/>
            </a:prstGeom>
            <a:grpFill/>
            <a:ln w="25400">
              <a:solidFill>
                <a:srgbClr val="FF7C80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5" name="TextBox 34"/>
          <p:cNvSpPr txBox="1"/>
          <p:nvPr/>
        </p:nvSpPr>
        <p:spPr>
          <a:xfrm>
            <a:off x="2612776" y="3174121"/>
            <a:ext cx="23984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latin typeface="UTM Avo" panose="02040603050506020204" pitchFamily="18" charset="0"/>
              </a:rPr>
              <a:t>Dế Mèn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6530030" y="3009034"/>
            <a:ext cx="292859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>
                <a:latin typeface="UTM Avo" panose="02040603050506020204" pitchFamily="18" charset="0"/>
              </a:rPr>
              <a:t>Mẹ con bà nông dân</a:t>
            </a:r>
          </a:p>
        </p:txBody>
      </p:sp>
      <p:sp>
        <p:nvSpPr>
          <p:cNvPr id="37" name="Down Arrow 36"/>
          <p:cNvSpPr/>
          <p:nvPr/>
        </p:nvSpPr>
        <p:spPr>
          <a:xfrm>
            <a:off x="3412939" y="4087335"/>
            <a:ext cx="489305" cy="391886"/>
          </a:xfrm>
          <a:prstGeom prst="downArrow">
            <a:avLst/>
          </a:prstGeom>
          <a:solidFill>
            <a:srgbClr val="00CC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CC99"/>
              </a:solidFill>
            </a:endParaRPr>
          </a:p>
        </p:txBody>
      </p:sp>
      <p:grpSp>
        <p:nvGrpSpPr>
          <p:cNvPr id="43" name="Group 42"/>
          <p:cNvGrpSpPr/>
          <p:nvPr/>
        </p:nvGrpSpPr>
        <p:grpSpPr>
          <a:xfrm>
            <a:off x="1334314" y="4550840"/>
            <a:ext cx="4380578" cy="1934989"/>
            <a:chOff x="1621700" y="4550840"/>
            <a:chExt cx="4380578" cy="1934989"/>
          </a:xfrm>
        </p:grpSpPr>
        <p:grpSp>
          <p:nvGrpSpPr>
            <p:cNvPr id="38" name="组合 6"/>
            <p:cNvGrpSpPr/>
            <p:nvPr/>
          </p:nvGrpSpPr>
          <p:grpSpPr>
            <a:xfrm>
              <a:off x="1621700" y="4550840"/>
              <a:ext cx="4380578" cy="1934989"/>
              <a:chOff x="1105359" y="1931305"/>
              <a:chExt cx="10205577" cy="3940857"/>
            </a:xfrm>
            <a:effectLst>
              <a:outerShdw blurRad="50800" dist="38100" dir="5400000" sx="101000" sy="101000" algn="t" rotWithShape="0">
                <a:srgbClr val="5FBDAC">
                  <a:alpha val="40000"/>
                </a:srgbClr>
              </a:outerShdw>
            </a:effectLst>
          </p:grpSpPr>
          <p:sp>
            <p:nvSpPr>
              <p:cNvPr id="39" name="矩形: 圆角 5"/>
              <p:cNvSpPr/>
              <p:nvPr/>
            </p:nvSpPr>
            <p:spPr>
              <a:xfrm>
                <a:off x="1105359" y="1931305"/>
                <a:ext cx="10205577" cy="3940857"/>
              </a:xfrm>
              <a:prstGeom prst="roundRect">
                <a:avLst>
                  <a:gd name="adj" fmla="val 7241"/>
                </a:avLst>
              </a:prstGeom>
              <a:solidFill>
                <a:srgbClr val="20BAC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09630"/>
                <a:endParaRPr lang="zh-CN" altLang="en-US" sz="1200">
                  <a:solidFill>
                    <a:prstClr val="white"/>
                  </a:solidFill>
                  <a:latin typeface="Calibri" panose="020F0502020204030204"/>
                  <a:ea typeface="宋体" panose="02010600030101010101" pitchFamily="2" charset="-122"/>
                  <a:cs typeface="+mn-ea"/>
                  <a:sym typeface="+mn-lt"/>
                </a:endParaRPr>
              </a:p>
            </p:txBody>
          </p:sp>
          <p:sp>
            <p:nvSpPr>
              <p:cNvPr id="40" name="矩形: 圆角 14"/>
              <p:cNvSpPr/>
              <p:nvPr/>
            </p:nvSpPr>
            <p:spPr>
              <a:xfrm>
                <a:off x="1266824" y="2068164"/>
                <a:ext cx="9886951" cy="3642073"/>
              </a:xfrm>
              <a:prstGeom prst="roundRect">
                <a:avLst>
                  <a:gd name="adj" fmla="val 7241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09630"/>
                <a:endParaRPr lang="zh-CN" altLang="en-US" sz="1200">
                  <a:solidFill>
                    <a:prstClr val="white"/>
                  </a:solidFill>
                  <a:latin typeface="Calibri" panose="020F0502020204030204"/>
                  <a:ea typeface="宋体" panose="02010600030101010101" pitchFamily="2" charset="-122"/>
                  <a:cs typeface="+mn-ea"/>
                  <a:sym typeface="+mn-lt"/>
                </a:endParaRPr>
              </a:p>
            </p:txBody>
          </p:sp>
          <p:sp>
            <p:nvSpPr>
              <p:cNvPr id="41" name="矩形: 圆角 16"/>
              <p:cNvSpPr/>
              <p:nvPr/>
            </p:nvSpPr>
            <p:spPr>
              <a:xfrm>
                <a:off x="1199690" y="1993218"/>
                <a:ext cx="10030285" cy="3778932"/>
              </a:xfrm>
              <a:prstGeom prst="roundRect">
                <a:avLst>
                  <a:gd name="adj" fmla="val 7241"/>
                </a:avLst>
              </a:prstGeom>
              <a:noFill/>
              <a:ln>
                <a:solidFill>
                  <a:schemeClr val="bg1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09630"/>
                <a:endParaRPr lang="zh-CN" altLang="en-US" sz="1200">
                  <a:solidFill>
                    <a:prstClr val="white"/>
                  </a:solidFill>
                  <a:latin typeface="Calibri" panose="020F0502020204030204"/>
                  <a:ea typeface="宋体" panose="02010600030101010101" pitchFamily="2" charset="-122"/>
                  <a:cs typeface="+mn-ea"/>
                  <a:sym typeface="+mn-lt"/>
                </a:endParaRPr>
              </a:p>
            </p:txBody>
          </p:sp>
        </p:grpSp>
        <p:sp>
          <p:nvSpPr>
            <p:cNvPr id="42" name="TextBox 41"/>
            <p:cNvSpPr txBox="1"/>
            <p:nvPr/>
          </p:nvSpPr>
          <p:spPr>
            <a:xfrm>
              <a:off x="1777626" y="4642199"/>
              <a:ext cx="4015496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buClr>
                  <a:srgbClr val="C3260C"/>
                </a:buClr>
                <a:buSzPct val="130000"/>
              </a:pPr>
              <a:r>
                <a:rPr lang="en-US" altLang="en-US" sz="3600" b="1">
                  <a:latin typeface="UTM Aptima" panose="02040603050506020204" pitchFamily="18" charset="0"/>
                  <a:cs typeface="Times New Roman" panose="02020603050405020304" pitchFamily="18" charset="0"/>
                </a:rPr>
                <a:t>Dũng cảm, gan dạ, </a:t>
              </a:r>
            </a:p>
            <a:p>
              <a:pPr algn="ctr">
                <a:buClr>
                  <a:srgbClr val="C3260C"/>
                </a:buClr>
                <a:buSzPct val="130000"/>
              </a:pPr>
              <a:r>
                <a:rPr lang="en-US" altLang="en-US" sz="3600" b="1">
                  <a:latin typeface="UTM Aptima" panose="02040603050506020204" pitchFamily="18" charset="0"/>
                  <a:cs typeface="Times New Roman" panose="02020603050405020304" pitchFamily="18" charset="0"/>
                </a:rPr>
                <a:t>có tấm lòng nghĩa hiệp.</a:t>
              </a:r>
            </a:p>
          </p:txBody>
        </p:sp>
      </p:grpSp>
      <p:sp>
        <p:nvSpPr>
          <p:cNvPr id="44" name="Down Arrow 43"/>
          <p:cNvSpPr/>
          <p:nvPr/>
        </p:nvSpPr>
        <p:spPr>
          <a:xfrm>
            <a:off x="7732498" y="4203898"/>
            <a:ext cx="489305" cy="391886"/>
          </a:xfrm>
          <a:prstGeom prst="downArrow">
            <a:avLst/>
          </a:prstGeom>
          <a:solidFill>
            <a:srgbClr val="FF7C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CC99"/>
              </a:solidFill>
            </a:endParaRPr>
          </a:p>
        </p:txBody>
      </p:sp>
      <p:grpSp>
        <p:nvGrpSpPr>
          <p:cNvPr id="45" name="Group 44"/>
          <p:cNvGrpSpPr/>
          <p:nvPr/>
        </p:nvGrpSpPr>
        <p:grpSpPr>
          <a:xfrm>
            <a:off x="6019637" y="4575962"/>
            <a:ext cx="4380578" cy="1860760"/>
            <a:chOff x="1621700" y="4550840"/>
            <a:chExt cx="4380578" cy="1934989"/>
          </a:xfrm>
        </p:grpSpPr>
        <p:grpSp>
          <p:nvGrpSpPr>
            <p:cNvPr id="46" name="组合 6"/>
            <p:cNvGrpSpPr/>
            <p:nvPr/>
          </p:nvGrpSpPr>
          <p:grpSpPr>
            <a:xfrm>
              <a:off x="1621700" y="4550840"/>
              <a:ext cx="4380578" cy="1934989"/>
              <a:chOff x="1105359" y="1931305"/>
              <a:chExt cx="10205577" cy="3940857"/>
            </a:xfrm>
            <a:effectLst>
              <a:outerShdw blurRad="50800" dist="38100" dir="5400000" sx="101000" sy="101000" algn="t" rotWithShape="0">
                <a:srgbClr val="5FBDAC">
                  <a:alpha val="40000"/>
                </a:srgbClr>
              </a:outerShdw>
            </a:effectLst>
          </p:grpSpPr>
          <p:sp>
            <p:nvSpPr>
              <p:cNvPr id="48" name="矩形: 圆角 5"/>
              <p:cNvSpPr/>
              <p:nvPr/>
            </p:nvSpPr>
            <p:spPr>
              <a:xfrm>
                <a:off x="1105359" y="1931305"/>
                <a:ext cx="10205577" cy="3940857"/>
              </a:xfrm>
              <a:prstGeom prst="roundRect">
                <a:avLst>
                  <a:gd name="adj" fmla="val 7241"/>
                </a:avLst>
              </a:prstGeom>
              <a:solidFill>
                <a:srgbClr val="20BAC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09630"/>
                <a:endParaRPr lang="zh-CN" altLang="en-US" sz="1200">
                  <a:solidFill>
                    <a:prstClr val="white"/>
                  </a:solidFill>
                  <a:latin typeface="Calibri" panose="020F0502020204030204"/>
                  <a:ea typeface="宋体" panose="02010600030101010101" pitchFamily="2" charset="-122"/>
                  <a:cs typeface="+mn-ea"/>
                  <a:sym typeface="+mn-lt"/>
                </a:endParaRPr>
              </a:p>
            </p:txBody>
          </p:sp>
          <p:sp>
            <p:nvSpPr>
              <p:cNvPr id="49" name="矩形: 圆角 14"/>
              <p:cNvSpPr/>
              <p:nvPr/>
            </p:nvSpPr>
            <p:spPr>
              <a:xfrm>
                <a:off x="1266824" y="2068164"/>
                <a:ext cx="9886951" cy="3642073"/>
              </a:xfrm>
              <a:prstGeom prst="roundRect">
                <a:avLst>
                  <a:gd name="adj" fmla="val 7241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09630"/>
                <a:endParaRPr lang="zh-CN" altLang="en-US" sz="1200">
                  <a:solidFill>
                    <a:prstClr val="white"/>
                  </a:solidFill>
                  <a:latin typeface="Calibri" panose="020F0502020204030204"/>
                  <a:ea typeface="宋体" panose="02010600030101010101" pitchFamily="2" charset="-122"/>
                  <a:cs typeface="+mn-ea"/>
                  <a:sym typeface="+mn-lt"/>
                </a:endParaRPr>
              </a:p>
            </p:txBody>
          </p:sp>
          <p:sp>
            <p:nvSpPr>
              <p:cNvPr id="50" name="矩形: 圆角 16"/>
              <p:cNvSpPr/>
              <p:nvPr/>
            </p:nvSpPr>
            <p:spPr>
              <a:xfrm>
                <a:off x="1199690" y="1993218"/>
                <a:ext cx="10030285" cy="3778932"/>
              </a:xfrm>
              <a:prstGeom prst="roundRect">
                <a:avLst>
                  <a:gd name="adj" fmla="val 7241"/>
                </a:avLst>
              </a:prstGeom>
              <a:noFill/>
              <a:ln>
                <a:solidFill>
                  <a:schemeClr val="bg1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09630"/>
                <a:endParaRPr lang="zh-CN" altLang="en-US" sz="1200">
                  <a:solidFill>
                    <a:prstClr val="white"/>
                  </a:solidFill>
                  <a:latin typeface="Calibri" panose="020F0502020204030204"/>
                  <a:ea typeface="宋体" panose="02010600030101010101" pitchFamily="2" charset="-122"/>
                  <a:cs typeface="+mn-ea"/>
                  <a:sym typeface="+mn-lt"/>
                </a:endParaRPr>
              </a:p>
            </p:txBody>
          </p:sp>
        </p:grpSp>
        <p:sp>
          <p:nvSpPr>
            <p:cNvPr id="47" name="TextBox 46"/>
            <p:cNvSpPr txBox="1"/>
            <p:nvPr/>
          </p:nvSpPr>
          <p:spPr>
            <a:xfrm>
              <a:off x="1777626" y="4597799"/>
              <a:ext cx="4157194" cy="18243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buClr>
                  <a:srgbClr val="C3260C"/>
                </a:buClr>
                <a:buSzPct val="130000"/>
              </a:pPr>
              <a:r>
                <a:rPr lang="en-US" altLang="en-US" sz="3600" b="1">
                  <a:latin typeface="UTM Aptima" panose="02040603050506020204" pitchFamily="18" charset="0"/>
                  <a:cs typeface="Times New Roman" panose="02020603050405020304" pitchFamily="18" charset="0"/>
                </a:rPr>
                <a:t>Có tấm lòng nhân hậu, rất thương người.</a:t>
              </a:r>
            </a:p>
          </p:txBody>
        </p:sp>
      </p:grpSp>
      <p:pic>
        <p:nvPicPr>
          <p:cNvPr id="51" name="Picture 50">
            <a:extLst>
              <a:ext uri="{FF2B5EF4-FFF2-40B4-BE49-F238E27FC236}">
                <a16:creationId xmlns:a16="http://schemas.microsoft.com/office/drawing/2014/main" id="{2D05A467-682C-4F44-8BF4-AFA246F65682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64704" y="2045596"/>
            <a:ext cx="2001133" cy="2804011"/>
          </a:xfrm>
          <a:prstGeom prst="rect">
            <a:avLst/>
          </a:prstGeom>
        </p:spPr>
      </p:pic>
      <p:pic>
        <p:nvPicPr>
          <p:cNvPr id="52" name="Picture 51" descr="Ke chuye_2">
            <a:extLst>
              <a:ext uri="{FF2B5EF4-FFF2-40B4-BE49-F238E27FC236}">
                <a16:creationId xmlns:a16="http://schemas.microsoft.com/office/drawing/2014/main" id="{C0A731E1-0684-44DD-8A4F-948EDD5E9866}"/>
              </a:ext>
            </a:extLst>
          </p:cNvPr>
          <p:cNvPicPr>
            <a:picLocks noChangeAspect="1"/>
          </p:cNvPicPr>
          <p:nvPr/>
        </p:nvPicPr>
        <p:blipFill>
          <a:blip r:embed="rId4">
            <a:lum contrast="12000"/>
          </a:blip>
          <a:stretch>
            <a:fillRect/>
          </a:stretch>
        </p:blipFill>
        <p:spPr>
          <a:xfrm>
            <a:off x="9505974" y="1815522"/>
            <a:ext cx="2606958" cy="2334317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39307877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"/>
                            </p:stCondLst>
                            <p:childTnLst>
                              <p:par>
                                <p:cTn id="6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3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4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5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6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7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8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0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3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7" grpId="0" animBg="1"/>
      <p:bldP spid="35" grpId="0"/>
      <p:bldP spid="36" grpId="0"/>
      <p:bldP spid="37" grpId="0" animBg="1"/>
      <p:bldP spid="4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ĐC SHARE MIỄN PHÍ BỞI NK POWERSKILLS">
            <a:hlinkClick r:id="" action="ppaction://noaction"/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99"/>
              </a:clrFrom>
              <a:clrTo>
                <a:srgbClr val="FFFF99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1666" y="93798"/>
            <a:ext cx="1142971" cy="1703178"/>
          </a:xfrm>
          <a:prstGeom prst="rect">
            <a:avLst/>
          </a:prstGeom>
        </p:spPr>
      </p:pic>
      <p:pic>
        <p:nvPicPr>
          <p:cNvPr id="6" name="图片 30">
            <a:extLst>
              <a:ext uri="{FF2B5EF4-FFF2-40B4-BE49-F238E27FC236}">
                <a16:creationId xmlns:a16="http://schemas.microsoft.com/office/drawing/2014/main" id="{B2E1C5C8-F52B-412A-B82A-EB87307341E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0" y="0"/>
            <a:ext cx="2661666" cy="1796976"/>
          </a:xfrm>
          <a:prstGeom prst="rect">
            <a:avLst/>
          </a:prstGeom>
        </p:spPr>
      </p:pic>
      <p:pic>
        <p:nvPicPr>
          <p:cNvPr id="7" name="图片 2">
            <a:extLst>
              <a:ext uri="{FF2B5EF4-FFF2-40B4-BE49-F238E27FC236}">
                <a16:creationId xmlns:a16="http://schemas.microsoft.com/office/drawing/2014/main" id="{F00A78B1-2E32-40EC-AA4F-FB8A56577A8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04300" y="1369372"/>
            <a:ext cx="3203692" cy="4802828"/>
          </a:xfrm>
          <a:prstGeom prst="rect">
            <a:avLst/>
          </a:prstGeom>
        </p:spPr>
      </p:pic>
      <p:grpSp>
        <p:nvGrpSpPr>
          <p:cNvPr id="9" name="Group 8"/>
          <p:cNvGrpSpPr/>
          <p:nvPr/>
        </p:nvGrpSpPr>
        <p:grpSpPr>
          <a:xfrm>
            <a:off x="2706846" y="665967"/>
            <a:ext cx="7351555" cy="2900194"/>
            <a:chOff x="2706846" y="665967"/>
            <a:chExt cx="7351555" cy="2900194"/>
          </a:xfrm>
        </p:grpSpPr>
        <p:sp>
          <p:nvSpPr>
            <p:cNvPr id="4" name="Freeform: Shape 7">
              <a:extLst>
                <a:ext uri="{FF2B5EF4-FFF2-40B4-BE49-F238E27FC236}">
                  <a16:creationId xmlns:a16="http://schemas.microsoft.com/office/drawing/2014/main" id="{871A05EA-6CB6-491F-88D7-A2BD85610AD5}"/>
                </a:ext>
              </a:extLst>
            </p:cNvPr>
            <p:cNvSpPr/>
            <p:nvPr/>
          </p:nvSpPr>
          <p:spPr bwMode="auto">
            <a:xfrm>
              <a:off x="2706846" y="665967"/>
              <a:ext cx="7351555" cy="2900194"/>
            </a:xfrm>
            <a:custGeom>
              <a:avLst/>
              <a:gdLst>
                <a:gd name="connsiteX0" fmla="*/ 1127136 w 11515788"/>
                <a:gd name="connsiteY0" fmla="*/ 2306896 h 2726967"/>
                <a:gd name="connsiteX1" fmla="*/ 3775086 w 11515788"/>
                <a:gd name="connsiteY1" fmla="*/ 2725996 h 2726967"/>
                <a:gd name="connsiteX2" fmla="*/ 6823086 w 11515788"/>
                <a:gd name="connsiteY2" fmla="*/ 2421196 h 2726967"/>
                <a:gd name="connsiteX3" fmla="*/ 10023486 w 11515788"/>
                <a:gd name="connsiteY3" fmla="*/ 2383096 h 2726967"/>
                <a:gd name="connsiteX4" fmla="*/ 11395086 w 11515788"/>
                <a:gd name="connsiteY4" fmla="*/ 1563946 h 2726967"/>
                <a:gd name="connsiteX5" fmla="*/ 11052186 w 11515788"/>
                <a:gd name="connsiteY5" fmla="*/ 135196 h 2726967"/>
                <a:gd name="connsiteX6" fmla="*/ 7908936 w 11515788"/>
                <a:gd name="connsiteY6" fmla="*/ 154246 h 2726967"/>
                <a:gd name="connsiteX7" fmla="*/ 4708536 w 11515788"/>
                <a:gd name="connsiteY7" fmla="*/ 154246 h 2726967"/>
                <a:gd name="connsiteX8" fmla="*/ 2746386 w 11515788"/>
                <a:gd name="connsiteY8" fmla="*/ 1846 h 2726967"/>
                <a:gd name="connsiteX9" fmla="*/ 784236 w 11515788"/>
                <a:gd name="connsiteY9" fmla="*/ 173296 h 2726967"/>
                <a:gd name="connsiteX10" fmla="*/ 3186 w 11515788"/>
                <a:gd name="connsiteY10" fmla="*/ 1278196 h 2726967"/>
                <a:gd name="connsiteX11" fmla="*/ 1031886 w 11515788"/>
                <a:gd name="connsiteY11" fmla="*/ 2306896 h 2726967"/>
                <a:gd name="connsiteX0" fmla="*/ 1127136 w 11515788"/>
                <a:gd name="connsiteY0" fmla="*/ 2306896 h 2726967"/>
                <a:gd name="connsiteX1" fmla="*/ 3775086 w 11515788"/>
                <a:gd name="connsiteY1" fmla="*/ 2725996 h 2726967"/>
                <a:gd name="connsiteX2" fmla="*/ 6823086 w 11515788"/>
                <a:gd name="connsiteY2" fmla="*/ 2421196 h 2726967"/>
                <a:gd name="connsiteX3" fmla="*/ 10023486 w 11515788"/>
                <a:gd name="connsiteY3" fmla="*/ 2383096 h 2726967"/>
                <a:gd name="connsiteX4" fmla="*/ 11395086 w 11515788"/>
                <a:gd name="connsiteY4" fmla="*/ 1563946 h 2726967"/>
                <a:gd name="connsiteX5" fmla="*/ 11052186 w 11515788"/>
                <a:gd name="connsiteY5" fmla="*/ 135196 h 2726967"/>
                <a:gd name="connsiteX6" fmla="*/ 7908936 w 11515788"/>
                <a:gd name="connsiteY6" fmla="*/ 154246 h 2726967"/>
                <a:gd name="connsiteX7" fmla="*/ 4708536 w 11515788"/>
                <a:gd name="connsiteY7" fmla="*/ 154246 h 2726967"/>
                <a:gd name="connsiteX8" fmla="*/ 2746386 w 11515788"/>
                <a:gd name="connsiteY8" fmla="*/ 1846 h 2726967"/>
                <a:gd name="connsiteX9" fmla="*/ 784236 w 11515788"/>
                <a:gd name="connsiteY9" fmla="*/ 173296 h 2726967"/>
                <a:gd name="connsiteX10" fmla="*/ 3186 w 11515788"/>
                <a:gd name="connsiteY10" fmla="*/ 1278196 h 2726967"/>
                <a:gd name="connsiteX11" fmla="*/ 1165236 w 11515788"/>
                <a:gd name="connsiteY11" fmla="*/ 2325946 h 27269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515788" h="2726967">
                  <a:moveTo>
                    <a:pt x="1127136" y="2306896"/>
                  </a:moveTo>
                  <a:cubicBezTo>
                    <a:pt x="1976448" y="2506921"/>
                    <a:pt x="2825761" y="2706946"/>
                    <a:pt x="3775086" y="2725996"/>
                  </a:cubicBezTo>
                  <a:cubicBezTo>
                    <a:pt x="4724411" y="2745046"/>
                    <a:pt x="5781686" y="2478346"/>
                    <a:pt x="6823086" y="2421196"/>
                  </a:cubicBezTo>
                  <a:cubicBezTo>
                    <a:pt x="7864486" y="2364046"/>
                    <a:pt x="9261486" y="2525971"/>
                    <a:pt x="10023486" y="2383096"/>
                  </a:cubicBezTo>
                  <a:cubicBezTo>
                    <a:pt x="10785486" y="2240221"/>
                    <a:pt x="11223636" y="1938596"/>
                    <a:pt x="11395086" y="1563946"/>
                  </a:cubicBezTo>
                  <a:cubicBezTo>
                    <a:pt x="11566536" y="1189296"/>
                    <a:pt x="11633211" y="370146"/>
                    <a:pt x="11052186" y="135196"/>
                  </a:cubicBezTo>
                  <a:cubicBezTo>
                    <a:pt x="10471161" y="-99754"/>
                    <a:pt x="7908936" y="154246"/>
                    <a:pt x="7908936" y="154246"/>
                  </a:cubicBezTo>
                  <a:cubicBezTo>
                    <a:pt x="6851661" y="157421"/>
                    <a:pt x="5568961" y="179646"/>
                    <a:pt x="4708536" y="154246"/>
                  </a:cubicBezTo>
                  <a:cubicBezTo>
                    <a:pt x="3848111" y="128846"/>
                    <a:pt x="3400436" y="-1329"/>
                    <a:pt x="2746386" y="1846"/>
                  </a:cubicBezTo>
                  <a:cubicBezTo>
                    <a:pt x="2092336" y="5021"/>
                    <a:pt x="1241436" y="-39429"/>
                    <a:pt x="784236" y="173296"/>
                  </a:cubicBezTo>
                  <a:cubicBezTo>
                    <a:pt x="327036" y="386021"/>
                    <a:pt x="-38089" y="922596"/>
                    <a:pt x="3186" y="1278196"/>
                  </a:cubicBezTo>
                  <a:cubicBezTo>
                    <a:pt x="44461" y="1633796"/>
                    <a:pt x="671523" y="1989396"/>
                    <a:pt x="1165236" y="2325946"/>
                  </a:cubicBezTo>
                </a:path>
              </a:pathLst>
            </a:custGeom>
            <a:solidFill>
              <a:schemeClr val="bg1"/>
            </a:solidFill>
            <a:ln w="38100">
              <a:solidFill>
                <a:srgbClr val="FF99FF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  <a:defRPr/>
              </a:pPr>
              <a:endParaRPr lang="en-US" dirty="0">
                <a:latin typeface="Times New Roman" pitchFamily="18" charset="0"/>
                <a:ea typeface="宋体" pitchFamily="2" charset="-122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007C5FB0-95BD-4B97-B72F-13D4A13E75B7}"/>
                </a:ext>
              </a:extLst>
            </p:cNvPr>
            <p:cNvSpPr txBox="1"/>
            <p:nvPr/>
          </p:nvSpPr>
          <p:spPr>
            <a:xfrm>
              <a:off x="3500846" y="1040376"/>
              <a:ext cx="6413863" cy="193899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 algn="just" eaLnBrk="1" hangingPunct="1">
                <a:buNone/>
              </a:pPr>
              <a:r>
                <a:rPr lang="en-US" altLang="en-US" sz="40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    </a:t>
              </a:r>
              <a:r>
                <a:rPr lang="en-US" altLang="en-US" sz="4000" b="1">
                  <a:solidFill>
                    <a:srgbClr val="FF7C8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</a:t>
              </a:r>
              <a:r>
                <a:rPr lang="vi-VN" altLang="en-US" sz="4000" b="1">
                  <a:solidFill>
                    <a:srgbClr val="FF7C8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ă</a:t>
              </a:r>
              <a:r>
                <a:rPr lang="en-US" altLang="en-US" sz="4000" b="1">
                  <a:solidFill>
                    <a:srgbClr val="FF7C8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 cứ v</a:t>
              </a:r>
              <a:r>
                <a:rPr lang="en-US" altLang="en-US" sz="4000" b="1">
                  <a:solidFill>
                    <a:srgbClr val="FF7C8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rPr>
                <a:t>à</a:t>
              </a:r>
              <a:r>
                <a:rPr lang="en-US" altLang="en-US" sz="4000" b="1">
                  <a:solidFill>
                    <a:srgbClr val="FF7C8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o </a:t>
              </a:r>
              <a:r>
                <a:rPr lang="vi-VN" altLang="en-US" sz="4000" b="1">
                  <a:solidFill>
                    <a:srgbClr val="FF7C8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đâ</a:t>
              </a:r>
              <a:r>
                <a:rPr lang="en-US" altLang="en-US" sz="4000" b="1">
                  <a:solidFill>
                    <a:srgbClr val="FF7C8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u m</a:t>
              </a:r>
              <a:r>
                <a:rPr lang="en-US" altLang="en-US" sz="4000" b="1">
                  <a:solidFill>
                    <a:srgbClr val="FF7C8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rPr>
                <a:t>à</a:t>
              </a:r>
              <a:r>
                <a:rPr lang="en-US" altLang="en-US" sz="4000" b="1">
                  <a:solidFill>
                    <a:srgbClr val="FF7C8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em nhận xét </a:t>
              </a:r>
              <a:r>
                <a:rPr lang="vi-VN" altLang="en-US" sz="4000" b="1">
                  <a:solidFill>
                    <a:srgbClr val="FF7C8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đượ</a:t>
              </a:r>
              <a:r>
                <a:rPr lang="en-US" altLang="en-US" sz="4000" b="1">
                  <a:solidFill>
                    <a:srgbClr val="FF7C8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 tính cách nhân vật?</a:t>
              </a:r>
              <a:endParaRPr lang="en-US" altLang="en-US" sz="4000" b="1" dirty="0">
                <a:solidFill>
                  <a:srgbClr val="FF7C80"/>
                </a:solidFill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CAA322D8-2642-4608-89B8-73C479A098A9}"/>
              </a:ext>
            </a:extLst>
          </p:cNvPr>
          <p:cNvSpPr txBox="1"/>
          <p:nvPr/>
        </p:nvSpPr>
        <p:spPr>
          <a:xfrm>
            <a:off x="718458" y="3795754"/>
            <a:ext cx="3866606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 eaLnBrk="1" hangingPunct="1">
              <a:buNone/>
            </a:pPr>
            <a:r>
              <a:rPr lang="en-US" altLang="en-US" sz="4800" b="1">
                <a:solidFill>
                  <a:srgbClr val="0070C0"/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- Hành động</a:t>
            </a:r>
          </a:p>
          <a:p>
            <a:pPr lvl="0" algn="just" eaLnBrk="1" hangingPunct="1">
              <a:buNone/>
            </a:pPr>
            <a:r>
              <a:rPr lang="en-US" altLang="en-US" sz="4800" b="1">
                <a:solidFill>
                  <a:srgbClr val="0070C0"/>
                </a:solidFill>
                <a:latin typeface="UTM Aptima" panose="02040603050506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Lời nói</a:t>
            </a:r>
          </a:p>
          <a:p>
            <a:pPr lvl="0" algn="just" eaLnBrk="1" hangingPunct="1">
              <a:buNone/>
            </a:pPr>
            <a:r>
              <a:rPr lang="en-US" altLang="en-US" sz="4800" b="1">
                <a:solidFill>
                  <a:srgbClr val="0070C0"/>
                </a:solidFill>
                <a:latin typeface="UTM Aptima" panose="02040603050506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Suy nghĩ</a:t>
            </a:r>
            <a:endParaRPr lang="en-US" altLang="en-US" sz="4800" b="1" dirty="0">
              <a:solidFill>
                <a:srgbClr val="0070C0"/>
              </a:solidFill>
              <a:latin typeface="UTM Aptima" panose="02040603050506020204" pitchFamily="18" charset="0"/>
              <a:ea typeface="Times New Roman" panose="02020603050405020304" pitchFamily="18" charset="0"/>
            </a:endParaRPr>
          </a:p>
        </p:txBody>
      </p:sp>
      <p:sp>
        <p:nvSpPr>
          <p:cNvPr id="11" name="Right Brace 10"/>
          <p:cNvSpPr/>
          <p:nvPr/>
        </p:nvSpPr>
        <p:spPr>
          <a:xfrm>
            <a:off x="4728754" y="4138330"/>
            <a:ext cx="457199" cy="1965748"/>
          </a:xfrm>
          <a:prstGeom prst="rightBrace">
            <a:avLst>
              <a:gd name="adj1" fmla="val 32894"/>
              <a:gd name="adj2" fmla="val 49335"/>
            </a:avLst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B428B5A-A97C-45A8-BA8E-1ADCB7E50BBA}"/>
              </a:ext>
            </a:extLst>
          </p:cNvPr>
          <p:cNvSpPr txBox="1"/>
          <p:nvPr/>
        </p:nvSpPr>
        <p:spPr>
          <a:xfrm>
            <a:off x="5578525" y="4138330"/>
            <a:ext cx="3033203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800" b="1">
                <a:solidFill>
                  <a:srgbClr val="C00000"/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Tính cách </a:t>
            </a:r>
          </a:p>
          <a:p>
            <a:pPr algn="ctr"/>
            <a:r>
              <a:rPr lang="en-US" sz="4800" b="1">
                <a:solidFill>
                  <a:srgbClr val="C00000"/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nhân vật</a:t>
            </a:r>
          </a:p>
        </p:txBody>
      </p:sp>
      <p:sp>
        <p:nvSpPr>
          <p:cNvPr id="13" name="Flowchart: Terminator 12"/>
          <p:cNvSpPr/>
          <p:nvPr/>
        </p:nvSpPr>
        <p:spPr>
          <a:xfrm>
            <a:off x="5408023" y="4112204"/>
            <a:ext cx="3203705" cy="1569660"/>
          </a:xfrm>
          <a:prstGeom prst="flowChartTerminator">
            <a:avLst/>
          </a:prstGeom>
          <a:noFill/>
          <a:ln w="28575">
            <a:solidFill>
              <a:srgbClr val="FF7449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630"/>
            <a:endParaRPr lang="en-US" sz="2400" b="1">
              <a:solidFill>
                <a:srgbClr val="5FBDA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09953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375E-6 -1.48148E-6 L -4.375E-6 0.00046 C 0.00013 -0.0081 0.00053 -0.0162 0.00092 -0.02407 C 0.00118 -0.03055 0.00183 -0.03704 0.00183 -0.04352 C 0.00183 -0.05393 0.00274 -0.06458 0.00092 -0.07477 C -0.00104 -0.08449 -0.00455 -0.08171 -0.00859 -0.08449 C -0.00963 -0.08518 -0.01067 -0.08588 -0.01132 -0.0868 C -0.0125 -0.08819 -0.01783 -0.09861 -0.01796 -0.09884 C -0.01835 -0.10023 -0.01849 -0.10139 -0.01888 -0.10254 C -0.01979 -0.10393 -0.02083 -0.10486 -0.02174 -0.10648 L -0.02356 -0.11342 C -0.02395 -0.11458 -0.02369 -0.11643 -0.0246 -0.1169 L -0.02721 -0.11944 C -0.02682 -0.12361 -0.02721 -0.12824 -0.02552 -0.13148 L -0.02174 -0.13866 C -0.02109 -0.14028 -0.01979 -0.14097 -0.01888 -0.14213 C -0.01471 -0.15 -0.01979 -0.14491 -0.01419 -0.14977 C -0.00742 -0.16273 -0.01796 -0.14282 -0.0095 -0.15694 C -0.0082 -0.15926 -0.00651 -0.16157 -0.00572 -0.16389 C -0.00546 -0.16528 -0.00533 -0.16667 -0.00481 -0.16782 C -0.00065 -0.17592 -0.00325 -0.16713 -4.375E-6 -0.175 C 0.00026 -0.17639 0.00026 -0.17754 0.00092 -0.17847 C 0.00157 -0.18032 0.00287 -0.18171 0.00378 -0.18333 C 0.01133 -0.20116 0.00105 -0.18079 0.00756 -0.19305 C 0.00769 -0.19537 0.00795 -0.19792 0.00847 -0.20023 C 0.0086 -0.20162 0.00899 -0.20278 0.00938 -0.20393 C 0.00977 -0.20555 0.01003 -0.20717 0.01029 -0.20879 C 0.01068 -0.21111 0.01081 -0.21342 0.01133 -0.21574 C 0.01172 -0.21805 0.01263 -0.22037 0.01316 -0.22315 C 0.01355 -0.22546 0.01381 -0.22801 0.01407 -0.23032 C 0.01433 -0.23241 0.01472 -0.23449 0.01524 -0.23634 C 0.01472 -0.24421 0.01459 -0.25231 0.01407 -0.26042 C 0.01394 -0.2625 0.01342 -0.26435 0.01316 -0.26643 C 0.01211 -0.27222 0.01224 -0.27129 0.01029 -0.27731 C 0.00977 -0.28125 0.0086 -0.2912 0.00756 -0.29421 L 0.0056 -0.29907 C 0.00495 -0.30393 0.0043 -0.30879 0.00378 -0.31366 C 0.00339 -0.3162 0.00287 -0.31921 0.00274 -0.32199 C 0.00261 -0.32523 0.00274 -0.32847 0.00274 -0.33171 " pathEditMode="relative" rAng="0" ptsTypes="AAAAAAAAAAAAAAAAAAAAAAAAAAAAAAAAAAAAAAA">
                                      <p:cBhvr>
                                        <p:cTn id="38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99" y="-1655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10" grpId="0"/>
      <p:bldP spid="11" grpId="0" animBg="1"/>
      <p:bldP spid="12" grpId="0"/>
      <p:bldP spid="1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4607294" y="1077457"/>
            <a:ext cx="5555606" cy="1482863"/>
            <a:chOff x="1621700" y="4550840"/>
            <a:chExt cx="4380578" cy="1934989"/>
          </a:xfrm>
        </p:grpSpPr>
        <p:grpSp>
          <p:nvGrpSpPr>
            <p:cNvPr id="7" name="组合 6"/>
            <p:cNvGrpSpPr/>
            <p:nvPr/>
          </p:nvGrpSpPr>
          <p:grpSpPr>
            <a:xfrm>
              <a:off x="1621700" y="4550840"/>
              <a:ext cx="4380578" cy="1934989"/>
              <a:chOff x="1105359" y="1931305"/>
              <a:chExt cx="10205577" cy="3940857"/>
            </a:xfrm>
            <a:effectLst>
              <a:outerShdw blurRad="50800" dist="38100" dir="5400000" sx="101000" sy="101000" algn="t" rotWithShape="0">
                <a:srgbClr val="5FBDAC">
                  <a:alpha val="40000"/>
                </a:srgbClr>
              </a:outerShdw>
            </a:effectLst>
          </p:grpSpPr>
          <p:sp>
            <p:nvSpPr>
              <p:cNvPr id="9" name="矩形: 圆角 5"/>
              <p:cNvSpPr/>
              <p:nvPr/>
            </p:nvSpPr>
            <p:spPr>
              <a:xfrm>
                <a:off x="1105359" y="1931305"/>
                <a:ext cx="10205577" cy="3940857"/>
              </a:xfrm>
              <a:prstGeom prst="roundRect">
                <a:avLst>
                  <a:gd name="adj" fmla="val 7241"/>
                </a:avLst>
              </a:prstGeom>
              <a:solidFill>
                <a:srgbClr val="20BAC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09630"/>
                <a:endParaRPr lang="zh-CN" altLang="en-US" sz="1200">
                  <a:solidFill>
                    <a:prstClr val="white"/>
                  </a:solidFill>
                  <a:latin typeface="Calibri" panose="020F0502020204030204"/>
                  <a:ea typeface="宋体" panose="02010600030101010101" pitchFamily="2" charset="-122"/>
                  <a:cs typeface="+mn-ea"/>
                  <a:sym typeface="+mn-lt"/>
                </a:endParaRPr>
              </a:p>
            </p:txBody>
          </p:sp>
          <p:sp>
            <p:nvSpPr>
              <p:cNvPr id="10" name="矩形: 圆角 14"/>
              <p:cNvSpPr/>
              <p:nvPr/>
            </p:nvSpPr>
            <p:spPr>
              <a:xfrm>
                <a:off x="1266824" y="2068164"/>
                <a:ext cx="9886951" cy="3642073"/>
              </a:xfrm>
              <a:prstGeom prst="roundRect">
                <a:avLst>
                  <a:gd name="adj" fmla="val 7241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09630"/>
                <a:endParaRPr lang="zh-CN" altLang="en-US" sz="1200">
                  <a:solidFill>
                    <a:prstClr val="white"/>
                  </a:solidFill>
                  <a:latin typeface="Calibri" panose="020F0502020204030204"/>
                  <a:ea typeface="宋体" panose="02010600030101010101" pitchFamily="2" charset="-122"/>
                  <a:cs typeface="+mn-ea"/>
                  <a:sym typeface="+mn-lt"/>
                </a:endParaRPr>
              </a:p>
            </p:txBody>
          </p:sp>
          <p:sp>
            <p:nvSpPr>
              <p:cNvPr id="11" name="矩形: 圆角 16"/>
              <p:cNvSpPr/>
              <p:nvPr/>
            </p:nvSpPr>
            <p:spPr>
              <a:xfrm>
                <a:off x="1199690" y="1993218"/>
                <a:ext cx="10030285" cy="3778932"/>
              </a:xfrm>
              <a:prstGeom prst="roundRect">
                <a:avLst>
                  <a:gd name="adj" fmla="val 7241"/>
                </a:avLst>
              </a:prstGeom>
              <a:noFill/>
              <a:ln>
                <a:solidFill>
                  <a:schemeClr val="bg1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09630"/>
                <a:endParaRPr lang="zh-CN" altLang="en-US" sz="1200">
                  <a:solidFill>
                    <a:prstClr val="white"/>
                  </a:solidFill>
                  <a:latin typeface="Calibri" panose="020F0502020204030204"/>
                  <a:ea typeface="宋体" panose="02010600030101010101" pitchFamily="2" charset="-122"/>
                  <a:cs typeface="+mn-ea"/>
                  <a:sym typeface="+mn-lt"/>
                </a:endParaRPr>
              </a:p>
            </p:txBody>
          </p:sp>
        </p:grpSp>
        <p:sp>
          <p:nvSpPr>
            <p:cNvPr id="8" name="TextBox 7"/>
            <p:cNvSpPr txBox="1"/>
            <p:nvPr/>
          </p:nvSpPr>
          <p:spPr>
            <a:xfrm>
              <a:off x="1777626" y="4642199"/>
              <a:ext cx="4015496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buClr>
                  <a:srgbClr val="C3260C"/>
                </a:buClr>
                <a:buSzPct val="130000"/>
              </a:pPr>
              <a:r>
                <a:rPr lang="en-US" altLang="en-US" sz="3600" b="1">
                  <a:latin typeface="UTM Aptima" panose="02040603050506020204" pitchFamily="18" charset="0"/>
                  <a:cs typeface="Times New Roman" panose="02020603050405020304" pitchFamily="18" charset="0"/>
                </a:rPr>
                <a:t>Dũng cảm, gan dạ, </a:t>
              </a:r>
            </a:p>
            <a:p>
              <a:pPr algn="ctr">
                <a:buClr>
                  <a:srgbClr val="C3260C"/>
                </a:buClr>
                <a:buSzPct val="130000"/>
              </a:pPr>
              <a:r>
                <a:rPr lang="en-US" altLang="en-US" sz="3600" b="1">
                  <a:latin typeface="UTM Aptima" panose="02040603050506020204" pitchFamily="18" charset="0"/>
                  <a:cs typeface="Times New Roman" panose="02020603050405020304" pitchFamily="18" charset="0"/>
                </a:rPr>
                <a:t>có tấm lòng nghĩa hiệp.</a:t>
              </a:r>
            </a:p>
          </p:txBody>
        </p:sp>
      </p:grpSp>
      <p:pic>
        <p:nvPicPr>
          <p:cNvPr id="12" name="Picture 11">
            <a:extLst>
              <a:ext uri="{FF2B5EF4-FFF2-40B4-BE49-F238E27FC236}">
                <a16:creationId xmlns:a16="http://schemas.microsoft.com/office/drawing/2014/main" id="{2D05A467-682C-4F44-8BF4-AFA246F65682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9745" y="1993876"/>
            <a:ext cx="2001133" cy="3091834"/>
          </a:xfrm>
          <a:prstGeom prst="rect">
            <a:avLst/>
          </a:prstGeom>
        </p:spPr>
      </p:pic>
      <p:grpSp>
        <p:nvGrpSpPr>
          <p:cNvPr id="13" name="组合 5">
            <a:extLst>
              <a:ext uri="{FF2B5EF4-FFF2-40B4-BE49-F238E27FC236}">
                <a16:creationId xmlns:a16="http://schemas.microsoft.com/office/drawing/2014/main" id="{82E5E1A0-6335-4219-9B33-8C8CAC7C1372}"/>
              </a:ext>
            </a:extLst>
          </p:cNvPr>
          <p:cNvGrpSpPr/>
          <p:nvPr/>
        </p:nvGrpSpPr>
        <p:grpSpPr>
          <a:xfrm>
            <a:off x="138284" y="0"/>
            <a:ext cx="3991530" cy="901096"/>
            <a:chOff x="218495" y="18446"/>
            <a:chExt cx="3991530" cy="901096"/>
          </a:xfrm>
        </p:grpSpPr>
        <p:pic>
          <p:nvPicPr>
            <p:cNvPr id="14" name="图片 6">
              <a:extLst>
                <a:ext uri="{FF2B5EF4-FFF2-40B4-BE49-F238E27FC236}">
                  <a16:creationId xmlns:a16="http://schemas.microsoft.com/office/drawing/2014/main" id="{491318F1-21F2-4EB2-96DC-0CBF632750D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8495" y="154140"/>
              <a:ext cx="3278684" cy="765402"/>
            </a:xfrm>
            <a:prstGeom prst="rect">
              <a:avLst/>
            </a:prstGeom>
          </p:spPr>
        </p:pic>
        <p:sp>
          <p:nvSpPr>
            <p:cNvPr id="15" name="Rectangle 2">
              <a:extLst>
                <a:ext uri="{FF2B5EF4-FFF2-40B4-BE49-F238E27FC236}">
                  <a16:creationId xmlns:a16="http://schemas.microsoft.com/office/drawing/2014/main" id="{AA538024-EE28-4FD6-8451-F689B39A49D9}"/>
                </a:ext>
              </a:extLst>
            </p:cNvPr>
            <p:cNvSpPr txBox="1">
              <a:spLocks noChangeArrowheads="1"/>
            </p:cNvSpPr>
            <p:nvPr/>
          </p:nvSpPr>
          <p:spPr>
            <a:xfrm>
              <a:off x="932916" y="18446"/>
              <a:ext cx="3277109" cy="698500"/>
            </a:xfrm>
            <a:prstGeom prst="rect">
              <a:avLst/>
            </a:prstGeom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bevel/>
                </a14:hiddenLine>
              </a:ext>
            </a:extLst>
          </p:spPr>
          <p:txBody>
            <a:bodyPr vert="horz" lIns="91440" tIns="45720" rIns="91440" bIns="45720" rtlCol="0" anchor="ctr">
              <a:normAutofit/>
            </a:bodyPr>
            <a:lstStyle>
              <a:lvl1pPr algn="l" defTabSz="6858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33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>
                <a:lnSpc>
                  <a:spcPct val="100000"/>
                </a:lnSpc>
              </a:pPr>
              <a:r>
                <a:rPr lang="en-US" altLang="zh-CN" sz="3600" b="1">
                  <a:solidFill>
                    <a:schemeClr val="accent5">
                      <a:lumMod val="75000"/>
                    </a:schemeClr>
                  </a:solidFill>
                  <a:latin typeface="UTM HelvetIns" panose="02040603050506020204" pitchFamily="18" charset="0"/>
                  <a:ea typeface="思源黑体旧字形 Normal" panose="020B0400000000000000" pitchFamily="34" charset="-128"/>
                </a:rPr>
                <a:t>Nhận xét</a:t>
              </a:r>
              <a:endParaRPr lang="zh-CN" altLang="en-US" sz="3600" b="1" dirty="0">
                <a:solidFill>
                  <a:schemeClr val="accent5">
                    <a:lumMod val="75000"/>
                  </a:schemeClr>
                </a:solidFill>
                <a:latin typeface="UTM HelvetIns" panose="02040603050506020204" pitchFamily="18" charset="0"/>
                <a:ea typeface="思源黑体旧字形 Normal" panose="020B0400000000000000" pitchFamily="34" charset="-128"/>
              </a:endParaRPr>
            </a:p>
          </p:txBody>
        </p:sp>
      </p:grpSp>
      <p:sp>
        <p:nvSpPr>
          <p:cNvPr id="16" name="TextBox 15"/>
          <p:cNvSpPr txBox="1"/>
          <p:nvPr/>
        </p:nvSpPr>
        <p:spPr>
          <a:xfrm>
            <a:off x="3416968" y="243263"/>
            <a:ext cx="6304028" cy="59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altLang="en-US" sz="3600" b="1">
                <a:ln w="0"/>
                <a:solidFill>
                  <a:schemeClr val="accent5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Tính cách của nhân vật:</a:t>
            </a:r>
            <a:endParaRPr lang="en-US" altLang="en-US" sz="3600" b="1" dirty="0">
              <a:ln w="0"/>
              <a:solidFill>
                <a:schemeClr val="accent5"/>
              </a:solidFill>
              <a:latin typeface="UTM Avo" panose="020406030505060202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1" name="Group 20"/>
          <p:cNvGrpSpPr/>
          <p:nvPr/>
        </p:nvGrpSpPr>
        <p:grpSpPr>
          <a:xfrm>
            <a:off x="1483156" y="1380090"/>
            <a:ext cx="2837493" cy="1011175"/>
            <a:chOff x="2317401" y="809904"/>
            <a:chExt cx="2837493" cy="1011175"/>
          </a:xfrm>
        </p:grpSpPr>
        <p:grpSp>
          <p:nvGrpSpPr>
            <p:cNvPr id="17" name="组合 10"/>
            <p:cNvGrpSpPr/>
            <p:nvPr/>
          </p:nvGrpSpPr>
          <p:grpSpPr>
            <a:xfrm>
              <a:off x="2317401" y="809904"/>
              <a:ext cx="2837493" cy="1011175"/>
              <a:chOff x="676404" y="1039661"/>
              <a:chExt cx="7766137" cy="3244240"/>
            </a:xfrm>
            <a:solidFill>
              <a:schemeClr val="bg1"/>
            </a:solidFill>
          </p:grpSpPr>
          <p:sp>
            <p:nvSpPr>
              <p:cNvPr id="18" name="矩形: 圆角 11"/>
              <p:cNvSpPr/>
              <p:nvPr userDrawn="1"/>
            </p:nvSpPr>
            <p:spPr>
              <a:xfrm>
                <a:off x="676404" y="1039661"/>
                <a:ext cx="7766137" cy="3244240"/>
              </a:xfrm>
              <a:prstGeom prst="roundRect">
                <a:avLst/>
              </a:prstGeom>
              <a:grpFill/>
              <a:ln w="101600">
                <a:solidFill>
                  <a:srgbClr val="92D4AF"/>
                </a:solidFill>
              </a:ln>
              <a:effectLst>
                <a:outerShdw blurRad="50800" dist="1397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" name="矩形: 圆角 12"/>
              <p:cNvSpPr/>
              <p:nvPr userDrawn="1"/>
            </p:nvSpPr>
            <p:spPr>
              <a:xfrm>
                <a:off x="807928" y="1151351"/>
                <a:ext cx="7503089" cy="3020860"/>
              </a:xfrm>
              <a:prstGeom prst="roundRect">
                <a:avLst/>
              </a:prstGeom>
              <a:grpFill/>
              <a:ln w="25400">
                <a:solidFill>
                  <a:srgbClr val="92D4AF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20" name="TextBox 19"/>
            <p:cNvSpPr txBox="1"/>
            <p:nvPr/>
          </p:nvSpPr>
          <p:spPr>
            <a:xfrm>
              <a:off x="2756468" y="976766"/>
              <a:ext cx="239842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>
                  <a:latin typeface="UTM Avo" panose="02040603050506020204" pitchFamily="18" charset="0"/>
                </a:rPr>
                <a:t>Dế Mèn</a:t>
              </a: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1435102" y="3504981"/>
            <a:ext cx="2837493" cy="1011175"/>
            <a:chOff x="2317401" y="809904"/>
            <a:chExt cx="2837493" cy="1011175"/>
          </a:xfrm>
        </p:grpSpPr>
        <p:grpSp>
          <p:nvGrpSpPr>
            <p:cNvPr id="23" name="组合 10"/>
            <p:cNvGrpSpPr/>
            <p:nvPr/>
          </p:nvGrpSpPr>
          <p:grpSpPr>
            <a:xfrm>
              <a:off x="2317401" y="809904"/>
              <a:ext cx="2837493" cy="1011175"/>
              <a:chOff x="676404" y="1039661"/>
              <a:chExt cx="7766137" cy="3244240"/>
            </a:xfrm>
            <a:solidFill>
              <a:schemeClr val="bg1"/>
            </a:solidFill>
          </p:grpSpPr>
          <p:sp>
            <p:nvSpPr>
              <p:cNvPr id="25" name="矩形: 圆角 11"/>
              <p:cNvSpPr/>
              <p:nvPr userDrawn="1"/>
            </p:nvSpPr>
            <p:spPr>
              <a:xfrm>
                <a:off x="676404" y="1039661"/>
                <a:ext cx="7766137" cy="3244240"/>
              </a:xfrm>
              <a:prstGeom prst="roundRect">
                <a:avLst/>
              </a:prstGeom>
              <a:grpFill/>
              <a:ln w="101600">
                <a:solidFill>
                  <a:srgbClr val="92D4AF"/>
                </a:solidFill>
              </a:ln>
              <a:effectLst>
                <a:outerShdw blurRad="50800" dist="1397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6" name="矩形: 圆角 12"/>
              <p:cNvSpPr/>
              <p:nvPr userDrawn="1"/>
            </p:nvSpPr>
            <p:spPr>
              <a:xfrm>
                <a:off x="807928" y="1151351"/>
                <a:ext cx="7503089" cy="3020860"/>
              </a:xfrm>
              <a:prstGeom prst="roundRect">
                <a:avLst/>
              </a:prstGeom>
              <a:grpFill/>
              <a:ln w="25400">
                <a:solidFill>
                  <a:srgbClr val="92D4AF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24" name="TextBox 23"/>
            <p:cNvSpPr txBox="1"/>
            <p:nvPr/>
          </p:nvSpPr>
          <p:spPr>
            <a:xfrm>
              <a:off x="2756468" y="976766"/>
              <a:ext cx="239842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>
                  <a:solidFill>
                    <a:srgbClr val="002060"/>
                  </a:solidFill>
                  <a:latin typeface="UTM Avo" panose="02040603050506020204" pitchFamily="18" charset="0"/>
                </a:rPr>
                <a:t>Căn cứ</a:t>
              </a:r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4580881" y="2909435"/>
            <a:ext cx="5555606" cy="3143817"/>
            <a:chOff x="1621700" y="4550840"/>
            <a:chExt cx="4380578" cy="1934989"/>
          </a:xfrm>
        </p:grpSpPr>
        <p:grpSp>
          <p:nvGrpSpPr>
            <p:cNvPr id="28" name="组合 6"/>
            <p:cNvGrpSpPr/>
            <p:nvPr/>
          </p:nvGrpSpPr>
          <p:grpSpPr>
            <a:xfrm>
              <a:off x="1621700" y="4550840"/>
              <a:ext cx="4380578" cy="1934989"/>
              <a:chOff x="1105359" y="1931305"/>
              <a:chExt cx="10205577" cy="3940857"/>
            </a:xfrm>
            <a:effectLst>
              <a:outerShdw blurRad="50800" dist="38100" dir="5400000" sx="101000" sy="101000" algn="t" rotWithShape="0">
                <a:srgbClr val="5FBDAC">
                  <a:alpha val="40000"/>
                </a:srgbClr>
              </a:outerShdw>
            </a:effectLst>
          </p:grpSpPr>
          <p:sp>
            <p:nvSpPr>
              <p:cNvPr id="30" name="矩形: 圆角 5"/>
              <p:cNvSpPr/>
              <p:nvPr/>
            </p:nvSpPr>
            <p:spPr>
              <a:xfrm>
                <a:off x="1105359" y="1931305"/>
                <a:ext cx="10205577" cy="3940857"/>
              </a:xfrm>
              <a:prstGeom prst="roundRect">
                <a:avLst>
                  <a:gd name="adj" fmla="val 7241"/>
                </a:avLst>
              </a:prstGeom>
              <a:solidFill>
                <a:srgbClr val="20BAC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09630"/>
                <a:endParaRPr lang="zh-CN" altLang="en-US" sz="1200">
                  <a:solidFill>
                    <a:prstClr val="white"/>
                  </a:solidFill>
                  <a:latin typeface="Calibri" panose="020F0502020204030204"/>
                  <a:ea typeface="宋体" panose="02010600030101010101" pitchFamily="2" charset="-122"/>
                  <a:cs typeface="+mn-ea"/>
                  <a:sym typeface="+mn-lt"/>
                </a:endParaRPr>
              </a:p>
            </p:txBody>
          </p:sp>
          <p:sp>
            <p:nvSpPr>
              <p:cNvPr id="31" name="矩形: 圆角 14"/>
              <p:cNvSpPr/>
              <p:nvPr/>
            </p:nvSpPr>
            <p:spPr>
              <a:xfrm>
                <a:off x="1266824" y="2068164"/>
                <a:ext cx="9886951" cy="3642073"/>
              </a:xfrm>
              <a:prstGeom prst="roundRect">
                <a:avLst>
                  <a:gd name="adj" fmla="val 7241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09630"/>
                <a:endParaRPr lang="zh-CN" altLang="en-US" sz="1200">
                  <a:solidFill>
                    <a:prstClr val="white"/>
                  </a:solidFill>
                  <a:latin typeface="Calibri" panose="020F0502020204030204"/>
                  <a:ea typeface="宋体" panose="02010600030101010101" pitchFamily="2" charset="-122"/>
                  <a:cs typeface="+mn-ea"/>
                  <a:sym typeface="+mn-lt"/>
                </a:endParaRPr>
              </a:p>
            </p:txBody>
          </p:sp>
          <p:sp>
            <p:nvSpPr>
              <p:cNvPr id="32" name="矩形: 圆角 16"/>
              <p:cNvSpPr/>
              <p:nvPr/>
            </p:nvSpPr>
            <p:spPr>
              <a:xfrm>
                <a:off x="1199690" y="1993218"/>
                <a:ext cx="10030285" cy="3778932"/>
              </a:xfrm>
              <a:prstGeom prst="roundRect">
                <a:avLst>
                  <a:gd name="adj" fmla="val 7241"/>
                </a:avLst>
              </a:prstGeom>
              <a:noFill/>
              <a:ln>
                <a:solidFill>
                  <a:schemeClr val="bg1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09630"/>
                <a:endParaRPr lang="zh-CN" altLang="en-US" sz="1200">
                  <a:solidFill>
                    <a:prstClr val="white"/>
                  </a:solidFill>
                  <a:latin typeface="Calibri" panose="020F0502020204030204"/>
                  <a:ea typeface="宋体" panose="02010600030101010101" pitchFamily="2" charset="-122"/>
                  <a:cs typeface="+mn-ea"/>
                  <a:sym typeface="+mn-lt"/>
                </a:endParaRPr>
              </a:p>
            </p:txBody>
          </p:sp>
        </p:grpSp>
        <p:sp>
          <p:nvSpPr>
            <p:cNvPr id="29" name="TextBox 28"/>
            <p:cNvSpPr txBox="1"/>
            <p:nvPr/>
          </p:nvSpPr>
          <p:spPr>
            <a:xfrm>
              <a:off x="1726126" y="4642199"/>
              <a:ext cx="4157194" cy="17806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2600" b="1">
                  <a:solidFill>
                    <a:srgbClr val="0000CC"/>
                  </a:solidFill>
                  <a:latin typeface="UTM Aptima" panose="02040603050506020204" pitchFamily="18" charset="0"/>
                  <a:cs typeface="Times New Roman" pitchFamily="18" charset="0"/>
                </a:rPr>
                <a:t>Căn cứ vào việc che chở, giúp đỡ cho chị Nhà Trò qua:</a:t>
              </a:r>
            </a:p>
            <a:p>
              <a:pPr algn="just"/>
              <a:r>
                <a:rPr lang="en-US" sz="2600" b="1">
                  <a:solidFill>
                    <a:srgbClr val="0000CC"/>
                  </a:solidFill>
                  <a:latin typeface="UTM Aptima" panose="02040603050506020204" pitchFamily="18" charset="0"/>
                  <a:cs typeface="Times New Roman" pitchFamily="18" charset="0"/>
                </a:rPr>
                <a:t>+ Hành động</a:t>
              </a:r>
              <a:r>
                <a:rPr lang="en-US" sz="2600">
                  <a:solidFill>
                    <a:srgbClr val="0000CC"/>
                  </a:solidFill>
                  <a:latin typeface="UTM Aptima" panose="02040603050506020204" pitchFamily="18" charset="0"/>
                  <a:cs typeface="Times New Roman" pitchFamily="18" charset="0"/>
                </a:rPr>
                <a:t>: </a:t>
              </a:r>
              <a:r>
                <a:rPr lang="en-US" sz="2600">
                  <a:solidFill>
                    <a:srgbClr val="000000"/>
                  </a:solidFill>
                  <a:latin typeface="UTM Aptima" panose="02040603050506020204" pitchFamily="18" charset="0"/>
                  <a:cs typeface="Times New Roman" pitchFamily="18" charset="0"/>
                </a:rPr>
                <a:t>“xòe cả hai càng ra ”, “dắt Nhà Trò đi ”.</a:t>
              </a:r>
            </a:p>
            <a:p>
              <a:pPr algn="just"/>
              <a:r>
                <a:rPr lang="en-US" sz="2600">
                  <a:solidFill>
                    <a:srgbClr val="0000CC"/>
                  </a:solidFill>
                  <a:latin typeface="UTM Aptima" panose="02040603050506020204" pitchFamily="18" charset="0"/>
                  <a:cs typeface="Times New Roman" pitchFamily="18" charset="0"/>
                </a:rPr>
                <a:t>+ </a:t>
              </a:r>
              <a:r>
                <a:rPr lang="en-US" sz="2600" b="1">
                  <a:solidFill>
                    <a:srgbClr val="0000CC"/>
                  </a:solidFill>
                  <a:latin typeface="UTM Aptima" panose="02040603050506020204" pitchFamily="18" charset="0"/>
                  <a:cs typeface="Times New Roman" pitchFamily="18" charset="0"/>
                </a:rPr>
                <a:t>Lời nói </a:t>
              </a:r>
              <a:r>
                <a:rPr lang="en-US" sz="2600">
                  <a:solidFill>
                    <a:srgbClr val="0000CC"/>
                  </a:solidFill>
                  <a:latin typeface="UTM Aptima" panose="02040603050506020204" pitchFamily="18" charset="0"/>
                  <a:cs typeface="Times New Roman" pitchFamily="18" charset="0"/>
                </a:rPr>
                <a:t>:</a:t>
              </a:r>
              <a:r>
                <a:rPr lang="en-US" sz="2600">
                  <a:solidFill>
                    <a:srgbClr val="000000"/>
                  </a:solidFill>
                  <a:latin typeface="UTM Aptima" panose="02040603050506020204" pitchFamily="18" charset="0"/>
                  <a:cs typeface="Times New Roman" pitchFamily="18" charset="0"/>
                </a:rPr>
                <a:t>“Em đừng sợ. Hãy trở về cùng với tôi đây. Đứa độc ác không thể cậy khỏe ăn hiếp kẻ yếu ”.</a:t>
              </a:r>
              <a:endParaRPr lang="en-US" sz="2600" dirty="0">
                <a:solidFill>
                  <a:srgbClr val="000000"/>
                </a:solidFill>
                <a:latin typeface="UTM Aptima" panose="02040603050506020204" pitchFamily="18" charset="0"/>
                <a:cs typeface="Times New Roman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54312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icture 32" descr="Ke chuye_2">
            <a:extLst>
              <a:ext uri="{FF2B5EF4-FFF2-40B4-BE49-F238E27FC236}">
                <a16:creationId xmlns:a16="http://schemas.microsoft.com/office/drawing/2014/main" id="{C0A731E1-0684-44DD-8A4F-948EDD5E9866}"/>
              </a:ext>
            </a:extLst>
          </p:cNvPr>
          <p:cNvPicPr>
            <a:picLocks noChangeAspect="1"/>
          </p:cNvPicPr>
          <p:nvPr/>
        </p:nvPicPr>
        <p:blipFill>
          <a:blip r:embed="rId2">
            <a:lum contrast="12000"/>
          </a:blip>
          <a:stretch>
            <a:fillRect/>
          </a:stretch>
        </p:blipFill>
        <p:spPr>
          <a:xfrm>
            <a:off x="184110" y="2101069"/>
            <a:ext cx="2606958" cy="2334317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grpSp>
        <p:nvGrpSpPr>
          <p:cNvPr id="6" name="Group 5"/>
          <p:cNvGrpSpPr/>
          <p:nvPr/>
        </p:nvGrpSpPr>
        <p:grpSpPr>
          <a:xfrm>
            <a:off x="4607294" y="1077457"/>
            <a:ext cx="5555606" cy="1482863"/>
            <a:chOff x="1621700" y="4550840"/>
            <a:chExt cx="4380578" cy="1934989"/>
          </a:xfrm>
        </p:grpSpPr>
        <p:grpSp>
          <p:nvGrpSpPr>
            <p:cNvPr id="7" name="组合 6"/>
            <p:cNvGrpSpPr/>
            <p:nvPr/>
          </p:nvGrpSpPr>
          <p:grpSpPr>
            <a:xfrm>
              <a:off x="1621700" y="4550840"/>
              <a:ext cx="4380578" cy="1934989"/>
              <a:chOff x="1105359" y="1931305"/>
              <a:chExt cx="10205577" cy="3940857"/>
            </a:xfrm>
            <a:effectLst>
              <a:outerShdw blurRad="50800" dist="38100" dir="5400000" sx="101000" sy="101000" algn="t" rotWithShape="0">
                <a:srgbClr val="5FBDAC">
                  <a:alpha val="40000"/>
                </a:srgbClr>
              </a:outerShdw>
            </a:effectLst>
          </p:grpSpPr>
          <p:sp>
            <p:nvSpPr>
              <p:cNvPr id="9" name="矩形: 圆角 5"/>
              <p:cNvSpPr/>
              <p:nvPr/>
            </p:nvSpPr>
            <p:spPr>
              <a:xfrm>
                <a:off x="1105359" y="1931305"/>
                <a:ext cx="10205577" cy="3940857"/>
              </a:xfrm>
              <a:prstGeom prst="roundRect">
                <a:avLst>
                  <a:gd name="adj" fmla="val 7241"/>
                </a:avLst>
              </a:prstGeom>
              <a:solidFill>
                <a:srgbClr val="20BAC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09630"/>
                <a:endParaRPr lang="zh-CN" altLang="en-US" sz="1200">
                  <a:solidFill>
                    <a:prstClr val="white"/>
                  </a:solidFill>
                  <a:latin typeface="Calibri" panose="020F0502020204030204"/>
                  <a:ea typeface="宋体" panose="02010600030101010101" pitchFamily="2" charset="-122"/>
                  <a:cs typeface="+mn-ea"/>
                  <a:sym typeface="+mn-lt"/>
                </a:endParaRPr>
              </a:p>
            </p:txBody>
          </p:sp>
          <p:sp>
            <p:nvSpPr>
              <p:cNvPr id="10" name="矩形: 圆角 14"/>
              <p:cNvSpPr/>
              <p:nvPr/>
            </p:nvSpPr>
            <p:spPr>
              <a:xfrm>
                <a:off x="1266824" y="2068164"/>
                <a:ext cx="9886951" cy="3642073"/>
              </a:xfrm>
              <a:prstGeom prst="roundRect">
                <a:avLst>
                  <a:gd name="adj" fmla="val 7241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09630"/>
                <a:endParaRPr lang="zh-CN" altLang="en-US" sz="1200">
                  <a:solidFill>
                    <a:prstClr val="white"/>
                  </a:solidFill>
                  <a:latin typeface="Calibri" panose="020F0502020204030204"/>
                  <a:ea typeface="宋体" panose="02010600030101010101" pitchFamily="2" charset="-122"/>
                  <a:cs typeface="+mn-ea"/>
                  <a:sym typeface="+mn-lt"/>
                </a:endParaRPr>
              </a:p>
            </p:txBody>
          </p:sp>
          <p:sp>
            <p:nvSpPr>
              <p:cNvPr id="11" name="矩形: 圆角 16"/>
              <p:cNvSpPr/>
              <p:nvPr/>
            </p:nvSpPr>
            <p:spPr>
              <a:xfrm>
                <a:off x="1199690" y="1993218"/>
                <a:ext cx="10030285" cy="3778932"/>
              </a:xfrm>
              <a:prstGeom prst="roundRect">
                <a:avLst>
                  <a:gd name="adj" fmla="val 7241"/>
                </a:avLst>
              </a:prstGeom>
              <a:noFill/>
              <a:ln>
                <a:solidFill>
                  <a:schemeClr val="bg1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09630"/>
                <a:endParaRPr lang="zh-CN" altLang="en-US" sz="1200">
                  <a:solidFill>
                    <a:prstClr val="white"/>
                  </a:solidFill>
                  <a:latin typeface="Calibri" panose="020F0502020204030204"/>
                  <a:ea typeface="宋体" panose="02010600030101010101" pitchFamily="2" charset="-122"/>
                  <a:cs typeface="+mn-ea"/>
                  <a:sym typeface="+mn-lt"/>
                </a:endParaRPr>
              </a:p>
            </p:txBody>
          </p:sp>
        </p:grpSp>
        <p:sp>
          <p:nvSpPr>
            <p:cNvPr id="8" name="TextBox 7"/>
            <p:cNvSpPr txBox="1"/>
            <p:nvPr/>
          </p:nvSpPr>
          <p:spPr>
            <a:xfrm>
              <a:off x="1777626" y="4642199"/>
              <a:ext cx="4015496" cy="15663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buClr>
                  <a:srgbClr val="C3260C"/>
                </a:buClr>
                <a:buSzPct val="130000"/>
              </a:pPr>
              <a:r>
                <a:rPr lang="en-US" altLang="en-US" sz="3600" b="1">
                  <a:latin typeface="UTM Aptima" panose="02040603050506020204" pitchFamily="18" charset="0"/>
                  <a:cs typeface="Times New Roman" panose="02020603050405020304" pitchFamily="18" charset="0"/>
                </a:rPr>
                <a:t>Có tấm lòng nhân hậu, rất thương người.</a:t>
              </a:r>
            </a:p>
          </p:txBody>
        </p:sp>
      </p:grpSp>
      <p:grpSp>
        <p:nvGrpSpPr>
          <p:cNvPr id="13" name="组合 5">
            <a:extLst>
              <a:ext uri="{FF2B5EF4-FFF2-40B4-BE49-F238E27FC236}">
                <a16:creationId xmlns:a16="http://schemas.microsoft.com/office/drawing/2014/main" id="{82E5E1A0-6335-4219-9B33-8C8CAC7C1372}"/>
              </a:ext>
            </a:extLst>
          </p:cNvPr>
          <p:cNvGrpSpPr/>
          <p:nvPr/>
        </p:nvGrpSpPr>
        <p:grpSpPr>
          <a:xfrm>
            <a:off x="138284" y="0"/>
            <a:ext cx="3991530" cy="901096"/>
            <a:chOff x="218495" y="18446"/>
            <a:chExt cx="3991530" cy="901096"/>
          </a:xfrm>
        </p:grpSpPr>
        <p:pic>
          <p:nvPicPr>
            <p:cNvPr id="14" name="图片 6">
              <a:extLst>
                <a:ext uri="{FF2B5EF4-FFF2-40B4-BE49-F238E27FC236}">
                  <a16:creationId xmlns:a16="http://schemas.microsoft.com/office/drawing/2014/main" id="{491318F1-21F2-4EB2-96DC-0CBF632750D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8495" y="154140"/>
              <a:ext cx="3278684" cy="765402"/>
            </a:xfrm>
            <a:prstGeom prst="rect">
              <a:avLst/>
            </a:prstGeom>
          </p:spPr>
        </p:pic>
        <p:sp>
          <p:nvSpPr>
            <p:cNvPr id="15" name="Rectangle 2">
              <a:extLst>
                <a:ext uri="{FF2B5EF4-FFF2-40B4-BE49-F238E27FC236}">
                  <a16:creationId xmlns:a16="http://schemas.microsoft.com/office/drawing/2014/main" id="{AA538024-EE28-4FD6-8451-F689B39A49D9}"/>
                </a:ext>
              </a:extLst>
            </p:cNvPr>
            <p:cNvSpPr txBox="1">
              <a:spLocks noChangeArrowheads="1"/>
            </p:cNvSpPr>
            <p:nvPr/>
          </p:nvSpPr>
          <p:spPr>
            <a:xfrm>
              <a:off x="932916" y="18446"/>
              <a:ext cx="3277109" cy="698500"/>
            </a:xfrm>
            <a:prstGeom prst="rect">
              <a:avLst/>
            </a:prstGeom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bevel/>
                </a14:hiddenLine>
              </a:ext>
            </a:extLst>
          </p:spPr>
          <p:txBody>
            <a:bodyPr vert="horz" lIns="91440" tIns="45720" rIns="91440" bIns="45720" rtlCol="0" anchor="ctr">
              <a:normAutofit/>
            </a:bodyPr>
            <a:lstStyle>
              <a:lvl1pPr algn="l" defTabSz="6858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33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>
                <a:lnSpc>
                  <a:spcPct val="100000"/>
                </a:lnSpc>
              </a:pPr>
              <a:r>
                <a:rPr lang="en-US" altLang="zh-CN" sz="3600" b="1">
                  <a:solidFill>
                    <a:schemeClr val="accent5">
                      <a:lumMod val="75000"/>
                    </a:schemeClr>
                  </a:solidFill>
                  <a:latin typeface="UTM HelvetIns" panose="02040603050506020204" pitchFamily="18" charset="0"/>
                  <a:ea typeface="思源黑体旧字形 Normal" panose="020B0400000000000000" pitchFamily="34" charset="-128"/>
                </a:rPr>
                <a:t>Nhận xét</a:t>
              </a:r>
              <a:endParaRPr lang="zh-CN" altLang="en-US" sz="3600" b="1" dirty="0">
                <a:solidFill>
                  <a:schemeClr val="accent5">
                    <a:lumMod val="75000"/>
                  </a:schemeClr>
                </a:solidFill>
                <a:latin typeface="UTM HelvetIns" panose="02040603050506020204" pitchFamily="18" charset="0"/>
                <a:ea typeface="思源黑体旧字形 Normal" panose="020B0400000000000000" pitchFamily="34" charset="-128"/>
              </a:endParaRPr>
            </a:p>
          </p:txBody>
        </p:sp>
      </p:grpSp>
      <p:sp>
        <p:nvSpPr>
          <p:cNvPr id="16" name="TextBox 15"/>
          <p:cNvSpPr txBox="1"/>
          <p:nvPr/>
        </p:nvSpPr>
        <p:spPr>
          <a:xfrm>
            <a:off x="3416968" y="243263"/>
            <a:ext cx="6304028" cy="59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altLang="en-US" sz="3600" b="1">
                <a:ln w="0"/>
                <a:solidFill>
                  <a:schemeClr val="accent5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Tính cách của nhân vật:</a:t>
            </a:r>
            <a:endParaRPr lang="en-US" altLang="en-US" sz="3600" b="1" dirty="0">
              <a:ln w="0"/>
              <a:solidFill>
                <a:schemeClr val="accent5"/>
              </a:solidFill>
              <a:latin typeface="UTM Avo" panose="020406030505060202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1" name="Group 20"/>
          <p:cNvGrpSpPr/>
          <p:nvPr/>
        </p:nvGrpSpPr>
        <p:grpSpPr>
          <a:xfrm>
            <a:off x="1483156" y="1377133"/>
            <a:ext cx="2837493" cy="1014132"/>
            <a:chOff x="2317401" y="806947"/>
            <a:chExt cx="2837493" cy="1014132"/>
          </a:xfrm>
        </p:grpSpPr>
        <p:grpSp>
          <p:nvGrpSpPr>
            <p:cNvPr id="17" name="组合 10"/>
            <p:cNvGrpSpPr/>
            <p:nvPr/>
          </p:nvGrpSpPr>
          <p:grpSpPr>
            <a:xfrm>
              <a:off x="2317401" y="809904"/>
              <a:ext cx="2837493" cy="1011175"/>
              <a:chOff x="676404" y="1039661"/>
              <a:chExt cx="7766137" cy="3244240"/>
            </a:xfrm>
            <a:solidFill>
              <a:schemeClr val="bg1"/>
            </a:solidFill>
          </p:grpSpPr>
          <p:sp>
            <p:nvSpPr>
              <p:cNvPr id="18" name="矩形: 圆角 11"/>
              <p:cNvSpPr/>
              <p:nvPr userDrawn="1"/>
            </p:nvSpPr>
            <p:spPr>
              <a:xfrm>
                <a:off x="676404" y="1039661"/>
                <a:ext cx="7766137" cy="3244240"/>
              </a:xfrm>
              <a:prstGeom prst="roundRect">
                <a:avLst/>
              </a:prstGeom>
              <a:grpFill/>
              <a:ln w="101600">
                <a:solidFill>
                  <a:srgbClr val="92D4AF"/>
                </a:solidFill>
              </a:ln>
              <a:effectLst>
                <a:outerShdw blurRad="50800" dist="1397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" name="矩形: 圆角 12"/>
              <p:cNvSpPr/>
              <p:nvPr userDrawn="1"/>
            </p:nvSpPr>
            <p:spPr>
              <a:xfrm>
                <a:off x="807928" y="1151351"/>
                <a:ext cx="7503089" cy="3020860"/>
              </a:xfrm>
              <a:prstGeom prst="roundRect">
                <a:avLst/>
              </a:prstGeom>
              <a:grpFill/>
              <a:ln w="25400">
                <a:solidFill>
                  <a:srgbClr val="92D4AF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20" name="TextBox 19"/>
            <p:cNvSpPr txBox="1"/>
            <p:nvPr/>
          </p:nvSpPr>
          <p:spPr>
            <a:xfrm>
              <a:off x="2678090" y="806947"/>
              <a:ext cx="2398426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>
                  <a:latin typeface="UTM Avo" panose="02040603050506020204" pitchFamily="18" charset="0"/>
                </a:rPr>
                <a:t>Mẹ con bà nông dân</a:t>
              </a: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1481398" y="4098377"/>
            <a:ext cx="2837493" cy="1011175"/>
            <a:chOff x="2317401" y="809904"/>
            <a:chExt cx="2837493" cy="1011175"/>
          </a:xfrm>
        </p:grpSpPr>
        <p:grpSp>
          <p:nvGrpSpPr>
            <p:cNvPr id="23" name="组合 10"/>
            <p:cNvGrpSpPr/>
            <p:nvPr/>
          </p:nvGrpSpPr>
          <p:grpSpPr>
            <a:xfrm>
              <a:off x="2317401" y="809904"/>
              <a:ext cx="2837493" cy="1011175"/>
              <a:chOff x="676404" y="1039661"/>
              <a:chExt cx="7766137" cy="3244240"/>
            </a:xfrm>
            <a:solidFill>
              <a:schemeClr val="bg1"/>
            </a:solidFill>
          </p:grpSpPr>
          <p:sp>
            <p:nvSpPr>
              <p:cNvPr id="25" name="矩形: 圆角 11"/>
              <p:cNvSpPr/>
              <p:nvPr userDrawn="1"/>
            </p:nvSpPr>
            <p:spPr>
              <a:xfrm>
                <a:off x="676404" y="1039661"/>
                <a:ext cx="7766137" cy="3244240"/>
              </a:xfrm>
              <a:prstGeom prst="roundRect">
                <a:avLst/>
              </a:prstGeom>
              <a:grpFill/>
              <a:ln w="101600">
                <a:solidFill>
                  <a:srgbClr val="92D4AF"/>
                </a:solidFill>
              </a:ln>
              <a:effectLst>
                <a:outerShdw blurRad="50800" dist="1397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6" name="矩形: 圆角 12"/>
              <p:cNvSpPr/>
              <p:nvPr userDrawn="1"/>
            </p:nvSpPr>
            <p:spPr>
              <a:xfrm>
                <a:off x="807928" y="1151351"/>
                <a:ext cx="7503089" cy="3020860"/>
              </a:xfrm>
              <a:prstGeom prst="roundRect">
                <a:avLst/>
              </a:prstGeom>
              <a:grpFill/>
              <a:ln w="25400">
                <a:solidFill>
                  <a:srgbClr val="92D4AF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24" name="TextBox 23"/>
            <p:cNvSpPr txBox="1"/>
            <p:nvPr/>
          </p:nvSpPr>
          <p:spPr>
            <a:xfrm>
              <a:off x="2756468" y="976766"/>
              <a:ext cx="239842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>
                  <a:solidFill>
                    <a:srgbClr val="002060"/>
                  </a:solidFill>
                  <a:latin typeface="UTM Avo" panose="02040603050506020204" pitchFamily="18" charset="0"/>
                </a:rPr>
                <a:t>Căn cứ</a:t>
              </a:r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4580881" y="2909435"/>
            <a:ext cx="5555606" cy="3143817"/>
            <a:chOff x="1621700" y="4550840"/>
            <a:chExt cx="4380578" cy="1934989"/>
          </a:xfrm>
        </p:grpSpPr>
        <p:grpSp>
          <p:nvGrpSpPr>
            <p:cNvPr id="28" name="组合 6"/>
            <p:cNvGrpSpPr/>
            <p:nvPr/>
          </p:nvGrpSpPr>
          <p:grpSpPr>
            <a:xfrm>
              <a:off x="1621700" y="4550840"/>
              <a:ext cx="4380578" cy="1934989"/>
              <a:chOff x="1105359" y="1931305"/>
              <a:chExt cx="10205577" cy="3940857"/>
            </a:xfrm>
            <a:effectLst>
              <a:outerShdw blurRad="50800" dist="38100" dir="5400000" sx="101000" sy="101000" algn="t" rotWithShape="0">
                <a:srgbClr val="5FBDAC">
                  <a:alpha val="40000"/>
                </a:srgbClr>
              </a:outerShdw>
            </a:effectLst>
          </p:grpSpPr>
          <p:sp>
            <p:nvSpPr>
              <p:cNvPr id="30" name="矩形: 圆角 5"/>
              <p:cNvSpPr/>
              <p:nvPr/>
            </p:nvSpPr>
            <p:spPr>
              <a:xfrm>
                <a:off x="1105359" y="1931305"/>
                <a:ext cx="10205577" cy="3940857"/>
              </a:xfrm>
              <a:prstGeom prst="roundRect">
                <a:avLst>
                  <a:gd name="adj" fmla="val 7241"/>
                </a:avLst>
              </a:prstGeom>
              <a:solidFill>
                <a:srgbClr val="20BAC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09630"/>
                <a:endParaRPr lang="zh-CN" altLang="en-US" sz="1200">
                  <a:solidFill>
                    <a:prstClr val="white"/>
                  </a:solidFill>
                  <a:latin typeface="Calibri" panose="020F0502020204030204"/>
                  <a:ea typeface="宋体" panose="02010600030101010101" pitchFamily="2" charset="-122"/>
                  <a:cs typeface="+mn-ea"/>
                  <a:sym typeface="+mn-lt"/>
                </a:endParaRPr>
              </a:p>
            </p:txBody>
          </p:sp>
          <p:sp>
            <p:nvSpPr>
              <p:cNvPr id="31" name="矩形: 圆角 14"/>
              <p:cNvSpPr/>
              <p:nvPr/>
            </p:nvSpPr>
            <p:spPr>
              <a:xfrm>
                <a:off x="1266824" y="2068164"/>
                <a:ext cx="9886951" cy="3642073"/>
              </a:xfrm>
              <a:prstGeom prst="roundRect">
                <a:avLst>
                  <a:gd name="adj" fmla="val 7241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09630"/>
                <a:endParaRPr lang="zh-CN" altLang="en-US" sz="1200">
                  <a:solidFill>
                    <a:prstClr val="white"/>
                  </a:solidFill>
                  <a:latin typeface="Calibri" panose="020F0502020204030204"/>
                  <a:ea typeface="宋体" panose="02010600030101010101" pitchFamily="2" charset="-122"/>
                  <a:cs typeface="+mn-ea"/>
                  <a:sym typeface="+mn-lt"/>
                </a:endParaRPr>
              </a:p>
            </p:txBody>
          </p:sp>
          <p:sp>
            <p:nvSpPr>
              <p:cNvPr id="32" name="矩形: 圆角 16"/>
              <p:cNvSpPr/>
              <p:nvPr/>
            </p:nvSpPr>
            <p:spPr>
              <a:xfrm>
                <a:off x="1199690" y="1993218"/>
                <a:ext cx="10030285" cy="3778932"/>
              </a:xfrm>
              <a:prstGeom prst="roundRect">
                <a:avLst>
                  <a:gd name="adj" fmla="val 7241"/>
                </a:avLst>
              </a:prstGeom>
              <a:noFill/>
              <a:ln>
                <a:solidFill>
                  <a:schemeClr val="bg1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09630"/>
                <a:endParaRPr lang="zh-CN" altLang="en-US" sz="1200">
                  <a:solidFill>
                    <a:prstClr val="white"/>
                  </a:solidFill>
                  <a:latin typeface="Calibri" panose="020F0502020204030204"/>
                  <a:ea typeface="宋体" panose="02010600030101010101" pitchFamily="2" charset="-122"/>
                  <a:cs typeface="+mn-ea"/>
                  <a:sym typeface="+mn-lt"/>
                </a:endParaRPr>
              </a:p>
            </p:txBody>
          </p:sp>
        </p:grpSp>
        <p:sp>
          <p:nvSpPr>
            <p:cNvPr id="29" name="TextBox 28"/>
            <p:cNvSpPr txBox="1"/>
            <p:nvPr/>
          </p:nvSpPr>
          <p:spPr>
            <a:xfrm>
              <a:off x="1757026" y="4722599"/>
              <a:ext cx="4111581" cy="1478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3000" b="1">
                  <a:solidFill>
                    <a:srgbClr val="0000CC"/>
                  </a:solidFill>
                  <a:latin typeface="UTM Aptima" panose="02040603050506020204" pitchFamily="18" charset="0"/>
                  <a:cs typeface="Times New Roman" pitchFamily="18" charset="0"/>
                </a:rPr>
                <a:t>Căn cứ vào việc: </a:t>
              </a:r>
              <a:r>
                <a:rPr lang="en-US" sz="3000">
                  <a:solidFill>
                    <a:srgbClr val="000000"/>
                  </a:solidFill>
                  <a:latin typeface="UTM Aptima" panose="02040603050506020204" pitchFamily="18" charset="0"/>
                  <a:cs typeface="Times New Roman" pitchFamily="18" charset="0"/>
                </a:rPr>
                <a:t>sẵn sàng cho bà lão ăn xin , ngủ ở nhà mình, hỏi bà cụ cách giúp người bị nạn, chèo thuyền cứu giúp những người bị nạn lụt.</a:t>
              </a:r>
              <a:endParaRPr lang="en-US" sz="3000" dirty="0">
                <a:latin typeface="UTM Aptima" panose="02040603050506020204" pitchFamily="18" charset="0"/>
                <a:cs typeface="Times New Roman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642809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>
            <a:extLst>
              <a:ext uri="{FF2B5EF4-FFF2-40B4-BE49-F238E27FC236}">
                <a16:creationId xmlns:a16="http://schemas.microsoft.com/office/drawing/2014/main" id="{206428D9-D936-428B-80CA-6A1AB7001F8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86125" y="1962066"/>
            <a:ext cx="4090055" cy="4581240"/>
          </a:xfrm>
          <a:prstGeom prst="rect">
            <a:avLst/>
          </a:prstGeom>
        </p:spPr>
      </p:pic>
      <p:pic>
        <p:nvPicPr>
          <p:cNvPr id="3" name="图片 15">
            <a:extLst>
              <a:ext uri="{FF2B5EF4-FFF2-40B4-BE49-F238E27FC236}">
                <a16:creationId xmlns:a16="http://schemas.microsoft.com/office/drawing/2014/main" id="{84327AA5-6DF1-445E-BB38-E6062DC3C35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70690" y="578156"/>
            <a:ext cx="1686147" cy="1686147"/>
          </a:xfrm>
          <a:prstGeom prst="rect">
            <a:avLst/>
          </a:prstGeom>
        </p:spPr>
      </p:pic>
      <p:sp>
        <p:nvSpPr>
          <p:cNvPr id="4" name="原创设计师QQ：178119980 喵小姐"/>
          <p:cNvSpPr/>
          <p:nvPr/>
        </p:nvSpPr>
        <p:spPr>
          <a:xfrm>
            <a:off x="2987996" y="3504281"/>
            <a:ext cx="4774014" cy="12343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altLang="zh-CN" sz="6600" b="1">
                <a:solidFill>
                  <a:srgbClr val="F1594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Guanine" panose="02040603050506020204" pitchFamily="18" charset="0"/>
                <a:ea typeface="方正喵呜体" panose="02010600010101010101" pitchFamily="2" charset="-122"/>
              </a:rPr>
              <a:t>GHI NHỚ</a:t>
            </a:r>
            <a:endParaRPr lang="en-US" altLang="zh-CN" sz="4800" dirty="0">
              <a:solidFill>
                <a:srgbClr val="F1594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Guanine" panose="02040603050506020204" pitchFamily="18" charset="0"/>
              <a:ea typeface="方正喵呜体" panose="02010600010101010101" pitchFamily="2" charset="-122"/>
            </a:endParaRPr>
          </a:p>
        </p:txBody>
      </p:sp>
      <p:sp>
        <p:nvSpPr>
          <p:cNvPr id="5" name="原创设计师QQ：178119980 喵小姐"/>
          <p:cNvSpPr/>
          <p:nvPr/>
        </p:nvSpPr>
        <p:spPr>
          <a:xfrm>
            <a:off x="1351239" y="3279431"/>
            <a:ext cx="2284041" cy="15331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altLang="zh-CN" sz="8000" b="1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方正喵呜体" panose="02010600010101010101" pitchFamily="2" charset="-122"/>
                <a:cs typeface="Times New Roman" panose="02020603050405020304" pitchFamily="18" charset="0"/>
              </a:rPr>
              <a:t>II -</a:t>
            </a:r>
            <a:endParaRPr lang="en-US" altLang="zh-CN" sz="6000" dirty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方正喵呜体" panose="0201060001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04223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50"/>
                            </p:stCondLst>
                            <p:childTnLst>
                              <p:par>
                                <p:cTn id="11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500"/>
                            </p:stCondLst>
                            <p:childTnLst>
                              <p:par>
                                <p:cTn id="2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2">
            <a:extLst>
              <a:ext uri="{FF2B5EF4-FFF2-40B4-BE49-F238E27FC236}">
                <a16:creationId xmlns:a16="http://schemas.microsoft.com/office/drawing/2014/main" id="{F00A78B1-2E32-40EC-AA4F-FB8A56577A8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19948" y="1402707"/>
            <a:ext cx="3203692" cy="4802828"/>
          </a:xfrm>
          <a:prstGeom prst="rect">
            <a:avLst/>
          </a:prstGeom>
        </p:spPr>
      </p:pic>
      <p:sp>
        <p:nvSpPr>
          <p:cNvPr id="3" name="矩形: 圆角 7">
            <a:extLst>
              <a:ext uri="{FF2B5EF4-FFF2-40B4-BE49-F238E27FC236}">
                <a16:creationId xmlns:a16="http://schemas.microsoft.com/office/drawing/2014/main" id="{045676F4-9FA9-4F10-9066-4AB08AA04281}"/>
              </a:ext>
            </a:extLst>
          </p:cNvPr>
          <p:cNvSpPr/>
          <p:nvPr/>
        </p:nvSpPr>
        <p:spPr>
          <a:xfrm>
            <a:off x="2756263" y="1888260"/>
            <a:ext cx="9170125" cy="3349946"/>
          </a:xfrm>
          <a:prstGeom prst="roundRect">
            <a:avLst/>
          </a:prstGeom>
          <a:solidFill>
            <a:schemeClr val="bg1">
              <a:alpha val="90000"/>
            </a:schemeClr>
          </a:solidFill>
          <a:ln>
            <a:solidFill>
              <a:srgbClr val="FF99FF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4" name="图片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5117556" y="479195"/>
            <a:ext cx="2869462" cy="1716393"/>
          </a:xfrm>
          <a:prstGeom prst="rect">
            <a:avLst/>
          </a:prstGeom>
        </p:spPr>
      </p:pic>
      <p:sp>
        <p:nvSpPr>
          <p:cNvPr id="7" name="Rectangle 2">
            <a:extLst>
              <a:ext uri="{FF2B5EF4-FFF2-40B4-BE49-F238E27FC236}">
                <a16:creationId xmlns:a16="http://schemas.microsoft.com/office/drawing/2014/main" id="{AA538024-EE28-4FD6-8451-F689B39A49D9}"/>
              </a:ext>
            </a:extLst>
          </p:cNvPr>
          <p:cNvSpPr txBox="1">
            <a:spLocks noChangeArrowheads="1"/>
          </p:cNvSpPr>
          <p:nvPr/>
        </p:nvSpPr>
        <p:spPr>
          <a:xfrm>
            <a:off x="5519961" y="765089"/>
            <a:ext cx="1324975" cy="637618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</a14:hiddenLine>
            </a:ext>
          </a:extLst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US" altLang="zh-CN" sz="3600" b="1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HelvetIns" panose="02040603050506020204" pitchFamily="18" charset="0"/>
                <a:ea typeface="思源黑体旧字形 Normal" panose="020B0400000000000000" pitchFamily="34" charset="-128"/>
              </a:rPr>
              <a:t>GHI</a:t>
            </a:r>
            <a:r>
              <a:rPr lang="en-US" altLang="zh-CN" sz="3600" b="1">
                <a:solidFill>
                  <a:srgbClr val="FF0066"/>
                </a:solidFill>
                <a:latin typeface="UTM HelvetIns" panose="02040603050506020204" pitchFamily="18" charset="0"/>
                <a:ea typeface="思源黑体旧字形 Normal" panose="020B0400000000000000" pitchFamily="34" charset="-128"/>
              </a:rPr>
              <a:t> </a:t>
            </a:r>
            <a:endParaRPr lang="zh-CN" altLang="en-US" sz="3600" b="1" dirty="0">
              <a:solidFill>
                <a:srgbClr val="FF0066"/>
              </a:solidFill>
              <a:latin typeface="UTM HelvetIns" panose="02040603050506020204" pitchFamily="18" charset="0"/>
              <a:ea typeface="思源黑体旧字形 Normal" panose="020B0400000000000000" pitchFamily="34" charset="-128"/>
            </a:endParaRPr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AA538024-EE28-4FD6-8451-F689B39A49D9}"/>
              </a:ext>
            </a:extLst>
          </p:cNvPr>
          <p:cNvSpPr txBox="1">
            <a:spLocks noChangeArrowheads="1"/>
          </p:cNvSpPr>
          <p:nvPr/>
        </p:nvSpPr>
        <p:spPr>
          <a:xfrm>
            <a:off x="6403884" y="1348565"/>
            <a:ext cx="1324975" cy="637618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</a14:hiddenLine>
            </a:ext>
          </a:extLst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US" altLang="zh-CN" sz="3600" b="1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HelvetIns" panose="02040603050506020204" pitchFamily="18" charset="0"/>
                <a:ea typeface="思源黑体旧字形 Normal" panose="020B0400000000000000" pitchFamily="34" charset="-128"/>
              </a:rPr>
              <a:t>NHỚ</a:t>
            </a:r>
            <a:endParaRPr lang="zh-CN" altLang="en-US" sz="3600" b="1" dirty="0">
              <a:solidFill>
                <a:srgbClr val="FF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HelvetIns" panose="02040603050506020204" pitchFamily="18" charset="0"/>
              <a:ea typeface="思源黑体旧字形 Normal" panose="020B0400000000000000" pitchFamily="34" charset="-128"/>
            </a:endParaRPr>
          </a:p>
        </p:txBody>
      </p:sp>
      <p:sp>
        <p:nvSpPr>
          <p:cNvPr id="9" name="Text Box 6"/>
          <p:cNvSpPr txBox="1">
            <a:spLocks noChangeArrowheads="1"/>
          </p:cNvSpPr>
          <p:nvPr/>
        </p:nvSpPr>
        <p:spPr bwMode="auto">
          <a:xfrm>
            <a:off x="2756264" y="2272077"/>
            <a:ext cx="8974181" cy="25853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001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573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7145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1717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6289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861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5433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0005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342969" indent="-342969" defTabSz="914583" eaLnBrk="1" fontAlgn="base" hangingPunct="1">
              <a:spcBef>
                <a:spcPct val="50000"/>
              </a:spcBef>
              <a:spcAft>
                <a:spcPct val="0"/>
              </a:spcAft>
              <a:buFontTx/>
              <a:buAutoNum type="arabicPeriod"/>
              <a:defRPr/>
            </a:pPr>
            <a:r>
              <a:rPr lang="en-US" altLang="en-US" sz="3600" b="1">
                <a:ln w="22225">
                  <a:noFill/>
                  <a:prstDash val="solid"/>
                </a:ln>
                <a:solidFill>
                  <a:srgbClr val="FF7C80"/>
                </a:solidFill>
                <a:latin typeface="UTM Aptima" panose="02040603050506020204" pitchFamily="18" charset="0"/>
              </a:rPr>
              <a:t> Nhân </a:t>
            </a:r>
            <a:r>
              <a:rPr lang="en-US" altLang="en-US" sz="3600" b="1" dirty="0" err="1">
                <a:ln w="22225">
                  <a:noFill/>
                  <a:prstDash val="solid"/>
                </a:ln>
                <a:solidFill>
                  <a:srgbClr val="FF7C80"/>
                </a:solidFill>
                <a:latin typeface="UTM Aptima" panose="02040603050506020204" pitchFamily="18" charset="0"/>
              </a:rPr>
              <a:t>vật</a:t>
            </a:r>
            <a:r>
              <a:rPr lang="en-US" altLang="en-US" sz="3600" b="1" dirty="0">
                <a:ln w="22225">
                  <a:noFill/>
                  <a:prstDash val="solid"/>
                </a:ln>
                <a:solidFill>
                  <a:srgbClr val="FF7C80"/>
                </a:solidFill>
                <a:latin typeface="UTM Aptima" panose="02040603050506020204" pitchFamily="18" charset="0"/>
              </a:rPr>
              <a:t> </a:t>
            </a:r>
            <a:r>
              <a:rPr lang="en-US" altLang="en-US" sz="3600" b="1" dirty="0" err="1">
                <a:ln w="22225">
                  <a:noFill/>
                  <a:prstDash val="solid"/>
                </a:ln>
                <a:solidFill>
                  <a:srgbClr val="FF7C80"/>
                </a:solidFill>
                <a:latin typeface="UTM Aptima" panose="02040603050506020204" pitchFamily="18" charset="0"/>
              </a:rPr>
              <a:t>trong</a:t>
            </a:r>
            <a:r>
              <a:rPr lang="en-US" altLang="en-US" sz="3600" b="1" dirty="0">
                <a:ln w="22225">
                  <a:noFill/>
                  <a:prstDash val="solid"/>
                </a:ln>
                <a:solidFill>
                  <a:srgbClr val="FF7C80"/>
                </a:solidFill>
                <a:latin typeface="UTM Aptima" panose="02040603050506020204" pitchFamily="18" charset="0"/>
              </a:rPr>
              <a:t> </a:t>
            </a:r>
            <a:r>
              <a:rPr lang="en-US" altLang="en-US" sz="3600" b="1" dirty="0" err="1">
                <a:ln w="22225">
                  <a:noFill/>
                  <a:prstDash val="solid"/>
                </a:ln>
                <a:solidFill>
                  <a:srgbClr val="FF7C80"/>
                </a:solidFill>
                <a:latin typeface="UTM Aptima" panose="02040603050506020204" pitchFamily="18" charset="0"/>
              </a:rPr>
              <a:t>truyện</a:t>
            </a:r>
            <a:r>
              <a:rPr lang="en-US" altLang="en-US" sz="3600" b="1" dirty="0">
                <a:ln w="22225">
                  <a:noFill/>
                  <a:prstDash val="solid"/>
                </a:ln>
                <a:solidFill>
                  <a:srgbClr val="FF7C80"/>
                </a:solidFill>
                <a:latin typeface="UTM Aptima" panose="02040603050506020204" pitchFamily="18" charset="0"/>
              </a:rPr>
              <a:t> </a:t>
            </a:r>
            <a:r>
              <a:rPr lang="en-US" altLang="en-US" sz="3600" b="1" dirty="0" err="1">
                <a:ln w="22225">
                  <a:noFill/>
                  <a:prstDash val="solid"/>
                </a:ln>
                <a:solidFill>
                  <a:srgbClr val="FF7C80"/>
                </a:solidFill>
                <a:latin typeface="UTM Aptima" panose="02040603050506020204" pitchFamily="18" charset="0"/>
              </a:rPr>
              <a:t>có</a:t>
            </a:r>
            <a:r>
              <a:rPr lang="en-US" altLang="en-US" sz="3600" b="1" dirty="0">
                <a:ln w="22225">
                  <a:noFill/>
                  <a:prstDash val="solid"/>
                </a:ln>
                <a:solidFill>
                  <a:srgbClr val="FF7C80"/>
                </a:solidFill>
                <a:latin typeface="UTM Aptima" panose="02040603050506020204" pitchFamily="18" charset="0"/>
              </a:rPr>
              <a:t> </a:t>
            </a:r>
            <a:r>
              <a:rPr lang="en-US" altLang="en-US" sz="3600" b="1" dirty="0" err="1">
                <a:ln w="22225">
                  <a:noFill/>
                  <a:prstDash val="solid"/>
                </a:ln>
                <a:solidFill>
                  <a:srgbClr val="FF7C80"/>
                </a:solidFill>
                <a:latin typeface="UTM Aptima" panose="02040603050506020204" pitchFamily="18" charset="0"/>
              </a:rPr>
              <a:t>thể</a:t>
            </a:r>
            <a:r>
              <a:rPr lang="en-US" altLang="en-US" sz="3600" b="1" dirty="0">
                <a:ln w="22225">
                  <a:noFill/>
                  <a:prstDash val="solid"/>
                </a:ln>
                <a:solidFill>
                  <a:srgbClr val="FF7C80"/>
                </a:solidFill>
                <a:latin typeface="UTM Aptima" panose="02040603050506020204" pitchFamily="18" charset="0"/>
              </a:rPr>
              <a:t> </a:t>
            </a:r>
            <a:r>
              <a:rPr lang="en-US" altLang="en-US" sz="3600" b="1" dirty="0" err="1">
                <a:ln w="22225">
                  <a:noFill/>
                  <a:prstDash val="solid"/>
                </a:ln>
                <a:solidFill>
                  <a:srgbClr val="FF7C80"/>
                </a:solidFill>
                <a:latin typeface="UTM Aptima" panose="02040603050506020204" pitchFamily="18" charset="0"/>
              </a:rPr>
              <a:t>là</a:t>
            </a:r>
            <a:r>
              <a:rPr lang="en-US" altLang="en-US" sz="3600" b="1" dirty="0">
                <a:ln w="22225">
                  <a:noFill/>
                  <a:prstDash val="solid"/>
                </a:ln>
                <a:solidFill>
                  <a:srgbClr val="FF7C80"/>
                </a:solidFill>
                <a:latin typeface="UTM Aptima" panose="02040603050506020204" pitchFamily="18" charset="0"/>
              </a:rPr>
              <a:t> </a:t>
            </a:r>
            <a:r>
              <a:rPr lang="en-US" altLang="en-US" sz="3600" b="1" dirty="0" err="1">
                <a:ln w="22225">
                  <a:noFill/>
                  <a:prstDash val="solid"/>
                </a:ln>
                <a:solidFill>
                  <a:srgbClr val="FF7C80"/>
                </a:solidFill>
                <a:latin typeface="UTM Aptima" panose="02040603050506020204" pitchFamily="18" charset="0"/>
              </a:rPr>
              <a:t>người</a:t>
            </a:r>
            <a:r>
              <a:rPr lang="en-US" altLang="en-US" sz="3600" b="1" dirty="0">
                <a:ln w="22225">
                  <a:noFill/>
                  <a:prstDash val="solid"/>
                </a:ln>
                <a:solidFill>
                  <a:srgbClr val="FF7C80"/>
                </a:solidFill>
                <a:latin typeface="UTM Aptima" panose="02040603050506020204" pitchFamily="18" charset="0"/>
              </a:rPr>
              <a:t>, </a:t>
            </a:r>
            <a:r>
              <a:rPr lang="en-US" altLang="en-US" sz="3600" b="1" dirty="0" err="1">
                <a:ln w="22225">
                  <a:noFill/>
                  <a:prstDash val="solid"/>
                </a:ln>
                <a:solidFill>
                  <a:srgbClr val="FF7C80"/>
                </a:solidFill>
                <a:latin typeface="UTM Aptima" panose="02040603050506020204" pitchFamily="18" charset="0"/>
              </a:rPr>
              <a:t>là</a:t>
            </a:r>
            <a:r>
              <a:rPr lang="en-US" altLang="en-US" sz="3600" b="1" dirty="0">
                <a:ln w="22225">
                  <a:noFill/>
                  <a:prstDash val="solid"/>
                </a:ln>
                <a:solidFill>
                  <a:srgbClr val="FF7C80"/>
                </a:solidFill>
                <a:latin typeface="UTM Aptima" panose="02040603050506020204" pitchFamily="18" charset="0"/>
              </a:rPr>
              <a:t> con </a:t>
            </a:r>
            <a:r>
              <a:rPr lang="en-US" altLang="en-US" sz="3600" b="1" dirty="0" err="1">
                <a:ln w="22225">
                  <a:noFill/>
                  <a:prstDash val="solid"/>
                </a:ln>
                <a:solidFill>
                  <a:srgbClr val="FF7C80"/>
                </a:solidFill>
                <a:latin typeface="UTM Aptima" panose="02040603050506020204" pitchFamily="18" charset="0"/>
              </a:rPr>
              <a:t>vật</a:t>
            </a:r>
            <a:r>
              <a:rPr lang="en-US" altLang="en-US" sz="3600" b="1" dirty="0">
                <a:ln w="22225">
                  <a:noFill/>
                  <a:prstDash val="solid"/>
                </a:ln>
                <a:solidFill>
                  <a:srgbClr val="FF7C80"/>
                </a:solidFill>
                <a:latin typeface="UTM Aptima" panose="02040603050506020204" pitchFamily="18" charset="0"/>
              </a:rPr>
              <a:t>, </a:t>
            </a:r>
            <a:r>
              <a:rPr lang="en-US" altLang="en-US" sz="3600" b="1" dirty="0" err="1">
                <a:ln w="22225">
                  <a:noFill/>
                  <a:prstDash val="solid"/>
                </a:ln>
                <a:solidFill>
                  <a:srgbClr val="FF7C80"/>
                </a:solidFill>
                <a:latin typeface="UTM Aptima" panose="02040603050506020204" pitchFamily="18" charset="0"/>
              </a:rPr>
              <a:t>đồ</a:t>
            </a:r>
            <a:r>
              <a:rPr lang="en-US" altLang="en-US" sz="3600" b="1" dirty="0">
                <a:ln w="22225">
                  <a:noFill/>
                  <a:prstDash val="solid"/>
                </a:ln>
                <a:solidFill>
                  <a:srgbClr val="FF7C80"/>
                </a:solidFill>
                <a:latin typeface="UTM Aptima" panose="02040603050506020204" pitchFamily="18" charset="0"/>
              </a:rPr>
              <a:t> </a:t>
            </a:r>
            <a:r>
              <a:rPr lang="en-US" altLang="en-US" sz="3600" b="1" dirty="0" err="1">
                <a:ln w="22225">
                  <a:noFill/>
                  <a:prstDash val="solid"/>
                </a:ln>
                <a:solidFill>
                  <a:srgbClr val="FF7C80"/>
                </a:solidFill>
                <a:latin typeface="UTM Aptima" panose="02040603050506020204" pitchFamily="18" charset="0"/>
              </a:rPr>
              <a:t>vật</a:t>
            </a:r>
            <a:r>
              <a:rPr lang="en-US" altLang="en-US" sz="3600" b="1" dirty="0">
                <a:ln w="22225">
                  <a:noFill/>
                  <a:prstDash val="solid"/>
                </a:ln>
                <a:solidFill>
                  <a:srgbClr val="FF7C80"/>
                </a:solidFill>
                <a:latin typeface="UTM Aptima" panose="02040603050506020204" pitchFamily="18" charset="0"/>
              </a:rPr>
              <a:t>, </a:t>
            </a:r>
            <a:r>
              <a:rPr lang="en-US" altLang="en-US" sz="3600" b="1" dirty="0" err="1">
                <a:ln w="22225">
                  <a:noFill/>
                  <a:prstDash val="solid"/>
                </a:ln>
                <a:solidFill>
                  <a:srgbClr val="FF7C80"/>
                </a:solidFill>
                <a:latin typeface="UTM Aptima" panose="02040603050506020204" pitchFamily="18" charset="0"/>
              </a:rPr>
              <a:t>cây</a:t>
            </a:r>
            <a:r>
              <a:rPr lang="en-US" altLang="en-US" sz="3600" b="1" dirty="0">
                <a:ln w="22225">
                  <a:noFill/>
                  <a:prstDash val="solid"/>
                </a:ln>
                <a:solidFill>
                  <a:srgbClr val="FF7C80"/>
                </a:solidFill>
                <a:latin typeface="UTM Aptima" panose="02040603050506020204" pitchFamily="18" charset="0"/>
              </a:rPr>
              <a:t> </a:t>
            </a:r>
            <a:r>
              <a:rPr lang="en-US" altLang="en-US" sz="3600" b="1" err="1">
                <a:ln w="22225">
                  <a:noFill/>
                  <a:prstDash val="solid"/>
                </a:ln>
                <a:solidFill>
                  <a:srgbClr val="FF7C80"/>
                </a:solidFill>
                <a:latin typeface="UTM Aptima" panose="02040603050506020204" pitchFamily="18" charset="0"/>
              </a:rPr>
              <a:t>cối</a:t>
            </a:r>
            <a:r>
              <a:rPr lang="en-US" altLang="en-US" sz="3600" b="1">
                <a:ln w="22225">
                  <a:noFill/>
                  <a:prstDash val="solid"/>
                </a:ln>
                <a:solidFill>
                  <a:srgbClr val="FF7C80"/>
                </a:solidFill>
                <a:latin typeface="UTM Aptima" panose="02040603050506020204" pitchFamily="18" charset="0"/>
              </a:rPr>
              <a:t>… được </a:t>
            </a:r>
            <a:r>
              <a:rPr lang="en-US" altLang="en-US" sz="3600" b="1" err="1">
                <a:ln w="22225">
                  <a:noFill/>
                  <a:prstDash val="solid"/>
                </a:ln>
                <a:solidFill>
                  <a:srgbClr val="FF7C80"/>
                </a:solidFill>
                <a:latin typeface="UTM Aptima" panose="02040603050506020204" pitchFamily="18" charset="0"/>
              </a:rPr>
              <a:t>nhân</a:t>
            </a:r>
            <a:r>
              <a:rPr lang="en-US" altLang="en-US" sz="3600" b="1">
                <a:ln w="22225">
                  <a:noFill/>
                  <a:prstDash val="solid"/>
                </a:ln>
                <a:solidFill>
                  <a:srgbClr val="FF7C80"/>
                </a:solidFill>
                <a:latin typeface="UTM Aptima" panose="02040603050506020204" pitchFamily="18" charset="0"/>
              </a:rPr>
              <a:t> hóa.</a:t>
            </a:r>
            <a:endParaRPr lang="en-US" altLang="en-US" sz="3600" b="1" dirty="0">
              <a:ln w="22225">
                <a:noFill/>
                <a:prstDash val="solid"/>
              </a:ln>
              <a:solidFill>
                <a:srgbClr val="FF7C80"/>
              </a:solidFill>
              <a:latin typeface="UTM Aptima" panose="02040603050506020204" pitchFamily="18" charset="0"/>
            </a:endParaRPr>
          </a:p>
          <a:p>
            <a:pPr marL="342969" indent="-342969" defTabSz="914583" eaLnBrk="1" fontAlgn="base" hangingPunct="1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altLang="en-US" sz="3600" b="1" dirty="0">
                <a:solidFill>
                  <a:schemeClr val="accent5">
                    <a:lumMod val="75000"/>
                  </a:schemeClr>
                </a:solidFill>
                <a:latin typeface="UTM Aptima" panose="02040603050506020204" pitchFamily="18" charset="0"/>
              </a:rPr>
              <a:t>2. </a:t>
            </a:r>
            <a:r>
              <a:rPr lang="en-US" altLang="en-US" sz="3600" b="1" dirty="0" err="1">
                <a:solidFill>
                  <a:schemeClr val="accent5">
                    <a:lumMod val="75000"/>
                  </a:schemeClr>
                </a:solidFill>
                <a:latin typeface="UTM Aptima" panose="02040603050506020204" pitchFamily="18" charset="0"/>
              </a:rPr>
              <a:t>Hành</a:t>
            </a:r>
            <a:r>
              <a:rPr lang="en-US" altLang="en-US" sz="3600" b="1" dirty="0">
                <a:solidFill>
                  <a:schemeClr val="accent5">
                    <a:lumMod val="75000"/>
                  </a:schemeClr>
                </a:solidFill>
                <a:latin typeface="UTM Aptima" panose="02040603050506020204" pitchFamily="18" charset="0"/>
              </a:rPr>
              <a:t> </a:t>
            </a:r>
            <a:r>
              <a:rPr lang="en-US" altLang="en-US" sz="3600" b="1" dirty="0" err="1">
                <a:solidFill>
                  <a:schemeClr val="accent5">
                    <a:lumMod val="75000"/>
                  </a:schemeClr>
                </a:solidFill>
                <a:latin typeface="UTM Aptima" panose="02040603050506020204" pitchFamily="18" charset="0"/>
              </a:rPr>
              <a:t>động</a:t>
            </a:r>
            <a:r>
              <a:rPr lang="en-US" altLang="en-US" sz="3600" b="1" dirty="0">
                <a:solidFill>
                  <a:schemeClr val="accent5">
                    <a:lumMod val="75000"/>
                  </a:schemeClr>
                </a:solidFill>
                <a:latin typeface="UTM Aptima" panose="02040603050506020204" pitchFamily="18" charset="0"/>
              </a:rPr>
              <a:t>, </a:t>
            </a:r>
            <a:r>
              <a:rPr lang="en-US" altLang="en-US" sz="3600" b="1" dirty="0" err="1">
                <a:solidFill>
                  <a:schemeClr val="accent5">
                    <a:lumMod val="75000"/>
                  </a:schemeClr>
                </a:solidFill>
                <a:latin typeface="UTM Aptima" panose="02040603050506020204" pitchFamily="18" charset="0"/>
              </a:rPr>
              <a:t>lời</a:t>
            </a:r>
            <a:r>
              <a:rPr lang="en-US" altLang="en-US" sz="3600" b="1" dirty="0">
                <a:solidFill>
                  <a:schemeClr val="accent5">
                    <a:lumMod val="75000"/>
                  </a:schemeClr>
                </a:solidFill>
                <a:latin typeface="UTM Aptima" panose="02040603050506020204" pitchFamily="18" charset="0"/>
              </a:rPr>
              <a:t> </a:t>
            </a:r>
            <a:r>
              <a:rPr lang="en-US" altLang="en-US" sz="3600" b="1" dirty="0" err="1">
                <a:solidFill>
                  <a:schemeClr val="accent5">
                    <a:lumMod val="75000"/>
                  </a:schemeClr>
                </a:solidFill>
                <a:latin typeface="UTM Aptima" panose="02040603050506020204" pitchFamily="18" charset="0"/>
              </a:rPr>
              <a:t>nói</a:t>
            </a:r>
            <a:r>
              <a:rPr lang="en-US" altLang="en-US" sz="3600" b="1" dirty="0">
                <a:solidFill>
                  <a:schemeClr val="accent5">
                    <a:lumMod val="75000"/>
                  </a:schemeClr>
                </a:solidFill>
                <a:latin typeface="UTM Aptima" panose="02040603050506020204" pitchFamily="18" charset="0"/>
              </a:rPr>
              <a:t>, </a:t>
            </a:r>
            <a:r>
              <a:rPr lang="en-US" altLang="en-US" sz="3600" b="1" dirty="0" err="1">
                <a:solidFill>
                  <a:schemeClr val="accent5">
                    <a:lumMod val="75000"/>
                  </a:schemeClr>
                </a:solidFill>
                <a:latin typeface="UTM Aptima" panose="02040603050506020204" pitchFamily="18" charset="0"/>
              </a:rPr>
              <a:t>suy</a:t>
            </a:r>
            <a:r>
              <a:rPr lang="en-US" altLang="en-US" sz="3600" b="1" dirty="0">
                <a:solidFill>
                  <a:schemeClr val="accent5">
                    <a:lumMod val="75000"/>
                  </a:schemeClr>
                </a:solidFill>
                <a:latin typeface="UTM Aptima" panose="02040603050506020204" pitchFamily="18" charset="0"/>
              </a:rPr>
              <a:t> </a:t>
            </a:r>
            <a:r>
              <a:rPr lang="en-US" altLang="en-US" sz="3600" b="1" err="1">
                <a:solidFill>
                  <a:schemeClr val="accent5">
                    <a:lumMod val="75000"/>
                  </a:schemeClr>
                </a:solidFill>
                <a:latin typeface="UTM Aptima" panose="02040603050506020204" pitchFamily="18" charset="0"/>
              </a:rPr>
              <a:t>nghĩ</a:t>
            </a:r>
            <a:r>
              <a:rPr lang="en-US" altLang="en-US" sz="3600" b="1">
                <a:solidFill>
                  <a:schemeClr val="accent5">
                    <a:lumMod val="75000"/>
                  </a:schemeClr>
                </a:solidFill>
                <a:latin typeface="UTM Aptima" panose="02040603050506020204" pitchFamily="18" charset="0"/>
              </a:rPr>
              <a:t>,… của </a:t>
            </a:r>
            <a:r>
              <a:rPr lang="en-US" altLang="en-US" sz="3600" b="1" dirty="0" err="1">
                <a:solidFill>
                  <a:schemeClr val="accent5">
                    <a:lumMod val="75000"/>
                  </a:schemeClr>
                </a:solidFill>
                <a:latin typeface="UTM Aptima" panose="02040603050506020204" pitchFamily="18" charset="0"/>
              </a:rPr>
              <a:t>nhân</a:t>
            </a:r>
            <a:r>
              <a:rPr lang="en-US" altLang="en-US" sz="3600" b="1" dirty="0">
                <a:solidFill>
                  <a:schemeClr val="accent5">
                    <a:lumMod val="75000"/>
                  </a:schemeClr>
                </a:solidFill>
                <a:latin typeface="UTM Aptima" panose="02040603050506020204" pitchFamily="18" charset="0"/>
              </a:rPr>
              <a:t> </a:t>
            </a:r>
            <a:r>
              <a:rPr lang="en-US" altLang="en-US" sz="3600" b="1" dirty="0" err="1">
                <a:solidFill>
                  <a:schemeClr val="accent5">
                    <a:lumMod val="75000"/>
                  </a:schemeClr>
                </a:solidFill>
                <a:latin typeface="UTM Aptima" panose="02040603050506020204" pitchFamily="18" charset="0"/>
              </a:rPr>
              <a:t>vật</a:t>
            </a:r>
            <a:r>
              <a:rPr lang="en-US" altLang="en-US" sz="3600" b="1" dirty="0">
                <a:solidFill>
                  <a:schemeClr val="accent5">
                    <a:lumMod val="75000"/>
                  </a:schemeClr>
                </a:solidFill>
                <a:latin typeface="UTM Aptima" panose="02040603050506020204" pitchFamily="18" charset="0"/>
              </a:rPr>
              <a:t> </a:t>
            </a:r>
            <a:r>
              <a:rPr lang="en-US" altLang="en-US" sz="3600" b="1" dirty="0" err="1">
                <a:solidFill>
                  <a:schemeClr val="accent5">
                    <a:lumMod val="75000"/>
                  </a:schemeClr>
                </a:solidFill>
                <a:latin typeface="UTM Aptima" panose="02040603050506020204" pitchFamily="18" charset="0"/>
              </a:rPr>
              <a:t>nói</a:t>
            </a:r>
            <a:r>
              <a:rPr lang="en-US" altLang="en-US" sz="3600" b="1" dirty="0">
                <a:solidFill>
                  <a:schemeClr val="accent5">
                    <a:lumMod val="75000"/>
                  </a:schemeClr>
                </a:solidFill>
                <a:latin typeface="UTM Aptima" panose="02040603050506020204" pitchFamily="18" charset="0"/>
              </a:rPr>
              <a:t> </a:t>
            </a:r>
            <a:r>
              <a:rPr lang="en-US" altLang="en-US" sz="3600" b="1" dirty="0" err="1">
                <a:solidFill>
                  <a:schemeClr val="accent5">
                    <a:lumMod val="75000"/>
                  </a:schemeClr>
                </a:solidFill>
                <a:latin typeface="UTM Aptima" panose="02040603050506020204" pitchFamily="18" charset="0"/>
              </a:rPr>
              <a:t>lên</a:t>
            </a:r>
            <a:r>
              <a:rPr lang="en-US" altLang="en-US" sz="3600" b="1" dirty="0">
                <a:solidFill>
                  <a:schemeClr val="accent5">
                    <a:lumMod val="75000"/>
                  </a:schemeClr>
                </a:solidFill>
                <a:latin typeface="UTM Aptima" panose="02040603050506020204" pitchFamily="18" charset="0"/>
              </a:rPr>
              <a:t> </a:t>
            </a:r>
            <a:r>
              <a:rPr lang="en-US" altLang="en-US" sz="3600" b="1" dirty="0" err="1">
                <a:solidFill>
                  <a:schemeClr val="accent5">
                    <a:lumMod val="75000"/>
                  </a:schemeClr>
                </a:solidFill>
                <a:latin typeface="UTM Aptima" panose="02040603050506020204" pitchFamily="18" charset="0"/>
              </a:rPr>
              <a:t>tính</a:t>
            </a:r>
            <a:r>
              <a:rPr lang="en-US" altLang="en-US" sz="3600" b="1" dirty="0">
                <a:solidFill>
                  <a:schemeClr val="accent5">
                    <a:lumMod val="75000"/>
                  </a:schemeClr>
                </a:solidFill>
                <a:latin typeface="UTM Aptima" panose="02040603050506020204" pitchFamily="18" charset="0"/>
              </a:rPr>
              <a:t> </a:t>
            </a:r>
            <a:r>
              <a:rPr lang="en-US" altLang="en-US" sz="3600" b="1" dirty="0" err="1">
                <a:solidFill>
                  <a:schemeClr val="accent5">
                    <a:lumMod val="75000"/>
                  </a:schemeClr>
                </a:solidFill>
                <a:latin typeface="UTM Aptima" panose="02040603050506020204" pitchFamily="18" charset="0"/>
              </a:rPr>
              <a:t>cách</a:t>
            </a:r>
            <a:r>
              <a:rPr lang="en-US" altLang="en-US" sz="3600" b="1" dirty="0">
                <a:solidFill>
                  <a:schemeClr val="accent5">
                    <a:lumMod val="75000"/>
                  </a:schemeClr>
                </a:solidFill>
                <a:latin typeface="UTM Aptima" panose="02040603050506020204" pitchFamily="18" charset="0"/>
              </a:rPr>
              <a:t> </a:t>
            </a:r>
            <a:r>
              <a:rPr lang="en-US" altLang="en-US" sz="3600" b="1" dirty="0" err="1">
                <a:solidFill>
                  <a:schemeClr val="accent5">
                    <a:lumMod val="75000"/>
                  </a:schemeClr>
                </a:solidFill>
                <a:latin typeface="UTM Aptima" panose="02040603050506020204" pitchFamily="18" charset="0"/>
              </a:rPr>
              <a:t>của</a:t>
            </a:r>
            <a:r>
              <a:rPr lang="en-US" altLang="en-US" sz="3600" b="1" dirty="0">
                <a:solidFill>
                  <a:schemeClr val="accent5">
                    <a:lumMod val="75000"/>
                  </a:schemeClr>
                </a:solidFill>
                <a:latin typeface="UTM Aptima" panose="02040603050506020204" pitchFamily="18" charset="0"/>
              </a:rPr>
              <a:t> </a:t>
            </a:r>
            <a:r>
              <a:rPr lang="en-US" altLang="en-US" sz="3600" b="1" dirty="0" err="1">
                <a:solidFill>
                  <a:schemeClr val="accent5">
                    <a:lumMod val="75000"/>
                  </a:schemeClr>
                </a:solidFill>
                <a:latin typeface="UTM Aptima" panose="02040603050506020204" pitchFamily="18" charset="0"/>
              </a:rPr>
              <a:t>nhân</a:t>
            </a:r>
            <a:r>
              <a:rPr lang="en-US" altLang="en-US" sz="3600" b="1" dirty="0">
                <a:solidFill>
                  <a:schemeClr val="accent5">
                    <a:lumMod val="75000"/>
                  </a:schemeClr>
                </a:solidFill>
                <a:latin typeface="UTM Aptima" panose="02040603050506020204" pitchFamily="18" charset="0"/>
              </a:rPr>
              <a:t> </a:t>
            </a:r>
            <a:r>
              <a:rPr lang="en-US" altLang="en-US" sz="3600" b="1" dirty="0" err="1">
                <a:solidFill>
                  <a:schemeClr val="accent5">
                    <a:lumMod val="75000"/>
                  </a:schemeClr>
                </a:solidFill>
                <a:latin typeface="UTM Aptima" panose="02040603050506020204" pitchFamily="18" charset="0"/>
              </a:rPr>
              <a:t>vật</a:t>
            </a:r>
            <a:r>
              <a:rPr lang="en-US" altLang="en-US" sz="3600" b="1" dirty="0">
                <a:solidFill>
                  <a:schemeClr val="accent5">
                    <a:lumMod val="75000"/>
                  </a:schemeClr>
                </a:solidFill>
                <a:latin typeface="UTM Aptima" panose="020406030505060202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496523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Content Placeholder 3" descr="NHANVAT.jpg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317" t="73461" r="42552"/>
          <a:stretch/>
        </p:blipFill>
        <p:spPr>
          <a:xfrm>
            <a:off x="-99688" y="3518795"/>
            <a:ext cx="7093974" cy="2400577"/>
          </a:xfrm>
          <a:prstGeom prst="rect">
            <a:avLst/>
          </a:prstGeom>
          <a:ln/>
        </p:spPr>
      </p:pic>
      <p:pic>
        <p:nvPicPr>
          <p:cNvPr id="23" name="Content Placeholder 3" descr="NHANVAT.jpg">
            <a:extLst>
              <a:ext uri="{FF2B5EF4-FFF2-40B4-BE49-F238E27FC236}">
                <a16:creationId xmlns:a16="http://schemas.microsoft.com/office/drawing/2014/main" id="{AEE88E83-61FC-4D88-BDD8-DB26B8DA688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47590" r="21878" b="58558"/>
          <a:stretch/>
        </p:blipFill>
        <p:spPr>
          <a:xfrm>
            <a:off x="6334764" y="-693173"/>
            <a:ext cx="4756024" cy="3237728"/>
          </a:xfrm>
          <a:prstGeom prst="rect">
            <a:avLst/>
          </a:prstGeom>
          <a:ln/>
        </p:spPr>
      </p:pic>
      <p:grpSp>
        <p:nvGrpSpPr>
          <p:cNvPr id="2" name="Group 1"/>
          <p:cNvGrpSpPr/>
          <p:nvPr/>
        </p:nvGrpSpPr>
        <p:grpSpPr>
          <a:xfrm>
            <a:off x="4278202" y="1319344"/>
            <a:ext cx="3617341" cy="2729259"/>
            <a:chOff x="3906865" y="2304021"/>
            <a:chExt cx="3040994" cy="2179297"/>
          </a:xfrm>
        </p:grpSpPr>
        <p:grpSp>
          <p:nvGrpSpPr>
            <p:cNvPr id="3" name="组合 210">
              <a:extLst>
                <a:ext uri="{FF2B5EF4-FFF2-40B4-BE49-F238E27FC236}">
                  <a16:creationId xmlns:a16="http://schemas.microsoft.com/office/drawing/2014/main" id="{4C223653-4AB0-40A0-AD12-1C2941D943C9}"/>
                </a:ext>
              </a:extLst>
            </p:cNvPr>
            <p:cNvGrpSpPr/>
            <p:nvPr/>
          </p:nvGrpSpPr>
          <p:grpSpPr>
            <a:xfrm>
              <a:off x="4965038" y="2304021"/>
              <a:ext cx="1284558" cy="1284558"/>
              <a:chOff x="2132930" y="1035327"/>
              <a:chExt cx="1307248" cy="1307248"/>
            </a:xfrm>
          </p:grpSpPr>
          <p:grpSp>
            <p:nvGrpSpPr>
              <p:cNvPr id="8" name="组合 211">
                <a:extLst>
                  <a:ext uri="{FF2B5EF4-FFF2-40B4-BE49-F238E27FC236}">
                    <a16:creationId xmlns:a16="http://schemas.microsoft.com/office/drawing/2014/main" id="{6D76D53C-3D60-4C86-AE01-879A314F1F04}"/>
                  </a:ext>
                </a:extLst>
              </p:cNvPr>
              <p:cNvGrpSpPr/>
              <p:nvPr/>
            </p:nvGrpSpPr>
            <p:grpSpPr>
              <a:xfrm rot="20755360">
                <a:off x="2132930" y="1035327"/>
                <a:ext cx="1307248" cy="1307248"/>
                <a:chOff x="5153025" y="4019551"/>
                <a:chExt cx="1866899" cy="1866899"/>
              </a:xfrm>
            </p:grpSpPr>
            <p:sp>
              <p:nvSpPr>
                <p:cNvPr id="10" name="椭圆 213">
                  <a:extLst>
                    <a:ext uri="{FF2B5EF4-FFF2-40B4-BE49-F238E27FC236}">
                      <a16:creationId xmlns:a16="http://schemas.microsoft.com/office/drawing/2014/main" id="{CAE429C2-1ADC-41B8-8E88-7A9872C4CB2B}"/>
                    </a:ext>
                  </a:extLst>
                </p:cNvPr>
                <p:cNvSpPr/>
                <p:nvPr/>
              </p:nvSpPr>
              <p:spPr>
                <a:xfrm>
                  <a:off x="5566468" y="4396051"/>
                  <a:ext cx="1047657" cy="1047657"/>
                </a:xfrm>
                <a:prstGeom prst="ellipse">
                  <a:avLst/>
                </a:prstGeom>
                <a:solidFill>
                  <a:srgbClr val="FFC000"/>
                </a:solidFill>
                <a:ln w="22225">
                  <a:solidFill>
                    <a:srgbClr val="FFC000"/>
                  </a:solidFill>
                </a:ln>
                <a:effectLst>
                  <a:innerShdw blurRad="241300" dist="76200">
                    <a:srgbClr val="FFFF00"/>
                  </a:inn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latin typeface="inpin heiti" panose="00000500000000000000" pitchFamily="2" charset="-122"/>
                    <a:ea typeface="inpin heiti" panose="00000500000000000000" pitchFamily="2" charset="-122"/>
                    <a:sym typeface="inpin heiti" panose="00000500000000000000" pitchFamily="2" charset="-122"/>
                  </a:endParaRPr>
                </a:p>
              </p:txBody>
            </p:sp>
            <p:grpSp>
              <p:nvGrpSpPr>
                <p:cNvPr id="11" name="组合 214">
                  <a:extLst>
                    <a:ext uri="{FF2B5EF4-FFF2-40B4-BE49-F238E27FC236}">
                      <a16:creationId xmlns:a16="http://schemas.microsoft.com/office/drawing/2014/main" id="{9A5751E6-E460-47AF-BFA0-CB720BA0D66C}"/>
                    </a:ext>
                  </a:extLst>
                </p:cNvPr>
                <p:cNvGrpSpPr/>
                <p:nvPr/>
              </p:nvGrpSpPr>
              <p:grpSpPr>
                <a:xfrm>
                  <a:off x="6050915" y="4019551"/>
                  <a:ext cx="71120" cy="1866899"/>
                  <a:chOff x="6072187" y="3914775"/>
                  <a:chExt cx="0" cy="2143125"/>
                </a:xfrm>
              </p:grpSpPr>
              <p:cxnSp>
                <p:nvCxnSpPr>
                  <p:cNvPr id="21" name="直接连接符 224">
                    <a:extLst>
                      <a:ext uri="{FF2B5EF4-FFF2-40B4-BE49-F238E27FC236}">
                        <a16:creationId xmlns:a16="http://schemas.microsoft.com/office/drawing/2014/main" id="{5B35119E-C896-41EB-B06A-6B1E986A1A16}"/>
                      </a:ext>
                    </a:extLst>
                  </p:cNvPr>
                  <p:cNvCxnSpPr/>
                  <p:nvPr/>
                </p:nvCxnSpPr>
                <p:spPr>
                  <a:xfrm>
                    <a:off x="6072187" y="3914775"/>
                    <a:ext cx="0" cy="247650"/>
                  </a:xfrm>
                  <a:prstGeom prst="line">
                    <a:avLst/>
                  </a:prstGeom>
                  <a:ln w="88900" cap="rnd">
                    <a:solidFill>
                      <a:srgbClr val="FFC0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2" name="直接连接符 225">
                    <a:extLst>
                      <a:ext uri="{FF2B5EF4-FFF2-40B4-BE49-F238E27FC236}">
                        <a16:creationId xmlns:a16="http://schemas.microsoft.com/office/drawing/2014/main" id="{B97B0B4C-F853-413C-B419-31B42B514010}"/>
                      </a:ext>
                    </a:extLst>
                  </p:cNvPr>
                  <p:cNvCxnSpPr/>
                  <p:nvPr/>
                </p:nvCxnSpPr>
                <p:spPr>
                  <a:xfrm>
                    <a:off x="6072187" y="5810250"/>
                    <a:ext cx="0" cy="247650"/>
                  </a:xfrm>
                  <a:prstGeom prst="line">
                    <a:avLst/>
                  </a:prstGeom>
                  <a:ln w="88900" cap="rnd">
                    <a:solidFill>
                      <a:srgbClr val="FFC0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12" name="组合 215">
                  <a:extLst>
                    <a:ext uri="{FF2B5EF4-FFF2-40B4-BE49-F238E27FC236}">
                      <a16:creationId xmlns:a16="http://schemas.microsoft.com/office/drawing/2014/main" id="{F91DAE4A-C2DD-4B66-8259-597BEA02BD89}"/>
                    </a:ext>
                  </a:extLst>
                </p:cNvPr>
                <p:cNvGrpSpPr/>
                <p:nvPr/>
              </p:nvGrpSpPr>
              <p:grpSpPr>
                <a:xfrm rot="16200000">
                  <a:off x="6050915" y="4019551"/>
                  <a:ext cx="71120" cy="1866899"/>
                  <a:chOff x="6072187" y="3914775"/>
                  <a:chExt cx="0" cy="2143125"/>
                </a:xfrm>
              </p:grpSpPr>
              <p:cxnSp>
                <p:nvCxnSpPr>
                  <p:cNvPr id="19" name="直接连接符 222">
                    <a:extLst>
                      <a:ext uri="{FF2B5EF4-FFF2-40B4-BE49-F238E27FC236}">
                        <a16:creationId xmlns:a16="http://schemas.microsoft.com/office/drawing/2014/main" id="{AE546411-C256-4D9D-A014-4F64D2400B2C}"/>
                      </a:ext>
                    </a:extLst>
                  </p:cNvPr>
                  <p:cNvCxnSpPr/>
                  <p:nvPr/>
                </p:nvCxnSpPr>
                <p:spPr>
                  <a:xfrm>
                    <a:off x="6072187" y="3914775"/>
                    <a:ext cx="0" cy="247650"/>
                  </a:xfrm>
                  <a:prstGeom prst="line">
                    <a:avLst/>
                  </a:prstGeom>
                  <a:ln w="88900" cap="rnd">
                    <a:solidFill>
                      <a:srgbClr val="FFC0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0" name="直接连接符 223">
                    <a:extLst>
                      <a:ext uri="{FF2B5EF4-FFF2-40B4-BE49-F238E27FC236}">
                        <a16:creationId xmlns:a16="http://schemas.microsoft.com/office/drawing/2014/main" id="{4B823C81-AAC7-4117-B927-36791371A80A}"/>
                      </a:ext>
                    </a:extLst>
                  </p:cNvPr>
                  <p:cNvCxnSpPr/>
                  <p:nvPr/>
                </p:nvCxnSpPr>
                <p:spPr>
                  <a:xfrm>
                    <a:off x="6072187" y="5810250"/>
                    <a:ext cx="0" cy="247650"/>
                  </a:xfrm>
                  <a:prstGeom prst="line">
                    <a:avLst/>
                  </a:prstGeom>
                  <a:ln w="88900" cap="rnd">
                    <a:solidFill>
                      <a:srgbClr val="FFC0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13" name="组合 216">
                  <a:extLst>
                    <a:ext uri="{FF2B5EF4-FFF2-40B4-BE49-F238E27FC236}">
                      <a16:creationId xmlns:a16="http://schemas.microsoft.com/office/drawing/2014/main" id="{91960DCF-B964-4710-BE02-5081C3D47B7C}"/>
                    </a:ext>
                  </a:extLst>
                </p:cNvPr>
                <p:cNvGrpSpPr/>
                <p:nvPr/>
              </p:nvGrpSpPr>
              <p:grpSpPr>
                <a:xfrm rot="2700000">
                  <a:off x="6050915" y="4019551"/>
                  <a:ext cx="71120" cy="1866899"/>
                  <a:chOff x="6072187" y="3914775"/>
                  <a:chExt cx="0" cy="2143125"/>
                </a:xfrm>
              </p:grpSpPr>
              <p:cxnSp>
                <p:nvCxnSpPr>
                  <p:cNvPr id="17" name="直接连接符 220">
                    <a:extLst>
                      <a:ext uri="{FF2B5EF4-FFF2-40B4-BE49-F238E27FC236}">
                        <a16:creationId xmlns:a16="http://schemas.microsoft.com/office/drawing/2014/main" id="{8BF53C75-AF03-4218-91A0-CF197354E192}"/>
                      </a:ext>
                    </a:extLst>
                  </p:cNvPr>
                  <p:cNvCxnSpPr/>
                  <p:nvPr/>
                </p:nvCxnSpPr>
                <p:spPr>
                  <a:xfrm>
                    <a:off x="6072187" y="3914775"/>
                    <a:ext cx="0" cy="247650"/>
                  </a:xfrm>
                  <a:prstGeom prst="line">
                    <a:avLst/>
                  </a:prstGeom>
                  <a:ln w="88900" cap="rnd">
                    <a:solidFill>
                      <a:srgbClr val="FFC0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8" name="直接连接符 221">
                    <a:extLst>
                      <a:ext uri="{FF2B5EF4-FFF2-40B4-BE49-F238E27FC236}">
                        <a16:creationId xmlns:a16="http://schemas.microsoft.com/office/drawing/2014/main" id="{8F54E177-1461-4BF0-B7D2-962AD2E2A05F}"/>
                      </a:ext>
                    </a:extLst>
                  </p:cNvPr>
                  <p:cNvCxnSpPr/>
                  <p:nvPr/>
                </p:nvCxnSpPr>
                <p:spPr>
                  <a:xfrm>
                    <a:off x="6072187" y="5810250"/>
                    <a:ext cx="0" cy="247650"/>
                  </a:xfrm>
                  <a:prstGeom prst="line">
                    <a:avLst/>
                  </a:prstGeom>
                  <a:ln w="88900" cap="rnd">
                    <a:solidFill>
                      <a:srgbClr val="FFC0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14" name="组合 217">
                  <a:extLst>
                    <a:ext uri="{FF2B5EF4-FFF2-40B4-BE49-F238E27FC236}">
                      <a16:creationId xmlns:a16="http://schemas.microsoft.com/office/drawing/2014/main" id="{B358210F-C277-41A0-82EC-57E16C4042C1}"/>
                    </a:ext>
                  </a:extLst>
                </p:cNvPr>
                <p:cNvGrpSpPr/>
                <p:nvPr/>
              </p:nvGrpSpPr>
              <p:grpSpPr>
                <a:xfrm rot="18900000" flipH="1">
                  <a:off x="6050915" y="4019551"/>
                  <a:ext cx="71120" cy="1866899"/>
                  <a:chOff x="6072187" y="3914775"/>
                  <a:chExt cx="0" cy="2143125"/>
                </a:xfrm>
              </p:grpSpPr>
              <p:cxnSp>
                <p:nvCxnSpPr>
                  <p:cNvPr id="15" name="直接连接符 218">
                    <a:extLst>
                      <a:ext uri="{FF2B5EF4-FFF2-40B4-BE49-F238E27FC236}">
                        <a16:creationId xmlns:a16="http://schemas.microsoft.com/office/drawing/2014/main" id="{9C493D0E-178C-4C7D-945F-7E0BF791151E}"/>
                      </a:ext>
                    </a:extLst>
                  </p:cNvPr>
                  <p:cNvCxnSpPr/>
                  <p:nvPr/>
                </p:nvCxnSpPr>
                <p:spPr>
                  <a:xfrm>
                    <a:off x="6072187" y="3914775"/>
                    <a:ext cx="0" cy="247650"/>
                  </a:xfrm>
                  <a:prstGeom prst="line">
                    <a:avLst/>
                  </a:prstGeom>
                  <a:ln w="88900" cap="rnd">
                    <a:solidFill>
                      <a:srgbClr val="FFC0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6" name="直接连接符 219">
                    <a:extLst>
                      <a:ext uri="{FF2B5EF4-FFF2-40B4-BE49-F238E27FC236}">
                        <a16:creationId xmlns:a16="http://schemas.microsoft.com/office/drawing/2014/main" id="{6B5A93AE-ACC7-4866-976E-9D828ED03AFE}"/>
                      </a:ext>
                    </a:extLst>
                  </p:cNvPr>
                  <p:cNvCxnSpPr/>
                  <p:nvPr/>
                </p:nvCxnSpPr>
                <p:spPr>
                  <a:xfrm>
                    <a:off x="6072187" y="5810250"/>
                    <a:ext cx="0" cy="247650"/>
                  </a:xfrm>
                  <a:prstGeom prst="line">
                    <a:avLst/>
                  </a:prstGeom>
                  <a:ln w="88900" cap="rnd">
                    <a:solidFill>
                      <a:srgbClr val="FFC0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sp>
            <p:nvSpPr>
              <p:cNvPr id="9" name="弧形 212">
                <a:extLst>
                  <a:ext uri="{FF2B5EF4-FFF2-40B4-BE49-F238E27FC236}">
                    <a16:creationId xmlns:a16="http://schemas.microsoft.com/office/drawing/2014/main" id="{2BC34068-C9F2-4C34-B9EA-ACA712186FB8}"/>
                  </a:ext>
                </a:extLst>
              </p:cNvPr>
              <p:cNvSpPr/>
              <p:nvPr/>
            </p:nvSpPr>
            <p:spPr>
              <a:xfrm>
                <a:off x="2477044" y="1366932"/>
                <a:ext cx="594214" cy="594214"/>
              </a:xfrm>
              <a:prstGeom prst="arc">
                <a:avLst/>
              </a:prstGeom>
              <a:ln w="50800" cap="rnd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endParaRPr>
              </a:p>
            </p:txBody>
          </p:sp>
        </p:grpSp>
        <p:grpSp>
          <p:nvGrpSpPr>
            <p:cNvPr id="4" name="组合 226">
              <a:extLst>
                <a:ext uri="{FF2B5EF4-FFF2-40B4-BE49-F238E27FC236}">
                  <a16:creationId xmlns:a16="http://schemas.microsoft.com/office/drawing/2014/main" id="{6AADC884-BF35-43D0-BEE5-73EFDB3037DA}"/>
                </a:ext>
              </a:extLst>
            </p:cNvPr>
            <p:cNvGrpSpPr/>
            <p:nvPr/>
          </p:nvGrpSpPr>
          <p:grpSpPr>
            <a:xfrm>
              <a:off x="3906865" y="2775068"/>
              <a:ext cx="3040994" cy="1708250"/>
              <a:chOff x="8726219" y="-661205"/>
              <a:chExt cx="2154936" cy="1322409"/>
            </a:xfrm>
          </p:grpSpPr>
          <p:sp>
            <p:nvSpPr>
              <p:cNvPr id="6" name="任意多边形 227">
                <a:extLst>
                  <a:ext uri="{FF2B5EF4-FFF2-40B4-BE49-F238E27FC236}">
                    <a16:creationId xmlns:a16="http://schemas.microsoft.com/office/drawing/2014/main" id="{A730D124-97EC-423B-B1F8-E7016A54BA28}"/>
                  </a:ext>
                </a:extLst>
              </p:cNvPr>
              <p:cNvSpPr/>
              <p:nvPr/>
            </p:nvSpPr>
            <p:spPr>
              <a:xfrm rot="21387068">
                <a:off x="8737941" y="-661205"/>
                <a:ext cx="2143214" cy="1322408"/>
              </a:xfrm>
              <a:custGeom>
                <a:avLst/>
                <a:gdLst>
                  <a:gd name="connsiteX0" fmla="*/ 948690 w 2148840"/>
                  <a:gd name="connsiteY0" fmla="*/ 0 h 1325880"/>
                  <a:gd name="connsiteX1" fmla="*/ 1264643 w 2148840"/>
                  <a:gd name="connsiteY1" fmla="*/ 209428 h 1325880"/>
                  <a:gd name="connsiteX2" fmla="*/ 1272463 w 2148840"/>
                  <a:gd name="connsiteY2" fmla="*/ 234618 h 1325880"/>
                  <a:gd name="connsiteX3" fmla="*/ 1318138 w 2148840"/>
                  <a:gd name="connsiteY3" fmla="*/ 209827 h 1325880"/>
                  <a:gd name="connsiteX4" fmla="*/ 1451610 w 2148840"/>
                  <a:gd name="connsiteY4" fmla="*/ 182880 h 1325880"/>
                  <a:gd name="connsiteX5" fmla="*/ 1735948 w 2148840"/>
                  <a:gd name="connsiteY5" fmla="*/ 334061 h 1325880"/>
                  <a:gd name="connsiteX6" fmla="*/ 1754729 w 2148840"/>
                  <a:gd name="connsiteY6" fmla="*/ 368663 h 1325880"/>
                  <a:gd name="connsiteX7" fmla="*/ 1811161 w 2148840"/>
                  <a:gd name="connsiteY7" fmla="*/ 374352 h 1325880"/>
                  <a:gd name="connsiteX8" fmla="*/ 2148840 w 2148840"/>
                  <a:gd name="connsiteY8" fmla="*/ 788670 h 1325880"/>
                  <a:gd name="connsiteX9" fmla="*/ 1725930 w 2148840"/>
                  <a:gd name="connsiteY9" fmla="*/ 1211580 h 1325880"/>
                  <a:gd name="connsiteX10" fmla="*/ 1489477 w 2148840"/>
                  <a:gd name="connsiteY10" fmla="*/ 1139354 h 1325880"/>
                  <a:gd name="connsiteX11" fmla="*/ 1436947 w 2148840"/>
                  <a:gd name="connsiteY11" fmla="*/ 1096013 h 1325880"/>
                  <a:gd name="connsiteX12" fmla="*/ 1420223 w 2148840"/>
                  <a:gd name="connsiteY12" fmla="*/ 1126825 h 1325880"/>
                  <a:gd name="connsiteX13" fmla="*/ 1045845 w 2148840"/>
                  <a:gd name="connsiteY13" fmla="*/ 1325880 h 1325880"/>
                  <a:gd name="connsiteX14" fmla="*/ 726597 w 2148840"/>
                  <a:gd name="connsiteY14" fmla="*/ 1193643 h 1325880"/>
                  <a:gd name="connsiteX15" fmla="*/ 677235 w 2148840"/>
                  <a:gd name="connsiteY15" fmla="*/ 1133816 h 1325880"/>
                  <a:gd name="connsiteX16" fmla="*/ 643102 w 2148840"/>
                  <a:gd name="connsiteY16" fmla="*/ 1152342 h 1325880"/>
                  <a:gd name="connsiteX17" fmla="*/ 462915 w 2148840"/>
                  <a:gd name="connsiteY17" fmla="*/ 1188720 h 1325880"/>
                  <a:gd name="connsiteX18" fmla="*/ 0 w 2148840"/>
                  <a:gd name="connsiteY18" fmla="*/ 725805 h 1325880"/>
                  <a:gd name="connsiteX19" fmla="*/ 462915 w 2148840"/>
                  <a:gd name="connsiteY19" fmla="*/ 262890 h 1325880"/>
                  <a:gd name="connsiteX20" fmla="*/ 556209 w 2148840"/>
                  <a:gd name="connsiteY20" fmla="*/ 272295 h 1325880"/>
                  <a:gd name="connsiteX21" fmla="*/ 611187 w 2148840"/>
                  <a:gd name="connsiteY21" fmla="*/ 289361 h 1325880"/>
                  <a:gd name="connsiteX22" fmla="*/ 612757 w 2148840"/>
                  <a:gd name="connsiteY22" fmla="*/ 273794 h 1325880"/>
                  <a:gd name="connsiteX23" fmla="*/ 948690 w 2148840"/>
                  <a:gd name="connsiteY23" fmla="*/ 0 h 13258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148840" h="1325880">
                    <a:moveTo>
                      <a:pt x="948690" y="0"/>
                    </a:moveTo>
                    <a:cubicBezTo>
                      <a:pt x="1090723" y="0"/>
                      <a:pt x="1212588" y="86356"/>
                      <a:pt x="1264643" y="209428"/>
                    </a:cubicBezTo>
                    <a:lnTo>
                      <a:pt x="1272463" y="234618"/>
                    </a:lnTo>
                    <a:lnTo>
                      <a:pt x="1318138" y="209827"/>
                    </a:lnTo>
                    <a:cubicBezTo>
                      <a:pt x="1359162" y="192475"/>
                      <a:pt x="1404265" y="182880"/>
                      <a:pt x="1451610" y="182880"/>
                    </a:cubicBezTo>
                    <a:cubicBezTo>
                      <a:pt x="1569971" y="182880"/>
                      <a:pt x="1674326" y="242849"/>
                      <a:pt x="1735948" y="334061"/>
                    </a:cubicBezTo>
                    <a:lnTo>
                      <a:pt x="1754729" y="368663"/>
                    </a:lnTo>
                    <a:lnTo>
                      <a:pt x="1811161" y="374352"/>
                    </a:lnTo>
                    <a:cubicBezTo>
                      <a:pt x="2003874" y="413787"/>
                      <a:pt x="2148840" y="584299"/>
                      <a:pt x="2148840" y="788670"/>
                    </a:cubicBezTo>
                    <a:cubicBezTo>
                      <a:pt x="2148840" y="1022237"/>
                      <a:pt x="1959497" y="1211580"/>
                      <a:pt x="1725930" y="1211580"/>
                    </a:cubicBezTo>
                    <a:cubicBezTo>
                      <a:pt x="1638342" y="1211580"/>
                      <a:pt x="1556974" y="1184954"/>
                      <a:pt x="1489477" y="1139354"/>
                    </a:cubicBezTo>
                    <a:lnTo>
                      <a:pt x="1436947" y="1096013"/>
                    </a:lnTo>
                    <a:lnTo>
                      <a:pt x="1420223" y="1126825"/>
                    </a:lnTo>
                    <a:cubicBezTo>
                      <a:pt x="1339088" y="1246920"/>
                      <a:pt x="1201688" y="1325880"/>
                      <a:pt x="1045845" y="1325880"/>
                    </a:cubicBezTo>
                    <a:cubicBezTo>
                      <a:pt x="921171" y="1325880"/>
                      <a:pt x="808300" y="1275346"/>
                      <a:pt x="726597" y="1193643"/>
                    </a:cubicBezTo>
                    <a:lnTo>
                      <a:pt x="677235" y="1133816"/>
                    </a:lnTo>
                    <a:lnTo>
                      <a:pt x="643102" y="1152342"/>
                    </a:lnTo>
                    <a:cubicBezTo>
                      <a:pt x="587720" y="1175767"/>
                      <a:pt x="526830" y="1188720"/>
                      <a:pt x="462915" y="1188720"/>
                    </a:cubicBezTo>
                    <a:cubicBezTo>
                      <a:pt x="207254" y="1188720"/>
                      <a:pt x="0" y="981466"/>
                      <a:pt x="0" y="725805"/>
                    </a:cubicBezTo>
                    <a:cubicBezTo>
                      <a:pt x="0" y="470144"/>
                      <a:pt x="207254" y="262890"/>
                      <a:pt x="462915" y="262890"/>
                    </a:cubicBezTo>
                    <a:cubicBezTo>
                      <a:pt x="494873" y="262890"/>
                      <a:pt x="526074" y="266128"/>
                      <a:pt x="556209" y="272295"/>
                    </a:cubicBezTo>
                    <a:lnTo>
                      <a:pt x="611187" y="289361"/>
                    </a:lnTo>
                    <a:lnTo>
                      <a:pt x="612757" y="273794"/>
                    </a:lnTo>
                    <a:cubicBezTo>
                      <a:pt x="644731" y="117540"/>
                      <a:pt x="782984" y="0"/>
                      <a:pt x="948690" y="0"/>
                    </a:cubicBezTo>
                    <a:close/>
                  </a:path>
                </a:pathLst>
              </a:custGeom>
              <a:solidFill>
                <a:schemeClr val="bg1"/>
              </a:solidFill>
              <a:ln w="19050">
                <a:solidFill>
                  <a:srgbClr val="91F0FD"/>
                </a:solidFill>
              </a:ln>
              <a:effectLst>
                <a:outerShdw blurRad="215900" dist="76200" dir="6600000" algn="t" rotWithShape="0">
                  <a:prstClr val="black">
                    <a:alpha val="1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endParaRPr>
              </a:p>
            </p:txBody>
          </p:sp>
          <p:sp>
            <p:nvSpPr>
              <p:cNvPr id="7" name="任意多边形 228">
                <a:extLst>
                  <a:ext uri="{FF2B5EF4-FFF2-40B4-BE49-F238E27FC236}">
                    <a16:creationId xmlns:a16="http://schemas.microsoft.com/office/drawing/2014/main" id="{B3D03377-2B78-426E-A502-E3FA17FD2B87}"/>
                  </a:ext>
                </a:extLst>
              </p:cNvPr>
              <p:cNvSpPr/>
              <p:nvPr/>
            </p:nvSpPr>
            <p:spPr>
              <a:xfrm rot="21387068">
                <a:off x="8726219" y="-661204"/>
                <a:ext cx="2143214" cy="1322408"/>
              </a:xfrm>
              <a:custGeom>
                <a:avLst/>
                <a:gdLst>
                  <a:gd name="connsiteX0" fmla="*/ 948690 w 2148840"/>
                  <a:gd name="connsiteY0" fmla="*/ 0 h 1325880"/>
                  <a:gd name="connsiteX1" fmla="*/ 1264643 w 2148840"/>
                  <a:gd name="connsiteY1" fmla="*/ 209428 h 1325880"/>
                  <a:gd name="connsiteX2" fmla="*/ 1272463 w 2148840"/>
                  <a:gd name="connsiteY2" fmla="*/ 234618 h 1325880"/>
                  <a:gd name="connsiteX3" fmla="*/ 1318138 w 2148840"/>
                  <a:gd name="connsiteY3" fmla="*/ 209827 h 1325880"/>
                  <a:gd name="connsiteX4" fmla="*/ 1451610 w 2148840"/>
                  <a:gd name="connsiteY4" fmla="*/ 182880 h 1325880"/>
                  <a:gd name="connsiteX5" fmla="*/ 1735948 w 2148840"/>
                  <a:gd name="connsiteY5" fmla="*/ 334061 h 1325880"/>
                  <a:gd name="connsiteX6" fmla="*/ 1754729 w 2148840"/>
                  <a:gd name="connsiteY6" fmla="*/ 368663 h 1325880"/>
                  <a:gd name="connsiteX7" fmla="*/ 1811161 w 2148840"/>
                  <a:gd name="connsiteY7" fmla="*/ 374352 h 1325880"/>
                  <a:gd name="connsiteX8" fmla="*/ 2148840 w 2148840"/>
                  <a:gd name="connsiteY8" fmla="*/ 788670 h 1325880"/>
                  <a:gd name="connsiteX9" fmla="*/ 1725930 w 2148840"/>
                  <a:gd name="connsiteY9" fmla="*/ 1211580 h 1325880"/>
                  <a:gd name="connsiteX10" fmla="*/ 1489477 w 2148840"/>
                  <a:gd name="connsiteY10" fmla="*/ 1139354 h 1325880"/>
                  <a:gd name="connsiteX11" fmla="*/ 1436947 w 2148840"/>
                  <a:gd name="connsiteY11" fmla="*/ 1096013 h 1325880"/>
                  <a:gd name="connsiteX12" fmla="*/ 1420223 w 2148840"/>
                  <a:gd name="connsiteY12" fmla="*/ 1126825 h 1325880"/>
                  <a:gd name="connsiteX13" fmla="*/ 1045845 w 2148840"/>
                  <a:gd name="connsiteY13" fmla="*/ 1325880 h 1325880"/>
                  <a:gd name="connsiteX14" fmla="*/ 726597 w 2148840"/>
                  <a:gd name="connsiteY14" fmla="*/ 1193643 h 1325880"/>
                  <a:gd name="connsiteX15" fmla="*/ 677235 w 2148840"/>
                  <a:gd name="connsiteY15" fmla="*/ 1133816 h 1325880"/>
                  <a:gd name="connsiteX16" fmla="*/ 643102 w 2148840"/>
                  <a:gd name="connsiteY16" fmla="*/ 1152342 h 1325880"/>
                  <a:gd name="connsiteX17" fmla="*/ 462915 w 2148840"/>
                  <a:gd name="connsiteY17" fmla="*/ 1188720 h 1325880"/>
                  <a:gd name="connsiteX18" fmla="*/ 0 w 2148840"/>
                  <a:gd name="connsiteY18" fmla="*/ 725805 h 1325880"/>
                  <a:gd name="connsiteX19" fmla="*/ 462915 w 2148840"/>
                  <a:gd name="connsiteY19" fmla="*/ 262890 h 1325880"/>
                  <a:gd name="connsiteX20" fmla="*/ 556209 w 2148840"/>
                  <a:gd name="connsiteY20" fmla="*/ 272295 h 1325880"/>
                  <a:gd name="connsiteX21" fmla="*/ 611187 w 2148840"/>
                  <a:gd name="connsiteY21" fmla="*/ 289361 h 1325880"/>
                  <a:gd name="connsiteX22" fmla="*/ 612757 w 2148840"/>
                  <a:gd name="connsiteY22" fmla="*/ 273794 h 1325880"/>
                  <a:gd name="connsiteX23" fmla="*/ 948690 w 2148840"/>
                  <a:gd name="connsiteY23" fmla="*/ 0 h 13258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148840" h="1325880">
                    <a:moveTo>
                      <a:pt x="948690" y="0"/>
                    </a:moveTo>
                    <a:cubicBezTo>
                      <a:pt x="1090723" y="0"/>
                      <a:pt x="1212588" y="86356"/>
                      <a:pt x="1264643" y="209428"/>
                    </a:cubicBezTo>
                    <a:lnTo>
                      <a:pt x="1272463" y="234618"/>
                    </a:lnTo>
                    <a:lnTo>
                      <a:pt x="1318138" y="209827"/>
                    </a:lnTo>
                    <a:cubicBezTo>
                      <a:pt x="1359162" y="192475"/>
                      <a:pt x="1404265" y="182880"/>
                      <a:pt x="1451610" y="182880"/>
                    </a:cubicBezTo>
                    <a:cubicBezTo>
                      <a:pt x="1569971" y="182880"/>
                      <a:pt x="1674326" y="242849"/>
                      <a:pt x="1735948" y="334061"/>
                    </a:cubicBezTo>
                    <a:lnTo>
                      <a:pt x="1754729" y="368663"/>
                    </a:lnTo>
                    <a:lnTo>
                      <a:pt x="1811161" y="374352"/>
                    </a:lnTo>
                    <a:cubicBezTo>
                      <a:pt x="2003874" y="413787"/>
                      <a:pt x="2148840" y="584299"/>
                      <a:pt x="2148840" y="788670"/>
                    </a:cubicBezTo>
                    <a:cubicBezTo>
                      <a:pt x="2148840" y="1022237"/>
                      <a:pt x="1959497" y="1211580"/>
                      <a:pt x="1725930" y="1211580"/>
                    </a:cubicBezTo>
                    <a:cubicBezTo>
                      <a:pt x="1638342" y="1211580"/>
                      <a:pt x="1556974" y="1184954"/>
                      <a:pt x="1489477" y="1139354"/>
                    </a:cubicBezTo>
                    <a:lnTo>
                      <a:pt x="1436947" y="1096013"/>
                    </a:lnTo>
                    <a:lnTo>
                      <a:pt x="1420223" y="1126825"/>
                    </a:lnTo>
                    <a:cubicBezTo>
                      <a:pt x="1339088" y="1246920"/>
                      <a:pt x="1201688" y="1325880"/>
                      <a:pt x="1045845" y="1325880"/>
                    </a:cubicBezTo>
                    <a:cubicBezTo>
                      <a:pt x="921171" y="1325880"/>
                      <a:pt x="808300" y="1275346"/>
                      <a:pt x="726597" y="1193643"/>
                    </a:cubicBezTo>
                    <a:lnTo>
                      <a:pt x="677235" y="1133816"/>
                    </a:lnTo>
                    <a:lnTo>
                      <a:pt x="643102" y="1152342"/>
                    </a:lnTo>
                    <a:cubicBezTo>
                      <a:pt x="587720" y="1175767"/>
                      <a:pt x="526830" y="1188720"/>
                      <a:pt x="462915" y="1188720"/>
                    </a:cubicBezTo>
                    <a:cubicBezTo>
                      <a:pt x="207254" y="1188720"/>
                      <a:pt x="0" y="981466"/>
                      <a:pt x="0" y="725805"/>
                    </a:cubicBezTo>
                    <a:cubicBezTo>
                      <a:pt x="0" y="470144"/>
                      <a:pt x="207254" y="262890"/>
                      <a:pt x="462915" y="262890"/>
                    </a:cubicBezTo>
                    <a:cubicBezTo>
                      <a:pt x="494873" y="262890"/>
                      <a:pt x="526074" y="266128"/>
                      <a:pt x="556209" y="272295"/>
                    </a:cubicBezTo>
                    <a:lnTo>
                      <a:pt x="611187" y="289361"/>
                    </a:lnTo>
                    <a:lnTo>
                      <a:pt x="612757" y="273794"/>
                    </a:lnTo>
                    <a:cubicBezTo>
                      <a:pt x="644731" y="117540"/>
                      <a:pt x="782984" y="0"/>
                      <a:pt x="948690" y="0"/>
                    </a:cubicBezTo>
                    <a:close/>
                  </a:path>
                </a:pathLst>
              </a:custGeom>
              <a:solidFill>
                <a:schemeClr val="bg1"/>
              </a:solidFill>
              <a:ln w="19050">
                <a:solidFill>
                  <a:srgbClr val="91F0FD"/>
                </a:solidFill>
              </a:ln>
              <a:effectLst>
                <a:innerShdw blurRad="355600" dist="114300" dir="3600000">
                  <a:srgbClr val="19B4C9">
                    <a:alpha val="32000"/>
                  </a:srgb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endParaRPr>
              </a:p>
            </p:txBody>
          </p:sp>
        </p:grp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2DEA48F6-C49D-437A-9391-F888C8CC8756}"/>
                </a:ext>
              </a:extLst>
            </p:cNvPr>
            <p:cNvSpPr txBox="1"/>
            <p:nvPr/>
          </p:nvSpPr>
          <p:spPr>
            <a:xfrm>
              <a:off x="4052845" y="3077770"/>
              <a:ext cx="2543605" cy="8601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>
                  <a:solidFill>
                    <a:srgbClr val="002060"/>
                  </a:solidFill>
                  <a:latin typeface="UTM Avo" panose="02040603050506020204" pitchFamily="18" charset="0"/>
                  <a:cs typeface="Times New Roman" panose="02020603050405020304" pitchFamily="18" charset="0"/>
                </a:rPr>
                <a:t>Nhân vật trong truyện</a:t>
              </a:r>
            </a:p>
          </p:txBody>
        </p:sp>
      </p:grpSp>
      <p:sp>
        <p:nvSpPr>
          <p:cNvPr id="24" name="Oval 23">
            <a:extLst>
              <a:ext uri="{FF2B5EF4-FFF2-40B4-BE49-F238E27FC236}">
                <a16:creationId xmlns:a16="http://schemas.microsoft.com/office/drawing/2014/main" id="{7FD9DD6A-C592-4FE0-AEEC-869B3E79C5FE}"/>
              </a:ext>
            </a:extLst>
          </p:cNvPr>
          <p:cNvSpPr/>
          <p:nvPr/>
        </p:nvSpPr>
        <p:spPr>
          <a:xfrm>
            <a:off x="8402144" y="2608174"/>
            <a:ext cx="3493301" cy="2814156"/>
          </a:xfrm>
          <a:prstGeom prst="ellipse">
            <a:avLst/>
          </a:prstGeom>
          <a:blipFill>
            <a:blip r:embed="rId3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3F9DC1D5-4B7B-4020-B89D-F37EA3E644FE}"/>
              </a:ext>
            </a:extLst>
          </p:cNvPr>
          <p:cNvSpPr/>
          <p:nvPr/>
        </p:nvSpPr>
        <p:spPr>
          <a:xfrm>
            <a:off x="294968" y="1297858"/>
            <a:ext cx="3672784" cy="2525649"/>
          </a:xfrm>
          <a:prstGeom prst="ellipse">
            <a:avLst/>
          </a:prstGeom>
          <a:blipFill>
            <a:blip r:embed="rId4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7" name="组合 5">
            <a:extLst>
              <a:ext uri="{FF2B5EF4-FFF2-40B4-BE49-F238E27FC236}">
                <a16:creationId xmlns:a16="http://schemas.microsoft.com/office/drawing/2014/main" id="{82E5E1A0-6335-4219-9B33-8C8CAC7C1372}"/>
              </a:ext>
            </a:extLst>
          </p:cNvPr>
          <p:cNvGrpSpPr/>
          <p:nvPr/>
        </p:nvGrpSpPr>
        <p:grpSpPr>
          <a:xfrm>
            <a:off x="138284" y="0"/>
            <a:ext cx="3991530" cy="901096"/>
            <a:chOff x="218495" y="18446"/>
            <a:chExt cx="3991530" cy="901096"/>
          </a:xfrm>
        </p:grpSpPr>
        <p:pic>
          <p:nvPicPr>
            <p:cNvPr id="28" name="图片 6">
              <a:extLst>
                <a:ext uri="{FF2B5EF4-FFF2-40B4-BE49-F238E27FC236}">
                  <a16:creationId xmlns:a16="http://schemas.microsoft.com/office/drawing/2014/main" id="{491318F1-21F2-4EB2-96DC-0CBF632750D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8495" y="154140"/>
              <a:ext cx="3278684" cy="765402"/>
            </a:xfrm>
            <a:prstGeom prst="rect">
              <a:avLst/>
            </a:prstGeom>
          </p:spPr>
        </p:pic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AA538024-EE28-4FD6-8451-F689B39A49D9}"/>
                </a:ext>
              </a:extLst>
            </p:cNvPr>
            <p:cNvSpPr txBox="1">
              <a:spLocks noChangeArrowheads="1"/>
            </p:cNvSpPr>
            <p:nvPr/>
          </p:nvSpPr>
          <p:spPr>
            <a:xfrm>
              <a:off x="932916" y="18446"/>
              <a:ext cx="3277109" cy="698500"/>
            </a:xfrm>
            <a:prstGeom prst="rect">
              <a:avLst/>
            </a:prstGeom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bevel/>
                </a14:hiddenLine>
              </a:ext>
            </a:extLst>
          </p:spPr>
          <p:txBody>
            <a:bodyPr vert="horz" lIns="91440" tIns="45720" rIns="91440" bIns="45720" rtlCol="0" anchor="ctr">
              <a:normAutofit/>
            </a:bodyPr>
            <a:lstStyle>
              <a:lvl1pPr algn="l" defTabSz="6858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33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>
                <a:lnSpc>
                  <a:spcPct val="100000"/>
                </a:lnSpc>
              </a:pPr>
              <a:r>
                <a:rPr lang="en-US" altLang="zh-CN" sz="3600" b="1">
                  <a:solidFill>
                    <a:schemeClr val="accent5">
                      <a:lumMod val="75000"/>
                    </a:schemeClr>
                  </a:solidFill>
                  <a:latin typeface="UTM HelvetIns" panose="02040603050506020204" pitchFamily="18" charset="0"/>
                  <a:ea typeface="思源黑体旧字形 Normal" panose="020B0400000000000000" pitchFamily="34" charset="-128"/>
                </a:rPr>
                <a:t>Ghi nhớ</a:t>
              </a:r>
              <a:endParaRPr lang="zh-CN" altLang="en-US" sz="3600" b="1" dirty="0">
                <a:solidFill>
                  <a:schemeClr val="accent5">
                    <a:lumMod val="75000"/>
                  </a:schemeClr>
                </a:solidFill>
                <a:latin typeface="UTM HelvetIns" panose="02040603050506020204" pitchFamily="18" charset="0"/>
                <a:ea typeface="思源黑体旧字形 Normal" panose="020B0400000000000000" pitchFamily="34" charset="-12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851470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7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>
            <a:extLst>
              <a:ext uri="{FF2B5EF4-FFF2-40B4-BE49-F238E27FC236}">
                <a16:creationId xmlns:a16="http://schemas.microsoft.com/office/drawing/2014/main" id="{206428D9-D936-428B-80CA-6A1AB7001F8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86125" y="1962066"/>
            <a:ext cx="4090055" cy="4581240"/>
          </a:xfrm>
          <a:prstGeom prst="rect">
            <a:avLst/>
          </a:prstGeom>
        </p:spPr>
      </p:pic>
      <p:pic>
        <p:nvPicPr>
          <p:cNvPr id="3" name="图片 15">
            <a:extLst>
              <a:ext uri="{FF2B5EF4-FFF2-40B4-BE49-F238E27FC236}">
                <a16:creationId xmlns:a16="http://schemas.microsoft.com/office/drawing/2014/main" id="{84327AA5-6DF1-445E-BB38-E6062DC3C35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70690" y="578156"/>
            <a:ext cx="1686147" cy="1686147"/>
          </a:xfrm>
          <a:prstGeom prst="rect">
            <a:avLst/>
          </a:prstGeom>
        </p:spPr>
      </p:pic>
      <p:sp>
        <p:nvSpPr>
          <p:cNvPr id="4" name="原创设计师QQ：178119980 喵小姐"/>
          <p:cNvSpPr/>
          <p:nvPr/>
        </p:nvSpPr>
        <p:spPr>
          <a:xfrm>
            <a:off x="2987996" y="3504281"/>
            <a:ext cx="5601368" cy="1412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altLang="zh-CN" sz="6600" b="1">
                <a:solidFill>
                  <a:srgbClr val="F1594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Guanine" panose="02040603050506020204" pitchFamily="18" charset="0"/>
                <a:ea typeface="方正喵呜体" panose="02010600010101010101" pitchFamily="2" charset="-122"/>
              </a:rPr>
              <a:t>LUYỆN TẬP</a:t>
            </a:r>
            <a:endParaRPr lang="en-US" altLang="zh-CN" sz="4800" dirty="0">
              <a:solidFill>
                <a:srgbClr val="F1594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Guanine" panose="02040603050506020204" pitchFamily="18" charset="0"/>
              <a:ea typeface="方正喵呜体" panose="02010600010101010101" pitchFamily="2" charset="-122"/>
            </a:endParaRPr>
          </a:p>
        </p:txBody>
      </p:sp>
      <p:sp>
        <p:nvSpPr>
          <p:cNvPr id="5" name="原创设计师QQ：178119980 喵小姐"/>
          <p:cNvSpPr/>
          <p:nvPr/>
        </p:nvSpPr>
        <p:spPr>
          <a:xfrm>
            <a:off x="901539" y="3279431"/>
            <a:ext cx="2679874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altLang="zh-CN" sz="8000" b="1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方正喵呜体" panose="02010600010101010101" pitchFamily="2" charset="-122"/>
                <a:cs typeface="Times New Roman" panose="02020603050405020304" pitchFamily="18" charset="0"/>
              </a:rPr>
              <a:t>III -</a:t>
            </a:r>
            <a:endParaRPr lang="en-US" altLang="zh-CN" sz="6000" dirty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方正喵呜体" panose="0201060001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19115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50"/>
                            </p:stCondLst>
                            <p:childTnLst>
                              <p:par>
                                <p:cTn id="11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500"/>
                            </p:stCondLst>
                            <p:childTnLst>
                              <p:par>
                                <p:cTn id="2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1442481" y="691040"/>
            <a:ext cx="8446101" cy="2731429"/>
            <a:chOff x="2307173" y="235111"/>
            <a:chExt cx="8519284" cy="799706"/>
          </a:xfrm>
        </p:grpSpPr>
        <p:sp>
          <p:nvSpPr>
            <p:cNvPr id="3" name="Rounded Rectangle 2"/>
            <p:cNvSpPr/>
            <p:nvPr/>
          </p:nvSpPr>
          <p:spPr>
            <a:xfrm>
              <a:off x="2307173" y="235111"/>
              <a:ext cx="8519284" cy="799706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457E80"/>
              </a:solidFill>
              <a:prstDash val="sysDash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 sz="3200" b="1" dirty="0">
                <a:solidFill>
                  <a:srgbClr val="457E8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" name="文本框 71"/>
            <p:cNvSpPr txBox="1"/>
            <p:nvPr/>
          </p:nvSpPr>
          <p:spPr>
            <a:xfrm>
              <a:off x="2527399" y="293339"/>
              <a:ext cx="8088242" cy="6758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just"/>
              <a:r>
                <a:rPr lang="en-US" altLang="en-US" sz="3600" b="1">
                  <a:solidFill>
                    <a:srgbClr val="002060"/>
                  </a:solidFill>
                  <a:latin typeface="UTM Aptima" panose="02040603050506020204" pitchFamily="18" charset="0"/>
                  <a:cs typeface="Times New Roman" panose="02020603050405020304" pitchFamily="18" charset="0"/>
                </a:rPr>
                <a:t>1. </a:t>
              </a:r>
              <a:r>
                <a:rPr lang="en-US" altLang="en-US" sz="3600" b="1">
                  <a:ln w="0"/>
                  <a:solidFill>
                    <a:srgbClr val="002060"/>
                  </a:solidFill>
                  <a:latin typeface="UTM Aptima" panose="02040603050506020204" pitchFamily="18" charset="0"/>
                  <a:cs typeface="Times New Roman" panose="02020603050405020304" pitchFamily="18" charset="0"/>
                </a:rPr>
                <a:t>Nhân vật trong câu chuyện sau là những ai? Em có đồng ý với nhận xét của bà về tính cách từng cháu không? Vì sao bà có nhận xét như vậy?</a:t>
              </a:r>
              <a:endParaRPr lang="en-US" altLang="en-US" sz="3600" b="1" dirty="0">
                <a:ln w="0"/>
                <a:solidFill>
                  <a:srgbClr val="002060"/>
                </a:solidFill>
                <a:latin typeface="UTM Aptima" panose="02040603050506020204" pitchFamily="18" charset="0"/>
                <a:ea typeface="Times New Roman" panose="02020603050405020304" pitchFamily="18" charset="0"/>
              </a:endParaRPr>
            </a:p>
          </p:txBody>
        </p:sp>
      </p:grpSp>
      <p:pic>
        <p:nvPicPr>
          <p:cNvPr id="5" name="图片 6">
            <a:extLst>
              <a:ext uri="{FF2B5EF4-FFF2-40B4-BE49-F238E27FC236}">
                <a16:creationId xmlns:a16="http://schemas.microsoft.com/office/drawing/2014/main" id="{77E60437-6386-452C-96A4-2AD7556943D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1724" y="286078"/>
            <a:ext cx="978255" cy="809923"/>
          </a:xfrm>
          <a:prstGeom prst="rect">
            <a:avLst/>
          </a:prstGeom>
        </p:spPr>
      </p:pic>
      <p:pic>
        <p:nvPicPr>
          <p:cNvPr id="6" name="Picture 5" descr="Graphical user interface, application, Word&#10;&#10;Description automatically generated">
            <a:extLst>
              <a:ext uri="{FF2B5EF4-FFF2-40B4-BE49-F238E27FC236}">
                <a16:creationId xmlns:a16="http://schemas.microsoft.com/office/drawing/2014/main" id="{31EE87E3-8C1E-48C2-BF0B-35723AB15D3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26859" t="29018" r="27410" b="24094"/>
          <a:stretch/>
        </p:blipFill>
        <p:spPr>
          <a:xfrm>
            <a:off x="2619222" y="3422469"/>
            <a:ext cx="5574890" cy="32151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图片 2">
            <a:extLst>
              <a:ext uri="{FF2B5EF4-FFF2-40B4-BE49-F238E27FC236}">
                <a16:creationId xmlns:a16="http://schemas.microsoft.com/office/drawing/2014/main" id="{A5BF0259-D24B-4DB4-9851-CB4C4E7045EC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68869" y="1214846"/>
            <a:ext cx="3885074" cy="5545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41641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250"/>
                            </p:stCondLst>
                            <p:childTnLst>
                              <p:par>
                                <p:cTn id="1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6">
            <a:extLst>
              <a:ext uri="{FF2B5EF4-FFF2-40B4-BE49-F238E27FC236}">
                <a16:creationId xmlns:a16="http://schemas.microsoft.com/office/drawing/2014/main" id="{77E60437-6386-452C-96A4-2AD7556943D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4788" y="286078"/>
            <a:ext cx="814912" cy="67468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257211" y="37433"/>
            <a:ext cx="4711174" cy="923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ilk Script" panose="02040603050506020204" pitchFamily="18" charset="0"/>
              </a:rPr>
              <a:t>Yêu cầu cần đạt</a:t>
            </a:r>
          </a:p>
        </p:txBody>
      </p:sp>
      <p:cxnSp>
        <p:nvCxnSpPr>
          <p:cNvPr id="9" name="直接连接符 7">
            <a:extLst>
              <a:ext uri="{FF2B5EF4-FFF2-40B4-BE49-F238E27FC236}">
                <a16:creationId xmlns:a16="http://schemas.microsoft.com/office/drawing/2014/main" id="{219D974C-7A47-4F41-9A9A-1176AB334C43}"/>
              </a:ext>
            </a:extLst>
          </p:cNvPr>
          <p:cNvCxnSpPr/>
          <p:nvPr/>
        </p:nvCxnSpPr>
        <p:spPr>
          <a:xfrm>
            <a:off x="1433467" y="3296504"/>
            <a:ext cx="2176780" cy="0"/>
          </a:xfrm>
          <a:prstGeom prst="line">
            <a:avLst/>
          </a:prstGeom>
          <a:ln w="31750">
            <a:solidFill>
              <a:srgbClr val="E59497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图片 16">
            <a:extLst>
              <a:ext uri="{FF2B5EF4-FFF2-40B4-BE49-F238E27FC236}">
                <a16:creationId xmlns:a16="http://schemas.microsoft.com/office/drawing/2014/main" id="{FEE39C8D-19CF-44AC-8ABD-8141884F855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57211" y="1266860"/>
            <a:ext cx="2529292" cy="1768933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433467" y="3482266"/>
            <a:ext cx="2176780" cy="2062103"/>
          </a:xfrm>
          <a:prstGeom prst="rect">
            <a:avLst/>
          </a:prstGeom>
          <a:noFill/>
          <a:ln>
            <a:solidFill>
              <a:srgbClr val="FF0066"/>
            </a:solidFill>
            <a:prstDash val="dash"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>
                <a:latin typeface="UTM Avo" panose="02040603050506020204" pitchFamily="18" charset="0"/>
              </a:rPr>
              <a:t>Bước đầu hiểu thế nào là nhân vật.</a:t>
            </a:r>
          </a:p>
        </p:txBody>
      </p:sp>
      <p:cxnSp>
        <p:nvCxnSpPr>
          <p:cNvPr id="12" name="直接连接符 7">
            <a:extLst>
              <a:ext uri="{FF2B5EF4-FFF2-40B4-BE49-F238E27FC236}">
                <a16:creationId xmlns:a16="http://schemas.microsoft.com/office/drawing/2014/main" id="{219D974C-7A47-4F41-9A9A-1176AB334C43}"/>
              </a:ext>
            </a:extLst>
          </p:cNvPr>
          <p:cNvCxnSpPr/>
          <p:nvPr/>
        </p:nvCxnSpPr>
        <p:spPr>
          <a:xfrm>
            <a:off x="4838736" y="3170289"/>
            <a:ext cx="2176780" cy="0"/>
          </a:xfrm>
          <a:prstGeom prst="line">
            <a:avLst/>
          </a:prstGeom>
          <a:ln w="31750">
            <a:solidFill>
              <a:srgbClr val="E59497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图片 16">
            <a:extLst>
              <a:ext uri="{FF2B5EF4-FFF2-40B4-BE49-F238E27FC236}">
                <a16:creationId xmlns:a16="http://schemas.microsoft.com/office/drawing/2014/main" id="{FEE39C8D-19CF-44AC-8ABD-8141884F855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62480" y="1140645"/>
            <a:ext cx="2529292" cy="1768933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4662480" y="3378571"/>
            <a:ext cx="2671339" cy="2677656"/>
          </a:xfrm>
          <a:prstGeom prst="rect">
            <a:avLst/>
          </a:prstGeom>
          <a:noFill/>
          <a:ln>
            <a:solidFill>
              <a:srgbClr val="FF0066"/>
            </a:solidFill>
            <a:prstDash val="dash"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>
                <a:latin typeface="UTM Avo" panose="02040603050506020204" pitchFamily="18" charset="0"/>
              </a:rPr>
              <a:t>Nhận biết được tính cách của từng người cháu (qua lời của bà).</a:t>
            </a:r>
          </a:p>
        </p:txBody>
      </p:sp>
      <p:cxnSp>
        <p:nvCxnSpPr>
          <p:cNvPr id="15" name="直接连接符 7">
            <a:extLst>
              <a:ext uri="{FF2B5EF4-FFF2-40B4-BE49-F238E27FC236}">
                <a16:creationId xmlns:a16="http://schemas.microsoft.com/office/drawing/2014/main" id="{219D974C-7A47-4F41-9A9A-1176AB334C43}"/>
              </a:ext>
            </a:extLst>
          </p:cNvPr>
          <p:cNvCxnSpPr/>
          <p:nvPr/>
        </p:nvCxnSpPr>
        <p:spPr>
          <a:xfrm>
            <a:off x="8571284" y="3251120"/>
            <a:ext cx="2176780" cy="0"/>
          </a:xfrm>
          <a:prstGeom prst="line">
            <a:avLst/>
          </a:prstGeom>
          <a:ln w="31750">
            <a:solidFill>
              <a:srgbClr val="E59497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图片 16">
            <a:extLst>
              <a:ext uri="{FF2B5EF4-FFF2-40B4-BE49-F238E27FC236}">
                <a16:creationId xmlns:a16="http://schemas.microsoft.com/office/drawing/2014/main" id="{FEE39C8D-19CF-44AC-8ABD-8141884F855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95028" y="1221476"/>
            <a:ext cx="2529292" cy="1768933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8181541" y="3421892"/>
            <a:ext cx="2986133" cy="2677656"/>
          </a:xfrm>
          <a:prstGeom prst="rect">
            <a:avLst/>
          </a:prstGeom>
          <a:noFill/>
          <a:ln>
            <a:solidFill>
              <a:srgbClr val="FF0066"/>
            </a:solidFill>
            <a:prstDash val="dash"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>
                <a:latin typeface="UTM Avo" panose="02040603050506020204" pitchFamily="18" charset="0"/>
              </a:rPr>
              <a:t>Bước đầu biết kể tiếp câu chuyện theo tình huống cho trước, đúng tính cách nhân vật.</a:t>
            </a:r>
            <a:endParaRPr lang="en-US" sz="3600"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61525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5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250"/>
                            </p:stCondLst>
                            <p:childTnLst>
                              <p:par>
                                <p:cTn id="1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750"/>
                            </p:stCondLst>
                            <p:childTnLst>
                              <p:par>
                                <p:cTn id="3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4750"/>
                            </p:stCondLst>
                            <p:childTnLst>
                              <p:par>
                                <p:cTn id="4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500"/>
                            </p:stCondLst>
                            <p:childTnLst>
                              <p:par>
                                <p:cTn id="5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1" grpId="0" animBg="1"/>
      <p:bldP spid="14" grpId="0" animBg="1"/>
      <p:bldP spid="17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17;p2"/>
          <p:cNvSpPr/>
          <p:nvPr/>
        </p:nvSpPr>
        <p:spPr>
          <a:xfrm>
            <a:off x="143691" y="653143"/>
            <a:ext cx="11848012" cy="5656217"/>
          </a:xfrm>
          <a:prstGeom prst="roundRect">
            <a:avLst>
              <a:gd name="adj" fmla="val 16667"/>
            </a:avLst>
          </a:prstGeom>
          <a:solidFill>
            <a:schemeClr val="bg1">
              <a:alpha val="73000"/>
            </a:schemeClr>
          </a:solidFill>
          <a:ln w="38100" cap="flat" cmpd="sng">
            <a:solidFill>
              <a:srgbClr val="FF0066"/>
            </a:solidFill>
            <a:prstDash val="dash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600" b="0" i="0" u="none" strike="noStrike" cap="none" dirty="0">
              <a:solidFill>
                <a:schemeClr val="accent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235131" y="156756"/>
            <a:ext cx="11573692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360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3600" b="1">
                <a:solidFill>
                  <a:srgbClr val="002060"/>
                </a:solidFill>
                <a:latin typeface="UTM Avo" panose="02040603050506020204" pitchFamily="18" charset="0"/>
                <a:cs typeface="Times New Roman" pitchFamily="18" charset="0"/>
              </a:rPr>
              <a:t>Ba anh em</a:t>
            </a:r>
          </a:p>
          <a:p>
            <a:pPr algn="just"/>
            <a:r>
              <a:rPr lang="en-US" sz="240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US" sz="2400">
                <a:latin typeface="UTM Aptima" panose="02040603050506020204" pitchFamily="18" charset="0"/>
                <a:cs typeface="Times New Roman" pitchFamily="18" charset="0"/>
              </a:rPr>
              <a:t>Nghỉ hè, Ni-ki-ta, Gô-sa và Chi-ôm-ca về thăm bà ngoại.</a:t>
            </a:r>
          </a:p>
          <a:p>
            <a:pPr algn="just"/>
            <a:r>
              <a:rPr lang="en-US" sz="2400">
                <a:latin typeface="UTM Aptima" panose="02040603050506020204" pitchFamily="18" charset="0"/>
                <a:cs typeface="Times New Roman" pitchFamily="18" charset="0"/>
              </a:rPr>
              <a:t>   Ăn cơm xong, Ni-ki-ta chạy vội ra ngõ, hòa vào đám trẻ láng giềng đang nô đùa. Gô-sa thấy nhiều mẩu bánh mì vụn rơi trên bàn, liếc nhìn bà rồi nhanh tay phủi xuống đất, hối hả chạy theo anh. Còn Chi-ôm-ca ở lại giúp bà lau bàn, nhặt hết mẩu bánh vụn đem cho bầy chim đang gù bên cửa sổ.</a:t>
            </a:r>
          </a:p>
          <a:p>
            <a:pPr algn="just"/>
            <a:r>
              <a:rPr lang="en-US" sz="2400">
                <a:latin typeface="Times New Roman" pitchFamily="18" charset="0"/>
                <a:cs typeface="Times New Roman" pitchFamily="18" charset="0"/>
              </a:rPr>
              <a:t>   </a:t>
            </a:r>
            <a:endParaRPr lang="en-US" sz="2400"/>
          </a:p>
        </p:txBody>
      </p:sp>
      <p:sp>
        <p:nvSpPr>
          <p:cNvPr id="4" name="TextBox 3"/>
          <p:cNvSpPr txBox="1"/>
          <p:nvPr/>
        </p:nvSpPr>
        <p:spPr>
          <a:xfrm>
            <a:off x="235131" y="2575560"/>
            <a:ext cx="11573692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>
                <a:latin typeface="UTM Aptima" panose="02040603050506020204" pitchFamily="18" charset="0"/>
                <a:cs typeface="Times New Roman" pitchFamily="18" charset="0"/>
              </a:rPr>
              <a:t>Buổi tối, ba anh em quây quần bên bà. Bà nói :</a:t>
            </a:r>
          </a:p>
          <a:p>
            <a:pPr algn="just"/>
            <a:r>
              <a:rPr lang="en-US" sz="2400">
                <a:latin typeface="UTM Aptima" panose="02040603050506020204" pitchFamily="18" charset="0"/>
                <a:cs typeface="Times New Roman" pitchFamily="18" charset="0"/>
              </a:rPr>
              <a:t>   - Ba cháu là anh em ruột mà chẳng giống nhau.</a:t>
            </a:r>
          </a:p>
          <a:p>
            <a:pPr algn="just"/>
            <a:r>
              <a:rPr lang="en-US" sz="2400">
                <a:latin typeface="UTM Aptima" panose="02040603050506020204" pitchFamily="18" charset="0"/>
                <a:cs typeface="Times New Roman" pitchFamily="18" charset="0"/>
              </a:rPr>
              <a:t>    Ni-ki-ta thắc mắc :</a:t>
            </a:r>
          </a:p>
          <a:p>
            <a:pPr algn="just"/>
            <a:r>
              <a:rPr lang="en-US" sz="2400">
                <a:latin typeface="UTM Aptima" panose="02040603050506020204" pitchFamily="18" charset="0"/>
                <a:cs typeface="Times New Roman" pitchFamily="18" charset="0"/>
              </a:rPr>
              <a:t>   - Bà ơi, ai cũng bảo anh em cháu giống nhau như những giọt nước cơ mà ?</a:t>
            </a:r>
          </a:p>
          <a:p>
            <a:pPr algn="just"/>
            <a:r>
              <a:rPr lang="en-US" sz="2400">
                <a:latin typeface="UTM Aptima" panose="02040603050506020204" pitchFamily="18" charset="0"/>
                <a:cs typeface="Times New Roman" pitchFamily="18" charset="0"/>
              </a:rPr>
              <a:t>   Bà mỉm cười :</a:t>
            </a:r>
          </a:p>
          <a:p>
            <a:pPr algn="just"/>
            <a:r>
              <a:rPr lang="en-US" sz="2400">
                <a:latin typeface="UTM Aptima" panose="02040603050506020204" pitchFamily="18" charset="0"/>
                <a:cs typeface="Times New Roman" pitchFamily="18" charset="0"/>
              </a:rPr>
              <a:t>    - Bà nói về tính nết các cháu cơ. Ni-ki-ta thì chỉ nghĩ đến ham thích riêng của mình, ăn xong là chạy tót đi chơi. Gô-sa hơi láu, lén hắt những mẩu bánh vụn xuống đất. Chi-ôm-ca bé nhất lại biết giúp bà. Em nó còn biết nghĩ đến cả những con chim bồ câu nữa. Những con bồ câu cũng cần ăn chứ nhỉ ?</a:t>
            </a:r>
          </a:p>
          <a:p>
            <a:r>
              <a:rPr lang="en-US" sz="2400">
                <a:latin typeface="UTM Aptima" panose="02040603050506020204" pitchFamily="18" charset="0"/>
              </a:rPr>
              <a:t>                                                                         </a:t>
            </a:r>
            <a:r>
              <a:rPr lang="en-US" sz="2400" i="1">
                <a:latin typeface="UTM Aptima" panose="02040603050506020204" pitchFamily="18" charset="0"/>
              </a:rPr>
              <a:t>               </a:t>
            </a:r>
            <a:r>
              <a:rPr lang="en-US" sz="2400" i="1">
                <a:latin typeface="UTM Aptima" panose="02040603050506020204" pitchFamily="18" charset="0"/>
                <a:cs typeface="Times New Roman" pitchFamily="18" charset="0"/>
              </a:rPr>
              <a:t>Theo </a:t>
            </a:r>
            <a:r>
              <a:rPr lang="en-US" sz="2400" b="1">
                <a:latin typeface="UTM Aptima" panose="02040603050506020204" pitchFamily="18" charset="0"/>
                <a:cs typeface="Times New Roman" pitchFamily="18" charset="0"/>
              </a:rPr>
              <a:t>GIÉT – XTÉP</a:t>
            </a:r>
          </a:p>
          <a:p>
            <a:r>
              <a:rPr lang="en-US" sz="2400" b="1">
                <a:latin typeface="UTM Aptima" panose="02040603050506020204" pitchFamily="18" charset="0"/>
                <a:cs typeface="Times New Roman" pitchFamily="18" charset="0"/>
              </a:rPr>
              <a:t>     Gù</a:t>
            </a:r>
            <a:r>
              <a:rPr lang="en-US" sz="2400">
                <a:latin typeface="UTM Aptima" panose="02040603050506020204" pitchFamily="18" charset="0"/>
                <a:cs typeface="Times New Roman" pitchFamily="18" charset="0"/>
              </a:rPr>
              <a:t>: (tiếng chim) kêu trầm và nhẹ.</a:t>
            </a:r>
          </a:p>
        </p:txBody>
      </p:sp>
      <p:pic>
        <p:nvPicPr>
          <p:cNvPr id="6" name="图片 6">
            <a:extLst>
              <a:ext uri="{FF2B5EF4-FFF2-40B4-BE49-F238E27FC236}">
                <a16:creationId xmlns:a16="http://schemas.microsoft.com/office/drawing/2014/main" id="{77E60437-6386-452C-96A4-2AD7556943D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1724" y="286078"/>
            <a:ext cx="978255" cy="809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0423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1220413" y="167279"/>
            <a:ext cx="10536157" cy="1273160"/>
            <a:chOff x="2307173" y="235111"/>
            <a:chExt cx="8519284" cy="930553"/>
          </a:xfrm>
        </p:grpSpPr>
        <p:sp>
          <p:nvSpPr>
            <p:cNvPr id="3" name="Rounded Rectangle 2"/>
            <p:cNvSpPr/>
            <p:nvPr/>
          </p:nvSpPr>
          <p:spPr>
            <a:xfrm>
              <a:off x="2307173" y="235111"/>
              <a:ext cx="8519284" cy="799706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457E80"/>
              </a:solidFill>
              <a:prstDash val="sysDash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 sz="3200" b="1" dirty="0">
                <a:solidFill>
                  <a:srgbClr val="457E8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" name="文本框 71"/>
            <p:cNvSpPr txBox="1"/>
            <p:nvPr/>
          </p:nvSpPr>
          <p:spPr>
            <a:xfrm>
              <a:off x="2481584" y="378325"/>
              <a:ext cx="8170461" cy="7873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defRPr/>
              </a:pPr>
              <a:r>
                <a:rPr lang="en-US" sz="3200" b="1">
                  <a:solidFill>
                    <a:srgbClr val="FF0000"/>
                  </a:solidFill>
                  <a:latin typeface="UTM Aptima" panose="02040603050506020204" pitchFamily="18" charset="0"/>
                  <a:cs typeface="Times New Roman" pitchFamily="18" charset="0"/>
                </a:rPr>
                <a:t>Nhân vật trong câu chuyện“Ba anh em” gồm những ai?</a:t>
              </a:r>
              <a:endParaRPr lang="en-US" sz="3200" b="1" dirty="0">
                <a:solidFill>
                  <a:srgbClr val="FF0000"/>
                </a:solidFill>
                <a:latin typeface="UTM Aptima" panose="02040603050506020204" pitchFamily="18" charset="0"/>
                <a:cs typeface="Times New Roman" pitchFamily="18" charset="0"/>
              </a:endParaRPr>
            </a:p>
          </p:txBody>
        </p:sp>
      </p:grpSp>
      <p:pic>
        <p:nvPicPr>
          <p:cNvPr id="5" name="图片 6">
            <a:extLst>
              <a:ext uri="{FF2B5EF4-FFF2-40B4-BE49-F238E27FC236}">
                <a16:creationId xmlns:a16="http://schemas.microsoft.com/office/drawing/2014/main" id="{77E60437-6386-452C-96A4-2AD7556943D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9220" y="322992"/>
            <a:ext cx="1349694" cy="1117447"/>
          </a:xfrm>
          <a:prstGeom prst="rect">
            <a:avLst/>
          </a:prstGeom>
        </p:spPr>
      </p:pic>
      <p:pic>
        <p:nvPicPr>
          <p:cNvPr id="6" name="Picture 5" descr="Graphical user interface, application, Word&#10;&#10;Description automatically generated">
            <a:extLst>
              <a:ext uri="{FF2B5EF4-FFF2-40B4-BE49-F238E27FC236}">
                <a16:creationId xmlns:a16="http://schemas.microsoft.com/office/drawing/2014/main" id="{31EE87E3-8C1E-48C2-BF0B-35723AB15D3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26859" t="29018" r="27410" b="24094"/>
          <a:stretch/>
        </p:blipFill>
        <p:spPr>
          <a:xfrm>
            <a:off x="1913827" y="1582195"/>
            <a:ext cx="8079259" cy="46594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Rounded Rectangular Callout 6"/>
          <p:cNvSpPr/>
          <p:nvPr/>
        </p:nvSpPr>
        <p:spPr>
          <a:xfrm>
            <a:off x="577744" y="1636381"/>
            <a:ext cx="1747445" cy="439150"/>
          </a:xfrm>
          <a:prstGeom prst="wedgeRoundRectCallout">
            <a:avLst>
              <a:gd name="adj1" fmla="val 99735"/>
              <a:gd name="adj2" fmla="val 107835"/>
              <a:gd name="adj3" fmla="val 16667"/>
            </a:avLst>
          </a:prstGeom>
          <a:solidFill>
            <a:srgbClr val="FFFF00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2800" b="1" dirty="0" err="1">
                <a:solidFill>
                  <a:srgbClr val="0000CC"/>
                </a:solidFill>
                <a:latin typeface="UTM Aptima" panose="02040603050506020204" pitchFamily="18" charset="0"/>
                <a:cs typeface="Times New Roman" pitchFamily="18" charset="0"/>
              </a:rPr>
              <a:t>Bà</a:t>
            </a:r>
            <a:r>
              <a:rPr lang="en-US" sz="2800" b="1" dirty="0">
                <a:solidFill>
                  <a:srgbClr val="0000CC"/>
                </a:solidFill>
                <a:latin typeface="UTM Aptima" panose="02040603050506020204" pitchFamily="18" charset="0"/>
                <a:cs typeface="Times New Roman" pitchFamily="18" charset="0"/>
              </a:rPr>
              <a:t>  </a:t>
            </a:r>
            <a:r>
              <a:rPr lang="en-US" sz="2800" b="1" dirty="0" err="1">
                <a:solidFill>
                  <a:srgbClr val="0000CC"/>
                </a:solidFill>
                <a:latin typeface="UTM Aptima" panose="02040603050506020204" pitchFamily="18" charset="0"/>
                <a:cs typeface="Times New Roman" pitchFamily="18" charset="0"/>
              </a:rPr>
              <a:t>ngoại</a:t>
            </a:r>
            <a:endParaRPr lang="en-US" sz="2800" b="1" dirty="0">
              <a:solidFill>
                <a:srgbClr val="0000CC"/>
              </a:solidFill>
              <a:latin typeface="UTM Aptima" panose="02040603050506020204" pitchFamily="18" charset="0"/>
              <a:cs typeface="Times New Roman" pitchFamily="18" charset="0"/>
            </a:endParaRPr>
          </a:p>
        </p:txBody>
      </p:sp>
      <p:sp>
        <p:nvSpPr>
          <p:cNvPr id="8" name="Rounded Rectangular Callout 7"/>
          <p:cNvSpPr/>
          <p:nvPr/>
        </p:nvSpPr>
        <p:spPr>
          <a:xfrm rot="21017665">
            <a:off x="7239739" y="1818659"/>
            <a:ext cx="1880704" cy="439150"/>
          </a:xfrm>
          <a:prstGeom prst="wedgeRoundRectCallout">
            <a:avLst>
              <a:gd name="adj1" fmla="val 18020"/>
              <a:gd name="adj2" fmla="val 123452"/>
              <a:gd name="adj3" fmla="val 16667"/>
            </a:avLst>
          </a:prstGeom>
          <a:solidFill>
            <a:srgbClr val="FFFF00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2800" b="1" dirty="0">
                <a:solidFill>
                  <a:srgbClr val="0000CC"/>
                </a:solidFill>
                <a:latin typeface="UTM Aptima" panose="02040603050506020204" pitchFamily="18" charset="0"/>
                <a:cs typeface="Times New Roman" pitchFamily="18" charset="0"/>
              </a:rPr>
              <a:t>Ni-</a:t>
            </a:r>
            <a:r>
              <a:rPr lang="en-US" sz="2800" b="1" dirty="0" err="1">
                <a:solidFill>
                  <a:srgbClr val="0000CC"/>
                </a:solidFill>
                <a:latin typeface="UTM Aptima" panose="02040603050506020204" pitchFamily="18" charset="0"/>
                <a:cs typeface="Times New Roman" pitchFamily="18" charset="0"/>
              </a:rPr>
              <a:t>ki</a:t>
            </a:r>
            <a:r>
              <a:rPr lang="en-US" sz="2800" b="1" dirty="0">
                <a:solidFill>
                  <a:srgbClr val="0000CC"/>
                </a:solidFill>
                <a:latin typeface="UTM Aptima" panose="02040603050506020204" pitchFamily="18" charset="0"/>
                <a:cs typeface="Times New Roman" pitchFamily="18" charset="0"/>
              </a:rPr>
              <a:t>-ta</a:t>
            </a:r>
          </a:p>
        </p:txBody>
      </p:sp>
      <p:sp>
        <p:nvSpPr>
          <p:cNvPr id="9" name="Rounded Rectangular Callout 8"/>
          <p:cNvSpPr/>
          <p:nvPr/>
        </p:nvSpPr>
        <p:spPr>
          <a:xfrm>
            <a:off x="3111954" y="5649040"/>
            <a:ext cx="1882538" cy="425386"/>
          </a:xfrm>
          <a:prstGeom prst="wedgeRoundRectCallout">
            <a:avLst>
              <a:gd name="adj1" fmla="val 54351"/>
              <a:gd name="adj2" fmla="val -328185"/>
              <a:gd name="adj3" fmla="val 16667"/>
            </a:avLst>
          </a:prstGeom>
          <a:solidFill>
            <a:srgbClr val="FFFF00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2800" b="1" dirty="0" err="1">
                <a:solidFill>
                  <a:srgbClr val="0000CC"/>
                </a:solidFill>
                <a:latin typeface="UTM Aptima" panose="02040603050506020204" pitchFamily="18" charset="0"/>
                <a:cs typeface="Times New Roman" pitchFamily="18" charset="0"/>
              </a:rPr>
              <a:t>Gô-sa</a:t>
            </a:r>
            <a:endParaRPr lang="en-US" sz="2800" b="1" dirty="0">
              <a:solidFill>
                <a:srgbClr val="0000CC"/>
              </a:solidFill>
              <a:latin typeface="UTM Aptima" panose="02040603050506020204" pitchFamily="18" charset="0"/>
              <a:cs typeface="Times New Roman" pitchFamily="18" charset="0"/>
            </a:endParaRPr>
          </a:p>
        </p:txBody>
      </p:sp>
      <p:sp>
        <p:nvSpPr>
          <p:cNvPr id="10" name="Rounded Rectangular Callout 9"/>
          <p:cNvSpPr/>
          <p:nvPr/>
        </p:nvSpPr>
        <p:spPr>
          <a:xfrm>
            <a:off x="4513319" y="1480668"/>
            <a:ext cx="2322211" cy="621753"/>
          </a:xfrm>
          <a:prstGeom prst="wedgeRoundRectCallout">
            <a:avLst>
              <a:gd name="adj1" fmla="val 30617"/>
              <a:gd name="adj2" fmla="val 182696"/>
              <a:gd name="adj3" fmla="val 16667"/>
            </a:avLst>
          </a:prstGeom>
          <a:solidFill>
            <a:srgbClr val="FFFF00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2800" b="1" dirty="0">
                <a:solidFill>
                  <a:srgbClr val="0000CC"/>
                </a:solidFill>
                <a:latin typeface="UTM Aptima" panose="02040603050506020204" pitchFamily="18" charset="0"/>
                <a:cs typeface="Times New Roman" pitchFamily="18" charset="0"/>
              </a:rPr>
              <a:t>Chi- </a:t>
            </a:r>
            <a:r>
              <a:rPr lang="en-US" sz="2800" b="1" dirty="0" err="1">
                <a:solidFill>
                  <a:srgbClr val="0000CC"/>
                </a:solidFill>
                <a:latin typeface="UTM Aptima" panose="02040603050506020204" pitchFamily="18" charset="0"/>
                <a:cs typeface="Times New Roman" pitchFamily="18" charset="0"/>
              </a:rPr>
              <a:t>ôm</a:t>
            </a:r>
            <a:r>
              <a:rPr lang="en-US" sz="2800" b="1" dirty="0">
                <a:solidFill>
                  <a:srgbClr val="0000CC"/>
                </a:solidFill>
                <a:latin typeface="UTM Aptima" panose="02040603050506020204" pitchFamily="18" charset="0"/>
                <a:cs typeface="Times New Roman" pitchFamily="18" charset="0"/>
              </a:rPr>
              <a:t>- </a:t>
            </a:r>
            <a:r>
              <a:rPr lang="en-US" sz="2800" b="1" dirty="0" err="1">
                <a:solidFill>
                  <a:srgbClr val="0000CC"/>
                </a:solidFill>
                <a:latin typeface="UTM Aptima" panose="02040603050506020204" pitchFamily="18" charset="0"/>
                <a:cs typeface="Times New Roman" pitchFamily="18" charset="0"/>
              </a:rPr>
              <a:t>ca</a:t>
            </a:r>
            <a:endParaRPr lang="en-US" sz="2800" b="1" dirty="0">
              <a:solidFill>
                <a:srgbClr val="0000CC"/>
              </a:solidFill>
              <a:latin typeface="UTM Aptima" panose="02040603050506020204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35385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Graphical user interface, application, Word&#10;&#10;Description automatically generated">
            <a:extLst>
              <a:ext uri="{FF2B5EF4-FFF2-40B4-BE49-F238E27FC236}">
                <a16:creationId xmlns:a16="http://schemas.microsoft.com/office/drawing/2014/main" id="{31EE87E3-8C1E-48C2-BF0B-35723AB15D3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26859" t="29018" r="27410" b="24094"/>
          <a:stretch/>
        </p:blipFill>
        <p:spPr>
          <a:xfrm>
            <a:off x="1913827" y="1582195"/>
            <a:ext cx="8079259" cy="46594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Box 2"/>
          <p:cNvSpPr txBox="1"/>
          <p:nvPr/>
        </p:nvSpPr>
        <p:spPr>
          <a:xfrm>
            <a:off x="365984" y="373455"/>
            <a:ext cx="1117494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UTM Aptima" panose="02040603050506020204" pitchFamily="18" charset="0"/>
                <a:cs typeface="Times New Roman" pitchFamily="18" charset="0"/>
              </a:rPr>
              <a:t>     </a:t>
            </a: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  <a:latin typeface="UTM Avo" panose="02040603050506020204" pitchFamily="18" charset="0"/>
                <a:cs typeface="Times New Roman" pitchFamily="18" charset="0"/>
              </a:rPr>
              <a:t>Nhìn vào tranh, kết hợp với nội dung câu chuyện, các em thấy ba anh em có gì khác nhau?</a:t>
            </a:r>
          </a:p>
          <a:p>
            <a:endParaRPr lang="en-US" sz="2400" dirty="0">
              <a:solidFill>
                <a:schemeClr val="accent5">
                  <a:lumMod val="50000"/>
                </a:schemeClr>
              </a:solidFill>
              <a:latin typeface="UTM Aptima" panose="02040603050506020204" pitchFamily="18" charset="0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797272" y="5246251"/>
            <a:ext cx="10536157" cy="1094141"/>
            <a:chOff x="2307173" y="235111"/>
            <a:chExt cx="8519284" cy="799706"/>
          </a:xfrm>
        </p:grpSpPr>
        <p:sp>
          <p:nvSpPr>
            <p:cNvPr id="6" name="Rounded Rectangle 5"/>
            <p:cNvSpPr/>
            <p:nvPr/>
          </p:nvSpPr>
          <p:spPr>
            <a:xfrm>
              <a:off x="2307173" y="235111"/>
              <a:ext cx="8519284" cy="799706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457E80"/>
              </a:solidFill>
              <a:prstDash val="sysDash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 sz="3200" b="1" dirty="0">
                <a:solidFill>
                  <a:srgbClr val="457E8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文本框 71"/>
            <p:cNvSpPr txBox="1"/>
            <p:nvPr/>
          </p:nvSpPr>
          <p:spPr>
            <a:xfrm>
              <a:off x="2481584" y="244657"/>
              <a:ext cx="8170461" cy="7873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defRPr/>
              </a:pPr>
              <a:r>
                <a:rPr lang="en-US" sz="3200" b="1">
                  <a:ln w="11430"/>
                  <a:latin typeface="UTM Aptima" panose="02040603050506020204" pitchFamily="18" charset="0"/>
                  <a:cs typeface="Times New Roman" pitchFamily="18" charset="0"/>
                </a:rPr>
                <a:t> Ba anh em tuy giống nhau nhưng hành động sau bữa ăn lại rất khác nhau.</a:t>
              </a:r>
              <a:endParaRPr lang="en-US" sz="3200" b="1" dirty="0">
                <a:solidFill>
                  <a:srgbClr val="FF0000"/>
                </a:solidFill>
                <a:latin typeface="UTM Aptima" panose="02040603050506020204" pitchFamily="18" charset="0"/>
                <a:cs typeface="Times New Roman" pitchFamily="18" charset="0"/>
              </a:endParaRPr>
            </a:p>
          </p:txBody>
        </p:sp>
      </p:grpSp>
      <p:pic>
        <p:nvPicPr>
          <p:cNvPr id="8" name="图片 6">
            <a:extLst>
              <a:ext uri="{FF2B5EF4-FFF2-40B4-BE49-F238E27FC236}">
                <a16:creationId xmlns:a16="http://schemas.microsoft.com/office/drawing/2014/main" id="{77E60437-6386-452C-96A4-2AD7556943D3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3346" y="77072"/>
            <a:ext cx="978255" cy="809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64172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1220413" y="389350"/>
            <a:ext cx="10536157" cy="1094138"/>
            <a:chOff x="2307173" y="235111"/>
            <a:chExt cx="8519284" cy="799706"/>
          </a:xfrm>
        </p:grpSpPr>
        <p:sp>
          <p:nvSpPr>
            <p:cNvPr id="6" name="Rounded Rectangle 5"/>
            <p:cNvSpPr/>
            <p:nvPr/>
          </p:nvSpPr>
          <p:spPr>
            <a:xfrm>
              <a:off x="2307173" y="235111"/>
              <a:ext cx="8519284" cy="799706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457E80"/>
              </a:solidFill>
              <a:prstDash val="sysDash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 sz="3200" b="1" dirty="0">
                <a:solidFill>
                  <a:srgbClr val="457E8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文本框 71"/>
            <p:cNvSpPr txBox="1"/>
            <p:nvPr/>
          </p:nvSpPr>
          <p:spPr>
            <a:xfrm>
              <a:off x="2481584" y="378325"/>
              <a:ext cx="8170461" cy="438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defRPr/>
              </a:pPr>
              <a:r>
                <a:rPr lang="en-US" sz="3300" b="1">
                  <a:solidFill>
                    <a:schemeClr val="accent5">
                      <a:lumMod val="50000"/>
                    </a:schemeClr>
                  </a:solidFill>
                  <a:latin typeface="UTM Aptima" panose="02040603050506020204" pitchFamily="18" charset="0"/>
                  <a:cs typeface="Times New Roman" pitchFamily="18" charset="0"/>
                </a:rPr>
                <a:t>Bà nhận xét tính cách của từng cháu như thế nào?</a:t>
              </a:r>
              <a:endParaRPr lang="en-US" sz="3300" b="1" dirty="0">
                <a:solidFill>
                  <a:schemeClr val="accent5">
                    <a:lumMod val="50000"/>
                  </a:schemeClr>
                </a:solidFill>
                <a:latin typeface="UTM Aptima" panose="02040603050506020204" pitchFamily="18" charset="0"/>
                <a:cs typeface="Times New Roman" pitchFamily="18" charset="0"/>
              </a:endParaRPr>
            </a:p>
          </p:txBody>
        </p:sp>
      </p:grpSp>
      <p:pic>
        <p:nvPicPr>
          <p:cNvPr id="8" name="图片 6">
            <a:extLst>
              <a:ext uri="{FF2B5EF4-FFF2-40B4-BE49-F238E27FC236}">
                <a16:creationId xmlns:a16="http://schemas.microsoft.com/office/drawing/2014/main" id="{77E60437-6386-452C-96A4-2AD7556943D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4306" y="585292"/>
            <a:ext cx="1193958" cy="988509"/>
          </a:xfrm>
          <a:prstGeom prst="rect">
            <a:avLst/>
          </a:prstGeom>
        </p:spPr>
      </p:pic>
      <p:grpSp>
        <p:nvGrpSpPr>
          <p:cNvPr id="13" name="Group 12"/>
          <p:cNvGrpSpPr/>
          <p:nvPr/>
        </p:nvGrpSpPr>
        <p:grpSpPr>
          <a:xfrm>
            <a:off x="2677886" y="1679431"/>
            <a:ext cx="6583680" cy="2854466"/>
            <a:chOff x="2677886" y="1679431"/>
            <a:chExt cx="6583680" cy="2854466"/>
          </a:xfrm>
        </p:grpSpPr>
        <p:sp>
          <p:nvSpPr>
            <p:cNvPr id="12" name="Oval Callout 11"/>
            <p:cNvSpPr/>
            <p:nvPr/>
          </p:nvSpPr>
          <p:spPr>
            <a:xfrm>
              <a:off x="2677886" y="1679431"/>
              <a:ext cx="6583680" cy="2854466"/>
            </a:xfrm>
            <a:prstGeom prst="wedgeEllipseCallout">
              <a:avLst>
                <a:gd name="adj1" fmla="val -38095"/>
                <a:gd name="adj2" fmla="val 54467"/>
              </a:avLst>
            </a:prstGeom>
            <a:solidFill>
              <a:schemeClr val="bg1"/>
            </a:solidFill>
            <a:ln>
              <a:solidFill>
                <a:srgbClr val="FF00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3149339" y="2181497"/>
              <a:ext cx="5640773" cy="2246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defRPr/>
              </a:pPr>
              <a:r>
                <a:rPr lang="en-US" sz="2800" b="1">
                  <a:ln w="11430"/>
                  <a:latin typeface="UTM Aptima" panose="02040603050506020204" pitchFamily="18" charset="0"/>
                  <a:cs typeface="Times New Roman" pitchFamily="18" charset="0"/>
                </a:rPr>
                <a:t>- Ni-ki-ta chỉ nghĩ đến ham thích riêng của mình.</a:t>
              </a:r>
            </a:p>
            <a:p>
              <a:pPr algn="just">
                <a:defRPr/>
              </a:pPr>
              <a:r>
                <a:rPr lang="en-US" sz="2800" b="1">
                  <a:ln w="11430"/>
                  <a:latin typeface="UTM Aptima" panose="02040603050506020204" pitchFamily="18" charset="0"/>
                  <a:cs typeface="Times New Roman" pitchFamily="18" charset="0"/>
                </a:rPr>
                <a:t>- Gô- sa láu lỉnh.</a:t>
              </a:r>
            </a:p>
            <a:p>
              <a:pPr algn="just">
                <a:defRPr/>
              </a:pPr>
              <a:r>
                <a:rPr lang="en-US" sz="2800" b="1">
                  <a:ln w="11430"/>
                  <a:latin typeface="UTM Aptima" panose="02040603050506020204" pitchFamily="18" charset="0"/>
                  <a:cs typeface="Times New Roman" pitchFamily="18" charset="0"/>
                </a:rPr>
                <a:t>- Chi-ôm-ca nhân hậu, chăm chỉ.</a:t>
              </a:r>
            </a:p>
            <a:p>
              <a:endParaRPr lang="en-US" sz="2800">
                <a:latin typeface="UTM Aptima" panose="02040603050506020204" pitchFamily="18" charset="0"/>
              </a:endParaRPr>
            </a:p>
          </p:txBody>
        </p:sp>
      </p:grpSp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9759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193" y="2377440"/>
            <a:ext cx="2980589" cy="4387672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5758" b="99879" l="9982" r="89973">
                        <a14:foregroundMark x1="79673" y1="28667" x2="77359" y2="56121"/>
                        <a14:foregroundMark x1="74955" y1="83515" x2="75817" y2="91333"/>
                        <a14:foregroundMark x1="80082" y1="50970" x2="78221" y2="62182"/>
                        <a14:foregroundMark x1="75499" y1="92667" x2="68693" y2="95333"/>
                        <a14:foregroundMark x1="76497" y1="83697" x2="78675" y2="86364"/>
                        <a14:foregroundMark x1="25907" y1="82970" x2="23775" y2="91333"/>
                        <a14:foregroundMark x1="59710" y1="64121" x2="64247" y2="63333"/>
                        <a14:foregroundMark x1="55127" y1="54182" x2="56579" y2="56667"/>
                        <a14:foregroundMark x1="45145" y1="54970" x2="45281" y2="58788"/>
                        <a14:backgroundMark x1="62446" y1="14943" x2="60295" y2="4252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4532" y="3082834"/>
            <a:ext cx="5080675" cy="3802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2167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250"/>
                            </p:stCondLst>
                            <p:childTnLst>
                              <p:par>
                                <p:cTn id="1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1220413" y="389350"/>
            <a:ext cx="10536157" cy="1452514"/>
            <a:chOff x="2307173" y="235111"/>
            <a:chExt cx="8519284" cy="1061643"/>
          </a:xfrm>
        </p:grpSpPr>
        <p:sp>
          <p:nvSpPr>
            <p:cNvPr id="6" name="Rounded Rectangle 5"/>
            <p:cNvSpPr/>
            <p:nvPr/>
          </p:nvSpPr>
          <p:spPr>
            <a:xfrm>
              <a:off x="2307173" y="235111"/>
              <a:ext cx="8519284" cy="1061643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457E80"/>
              </a:solidFill>
              <a:prstDash val="sysDash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 sz="3200" b="1" dirty="0">
                <a:solidFill>
                  <a:srgbClr val="457E8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文本框 71"/>
            <p:cNvSpPr txBox="1"/>
            <p:nvPr/>
          </p:nvSpPr>
          <p:spPr>
            <a:xfrm>
              <a:off x="2481584" y="378325"/>
              <a:ext cx="8170461" cy="7873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defRPr/>
              </a:pPr>
              <a:r>
                <a:rPr lang="en-US" sz="3200" b="1">
                  <a:solidFill>
                    <a:schemeClr val="accent5">
                      <a:lumMod val="50000"/>
                    </a:schemeClr>
                  </a:solidFill>
                  <a:latin typeface="UTM Aptima" panose="02040603050506020204" pitchFamily="18" charset="0"/>
                  <a:cs typeface="Times New Roman" pitchFamily="18" charset="0"/>
                </a:rPr>
                <a:t>Em có đồng ý với nhận xét của bà về tính cách của từng cháu không? Vì sao bà có nhận xét như vậy?</a:t>
              </a:r>
              <a:endParaRPr lang="en-US" sz="3200" b="1" dirty="0">
                <a:solidFill>
                  <a:schemeClr val="accent5">
                    <a:lumMod val="50000"/>
                  </a:schemeClr>
                </a:solidFill>
                <a:latin typeface="UTM Aptima" panose="02040603050506020204" pitchFamily="18" charset="0"/>
                <a:cs typeface="Times New Roman" pitchFamily="18" charset="0"/>
              </a:endParaRPr>
            </a:p>
          </p:txBody>
        </p:sp>
      </p:grpSp>
      <p:pic>
        <p:nvPicPr>
          <p:cNvPr id="8" name="图片 6">
            <a:extLst>
              <a:ext uri="{FF2B5EF4-FFF2-40B4-BE49-F238E27FC236}">
                <a16:creationId xmlns:a16="http://schemas.microsoft.com/office/drawing/2014/main" id="{77E60437-6386-452C-96A4-2AD7556943D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4306" y="585292"/>
            <a:ext cx="1193958" cy="988509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9759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193" y="2377440"/>
            <a:ext cx="2980589" cy="4387672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309" b="99518" l="22333" r="82134">
                        <a14:foregroundMark x1="61678" y1="24530" x2="57796" y2="33716"/>
                        <a14:foregroundMark x1="41014" y1="38309" x2="42392" y2="43528"/>
                        <a14:foregroundMark x1="40827" y1="37265" x2="40639" y2="40292"/>
                        <a14:foregroundMark x1="58923" y1="36013" x2="57170" y2="37683"/>
                        <a14:foregroundMark x1="53851" y1="91754" x2="51847" y2="88518"/>
                        <a14:foregroundMark x1="39825" y1="90501" x2="40827" y2="86221"/>
                        <a14:foregroundMark x1="51847" y1="11065" x2="51847" y2="1503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938452" y="2865475"/>
            <a:ext cx="6633384" cy="3980030"/>
          </a:xfrm>
          <a:prstGeom prst="rect">
            <a:avLst/>
          </a:prstGeom>
        </p:spPr>
      </p:pic>
      <p:grpSp>
        <p:nvGrpSpPr>
          <p:cNvPr id="11" name="Group 10"/>
          <p:cNvGrpSpPr/>
          <p:nvPr/>
        </p:nvGrpSpPr>
        <p:grpSpPr>
          <a:xfrm>
            <a:off x="3226526" y="2037806"/>
            <a:ext cx="5238206" cy="3523445"/>
            <a:chOff x="3226526" y="2037806"/>
            <a:chExt cx="5238206" cy="3523445"/>
          </a:xfrm>
        </p:grpSpPr>
        <p:sp>
          <p:nvSpPr>
            <p:cNvPr id="3" name="Cloud Callout 2"/>
            <p:cNvSpPr/>
            <p:nvPr/>
          </p:nvSpPr>
          <p:spPr>
            <a:xfrm rot="20998692" flipH="1">
              <a:off x="3226526" y="2037806"/>
              <a:ext cx="5238206" cy="3523445"/>
            </a:xfrm>
            <a:prstGeom prst="cloudCallout">
              <a:avLst>
                <a:gd name="adj1" fmla="val -61889"/>
                <a:gd name="adj2" fmla="val 20540"/>
              </a:avLst>
            </a:prstGeom>
            <a:solidFill>
              <a:schemeClr val="bg1"/>
            </a:solidFill>
            <a:ln>
              <a:solidFill>
                <a:srgbClr val="FF00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3866020" y="2698616"/>
              <a:ext cx="4251960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en-US" sz="2400" b="1">
                  <a:solidFill>
                    <a:srgbClr val="FF0066"/>
                  </a:solidFill>
                  <a:latin typeface="UTM Aptima" panose="02040603050506020204" pitchFamily="18" charset="0"/>
                  <a:cs typeface="Times New Roman" pitchFamily="18" charset="0"/>
                </a:rPr>
                <a:t>   Đồng ý với nhận xét của bà. Vì bà nhận xét tính cách các cháu thông qua việc quan sát hành </a:t>
              </a:r>
              <a:r>
                <a:rPr lang="vi-VN" altLang="en-US" sz="2400" b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động</a:t>
              </a:r>
              <a:r>
                <a:rPr lang="en-US" altLang="en-US" sz="2400" b="1">
                  <a:solidFill>
                    <a:srgbClr val="FF0066"/>
                  </a:solidFill>
                  <a:latin typeface="UTM Aptima" panose="02040603050506020204" pitchFamily="18" charset="0"/>
                  <a:cs typeface="Times New Roman" pitchFamily="18" charset="0"/>
                </a:rPr>
                <a:t>, lời nói, suy nghĩ của các cháu.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780385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250"/>
                            </p:stCondLst>
                            <p:childTnLst>
                              <p:par>
                                <p:cTn id="1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750"/>
                            </p:stCondLst>
                            <p:childTnLst>
                              <p:par>
                                <p:cTn id="2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639845" y="1573801"/>
            <a:ext cx="8012832" cy="2824113"/>
            <a:chOff x="2307173" y="235110"/>
            <a:chExt cx="8519284" cy="2990266"/>
          </a:xfrm>
        </p:grpSpPr>
        <p:sp>
          <p:nvSpPr>
            <p:cNvPr id="6" name="Rounded Rectangle 5"/>
            <p:cNvSpPr/>
            <p:nvPr/>
          </p:nvSpPr>
          <p:spPr>
            <a:xfrm>
              <a:off x="2307173" y="235110"/>
              <a:ext cx="8519284" cy="2990266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457E80"/>
              </a:solidFill>
              <a:prstDash val="sysDash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 sz="3200" b="1" dirty="0">
                <a:solidFill>
                  <a:srgbClr val="457E8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文本框 71"/>
            <p:cNvSpPr txBox="1"/>
            <p:nvPr/>
          </p:nvSpPr>
          <p:spPr>
            <a:xfrm>
              <a:off x="2481583" y="378325"/>
              <a:ext cx="8170461" cy="23137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defRPr/>
              </a:pPr>
              <a:r>
                <a:rPr lang="en-US" sz="3400" b="1">
                  <a:solidFill>
                    <a:srgbClr val="002060"/>
                  </a:solidFill>
                  <a:latin typeface="UTM Aptima" panose="02040603050506020204" pitchFamily="18" charset="0"/>
                  <a:cs typeface="Times New Roman" pitchFamily="18" charset="0"/>
                </a:rPr>
                <a:t>- Em thích tính cách của bạn nào nhất? Vì sao?</a:t>
              </a:r>
            </a:p>
            <a:p>
              <a:pPr algn="just">
                <a:defRPr/>
              </a:pPr>
              <a:r>
                <a:rPr lang="en-US" sz="3400" b="1">
                  <a:solidFill>
                    <a:srgbClr val="002060"/>
                  </a:solidFill>
                  <a:latin typeface="UTM Aptima" panose="02040603050506020204" pitchFamily="18" charset="0"/>
                  <a:cs typeface="Times New Roman" pitchFamily="18" charset="0"/>
                </a:rPr>
                <a:t>- Qua câu chuyện, em rút ra được bài học gì cho bản thân?</a:t>
              </a:r>
              <a:endParaRPr lang="en-US" sz="3400" b="1" dirty="0">
                <a:solidFill>
                  <a:srgbClr val="002060"/>
                </a:solidFill>
                <a:latin typeface="UTM Aptima" panose="02040603050506020204" pitchFamily="18" charset="0"/>
                <a:cs typeface="Times New Roman" pitchFamily="18" charset="0"/>
              </a:endParaRPr>
            </a:p>
          </p:txBody>
        </p:sp>
      </p:grpSp>
      <p:pic>
        <p:nvPicPr>
          <p:cNvPr id="8" name="图片 6">
            <a:extLst>
              <a:ext uri="{FF2B5EF4-FFF2-40B4-BE49-F238E27FC236}">
                <a16:creationId xmlns:a16="http://schemas.microsoft.com/office/drawing/2014/main" id="{77E60437-6386-452C-96A4-2AD7556943D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8626" y="937989"/>
            <a:ext cx="1193958" cy="988509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309" b="99518" l="22333" r="82134">
                        <a14:foregroundMark x1="61678" y1="24530" x2="57796" y2="33716"/>
                        <a14:foregroundMark x1="41014" y1="38309" x2="42392" y2="43528"/>
                        <a14:foregroundMark x1="40827" y1="37265" x2="40639" y2="40292"/>
                        <a14:foregroundMark x1="58923" y1="36013" x2="57170" y2="37683"/>
                        <a14:foregroundMark x1="53851" y1="91754" x2="51847" y2="88518"/>
                        <a14:foregroundMark x1="39825" y1="90501" x2="40827" y2="86221"/>
                        <a14:foregroundMark x1="51847" y1="11065" x2="51847" y2="1503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559004" y="1573801"/>
            <a:ext cx="8012832" cy="4807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01057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50"/>
                            </p:stCondLst>
                            <p:childTnLst>
                              <p:par>
                                <p:cTn id="1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2">
            <a:extLst>
              <a:ext uri="{FF2B5EF4-FFF2-40B4-BE49-F238E27FC236}">
                <a16:creationId xmlns:a16="http://schemas.microsoft.com/office/drawing/2014/main" id="{A5BF0259-D24B-4DB4-9851-CB4C4E7045E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68869" y="1214846"/>
            <a:ext cx="3885074" cy="5545409"/>
          </a:xfrm>
          <a:prstGeom prst="rect">
            <a:avLst/>
          </a:prstGeom>
        </p:spPr>
      </p:pic>
      <p:pic>
        <p:nvPicPr>
          <p:cNvPr id="4" name="图片 6">
            <a:extLst>
              <a:ext uri="{FF2B5EF4-FFF2-40B4-BE49-F238E27FC236}">
                <a16:creationId xmlns:a16="http://schemas.microsoft.com/office/drawing/2014/main" id="{77E60437-6386-452C-96A4-2AD7556943D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0695" y="506915"/>
            <a:ext cx="1193958" cy="988509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195708" y="1214846"/>
            <a:ext cx="9549183" cy="3553097"/>
            <a:chOff x="195708" y="1214846"/>
            <a:chExt cx="9549183" cy="3553097"/>
          </a:xfrm>
        </p:grpSpPr>
        <p:sp>
          <p:nvSpPr>
            <p:cNvPr id="6" name="Rounded Rectangle 5"/>
            <p:cNvSpPr/>
            <p:nvPr/>
          </p:nvSpPr>
          <p:spPr>
            <a:xfrm>
              <a:off x="195708" y="1214846"/>
              <a:ext cx="9549183" cy="3553097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457E80"/>
              </a:solidFill>
              <a:prstDash val="sysDash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 sz="3200" b="1" dirty="0">
                <a:solidFill>
                  <a:srgbClr val="457E8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" name="Text Box 6"/>
            <p:cNvSpPr txBox="1">
              <a:spLocks noChangeArrowheads="1"/>
            </p:cNvSpPr>
            <p:nvPr/>
          </p:nvSpPr>
          <p:spPr bwMode="auto">
            <a:xfrm>
              <a:off x="317862" y="1321526"/>
              <a:ext cx="9427029" cy="31393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indent="-342900">
                <a:spcBef>
                  <a:spcPts val="600"/>
                </a:spcBef>
                <a:spcAft>
                  <a:spcPts val="600"/>
                </a:spcAft>
              </a:pPr>
              <a:r>
                <a:rPr lang="en-US" sz="2800" b="1">
                  <a:solidFill>
                    <a:srgbClr val="002060"/>
                  </a:solidFill>
                  <a:latin typeface="UTM Aptima" panose="02040603050506020204" pitchFamily="18" charset="0"/>
                  <a:cs typeface="Times New Roman" pitchFamily="18" charset="0"/>
                </a:rPr>
                <a:t>Bài 2</a:t>
              </a:r>
              <a:r>
                <a:rPr lang="vi-VN" sz="2800" b="1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: </a:t>
              </a:r>
              <a:r>
                <a:rPr lang="en-US" sz="2800">
                  <a:solidFill>
                    <a:srgbClr val="002060"/>
                  </a:solidFill>
                  <a:latin typeface="UTM Aptima" panose="02040603050506020204" pitchFamily="18" charset="0"/>
                  <a:cs typeface="Times New Roman" pitchFamily="18" charset="0"/>
                </a:rPr>
                <a:t> Cho tình huống sau: Một bạn nhỏ mải vui đùa, chạy nhảy, lỡ làm ngã một em bé. Em bé khóc.</a:t>
              </a:r>
            </a:p>
            <a:p>
              <a:pPr indent="-342900" algn="just">
                <a:spcBef>
                  <a:spcPts val="600"/>
                </a:spcBef>
                <a:spcAft>
                  <a:spcPts val="600"/>
                </a:spcAft>
              </a:pPr>
              <a:r>
                <a:rPr lang="en-US" sz="2800">
                  <a:solidFill>
                    <a:srgbClr val="002060"/>
                  </a:solidFill>
                  <a:latin typeface="UTM Aptima" panose="02040603050506020204" pitchFamily="18" charset="0"/>
                  <a:cs typeface="Times New Roman" pitchFamily="18" charset="0"/>
                </a:rPr>
                <a:t>      Hãy hình dung sự việc và kể tiếp câu chuyện theo một trong hai hướng sau đây:</a:t>
              </a:r>
            </a:p>
            <a:p>
              <a:pPr algn="just">
                <a:spcBef>
                  <a:spcPts val="600"/>
                </a:spcBef>
                <a:spcAft>
                  <a:spcPts val="600"/>
                </a:spcAft>
              </a:pPr>
              <a:r>
                <a:rPr lang="en-US" sz="2800">
                  <a:solidFill>
                    <a:srgbClr val="002060"/>
                  </a:solidFill>
                  <a:latin typeface="UTM Aptima" panose="02040603050506020204" pitchFamily="18" charset="0"/>
                  <a:cs typeface="Times New Roman" pitchFamily="18" charset="0"/>
                </a:rPr>
                <a:t>    a. Bạn nhỏ trên biết quan tâm đến người khác.</a:t>
              </a:r>
            </a:p>
            <a:p>
              <a:pPr algn="just">
                <a:spcBef>
                  <a:spcPts val="600"/>
                </a:spcBef>
                <a:spcAft>
                  <a:spcPts val="600"/>
                </a:spcAft>
              </a:pPr>
              <a:r>
                <a:rPr lang="en-US" sz="2800">
                  <a:solidFill>
                    <a:srgbClr val="002060"/>
                  </a:solidFill>
                  <a:latin typeface="UTM Aptima" panose="02040603050506020204" pitchFamily="18" charset="0"/>
                  <a:cs typeface="Times New Roman" pitchFamily="18" charset="0"/>
                </a:rPr>
                <a:t>    b. Bạn nhỏ trên không biết quan tâm đến người khác.</a:t>
              </a:r>
              <a:endParaRPr lang="vi-VN" sz="280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491565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750"/>
                            </p:stCondLst>
                            <p:childTnLst>
                              <p:par>
                                <p:cTn id="1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72450622"/>
              </p:ext>
            </p:extLst>
          </p:nvPr>
        </p:nvGraphicFramePr>
        <p:xfrm>
          <a:off x="1057003" y="888275"/>
          <a:ext cx="9863545" cy="5275695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501607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4746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912316">
                <a:tc>
                  <a:txBody>
                    <a:bodyPr/>
                    <a:lstStyle/>
                    <a:p>
                      <a:pPr algn="ctr"/>
                      <a:r>
                        <a:rPr lang="en-US" sz="3200" b="1" kern="1200">
                          <a:solidFill>
                            <a:srgbClr val="002060"/>
                          </a:solidFill>
                          <a:effectLst/>
                          <a:latin typeface="UTM Aptima" panose="02040603050506020204" pitchFamily="18" charset="0"/>
                        </a:rPr>
                        <a:t>Nếu là người biết quan tâm đến người khác bạn nhỏ sẽ làm gì?</a:t>
                      </a:r>
                      <a:endParaRPr lang="en-US" sz="3200" b="1" kern="1200" dirty="0">
                        <a:solidFill>
                          <a:srgbClr val="002060"/>
                        </a:solidFill>
                        <a:effectLst/>
                        <a:latin typeface="UTM Aptima" panose="02040603050506020204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T="45730" marB="4573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kern="1200">
                          <a:solidFill>
                            <a:srgbClr val="002060"/>
                          </a:solidFill>
                          <a:effectLst/>
                          <a:latin typeface="UTM Aptima" panose="02040603050506020204" pitchFamily="18" charset="0"/>
                        </a:rPr>
                        <a:t>Nếu là người không biết quan tâm đến người khác bạn nhỏ sẽ làm gì?</a:t>
                      </a:r>
                      <a:endParaRPr lang="en-US" sz="3200" b="1" kern="1200" dirty="0">
                        <a:solidFill>
                          <a:srgbClr val="002060"/>
                        </a:solidFill>
                        <a:effectLst/>
                        <a:latin typeface="UTM Aptima" panose="02040603050506020204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T="45730" marB="4573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63379">
                <a:tc>
                  <a:txBody>
                    <a:bodyPr/>
                    <a:lstStyle/>
                    <a:p>
                      <a:endParaRPr lang="en-US" sz="2800" kern="1200" dirty="0">
                        <a:effectLst/>
                      </a:endParaRPr>
                    </a:p>
                    <a:p>
                      <a:endParaRPr lang="en-US" sz="28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30" marB="4573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2800" b="1" kern="1200" dirty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3" name="Rectangle 2"/>
          <p:cNvSpPr/>
          <p:nvPr/>
        </p:nvSpPr>
        <p:spPr>
          <a:xfrm>
            <a:off x="1240971" y="2952207"/>
            <a:ext cx="4545875" cy="28651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b="1">
                <a:solidFill>
                  <a:srgbClr val="FF0000"/>
                </a:solidFill>
                <a:latin typeface="UTM Aptima" panose="02040603050506020204" pitchFamily="18" charset="0"/>
                <a:cs typeface="Times New Roman" pitchFamily="18" charset="0"/>
              </a:rPr>
              <a:t>  Bạn </a:t>
            </a:r>
            <a:r>
              <a:rPr lang="en-US" sz="2800" b="1" dirty="0">
                <a:solidFill>
                  <a:srgbClr val="FF0000"/>
                </a:solidFill>
                <a:latin typeface="UTM Aptima" panose="02040603050506020204" pitchFamily="18" charset="0"/>
                <a:cs typeface="Times New Roman" pitchFamily="18" charset="0"/>
              </a:rPr>
              <a:t>nhỏ sẽ </a:t>
            </a:r>
            <a:r>
              <a:rPr lang="en-US" sz="2800" b="1">
                <a:solidFill>
                  <a:srgbClr val="FF0000"/>
                </a:solidFill>
                <a:latin typeface="UTM Aptima" panose="02040603050506020204" pitchFamily="18" charset="0"/>
                <a:cs typeface="Times New Roman" pitchFamily="18" charset="0"/>
              </a:rPr>
              <a:t>chạy lại, </a:t>
            </a:r>
            <a:r>
              <a:rPr lang="en-US" sz="2800" b="1" dirty="0">
                <a:solidFill>
                  <a:srgbClr val="FF0000"/>
                </a:solidFill>
                <a:latin typeface="UTM Aptima" panose="02040603050506020204" pitchFamily="18" charset="0"/>
                <a:cs typeface="Times New Roman" pitchFamily="18" charset="0"/>
              </a:rPr>
              <a:t>nâng </a:t>
            </a:r>
            <a:r>
              <a:rPr lang="en-US" sz="2800" b="1">
                <a:solidFill>
                  <a:srgbClr val="FF0000"/>
                </a:solidFill>
                <a:latin typeface="UTM Aptima" panose="02040603050506020204" pitchFamily="18" charset="0"/>
                <a:cs typeface="Times New Roman" pitchFamily="18" charset="0"/>
              </a:rPr>
              <a:t>em bé dậy, </a:t>
            </a:r>
            <a:r>
              <a:rPr lang="en-US" sz="2800" b="1" dirty="0">
                <a:solidFill>
                  <a:srgbClr val="FF0000"/>
                </a:solidFill>
                <a:latin typeface="UTM Aptima" panose="02040603050506020204" pitchFamily="18" charset="0"/>
                <a:cs typeface="Times New Roman" pitchFamily="18" charset="0"/>
              </a:rPr>
              <a:t>phủi bụi bẩn </a:t>
            </a:r>
            <a:r>
              <a:rPr lang="en-US" sz="2800" b="1">
                <a:solidFill>
                  <a:srgbClr val="FF0000"/>
                </a:solidFill>
                <a:latin typeface="UTM Aptima" panose="02040603050506020204" pitchFamily="18" charset="0"/>
                <a:cs typeface="Times New Roman" pitchFamily="18" charset="0"/>
              </a:rPr>
              <a:t>trên quần </a:t>
            </a:r>
            <a:r>
              <a:rPr lang="en-US" sz="2800" b="1" dirty="0">
                <a:solidFill>
                  <a:srgbClr val="FF0000"/>
                </a:solidFill>
                <a:latin typeface="UTM Aptima" panose="02040603050506020204" pitchFamily="18" charset="0"/>
                <a:cs typeface="Times New Roman" pitchFamily="18" charset="0"/>
              </a:rPr>
              <a:t>áo của </a:t>
            </a:r>
            <a:r>
              <a:rPr lang="en-US" sz="2800" b="1">
                <a:solidFill>
                  <a:srgbClr val="FF0000"/>
                </a:solidFill>
                <a:latin typeface="UTM Aptima" panose="02040603050506020204" pitchFamily="18" charset="0"/>
                <a:cs typeface="Times New Roman" pitchFamily="18" charset="0"/>
              </a:rPr>
              <a:t>em, xin lỗi em, dỗ </a:t>
            </a:r>
            <a:r>
              <a:rPr lang="en-US" sz="2800" b="1" dirty="0">
                <a:solidFill>
                  <a:srgbClr val="FF0000"/>
                </a:solidFill>
                <a:latin typeface="UTM Aptima" panose="02040603050506020204" pitchFamily="18" charset="0"/>
                <a:cs typeface="Times New Roman" pitchFamily="18" charset="0"/>
              </a:rPr>
              <a:t>em bé nín </a:t>
            </a:r>
            <a:r>
              <a:rPr lang="en-US" sz="2800" b="1">
                <a:solidFill>
                  <a:srgbClr val="FF0000"/>
                </a:solidFill>
                <a:latin typeface="UTM Aptima" panose="02040603050506020204" pitchFamily="18" charset="0"/>
                <a:cs typeface="Times New Roman" pitchFamily="18" charset="0"/>
              </a:rPr>
              <a:t>khóc,… </a:t>
            </a:r>
            <a:r>
              <a:rPr lang="en-US" sz="2800" b="1" dirty="0">
                <a:solidFill>
                  <a:srgbClr val="FF0000"/>
                </a:solidFill>
                <a:latin typeface="UTM Aptima" panose="02040603050506020204" pitchFamily="18" charset="0"/>
                <a:cs typeface="Times New Roman" pitchFamily="18" charset="0"/>
              </a:rPr>
              <a:t>đưa em về lớp hoặc về  nhà, rủ em cùng chơi những trò </a:t>
            </a:r>
            <a:r>
              <a:rPr lang="en-US" sz="2800" b="1">
                <a:solidFill>
                  <a:srgbClr val="FF0000"/>
                </a:solidFill>
                <a:latin typeface="UTM Aptima" panose="02040603050506020204" pitchFamily="18" charset="0"/>
                <a:cs typeface="Times New Roman" pitchFamily="18" charset="0"/>
              </a:rPr>
              <a:t>chơi khác.</a:t>
            </a:r>
            <a:endParaRPr lang="en-AU" sz="2800" dirty="0">
              <a:latin typeface="UTM Aptima" panose="02040603050506020204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357257" y="2982685"/>
            <a:ext cx="4197532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b="1">
                <a:solidFill>
                  <a:srgbClr val="FF0000"/>
                </a:solidFill>
                <a:latin typeface="UTM Aptima" panose="02040603050506020204" pitchFamily="18" charset="0"/>
                <a:cs typeface="Times New Roman" pitchFamily="18" charset="0"/>
              </a:rPr>
              <a:t>Bạn nhỏ sẽ bỏ chạy hoặc tiếp tục nô đùa, cứ vui chơi... mặc em bé khóc.</a:t>
            </a:r>
          </a:p>
          <a:p>
            <a:pPr algn="just"/>
            <a:endParaRPr lang="en-US">
              <a:latin typeface="UTM Aptima" panose="02040603050506020204" pitchFamily="18" charset="0"/>
            </a:endParaRPr>
          </a:p>
        </p:txBody>
      </p:sp>
      <p:pic>
        <p:nvPicPr>
          <p:cNvPr id="5" name="图片 6">
            <a:extLst>
              <a:ext uri="{FF2B5EF4-FFF2-40B4-BE49-F238E27FC236}">
                <a16:creationId xmlns:a16="http://schemas.microsoft.com/office/drawing/2014/main" id="{77E60437-6386-452C-96A4-2AD7556943D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0024" y="245657"/>
            <a:ext cx="1193958" cy="988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65403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4846320" y="547745"/>
            <a:ext cx="523820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>
                <a:solidFill>
                  <a:srgbClr val="FF7C8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VN-Whimsy" panose="02040603050506020204" pitchFamily="18" charset="0"/>
              </a:rPr>
              <a:t>DẶN DÒ</a:t>
            </a:r>
          </a:p>
        </p:txBody>
      </p:sp>
      <p:grpSp>
        <p:nvGrpSpPr>
          <p:cNvPr id="9" name="Group 8"/>
          <p:cNvGrpSpPr/>
          <p:nvPr/>
        </p:nvGrpSpPr>
        <p:grpSpPr>
          <a:xfrm>
            <a:off x="1026850" y="1655741"/>
            <a:ext cx="3349207" cy="3240568"/>
            <a:chOff x="1026850" y="1655741"/>
            <a:chExt cx="3349207" cy="3240568"/>
          </a:xfrm>
        </p:grpSpPr>
        <p:pic>
          <p:nvPicPr>
            <p:cNvPr id="2" name="图片 2">
              <a:extLst>
                <a:ext uri="{FF2B5EF4-FFF2-40B4-BE49-F238E27FC236}">
                  <a16:creationId xmlns:a16="http://schemas.microsoft.com/office/drawing/2014/main" id="{547A9C95-9D57-4538-A4D2-B75D5D4EAAE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26850" y="1655741"/>
              <a:ext cx="2835211" cy="2347346"/>
            </a:xfrm>
            <a:prstGeom prst="rect">
              <a:avLst/>
            </a:prstGeom>
          </p:spPr>
        </p:pic>
        <p:sp>
          <p:nvSpPr>
            <p:cNvPr id="6" name="Rectangle 17">
              <a:extLst>
                <a:ext uri="{FF2B5EF4-FFF2-40B4-BE49-F238E27FC236}">
                  <a16:creationId xmlns:a16="http://schemas.microsoft.com/office/drawing/2014/main" id="{EE19D00B-FF33-40F5-89C4-AA146B1B48B2}"/>
                </a:ext>
              </a:extLst>
            </p:cNvPr>
            <p:cNvSpPr/>
            <p:nvPr/>
          </p:nvSpPr>
          <p:spPr>
            <a:xfrm>
              <a:off x="1168698" y="3338777"/>
              <a:ext cx="699912" cy="699912"/>
            </a:xfrm>
            <a:prstGeom prst="rect">
              <a:avLst/>
            </a:prstGeom>
            <a:solidFill>
              <a:srgbClr val="E59497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cs typeface="+mn-ea"/>
                  <a:sym typeface="+mn-lt"/>
                </a:rPr>
                <a:t>01</a:t>
              </a: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1868609" y="3326649"/>
              <a:ext cx="2507448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>
                  <a:solidFill>
                    <a:srgbClr val="FF7C8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Avo" panose="02040603050506020204" pitchFamily="18" charset="0"/>
                </a:rPr>
                <a:t>Học thuộc phần ghi nhớ.</a:t>
              </a: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4376057" y="1899581"/>
            <a:ext cx="3349207" cy="4225453"/>
            <a:chOff x="1026850" y="1655741"/>
            <a:chExt cx="3349207" cy="4225453"/>
          </a:xfrm>
        </p:grpSpPr>
        <p:pic>
          <p:nvPicPr>
            <p:cNvPr id="11" name="图片 2">
              <a:extLst>
                <a:ext uri="{FF2B5EF4-FFF2-40B4-BE49-F238E27FC236}">
                  <a16:creationId xmlns:a16="http://schemas.microsoft.com/office/drawing/2014/main" id="{547A9C95-9D57-4538-A4D2-B75D5D4EAAE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26850" y="1655741"/>
              <a:ext cx="2835211" cy="2347346"/>
            </a:xfrm>
            <a:prstGeom prst="rect">
              <a:avLst/>
            </a:prstGeom>
          </p:spPr>
        </p:pic>
        <p:sp>
          <p:nvSpPr>
            <p:cNvPr id="12" name="Rectangle 17">
              <a:extLst>
                <a:ext uri="{FF2B5EF4-FFF2-40B4-BE49-F238E27FC236}">
                  <a16:creationId xmlns:a16="http://schemas.microsoft.com/office/drawing/2014/main" id="{EE19D00B-FF33-40F5-89C4-AA146B1B48B2}"/>
                </a:ext>
              </a:extLst>
            </p:cNvPr>
            <p:cNvSpPr/>
            <p:nvPr/>
          </p:nvSpPr>
          <p:spPr>
            <a:xfrm>
              <a:off x="1168698" y="3338777"/>
              <a:ext cx="699912" cy="699912"/>
            </a:xfrm>
            <a:prstGeom prst="rect">
              <a:avLst/>
            </a:prstGeom>
            <a:solidFill>
              <a:srgbClr val="E59497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3200" b="1" i="0" u="none" strike="noStrike" kern="120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cs typeface="+mn-ea"/>
                  <a:sym typeface="+mn-lt"/>
                </a:rPr>
                <a:t>02</a:t>
              </a:r>
              <a:endPara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1868609" y="3326649"/>
              <a:ext cx="2507448" cy="25545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>
                  <a:solidFill>
                    <a:srgbClr val="FF7C8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Avo" panose="02040603050506020204" pitchFamily="18" charset="0"/>
                </a:rPr>
                <a:t>Kể lại câu chuyện vừa học cho người thân nghe.</a:t>
              </a: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7893558" y="2312289"/>
            <a:ext cx="3349207" cy="3240568"/>
            <a:chOff x="1026850" y="1655741"/>
            <a:chExt cx="3349207" cy="3240568"/>
          </a:xfrm>
        </p:grpSpPr>
        <p:pic>
          <p:nvPicPr>
            <p:cNvPr id="15" name="图片 2">
              <a:extLst>
                <a:ext uri="{FF2B5EF4-FFF2-40B4-BE49-F238E27FC236}">
                  <a16:creationId xmlns:a16="http://schemas.microsoft.com/office/drawing/2014/main" id="{547A9C95-9D57-4538-A4D2-B75D5D4EAAE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26850" y="1655741"/>
              <a:ext cx="2835211" cy="2347346"/>
            </a:xfrm>
            <a:prstGeom prst="rect">
              <a:avLst/>
            </a:prstGeom>
          </p:spPr>
        </p:pic>
        <p:sp>
          <p:nvSpPr>
            <p:cNvPr id="16" name="Rectangle 17">
              <a:extLst>
                <a:ext uri="{FF2B5EF4-FFF2-40B4-BE49-F238E27FC236}">
                  <a16:creationId xmlns:a16="http://schemas.microsoft.com/office/drawing/2014/main" id="{EE19D00B-FF33-40F5-89C4-AA146B1B48B2}"/>
                </a:ext>
              </a:extLst>
            </p:cNvPr>
            <p:cNvSpPr/>
            <p:nvPr/>
          </p:nvSpPr>
          <p:spPr>
            <a:xfrm>
              <a:off x="1168698" y="3338777"/>
              <a:ext cx="699912" cy="699912"/>
            </a:xfrm>
            <a:prstGeom prst="rect">
              <a:avLst/>
            </a:prstGeom>
            <a:solidFill>
              <a:srgbClr val="E59497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3200" b="1" i="0" u="none" strike="noStrike" kern="120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cs typeface="+mn-ea"/>
                  <a:sym typeface="+mn-lt"/>
                </a:rPr>
                <a:t>03</a:t>
              </a:r>
              <a:endPara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1868609" y="3326649"/>
              <a:ext cx="2507448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>
                  <a:solidFill>
                    <a:srgbClr val="FF7C8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Avo" panose="02040603050506020204" pitchFamily="18" charset="0"/>
                </a:rPr>
                <a:t>Chuẩn bị bài tiếp theo.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6476521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000"/>
                            </p:stCondLst>
                            <p:childTnLst>
                              <p:par>
                                <p:cTn id="2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304903" y="1972491"/>
            <a:ext cx="7406640" cy="280076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h="25400" prst="softRound"/>
            </a:sp3d>
          </a:bodyPr>
          <a:lstStyle/>
          <a:p>
            <a:pPr algn="ctr"/>
            <a:r>
              <a:rPr lang="en-US" sz="8800">
                <a:solidFill>
                  <a:srgbClr val="FF7C80"/>
                </a:solidFill>
                <a:latin typeface="#9Slide07 IcielNabila" pitchFamily="2" charset="0"/>
              </a:rPr>
              <a:t>Chúc các em học tốt !</a:t>
            </a:r>
          </a:p>
        </p:txBody>
      </p:sp>
    </p:spTree>
    <p:extLst>
      <p:ext uri="{BB962C8B-B14F-4D97-AF65-F5344CB8AC3E}">
        <p14:creationId xmlns:p14="http://schemas.microsoft.com/office/powerpoint/2010/main" val="2363015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>
            <a:extLst>
              <a:ext uri="{FF2B5EF4-FFF2-40B4-BE49-F238E27FC236}">
                <a16:creationId xmlns:a16="http://schemas.microsoft.com/office/drawing/2014/main" id="{206428D9-D936-428B-80CA-6A1AB7001F8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86125" y="1962066"/>
            <a:ext cx="4090055" cy="4581240"/>
          </a:xfrm>
          <a:prstGeom prst="rect">
            <a:avLst/>
          </a:prstGeom>
        </p:spPr>
      </p:pic>
      <p:pic>
        <p:nvPicPr>
          <p:cNvPr id="3" name="图片 15">
            <a:extLst>
              <a:ext uri="{FF2B5EF4-FFF2-40B4-BE49-F238E27FC236}">
                <a16:creationId xmlns:a16="http://schemas.microsoft.com/office/drawing/2014/main" id="{84327AA5-6DF1-445E-BB38-E6062DC3C35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70690" y="578156"/>
            <a:ext cx="1686147" cy="1686147"/>
          </a:xfrm>
          <a:prstGeom prst="rect">
            <a:avLst/>
          </a:prstGeom>
        </p:spPr>
      </p:pic>
      <p:sp>
        <p:nvSpPr>
          <p:cNvPr id="4" name="原创设计师QQ：178119980 喵小姐"/>
          <p:cNvSpPr/>
          <p:nvPr/>
        </p:nvSpPr>
        <p:spPr>
          <a:xfrm>
            <a:off x="2987996" y="3504281"/>
            <a:ext cx="4774014" cy="12343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altLang="zh-CN" sz="6600" b="1">
                <a:solidFill>
                  <a:srgbClr val="F1594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Guanine" panose="02040603050506020204" pitchFamily="18" charset="0"/>
                <a:ea typeface="方正喵呜体" panose="02010600010101010101" pitchFamily="2" charset="-122"/>
              </a:rPr>
              <a:t>NHẬN XÉT</a:t>
            </a:r>
            <a:endParaRPr lang="en-US" altLang="zh-CN" sz="4800" dirty="0">
              <a:solidFill>
                <a:srgbClr val="F1594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Guanine" panose="02040603050506020204" pitchFamily="18" charset="0"/>
              <a:ea typeface="方正喵呜体" panose="02010600010101010101" pitchFamily="2" charset="-122"/>
            </a:endParaRPr>
          </a:p>
        </p:txBody>
      </p:sp>
      <p:sp>
        <p:nvSpPr>
          <p:cNvPr id="5" name="原创设计师QQ：178119980 喵小姐"/>
          <p:cNvSpPr/>
          <p:nvPr/>
        </p:nvSpPr>
        <p:spPr>
          <a:xfrm>
            <a:off x="1186343" y="3250516"/>
            <a:ext cx="2284041" cy="15331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altLang="zh-CN" sz="8000" b="1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方正喵呜体" panose="02010600010101010101" pitchFamily="2" charset="-122"/>
                <a:cs typeface="Times New Roman" panose="02020603050405020304" pitchFamily="18" charset="0"/>
              </a:rPr>
              <a:t>I -</a:t>
            </a:r>
            <a:endParaRPr lang="en-US" altLang="zh-CN" sz="6000" dirty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方正喵呜体" panose="0201060001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44666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50"/>
                            </p:stCondLst>
                            <p:childTnLst>
                              <p:par>
                                <p:cTn id="11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500"/>
                            </p:stCondLst>
                            <p:childTnLst>
                              <p:par>
                                <p:cTn id="2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2">
            <a:extLst>
              <a:ext uri="{FF2B5EF4-FFF2-40B4-BE49-F238E27FC236}">
                <a16:creationId xmlns:a16="http://schemas.microsoft.com/office/drawing/2014/main" id="{F00A78B1-2E32-40EC-AA4F-FB8A56577A8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04300" y="1369372"/>
            <a:ext cx="3203692" cy="4802828"/>
          </a:xfrm>
          <a:prstGeom prst="rect">
            <a:avLst/>
          </a:prstGeom>
        </p:spPr>
      </p:pic>
      <p:pic>
        <p:nvPicPr>
          <p:cNvPr id="3" name="图片 30">
            <a:extLst>
              <a:ext uri="{FF2B5EF4-FFF2-40B4-BE49-F238E27FC236}">
                <a16:creationId xmlns:a16="http://schemas.microsoft.com/office/drawing/2014/main" id="{B2E1C5C8-F52B-412A-B82A-EB87307341E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0" y="-427604"/>
            <a:ext cx="2661666" cy="1796976"/>
          </a:xfrm>
          <a:prstGeom prst="rect">
            <a:avLst/>
          </a:prstGeom>
        </p:spPr>
      </p:pic>
      <p:pic>
        <p:nvPicPr>
          <p:cNvPr id="4" name="图片 30">
            <a:extLst>
              <a:ext uri="{FF2B5EF4-FFF2-40B4-BE49-F238E27FC236}">
                <a16:creationId xmlns:a16="http://schemas.microsoft.com/office/drawing/2014/main" id="{B2E1C5C8-F52B-412A-B82A-EB87307341E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-975238" y="0"/>
            <a:ext cx="2661666" cy="1796976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2278505" y="351419"/>
            <a:ext cx="7869836" cy="1094138"/>
            <a:chOff x="2307173" y="235111"/>
            <a:chExt cx="8519284" cy="799706"/>
          </a:xfrm>
        </p:grpSpPr>
        <p:sp>
          <p:nvSpPr>
            <p:cNvPr id="6" name="Rounded Rectangle 5"/>
            <p:cNvSpPr/>
            <p:nvPr/>
          </p:nvSpPr>
          <p:spPr>
            <a:xfrm>
              <a:off x="2307173" y="235111"/>
              <a:ext cx="8519284" cy="799706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457E80"/>
              </a:solidFill>
              <a:prstDash val="sysDash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 sz="3200" b="1" dirty="0">
                <a:solidFill>
                  <a:srgbClr val="457E8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文本框 71"/>
            <p:cNvSpPr txBox="1"/>
            <p:nvPr/>
          </p:nvSpPr>
          <p:spPr>
            <a:xfrm>
              <a:off x="2868250" y="437192"/>
              <a:ext cx="7758906" cy="3955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73050" indent="-273050" algn="just">
                <a:lnSpc>
                  <a:spcPts val="3500"/>
                </a:lnSpc>
              </a:pPr>
              <a:r>
                <a:rPr lang="en-US" altLang="en-US" sz="3200" b="1">
                  <a:solidFill>
                    <a:srgbClr val="F65B59"/>
                  </a:solidFill>
                  <a:latin typeface="UTM Avo" panose="02040603050506020204" pitchFamily="18" charset="0"/>
                  <a:cs typeface="Times New Roman" panose="02020603050405020304" pitchFamily="18" charset="0"/>
                </a:rPr>
                <a:t>Kể tên những truyện em mới học.</a:t>
              </a:r>
              <a:endParaRPr lang="en-US" altLang="en-US" sz="3200" b="1" dirty="0">
                <a:solidFill>
                  <a:srgbClr val="F65B59"/>
                </a:solidFill>
                <a:latin typeface="UTM Avo" panose="02040603050506020204" pitchFamily="18" charset="0"/>
                <a:ea typeface="Times New Roman" panose="02020603050405020304" pitchFamily="18" charset="0"/>
              </a:endParaRPr>
            </a:p>
          </p:txBody>
        </p:sp>
      </p:grpSp>
      <p:pic>
        <p:nvPicPr>
          <p:cNvPr id="8" name="Picture 7" descr="Text&#10;&#10;Description automatically generated">
            <a:extLst>
              <a:ext uri="{FF2B5EF4-FFF2-40B4-BE49-F238E27FC236}">
                <a16:creationId xmlns:a16="http://schemas.microsoft.com/office/drawing/2014/main" id="{40FA1FB7-1223-456B-881D-2242ED6D509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896" y="2157859"/>
            <a:ext cx="5290977" cy="2883583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A7996E9-9083-4C11-81C5-75FE04A8EB8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4539" y="2223997"/>
            <a:ext cx="5290978" cy="2817445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976390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圆角右箭头 13">
            <a:extLst>
              <a:ext uri="{FF2B5EF4-FFF2-40B4-BE49-F238E27FC236}">
                <a16:creationId xmlns:a16="http://schemas.microsoft.com/office/drawing/2014/main" id="{F83F609D-B340-4FA6-B753-9D1D855C4637}"/>
              </a:ext>
            </a:extLst>
          </p:cNvPr>
          <p:cNvSpPr/>
          <p:nvPr/>
        </p:nvSpPr>
        <p:spPr>
          <a:xfrm rot="5400000">
            <a:off x="6819845" y="3297283"/>
            <a:ext cx="1084088" cy="1171944"/>
          </a:xfrm>
          <a:prstGeom prst="bentArrow">
            <a:avLst/>
          </a:prstGeom>
          <a:solidFill>
            <a:srgbClr val="FF9C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10FAB4"/>
              </a:solidFill>
            </a:endParaRPr>
          </a:p>
        </p:txBody>
      </p:sp>
      <p:sp>
        <p:nvSpPr>
          <p:cNvPr id="26" name="圆角右箭头 14">
            <a:extLst>
              <a:ext uri="{FF2B5EF4-FFF2-40B4-BE49-F238E27FC236}">
                <a16:creationId xmlns:a16="http://schemas.microsoft.com/office/drawing/2014/main" id="{D09B7E05-32E9-4BF8-86BD-5DD934421A9F}"/>
              </a:ext>
            </a:extLst>
          </p:cNvPr>
          <p:cNvSpPr/>
          <p:nvPr/>
        </p:nvSpPr>
        <p:spPr>
          <a:xfrm rot="16200000" flipH="1">
            <a:off x="2994040" y="3465452"/>
            <a:ext cx="1221740" cy="1049808"/>
          </a:xfrm>
          <a:prstGeom prst="bentArrow">
            <a:avLst/>
          </a:prstGeom>
          <a:solidFill>
            <a:srgbClr val="00B4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10FAB4"/>
              </a:solidFill>
            </a:endParaRPr>
          </a:p>
        </p:txBody>
      </p:sp>
      <p:grpSp>
        <p:nvGrpSpPr>
          <p:cNvPr id="2" name="组合 5">
            <a:extLst>
              <a:ext uri="{FF2B5EF4-FFF2-40B4-BE49-F238E27FC236}">
                <a16:creationId xmlns:a16="http://schemas.microsoft.com/office/drawing/2014/main" id="{82E5E1A0-6335-4219-9B33-8C8CAC7C1372}"/>
              </a:ext>
            </a:extLst>
          </p:cNvPr>
          <p:cNvGrpSpPr/>
          <p:nvPr/>
        </p:nvGrpSpPr>
        <p:grpSpPr>
          <a:xfrm>
            <a:off x="138284" y="0"/>
            <a:ext cx="3991530" cy="901096"/>
            <a:chOff x="218495" y="18446"/>
            <a:chExt cx="3991530" cy="901096"/>
          </a:xfrm>
        </p:grpSpPr>
        <p:pic>
          <p:nvPicPr>
            <p:cNvPr id="3" name="图片 6">
              <a:extLst>
                <a:ext uri="{FF2B5EF4-FFF2-40B4-BE49-F238E27FC236}">
                  <a16:creationId xmlns:a16="http://schemas.microsoft.com/office/drawing/2014/main" id="{491318F1-21F2-4EB2-96DC-0CBF632750D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8495" y="154140"/>
              <a:ext cx="3278684" cy="765402"/>
            </a:xfrm>
            <a:prstGeom prst="rect">
              <a:avLst/>
            </a:prstGeom>
          </p:spPr>
        </p:pic>
        <p:sp>
          <p:nvSpPr>
            <p:cNvPr id="4" name="Rectangle 2">
              <a:extLst>
                <a:ext uri="{FF2B5EF4-FFF2-40B4-BE49-F238E27FC236}">
                  <a16:creationId xmlns:a16="http://schemas.microsoft.com/office/drawing/2014/main" id="{AA538024-EE28-4FD6-8451-F689B39A49D9}"/>
                </a:ext>
              </a:extLst>
            </p:cNvPr>
            <p:cNvSpPr txBox="1">
              <a:spLocks noChangeArrowheads="1"/>
            </p:cNvSpPr>
            <p:nvPr/>
          </p:nvSpPr>
          <p:spPr>
            <a:xfrm>
              <a:off x="932916" y="18446"/>
              <a:ext cx="3277109" cy="698500"/>
            </a:xfrm>
            <a:prstGeom prst="rect">
              <a:avLst/>
            </a:prstGeom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bevel/>
                </a14:hiddenLine>
              </a:ext>
            </a:extLst>
          </p:spPr>
          <p:txBody>
            <a:bodyPr vert="horz" lIns="91440" tIns="45720" rIns="91440" bIns="45720" rtlCol="0" anchor="ctr">
              <a:normAutofit/>
            </a:bodyPr>
            <a:lstStyle>
              <a:lvl1pPr algn="l" defTabSz="6858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33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>
                <a:lnSpc>
                  <a:spcPct val="100000"/>
                </a:lnSpc>
              </a:pPr>
              <a:r>
                <a:rPr lang="en-US" altLang="zh-CN" sz="3600" b="1">
                  <a:solidFill>
                    <a:schemeClr val="accent5">
                      <a:lumMod val="75000"/>
                    </a:schemeClr>
                  </a:solidFill>
                  <a:latin typeface="UTM HelvetIns" panose="02040603050506020204" pitchFamily="18" charset="0"/>
                  <a:ea typeface="思源黑体旧字形 Normal" panose="020B0400000000000000" pitchFamily="34" charset="-128"/>
                </a:rPr>
                <a:t>Nhận xét</a:t>
              </a:r>
              <a:endParaRPr lang="zh-CN" altLang="en-US" sz="3600" b="1" dirty="0">
                <a:solidFill>
                  <a:schemeClr val="accent5">
                    <a:lumMod val="75000"/>
                  </a:schemeClr>
                </a:solidFill>
                <a:latin typeface="UTM HelvetIns" panose="02040603050506020204" pitchFamily="18" charset="0"/>
                <a:ea typeface="思源黑体旧字形 Normal" panose="020B0400000000000000" pitchFamily="34" charset="-128"/>
              </a:endParaRPr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612862" y="901096"/>
            <a:ext cx="1046486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3600" b="1">
                <a:solidFill>
                  <a:schemeClr val="accent5"/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B</a:t>
            </a:r>
            <a:r>
              <a:rPr lang="en-US" altLang="en-US" sz="3600" b="1">
                <a:solidFill>
                  <a:schemeClr val="accent5"/>
                </a:solidFill>
                <a:latin typeface="UTM Aptima" panose="02040603050506020204" pitchFamily="18" charset="0"/>
                <a:ea typeface="Times New Roman" panose="02020603050405020304" pitchFamily="18" charset="0"/>
              </a:rPr>
              <a:t>à</a:t>
            </a:r>
            <a:r>
              <a:rPr lang="en-US" altLang="en-US" sz="3600" b="1">
                <a:solidFill>
                  <a:schemeClr val="accent5"/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i 1: Ghi tên các nhân vật trong những truyện em mới học v</a:t>
            </a:r>
            <a:r>
              <a:rPr lang="en-US" altLang="en-US" sz="3600" b="1">
                <a:solidFill>
                  <a:schemeClr val="accent5"/>
                </a:solidFill>
                <a:latin typeface="UTM Aptima" panose="02040603050506020204" pitchFamily="18" charset="0"/>
                <a:ea typeface="Times New Roman" panose="02020603050405020304" pitchFamily="18" charset="0"/>
              </a:rPr>
              <a:t>à</a:t>
            </a:r>
            <a:r>
              <a:rPr lang="en-US" altLang="en-US" sz="3600" b="1">
                <a:solidFill>
                  <a:schemeClr val="accent5"/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o nhóm thích hợp:</a:t>
            </a:r>
          </a:p>
        </p:txBody>
      </p:sp>
      <p:grpSp>
        <p:nvGrpSpPr>
          <p:cNvPr id="28" name="Group 27"/>
          <p:cNvGrpSpPr/>
          <p:nvPr/>
        </p:nvGrpSpPr>
        <p:grpSpPr>
          <a:xfrm>
            <a:off x="3906865" y="1989231"/>
            <a:ext cx="3040994" cy="2179297"/>
            <a:chOff x="3906865" y="2304021"/>
            <a:chExt cx="3040994" cy="2179297"/>
          </a:xfrm>
        </p:grpSpPr>
        <p:grpSp>
          <p:nvGrpSpPr>
            <p:cNvPr id="6" name="组合 210">
              <a:extLst>
                <a:ext uri="{FF2B5EF4-FFF2-40B4-BE49-F238E27FC236}">
                  <a16:creationId xmlns:a16="http://schemas.microsoft.com/office/drawing/2014/main" id="{4C223653-4AB0-40A0-AD12-1C2941D943C9}"/>
                </a:ext>
              </a:extLst>
            </p:cNvPr>
            <p:cNvGrpSpPr/>
            <p:nvPr/>
          </p:nvGrpSpPr>
          <p:grpSpPr>
            <a:xfrm>
              <a:off x="4965038" y="2304021"/>
              <a:ext cx="1284558" cy="1284558"/>
              <a:chOff x="2132930" y="1035327"/>
              <a:chExt cx="1307248" cy="1307248"/>
            </a:xfrm>
          </p:grpSpPr>
          <p:grpSp>
            <p:nvGrpSpPr>
              <p:cNvPr id="7" name="组合 211">
                <a:extLst>
                  <a:ext uri="{FF2B5EF4-FFF2-40B4-BE49-F238E27FC236}">
                    <a16:creationId xmlns:a16="http://schemas.microsoft.com/office/drawing/2014/main" id="{6D76D53C-3D60-4C86-AE01-879A314F1F04}"/>
                  </a:ext>
                </a:extLst>
              </p:cNvPr>
              <p:cNvGrpSpPr/>
              <p:nvPr/>
            </p:nvGrpSpPr>
            <p:grpSpPr>
              <a:xfrm rot="20755360">
                <a:off x="2132930" y="1035327"/>
                <a:ext cx="1307248" cy="1307248"/>
                <a:chOff x="5153025" y="4019551"/>
                <a:chExt cx="1866899" cy="1866899"/>
              </a:xfrm>
            </p:grpSpPr>
            <p:sp>
              <p:nvSpPr>
                <p:cNvPr id="9" name="椭圆 213">
                  <a:extLst>
                    <a:ext uri="{FF2B5EF4-FFF2-40B4-BE49-F238E27FC236}">
                      <a16:creationId xmlns:a16="http://schemas.microsoft.com/office/drawing/2014/main" id="{CAE429C2-1ADC-41B8-8E88-7A9872C4CB2B}"/>
                    </a:ext>
                  </a:extLst>
                </p:cNvPr>
                <p:cNvSpPr/>
                <p:nvPr/>
              </p:nvSpPr>
              <p:spPr>
                <a:xfrm>
                  <a:off x="5566468" y="4396051"/>
                  <a:ext cx="1047657" cy="1047657"/>
                </a:xfrm>
                <a:prstGeom prst="ellipse">
                  <a:avLst/>
                </a:prstGeom>
                <a:solidFill>
                  <a:srgbClr val="FFC000"/>
                </a:solidFill>
                <a:ln w="22225">
                  <a:solidFill>
                    <a:srgbClr val="FFC000"/>
                  </a:solidFill>
                </a:ln>
                <a:effectLst>
                  <a:innerShdw blurRad="241300" dist="76200">
                    <a:srgbClr val="FFFF00"/>
                  </a:inn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latin typeface="inpin heiti" panose="00000500000000000000" pitchFamily="2" charset="-122"/>
                    <a:ea typeface="inpin heiti" panose="00000500000000000000" pitchFamily="2" charset="-122"/>
                    <a:sym typeface="inpin heiti" panose="00000500000000000000" pitchFamily="2" charset="-122"/>
                  </a:endParaRPr>
                </a:p>
              </p:txBody>
            </p:sp>
            <p:grpSp>
              <p:nvGrpSpPr>
                <p:cNvPr id="10" name="组合 214">
                  <a:extLst>
                    <a:ext uri="{FF2B5EF4-FFF2-40B4-BE49-F238E27FC236}">
                      <a16:creationId xmlns:a16="http://schemas.microsoft.com/office/drawing/2014/main" id="{9A5751E6-E460-47AF-BFA0-CB720BA0D66C}"/>
                    </a:ext>
                  </a:extLst>
                </p:cNvPr>
                <p:cNvGrpSpPr/>
                <p:nvPr/>
              </p:nvGrpSpPr>
              <p:grpSpPr>
                <a:xfrm>
                  <a:off x="6050915" y="4019551"/>
                  <a:ext cx="71120" cy="1866899"/>
                  <a:chOff x="6072187" y="3914775"/>
                  <a:chExt cx="0" cy="2143125"/>
                </a:xfrm>
              </p:grpSpPr>
              <p:cxnSp>
                <p:nvCxnSpPr>
                  <p:cNvPr id="20" name="直接连接符 224">
                    <a:extLst>
                      <a:ext uri="{FF2B5EF4-FFF2-40B4-BE49-F238E27FC236}">
                        <a16:creationId xmlns:a16="http://schemas.microsoft.com/office/drawing/2014/main" id="{5B35119E-C896-41EB-B06A-6B1E986A1A16}"/>
                      </a:ext>
                    </a:extLst>
                  </p:cNvPr>
                  <p:cNvCxnSpPr/>
                  <p:nvPr/>
                </p:nvCxnSpPr>
                <p:spPr>
                  <a:xfrm>
                    <a:off x="6072187" y="3914775"/>
                    <a:ext cx="0" cy="247650"/>
                  </a:xfrm>
                  <a:prstGeom prst="line">
                    <a:avLst/>
                  </a:prstGeom>
                  <a:ln w="88900" cap="rnd">
                    <a:solidFill>
                      <a:srgbClr val="FFC0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1" name="直接连接符 225">
                    <a:extLst>
                      <a:ext uri="{FF2B5EF4-FFF2-40B4-BE49-F238E27FC236}">
                        <a16:creationId xmlns:a16="http://schemas.microsoft.com/office/drawing/2014/main" id="{B97B0B4C-F853-413C-B419-31B42B514010}"/>
                      </a:ext>
                    </a:extLst>
                  </p:cNvPr>
                  <p:cNvCxnSpPr/>
                  <p:nvPr/>
                </p:nvCxnSpPr>
                <p:spPr>
                  <a:xfrm>
                    <a:off x="6072187" y="5810250"/>
                    <a:ext cx="0" cy="247650"/>
                  </a:xfrm>
                  <a:prstGeom prst="line">
                    <a:avLst/>
                  </a:prstGeom>
                  <a:ln w="88900" cap="rnd">
                    <a:solidFill>
                      <a:srgbClr val="FFC0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11" name="组合 215">
                  <a:extLst>
                    <a:ext uri="{FF2B5EF4-FFF2-40B4-BE49-F238E27FC236}">
                      <a16:creationId xmlns:a16="http://schemas.microsoft.com/office/drawing/2014/main" id="{F91DAE4A-C2DD-4B66-8259-597BEA02BD89}"/>
                    </a:ext>
                  </a:extLst>
                </p:cNvPr>
                <p:cNvGrpSpPr/>
                <p:nvPr/>
              </p:nvGrpSpPr>
              <p:grpSpPr>
                <a:xfrm rot="16200000">
                  <a:off x="6050915" y="4019551"/>
                  <a:ext cx="71120" cy="1866899"/>
                  <a:chOff x="6072187" y="3914775"/>
                  <a:chExt cx="0" cy="2143125"/>
                </a:xfrm>
              </p:grpSpPr>
              <p:cxnSp>
                <p:nvCxnSpPr>
                  <p:cNvPr id="18" name="直接连接符 222">
                    <a:extLst>
                      <a:ext uri="{FF2B5EF4-FFF2-40B4-BE49-F238E27FC236}">
                        <a16:creationId xmlns:a16="http://schemas.microsoft.com/office/drawing/2014/main" id="{AE546411-C256-4D9D-A014-4F64D2400B2C}"/>
                      </a:ext>
                    </a:extLst>
                  </p:cNvPr>
                  <p:cNvCxnSpPr/>
                  <p:nvPr/>
                </p:nvCxnSpPr>
                <p:spPr>
                  <a:xfrm>
                    <a:off x="6072187" y="3914775"/>
                    <a:ext cx="0" cy="247650"/>
                  </a:xfrm>
                  <a:prstGeom prst="line">
                    <a:avLst/>
                  </a:prstGeom>
                  <a:ln w="88900" cap="rnd">
                    <a:solidFill>
                      <a:srgbClr val="FFC0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9" name="直接连接符 223">
                    <a:extLst>
                      <a:ext uri="{FF2B5EF4-FFF2-40B4-BE49-F238E27FC236}">
                        <a16:creationId xmlns:a16="http://schemas.microsoft.com/office/drawing/2014/main" id="{4B823C81-AAC7-4117-B927-36791371A80A}"/>
                      </a:ext>
                    </a:extLst>
                  </p:cNvPr>
                  <p:cNvCxnSpPr/>
                  <p:nvPr/>
                </p:nvCxnSpPr>
                <p:spPr>
                  <a:xfrm>
                    <a:off x="6072187" y="5810250"/>
                    <a:ext cx="0" cy="247650"/>
                  </a:xfrm>
                  <a:prstGeom prst="line">
                    <a:avLst/>
                  </a:prstGeom>
                  <a:ln w="88900" cap="rnd">
                    <a:solidFill>
                      <a:srgbClr val="FFC0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12" name="组合 216">
                  <a:extLst>
                    <a:ext uri="{FF2B5EF4-FFF2-40B4-BE49-F238E27FC236}">
                      <a16:creationId xmlns:a16="http://schemas.microsoft.com/office/drawing/2014/main" id="{91960DCF-B964-4710-BE02-5081C3D47B7C}"/>
                    </a:ext>
                  </a:extLst>
                </p:cNvPr>
                <p:cNvGrpSpPr/>
                <p:nvPr/>
              </p:nvGrpSpPr>
              <p:grpSpPr>
                <a:xfrm rot="2700000">
                  <a:off x="6050915" y="4019551"/>
                  <a:ext cx="71120" cy="1866899"/>
                  <a:chOff x="6072187" y="3914775"/>
                  <a:chExt cx="0" cy="2143125"/>
                </a:xfrm>
              </p:grpSpPr>
              <p:cxnSp>
                <p:nvCxnSpPr>
                  <p:cNvPr id="16" name="直接连接符 220">
                    <a:extLst>
                      <a:ext uri="{FF2B5EF4-FFF2-40B4-BE49-F238E27FC236}">
                        <a16:creationId xmlns:a16="http://schemas.microsoft.com/office/drawing/2014/main" id="{8BF53C75-AF03-4218-91A0-CF197354E192}"/>
                      </a:ext>
                    </a:extLst>
                  </p:cNvPr>
                  <p:cNvCxnSpPr/>
                  <p:nvPr/>
                </p:nvCxnSpPr>
                <p:spPr>
                  <a:xfrm>
                    <a:off x="6072187" y="3914775"/>
                    <a:ext cx="0" cy="247650"/>
                  </a:xfrm>
                  <a:prstGeom prst="line">
                    <a:avLst/>
                  </a:prstGeom>
                  <a:ln w="88900" cap="rnd">
                    <a:solidFill>
                      <a:srgbClr val="FFC0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7" name="直接连接符 221">
                    <a:extLst>
                      <a:ext uri="{FF2B5EF4-FFF2-40B4-BE49-F238E27FC236}">
                        <a16:creationId xmlns:a16="http://schemas.microsoft.com/office/drawing/2014/main" id="{8F54E177-1461-4BF0-B7D2-962AD2E2A05F}"/>
                      </a:ext>
                    </a:extLst>
                  </p:cNvPr>
                  <p:cNvCxnSpPr/>
                  <p:nvPr/>
                </p:nvCxnSpPr>
                <p:spPr>
                  <a:xfrm>
                    <a:off x="6072187" y="5810250"/>
                    <a:ext cx="0" cy="247650"/>
                  </a:xfrm>
                  <a:prstGeom prst="line">
                    <a:avLst/>
                  </a:prstGeom>
                  <a:ln w="88900" cap="rnd">
                    <a:solidFill>
                      <a:srgbClr val="FFC0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13" name="组合 217">
                  <a:extLst>
                    <a:ext uri="{FF2B5EF4-FFF2-40B4-BE49-F238E27FC236}">
                      <a16:creationId xmlns:a16="http://schemas.microsoft.com/office/drawing/2014/main" id="{B358210F-C277-41A0-82EC-57E16C4042C1}"/>
                    </a:ext>
                  </a:extLst>
                </p:cNvPr>
                <p:cNvGrpSpPr/>
                <p:nvPr/>
              </p:nvGrpSpPr>
              <p:grpSpPr>
                <a:xfrm rot="18900000" flipH="1">
                  <a:off x="6050915" y="4019551"/>
                  <a:ext cx="71120" cy="1866899"/>
                  <a:chOff x="6072187" y="3914775"/>
                  <a:chExt cx="0" cy="2143125"/>
                </a:xfrm>
              </p:grpSpPr>
              <p:cxnSp>
                <p:nvCxnSpPr>
                  <p:cNvPr id="14" name="直接连接符 218">
                    <a:extLst>
                      <a:ext uri="{FF2B5EF4-FFF2-40B4-BE49-F238E27FC236}">
                        <a16:creationId xmlns:a16="http://schemas.microsoft.com/office/drawing/2014/main" id="{9C493D0E-178C-4C7D-945F-7E0BF791151E}"/>
                      </a:ext>
                    </a:extLst>
                  </p:cNvPr>
                  <p:cNvCxnSpPr/>
                  <p:nvPr/>
                </p:nvCxnSpPr>
                <p:spPr>
                  <a:xfrm>
                    <a:off x="6072187" y="3914775"/>
                    <a:ext cx="0" cy="247650"/>
                  </a:xfrm>
                  <a:prstGeom prst="line">
                    <a:avLst/>
                  </a:prstGeom>
                  <a:ln w="88900" cap="rnd">
                    <a:solidFill>
                      <a:srgbClr val="FFC0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5" name="直接连接符 219">
                    <a:extLst>
                      <a:ext uri="{FF2B5EF4-FFF2-40B4-BE49-F238E27FC236}">
                        <a16:creationId xmlns:a16="http://schemas.microsoft.com/office/drawing/2014/main" id="{6B5A93AE-ACC7-4866-976E-9D828ED03AFE}"/>
                      </a:ext>
                    </a:extLst>
                  </p:cNvPr>
                  <p:cNvCxnSpPr/>
                  <p:nvPr/>
                </p:nvCxnSpPr>
                <p:spPr>
                  <a:xfrm>
                    <a:off x="6072187" y="5810250"/>
                    <a:ext cx="0" cy="247650"/>
                  </a:xfrm>
                  <a:prstGeom prst="line">
                    <a:avLst/>
                  </a:prstGeom>
                  <a:ln w="88900" cap="rnd">
                    <a:solidFill>
                      <a:srgbClr val="FFC0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sp>
            <p:nvSpPr>
              <p:cNvPr id="8" name="弧形 212">
                <a:extLst>
                  <a:ext uri="{FF2B5EF4-FFF2-40B4-BE49-F238E27FC236}">
                    <a16:creationId xmlns:a16="http://schemas.microsoft.com/office/drawing/2014/main" id="{2BC34068-C9F2-4C34-B9EA-ACA712186FB8}"/>
                  </a:ext>
                </a:extLst>
              </p:cNvPr>
              <p:cNvSpPr/>
              <p:nvPr/>
            </p:nvSpPr>
            <p:spPr>
              <a:xfrm>
                <a:off x="2477044" y="1366932"/>
                <a:ext cx="594214" cy="594214"/>
              </a:xfrm>
              <a:prstGeom prst="arc">
                <a:avLst/>
              </a:prstGeom>
              <a:ln w="50800" cap="rnd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endParaRPr>
              </a:p>
            </p:txBody>
          </p:sp>
        </p:grpSp>
        <p:grpSp>
          <p:nvGrpSpPr>
            <p:cNvPr id="22" name="组合 226">
              <a:extLst>
                <a:ext uri="{FF2B5EF4-FFF2-40B4-BE49-F238E27FC236}">
                  <a16:creationId xmlns:a16="http://schemas.microsoft.com/office/drawing/2014/main" id="{6AADC884-BF35-43D0-BEE5-73EFDB3037DA}"/>
                </a:ext>
              </a:extLst>
            </p:cNvPr>
            <p:cNvGrpSpPr/>
            <p:nvPr/>
          </p:nvGrpSpPr>
          <p:grpSpPr>
            <a:xfrm>
              <a:off x="3906865" y="2775068"/>
              <a:ext cx="3040994" cy="1708250"/>
              <a:chOff x="8726219" y="-661205"/>
              <a:chExt cx="2154936" cy="1322409"/>
            </a:xfrm>
          </p:grpSpPr>
          <p:sp>
            <p:nvSpPr>
              <p:cNvPr id="23" name="任意多边形 227">
                <a:extLst>
                  <a:ext uri="{FF2B5EF4-FFF2-40B4-BE49-F238E27FC236}">
                    <a16:creationId xmlns:a16="http://schemas.microsoft.com/office/drawing/2014/main" id="{A730D124-97EC-423B-B1F8-E7016A54BA28}"/>
                  </a:ext>
                </a:extLst>
              </p:cNvPr>
              <p:cNvSpPr/>
              <p:nvPr/>
            </p:nvSpPr>
            <p:spPr>
              <a:xfrm rot="21387068">
                <a:off x="8737941" y="-661205"/>
                <a:ext cx="2143214" cy="1322408"/>
              </a:xfrm>
              <a:custGeom>
                <a:avLst/>
                <a:gdLst>
                  <a:gd name="connsiteX0" fmla="*/ 948690 w 2148840"/>
                  <a:gd name="connsiteY0" fmla="*/ 0 h 1325880"/>
                  <a:gd name="connsiteX1" fmla="*/ 1264643 w 2148840"/>
                  <a:gd name="connsiteY1" fmla="*/ 209428 h 1325880"/>
                  <a:gd name="connsiteX2" fmla="*/ 1272463 w 2148840"/>
                  <a:gd name="connsiteY2" fmla="*/ 234618 h 1325880"/>
                  <a:gd name="connsiteX3" fmla="*/ 1318138 w 2148840"/>
                  <a:gd name="connsiteY3" fmla="*/ 209827 h 1325880"/>
                  <a:gd name="connsiteX4" fmla="*/ 1451610 w 2148840"/>
                  <a:gd name="connsiteY4" fmla="*/ 182880 h 1325880"/>
                  <a:gd name="connsiteX5" fmla="*/ 1735948 w 2148840"/>
                  <a:gd name="connsiteY5" fmla="*/ 334061 h 1325880"/>
                  <a:gd name="connsiteX6" fmla="*/ 1754729 w 2148840"/>
                  <a:gd name="connsiteY6" fmla="*/ 368663 h 1325880"/>
                  <a:gd name="connsiteX7" fmla="*/ 1811161 w 2148840"/>
                  <a:gd name="connsiteY7" fmla="*/ 374352 h 1325880"/>
                  <a:gd name="connsiteX8" fmla="*/ 2148840 w 2148840"/>
                  <a:gd name="connsiteY8" fmla="*/ 788670 h 1325880"/>
                  <a:gd name="connsiteX9" fmla="*/ 1725930 w 2148840"/>
                  <a:gd name="connsiteY9" fmla="*/ 1211580 h 1325880"/>
                  <a:gd name="connsiteX10" fmla="*/ 1489477 w 2148840"/>
                  <a:gd name="connsiteY10" fmla="*/ 1139354 h 1325880"/>
                  <a:gd name="connsiteX11" fmla="*/ 1436947 w 2148840"/>
                  <a:gd name="connsiteY11" fmla="*/ 1096013 h 1325880"/>
                  <a:gd name="connsiteX12" fmla="*/ 1420223 w 2148840"/>
                  <a:gd name="connsiteY12" fmla="*/ 1126825 h 1325880"/>
                  <a:gd name="connsiteX13" fmla="*/ 1045845 w 2148840"/>
                  <a:gd name="connsiteY13" fmla="*/ 1325880 h 1325880"/>
                  <a:gd name="connsiteX14" fmla="*/ 726597 w 2148840"/>
                  <a:gd name="connsiteY14" fmla="*/ 1193643 h 1325880"/>
                  <a:gd name="connsiteX15" fmla="*/ 677235 w 2148840"/>
                  <a:gd name="connsiteY15" fmla="*/ 1133816 h 1325880"/>
                  <a:gd name="connsiteX16" fmla="*/ 643102 w 2148840"/>
                  <a:gd name="connsiteY16" fmla="*/ 1152342 h 1325880"/>
                  <a:gd name="connsiteX17" fmla="*/ 462915 w 2148840"/>
                  <a:gd name="connsiteY17" fmla="*/ 1188720 h 1325880"/>
                  <a:gd name="connsiteX18" fmla="*/ 0 w 2148840"/>
                  <a:gd name="connsiteY18" fmla="*/ 725805 h 1325880"/>
                  <a:gd name="connsiteX19" fmla="*/ 462915 w 2148840"/>
                  <a:gd name="connsiteY19" fmla="*/ 262890 h 1325880"/>
                  <a:gd name="connsiteX20" fmla="*/ 556209 w 2148840"/>
                  <a:gd name="connsiteY20" fmla="*/ 272295 h 1325880"/>
                  <a:gd name="connsiteX21" fmla="*/ 611187 w 2148840"/>
                  <a:gd name="connsiteY21" fmla="*/ 289361 h 1325880"/>
                  <a:gd name="connsiteX22" fmla="*/ 612757 w 2148840"/>
                  <a:gd name="connsiteY22" fmla="*/ 273794 h 1325880"/>
                  <a:gd name="connsiteX23" fmla="*/ 948690 w 2148840"/>
                  <a:gd name="connsiteY23" fmla="*/ 0 h 13258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148840" h="1325880">
                    <a:moveTo>
                      <a:pt x="948690" y="0"/>
                    </a:moveTo>
                    <a:cubicBezTo>
                      <a:pt x="1090723" y="0"/>
                      <a:pt x="1212588" y="86356"/>
                      <a:pt x="1264643" y="209428"/>
                    </a:cubicBezTo>
                    <a:lnTo>
                      <a:pt x="1272463" y="234618"/>
                    </a:lnTo>
                    <a:lnTo>
                      <a:pt x="1318138" y="209827"/>
                    </a:lnTo>
                    <a:cubicBezTo>
                      <a:pt x="1359162" y="192475"/>
                      <a:pt x="1404265" y="182880"/>
                      <a:pt x="1451610" y="182880"/>
                    </a:cubicBezTo>
                    <a:cubicBezTo>
                      <a:pt x="1569971" y="182880"/>
                      <a:pt x="1674326" y="242849"/>
                      <a:pt x="1735948" y="334061"/>
                    </a:cubicBezTo>
                    <a:lnTo>
                      <a:pt x="1754729" y="368663"/>
                    </a:lnTo>
                    <a:lnTo>
                      <a:pt x="1811161" y="374352"/>
                    </a:lnTo>
                    <a:cubicBezTo>
                      <a:pt x="2003874" y="413787"/>
                      <a:pt x="2148840" y="584299"/>
                      <a:pt x="2148840" y="788670"/>
                    </a:cubicBezTo>
                    <a:cubicBezTo>
                      <a:pt x="2148840" y="1022237"/>
                      <a:pt x="1959497" y="1211580"/>
                      <a:pt x="1725930" y="1211580"/>
                    </a:cubicBezTo>
                    <a:cubicBezTo>
                      <a:pt x="1638342" y="1211580"/>
                      <a:pt x="1556974" y="1184954"/>
                      <a:pt x="1489477" y="1139354"/>
                    </a:cubicBezTo>
                    <a:lnTo>
                      <a:pt x="1436947" y="1096013"/>
                    </a:lnTo>
                    <a:lnTo>
                      <a:pt x="1420223" y="1126825"/>
                    </a:lnTo>
                    <a:cubicBezTo>
                      <a:pt x="1339088" y="1246920"/>
                      <a:pt x="1201688" y="1325880"/>
                      <a:pt x="1045845" y="1325880"/>
                    </a:cubicBezTo>
                    <a:cubicBezTo>
                      <a:pt x="921171" y="1325880"/>
                      <a:pt x="808300" y="1275346"/>
                      <a:pt x="726597" y="1193643"/>
                    </a:cubicBezTo>
                    <a:lnTo>
                      <a:pt x="677235" y="1133816"/>
                    </a:lnTo>
                    <a:lnTo>
                      <a:pt x="643102" y="1152342"/>
                    </a:lnTo>
                    <a:cubicBezTo>
                      <a:pt x="587720" y="1175767"/>
                      <a:pt x="526830" y="1188720"/>
                      <a:pt x="462915" y="1188720"/>
                    </a:cubicBezTo>
                    <a:cubicBezTo>
                      <a:pt x="207254" y="1188720"/>
                      <a:pt x="0" y="981466"/>
                      <a:pt x="0" y="725805"/>
                    </a:cubicBezTo>
                    <a:cubicBezTo>
                      <a:pt x="0" y="470144"/>
                      <a:pt x="207254" y="262890"/>
                      <a:pt x="462915" y="262890"/>
                    </a:cubicBezTo>
                    <a:cubicBezTo>
                      <a:pt x="494873" y="262890"/>
                      <a:pt x="526074" y="266128"/>
                      <a:pt x="556209" y="272295"/>
                    </a:cubicBezTo>
                    <a:lnTo>
                      <a:pt x="611187" y="289361"/>
                    </a:lnTo>
                    <a:lnTo>
                      <a:pt x="612757" y="273794"/>
                    </a:lnTo>
                    <a:cubicBezTo>
                      <a:pt x="644731" y="117540"/>
                      <a:pt x="782984" y="0"/>
                      <a:pt x="948690" y="0"/>
                    </a:cubicBezTo>
                    <a:close/>
                  </a:path>
                </a:pathLst>
              </a:custGeom>
              <a:solidFill>
                <a:schemeClr val="bg1"/>
              </a:solidFill>
              <a:ln w="19050">
                <a:solidFill>
                  <a:srgbClr val="91F0FD"/>
                </a:solidFill>
              </a:ln>
              <a:effectLst>
                <a:outerShdw blurRad="215900" dist="76200" dir="6600000" algn="t" rotWithShape="0">
                  <a:prstClr val="black">
                    <a:alpha val="1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endParaRPr>
              </a:p>
            </p:txBody>
          </p:sp>
          <p:sp>
            <p:nvSpPr>
              <p:cNvPr id="24" name="任意多边形 228">
                <a:extLst>
                  <a:ext uri="{FF2B5EF4-FFF2-40B4-BE49-F238E27FC236}">
                    <a16:creationId xmlns:a16="http://schemas.microsoft.com/office/drawing/2014/main" id="{B3D03377-2B78-426E-A502-E3FA17FD2B87}"/>
                  </a:ext>
                </a:extLst>
              </p:cNvPr>
              <p:cNvSpPr/>
              <p:nvPr/>
            </p:nvSpPr>
            <p:spPr>
              <a:xfrm rot="21387068">
                <a:off x="8726219" y="-661204"/>
                <a:ext cx="2143214" cy="1322408"/>
              </a:xfrm>
              <a:custGeom>
                <a:avLst/>
                <a:gdLst>
                  <a:gd name="connsiteX0" fmla="*/ 948690 w 2148840"/>
                  <a:gd name="connsiteY0" fmla="*/ 0 h 1325880"/>
                  <a:gd name="connsiteX1" fmla="*/ 1264643 w 2148840"/>
                  <a:gd name="connsiteY1" fmla="*/ 209428 h 1325880"/>
                  <a:gd name="connsiteX2" fmla="*/ 1272463 w 2148840"/>
                  <a:gd name="connsiteY2" fmla="*/ 234618 h 1325880"/>
                  <a:gd name="connsiteX3" fmla="*/ 1318138 w 2148840"/>
                  <a:gd name="connsiteY3" fmla="*/ 209827 h 1325880"/>
                  <a:gd name="connsiteX4" fmla="*/ 1451610 w 2148840"/>
                  <a:gd name="connsiteY4" fmla="*/ 182880 h 1325880"/>
                  <a:gd name="connsiteX5" fmla="*/ 1735948 w 2148840"/>
                  <a:gd name="connsiteY5" fmla="*/ 334061 h 1325880"/>
                  <a:gd name="connsiteX6" fmla="*/ 1754729 w 2148840"/>
                  <a:gd name="connsiteY6" fmla="*/ 368663 h 1325880"/>
                  <a:gd name="connsiteX7" fmla="*/ 1811161 w 2148840"/>
                  <a:gd name="connsiteY7" fmla="*/ 374352 h 1325880"/>
                  <a:gd name="connsiteX8" fmla="*/ 2148840 w 2148840"/>
                  <a:gd name="connsiteY8" fmla="*/ 788670 h 1325880"/>
                  <a:gd name="connsiteX9" fmla="*/ 1725930 w 2148840"/>
                  <a:gd name="connsiteY9" fmla="*/ 1211580 h 1325880"/>
                  <a:gd name="connsiteX10" fmla="*/ 1489477 w 2148840"/>
                  <a:gd name="connsiteY10" fmla="*/ 1139354 h 1325880"/>
                  <a:gd name="connsiteX11" fmla="*/ 1436947 w 2148840"/>
                  <a:gd name="connsiteY11" fmla="*/ 1096013 h 1325880"/>
                  <a:gd name="connsiteX12" fmla="*/ 1420223 w 2148840"/>
                  <a:gd name="connsiteY12" fmla="*/ 1126825 h 1325880"/>
                  <a:gd name="connsiteX13" fmla="*/ 1045845 w 2148840"/>
                  <a:gd name="connsiteY13" fmla="*/ 1325880 h 1325880"/>
                  <a:gd name="connsiteX14" fmla="*/ 726597 w 2148840"/>
                  <a:gd name="connsiteY14" fmla="*/ 1193643 h 1325880"/>
                  <a:gd name="connsiteX15" fmla="*/ 677235 w 2148840"/>
                  <a:gd name="connsiteY15" fmla="*/ 1133816 h 1325880"/>
                  <a:gd name="connsiteX16" fmla="*/ 643102 w 2148840"/>
                  <a:gd name="connsiteY16" fmla="*/ 1152342 h 1325880"/>
                  <a:gd name="connsiteX17" fmla="*/ 462915 w 2148840"/>
                  <a:gd name="connsiteY17" fmla="*/ 1188720 h 1325880"/>
                  <a:gd name="connsiteX18" fmla="*/ 0 w 2148840"/>
                  <a:gd name="connsiteY18" fmla="*/ 725805 h 1325880"/>
                  <a:gd name="connsiteX19" fmla="*/ 462915 w 2148840"/>
                  <a:gd name="connsiteY19" fmla="*/ 262890 h 1325880"/>
                  <a:gd name="connsiteX20" fmla="*/ 556209 w 2148840"/>
                  <a:gd name="connsiteY20" fmla="*/ 272295 h 1325880"/>
                  <a:gd name="connsiteX21" fmla="*/ 611187 w 2148840"/>
                  <a:gd name="connsiteY21" fmla="*/ 289361 h 1325880"/>
                  <a:gd name="connsiteX22" fmla="*/ 612757 w 2148840"/>
                  <a:gd name="connsiteY22" fmla="*/ 273794 h 1325880"/>
                  <a:gd name="connsiteX23" fmla="*/ 948690 w 2148840"/>
                  <a:gd name="connsiteY23" fmla="*/ 0 h 13258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148840" h="1325880">
                    <a:moveTo>
                      <a:pt x="948690" y="0"/>
                    </a:moveTo>
                    <a:cubicBezTo>
                      <a:pt x="1090723" y="0"/>
                      <a:pt x="1212588" y="86356"/>
                      <a:pt x="1264643" y="209428"/>
                    </a:cubicBezTo>
                    <a:lnTo>
                      <a:pt x="1272463" y="234618"/>
                    </a:lnTo>
                    <a:lnTo>
                      <a:pt x="1318138" y="209827"/>
                    </a:lnTo>
                    <a:cubicBezTo>
                      <a:pt x="1359162" y="192475"/>
                      <a:pt x="1404265" y="182880"/>
                      <a:pt x="1451610" y="182880"/>
                    </a:cubicBezTo>
                    <a:cubicBezTo>
                      <a:pt x="1569971" y="182880"/>
                      <a:pt x="1674326" y="242849"/>
                      <a:pt x="1735948" y="334061"/>
                    </a:cubicBezTo>
                    <a:lnTo>
                      <a:pt x="1754729" y="368663"/>
                    </a:lnTo>
                    <a:lnTo>
                      <a:pt x="1811161" y="374352"/>
                    </a:lnTo>
                    <a:cubicBezTo>
                      <a:pt x="2003874" y="413787"/>
                      <a:pt x="2148840" y="584299"/>
                      <a:pt x="2148840" y="788670"/>
                    </a:cubicBezTo>
                    <a:cubicBezTo>
                      <a:pt x="2148840" y="1022237"/>
                      <a:pt x="1959497" y="1211580"/>
                      <a:pt x="1725930" y="1211580"/>
                    </a:cubicBezTo>
                    <a:cubicBezTo>
                      <a:pt x="1638342" y="1211580"/>
                      <a:pt x="1556974" y="1184954"/>
                      <a:pt x="1489477" y="1139354"/>
                    </a:cubicBezTo>
                    <a:lnTo>
                      <a:pt x="1436947" y="1096013"/>
                    </a:lnTo>
                    <a:lnTo>
                      <a:pt x="1420223" y="1126825"/>
                    </a:lnTo>
                    <a:cubicBezTo>
                      <a:pt x="1339088" y="1246920"/>
                      <a:pt x="1201688" y="1325880"/>
                      <a:pt x="1045845" y="1325880"/>
                    </a:cubicBezTo>
                    <a:cubicBezTo>
                      <a:pt x="921171" y="1325880"/>
                      <a:pt x="808300" y="1275346"/>
                      <a:pt x="726597" y="1193643"/>
                    </a:cubicBezTo>
                    <a:lnTo>
                      <a:pt x="677235" y="1133816"/>
                    </a:lnTo>
                    <a:lnTo>
                      <a:pt x="643102" y="1152342"/>
                    </a:lnTo>
                    <a:cubicBezTo>
                      <a:pt x="587720" y="1175767"/>
                      <a:pt x="526830" y="1188720"/>
                      <a:pt x="462915" y="1188720"/>
                    </a:cubicBezTo>
                    <a:cubicBezTo>
                      <a:pt x="207254" y="1188720"/>
                      <a:pt x="0" y="981466"/>
                      <a:pt x="0" y="725805"/>
                    </a:cubicBezTo>
                    <a:cubicBezTo>
                      <a:pt x="0" y="470144"/>
                      <a:pt x="207254" y="262890"/>
                      <a:pt x="462915" y="262890"/>
                    </a:cubicBezTo>
                    <a:cubicBezTo>
                      <a:pt x="494873" y="262890"/>
                      <a:pt x="526074" y="266128"/>
                      <a:pt x="556209" y="272295"/>
                    </a:cubicBezTo>
                    <a:lnTo>
                      <a:pt x="611187" y="289361"/>
                    </a:lnTo>
                    <a:lnTo>
                      <a:pt x="612757" y="273794"/>
                    </a:lnTo>
                    <a:cubicBezTo>
                      <a:pt x="644731" y="117540"/>
                      <a:pt x="782984" y="0"/>
                      <a:pt x="948690" y="0"/>
                    </a:cubicBezTo>
                    <a:close/>
                  </a:path>
                </a:pathLst>
              </a:custGeom>
              <a:solidFill>
                <a:schemeClr val="bg1"/>
              </a:solidFill>
              <a:ln w="19050">
                <a:solidFill>
                  <a:srgbClr val="91F0FD"/>
                </a:solidFill>
              </a:ln>
              <a:effectLst>
                <a:innerShdw blurRad="355600" dist="114300" dir="3600000">
                  <a:srgbClr val="19B4C9">
                    <a:alpha val="32000"/>
                  </a:srgb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endParaRPr>
              </a:p>
            </p:txBody>
          </p:sp>
        </p:grp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2DEA48F6-C49D-437A-9391-F888C8CC8756}"/>
                </a:ext>
              </a:extLst>
            </p:cNvPr>
            <p:cNvSpPr txBox="1"/>
            <p:nvPr/>
          </p:nvSpPr>
          <p:spPr>
            <a:xfrm>
              <a:off x="4105096" y="3312904"/>
              <a:ext cx="2584362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0" b="1">
                  <a:solidFill>
                    <a:srgbClr val="002060"/>
                  </a:solidFill>
                  <a:latin typeface="UTM Avo" panose="02040603050506020204" pitchFamily="18" charset="0"/>
                  <a:cs typeface="Times New Roman" panose="02020603050405020304" pitchFamily="18" charset="0"/>
                </a:rPr>
                <a:t>Nhân vật</a:t>
              </a:r>
            </a:p>
          </p:txBody>
        </p:sp>
      </p:grpSp>
      <p:grpSp>
        <p:nvGrpSpPr>
          <p:cNvPr id="29" name="组合 10"/>
          <p:cNvGrpSpPr/>
          <p:nvPr/>
        </p:nvGrpSpPr>
        <p:grpSpPr>
          <a:xfrm>
            <a:off x="1777626" y="4601226"/>
            <a:ext cx="2837493" cy="1655395"/>
            <a:chOff x="676404" y="1039661"/>
            <a:chExt cx="7766137" cy="3244240"/>
          </a:xfrm>
          <a:solidFill>
            <a:schemeClr val="bg1"/>
          </a:solidFill>
        </p:grpSpPr>
        <p:sp>
          <p:nvSpPr>
            <p:cNvPr id="30" name="矩形: 圆角 11"/>
            <p:cNvSpPr/>
            <p:nvPr userDrawn="1"/>
          </p:nvSpPr>
          <p:spPr>
            <a:xfrm>
              <a:off x="676404" y="1039661"/>
              <a:ext cx="7766137" cy="3244240"/>
            </a:xfrm>
            <a:prstGeom prst="roundRect">
              <a:avLst/>
            </a:prstGeom>
            <a:grpFill/>
            <a:ln w="101600">
              <a:solidFill>
                <a:srgbClr val="92D4AF"/>
              </a:solidFill>
            </a:ln>
            <a:effectLst>
              <a:outerShdw blurRad="50800" dist="1397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1" name="矩形: 圆角 12"/>
            <p:cNvSpPr/>
            <p:nvPr userDrawn="1"/>
          </p:nvSpPr>
          <p:spPr>
            <a:xfrm>
              <a:off x="807928" y="1151351"/>
              <a:ext cx="7503089" cy="3020860"/>
            </a:xfrm>
            <a:prstGeom prst="roundRect">
              <a:avLst/>
            </a:prstGeom>
            <a:grpFill/>
            <a:ln w="25400">
              <a:solidFill>
                <a:srgbClr val="92D4AF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32" name="组合 10"/>
          <p:cNvGrpSpPr/>
          <p:nvPr/>
        </p:nvGrpSpPr>
        <p:grpSpPr>
          <a:xfrm>
            <a:off x="6236261" y="4502356"/>
            <a:ext cx="2928590" cy="1701747"/>
            <a:chOff x="1510970" y="1407239"/>
            <a:chExt cx="7774991" cy="3213010"/>
          </a:xfrm>
          <a:solidFill>
            <a:schemeClr val="bg1"/>
          </a:solidFill>
        </p:grpSpPr>
        <p:sp>
          <p:nvSpPr>
            <p:cNvPr id="33" name="矩形: 圆角 11"/>
            <p:cNvSpPr/>
            <p:nvPr userDrawn="1"/>
          </p:nvSpPr>
          <p:spPr>
            <a:xfrm>
              <a:off x="1510970" y="1407239"/>
              <a:ext cx="7774991" cy="3213010"/>
            </a:xfrm>
            <a:prstGeom prst="roundRect">
              <a:avLst/>
            </a:prstGeom>
            <a:grpFill/>
            <a:ln w="101600">
              <a:solidFill>
                <a:srgbClr val="FF7C80"/>
              </a:solidFill>
            </a:ln>
            <a:effectLst>
              <a:outerShdw blurRad="50800" dist="1397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4" name="矩形: 圆角 12"/>
            <p:cNvSpPr/>
            <p:nvPr userDrawn="1"/>
          </p:nvSpPr>
          <p:spPr>
            <a:xfrm>
              <a:off x="1642494" y="1503313"/>
              <a:ext cx="7503089" cy="3020860"/>
            </a:xfrm>
            <a:prstGeom prst="roundRect">
              <a:avLst/>
            </a:prstGeom>
            <a:grpFill/>
            <a:ln w="25400">
              <a:solidFill>
                <a:srgbClr val="FF7C80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5" name="TextBox 34"/>
          <p:cNvSpPr txBox="1"/>
          <p:nvPr/>
        </p:nvSpPr>
        <p:spPr>
          <a:xfrm>
            <a:off x="2135100" y="4982598"/>
            <a:ext cx="239842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>
                <a:latin typeface="UTM Avo" panose="02040603050506020204" pitchFamily="18" charset="0"/>
              </a:rPr>
              <a:t>Người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6997830" y="4522927"/>
            <a:ext cx="239842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>
                <a:latin typeface="UTM Avo" panose="02040603050506020204" pitchFamily="18" charset="0"/>
              </a:rPr>
              <a:t>Vật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6505063" y="5149594"/>
            <a:ext cx="239842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latin typeface="UTM Avo" panose="02040603050506020204" pitchFamily="18" charset="0"/>
              </a:rPr>
              <a:t>(Con vật, đồ vật, cây cối)</a:t>
            </a:r>
          </a:p>
        </p:txBody>
      </p:sp>
    </p:spTree>
    <p:extLst>
      <p:ext uri="{BB962C8B-B14F-4D97-AF65-F5344CB8AC3E}">
        <p14:creationId xmlns:p14="http://schemas.microsoft.com/office/powerpoint/2010/main" val="13708211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6" grpId="0" animBg="1"/>
      <p:bldP spid="5" grpId="0"/>
      <p:bldP spid="35" grpId="0"/>
      <p:bldP spid="36" grpId="0"/>
      <p:bldP spid="3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ontent Placeholder 819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58621695"/>
              </p:ext>
            </p:extLst>
          </p:nvPr>
        </p:nvGraphicFramePr>
        <p:xfrm>
          <a:off x="412954" y="683259"/>
          <a:ext cx="11577484" cy="5372767"/>
        </p:xfrm>
        <a:graphic>
          <a:graphicData uri="http://schemas.openxmlformats.org/drawingml/2006/table">
            <a:tbl>
              <a:tblPr>
                <a:tableStyleId>{616DA210-FB5B-4158-B5E0-FEB733F419BA}</a:tableStyleId>
              </a:tblPr>
              <a:tblGrid>
                <a:gridCol w="310757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1318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65672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921014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lang="en-US" altLang="en-US" sz="3200" b="1" dirty="0">
                          <a:latin typeface="UTM Avo" panose="02040603050506020204" pitchFamily="18" charset="0"/>
                        </a:rPr>
                        <a:t>Truyện</a:t>
                      </a:r>
                      <a:endParaRPr lang="en-US" altLang="en-US" sz="3200" b="1" dirty="0">
                        <a:solidFill>
                          <a:schemeClr val="accent2">
                            <a:lumMod val="50000"/>
                          </a:schemeClr>
                        </a:solidFill>
                        <a:latin typeface="UTM Avo" panose="0204060305050602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61" marR="91461" marT="45734" marB="45734" anchor="ctr">
                    <a:solidFill>
                      <a:srgbClr val="FF99FF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lang="en-US" altLang="en-US" sz="3200" b="1" dirty="0">
                          <a:latin typeface="UTM Avo" panose="02040603050506020204" pitchFamily="18" charset="0"/>
                        </a:rPr>
                        <a:t>Nhân vật </a:t>
                      </a:r>
                      <a:r>
                        <a:rPr lang="en-US" altLang="en-US" sz="3200" b="1">
                          <a:latin typeface="UTM Avo" panose="02040603050506020204" pitchFamily="18" charset="0"/>
                        </a:rPr>
                        <a:t>là người</a:t>
                      </a:r>
                      <a:endParaRPr lang="en-US" altLang="en-US" sz="3200" b="1" dirty="0">
                        <a:solidFill>
                          <a:schemeClr val="accent2">
                            <a:lumMod val="50000"/>
                          </a:schemeClr>
                        </a:solidFill>
                        <a:latin typeface="UTM Avo" panose="0204060305050602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61" marR="91461" marT="45734" marB="45734" anchor="ctr">
                    <a:solidFill>
                      <a:srgbClr val="FF99FF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lang="en-US" altLang="en-US" sz="3200" b="1" dirty="0">
                          <a:latin typeface="UTM Avo" panose="02040603050506020204" pitchFamily="18" charset="0"/>
                        </a:rPr>
                        <a:t>Nhân vật là vật</a:t>
                      </a:r>
                      <a:endParaRPr lang="en-US" altLang="en-US" sz="3200" b="1" dirty="0">
                        <a:solidFill>
                          <a:schemeClr val="accent2">
                            <a:lumMod val="50000"/>
                          </a:schemeClr>
                        </a:solidFill>
                        <a:latin typeface="UTM Avo" panose="0204060305050602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61" marR="91461" marT="45734" marB="45734" anchor="ctr">
                    <a:solidFill>
                      <a:srgbClr val="FF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45742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lang="en-US" altLang="en-US" sz="3600">
                          <a:latin typeface="UTM Avo" panose="02040603050506020204" pitchFamily="18" charset="0"/>
                        </a:rPr>
                        <a:t>Dế Mèn </a:t>
                      </a:r>
                      <a:r>
                        <a:rPr lang="en-US" altLang="en-US" sz="3600" dirty="0">
                          <a:latin typeface="UTM Avo" panose="02040603050506020204" pitchFamily="18" charset="0"/>
                        </a:rPr>
                        <a:t>bênh vực kẻ yếu</a:t>
                      </a:r>
                      <a:endParaRPr lang="en-US" altLang="en-US" sz="3600" b="1" dirty="0">
                        <a:solidFill>
                          <a:schemeClr val="tx1"/>
                        </a:solidFill>
                        <a:latin typeface="UTM Avo" panose="0204060305050602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61" marR="91461" marT="45734" marB="45734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just" eaLnBrk="1" hangingPunct="1">
                        <a:buNone/>
                      </a:pPr>
                      <a:endParaRPr lang="en-US" altLang="en-US" sz="3600" b="1" dirty="0">
                        <a:solidFill>
                          <a:schemeClr val="tx1"/>
                        </a:solidFill>
                        <a:latin typeface="UTM Avo" panose="0204060305050602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61" marR="91461" marT="45734" marB="45734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just" eaLnBrk="1" hangingPunct="1">
                        <a:buNone/>
                      </a:pPr>
                      <a:endParaRPr lang="en-US" altLang="en-US" sz="3600" b="1" dirty="0">
                        <a:solidFill>
                          <a:schemeClr val="tx1"/>
                        </a:solidFill>
                        <a:latin typeface="UTM Avo" panose="0204060305050602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61" marR="91461" marT="45734" marB="45734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14365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lang="en-US" altLang="en-US" sz="3600" dirty="0">
                          <a:latin typeface="UTM Avo" panose="02040603050506020204" pitchFamily="18" charset="0"/>
                        </a:rPr>
                        <a:t>Sự </a:t>
                      </a:r>
                      <a:r>
                        <a:rPr lang="en-US" altLang="en-US" sz="3600">
                          <a:latin typeface="UTM Avo" panose="02040603050506020204" pitchFamily="18" charset="0"/>
                        </a:rPr>
                        <a:t>tích </a:t>
                      </a:r>
                    </a:p>
                    <a:p>
                      <a:pPr lvl="0" algn="ctr" eaLnBrk="1" hangingPunct="1">
                        <a:buNone/>
                      </a:pPr>
                      <a:r>
                        <a:rPr lang="en-US" altLang="en-US" sz="3600">
                          <a:latin typeface="UTM Avo" panose="02040603050506020204" pitchFamily="18" charset="0"/>
                        </a:rPr>
                        <a:t>hồ </a:t>
                      </a:r>
                      <a:r>
                        <a:rPr lang="en-US" altLang="en-US" sz="3600" dirty="0">
                          <a:latin typeface="UTM Avo" panose="02040603050506020204" pitchFamily="18" charset="0"/>
                        </a:rPr>
                        <a:t>Ba Bể</a:t>
                      </a:r>
                      <a:endParaRPr lang="en-US" altLang="en-US" sz="3600" b="1" dirty="0">
                        <a:solidFill>
                          <a:schemeClr val="tx1"/>
                        </a:solidFill>
                        <a:latin typeface="UTM Avo" panose="0204060305050602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61" marR="91461" marT="45734" marB="45734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just" eaLnBrk="1" hangingPunct="1">
                        <a:buNone/>
                      </a:pPr>
                      <a:endParaRPr lang="en-US" altLang="en-US" sz="3600" b="1" dirty="0">
                        <a:solidFill>
                          <a:schemeClr val="tx1"/>
                        </a:solidFill>
                        <a:latin typeface="UTM Avo" panose="0204060305050602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61" marR="91461" marT="45734" marB="45734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just" eaLnBrk="1" hangingPunct="1">
                        <a:buNone/>
                      </a:pPr>
                      <a:endParaRPr lang="en-US" altLang="en-US" sz="3600" b="1" dirty="0">
                        <a:solidFill>
                          <a:schemeClr val="tx1"/>
                        </a:solidFill>
                        <a:latin typeface="UTM Avo" panose="0204060305050602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61" marR="91461" marT="45734" marB="45734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4601980" y="2079160"/>
            <a:ext cx="395740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altLang="en-US" sz="3200">
                <a:latin typeface="UTM Avo" panose="02040603050506020204" pitchFamily="18" charset="0"/>
              </a:rPr>
              <a:t>Không có</a:t>
            </a:r>
            <a:endParaRPr lang="en-US" altLang="en-US" sz="3200" b="1">
              <a:latin typeface="UTM Avo" panose="0204060305050602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3200"/>
          </a:p>
        </p:txBody>
      </p:sp>
      <p:sp>
        <p:nvSpPr>
          <p:cNvPr id="5" name="TextBox 4"/>
          <p:cNvSpPr txBox="1"/>
          <p:nvPr/>
        </p:nvSpPr>
        <p:spPr>
          <a:xfrm>
            <a:off x="8559384" y="1648918"/>
            <a:ext cx="311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buChar char="-"/>
            </a:pPr>
            <a:r>
              <a:rPr lang="en-US" altLang="en-US" sz="3200">
                <a:latin typeface="UTM Avo" panose="02040603050506020204" pitchFamily="18" charset="0"/>
              </a:rPr>
              <a:t> Dế Mèn</a:t>
            </a:r>
          </a:p>
          <a:p>
            <a:pPr lvl="0" algn="just">
              <a:buChar char="-"/>
            </a:pPr>
            <a:r>
              <a:rPr lang="en-US" altLang="en-US" sz="3200">
                <a:latin typeface="UTM Avo" panose="02040603050506020204" pitchFamily="18" charset="0"/>
              </a:rPr>
              <a:t> Nhà Trò</a:t>
            </a:r>
          </a:p>
          <a:p>
            <a:pPr lvl="0" algn="just">
              <a:buChar char="-"/>
            </a:pPr>
            <a:r>
              <a:rPr lang="en-US" altLang="en-US" sz="3200">
                <a:latin typeface="UTM Avo" panose="02040603050506020204" pitchFamily="18" charset="0"/>
              </a:rPr>
              <a:t> Bọn nhện</a:t>
            </a:r>
            <a:endParaRPr lang="en-US" altLang="en-US" sz="3200" b="1">
              <a:latin typeface="UTM Avo" panose="0204060305050602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537680" y="3503391"/>
            <a:ext cx="469192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en-US" altLang="en-US" sz="3200">
                <a:latin typeface="UTM Avo" panose="02040603050506020204" pitchFamily="18" charset="0"/>
              </a:rPr>
              <a:t>- Mẹ con bà nông dân</a:t>
            </a:r>
          </a:p>
          <a:p>
            <a:pPr lvl="0" algn="just"/>
            <a:r>
              <a:rPr lang="en-US" altLang="en-US" sz="3200">
                <a:latin typeface="UTM Avo" panose="02040603050506020204" pitchFamily="18" charset="0"/>
              </a:rPr>
              <a:t>- Bà cụ </a:t>
            </a:r>
            <a:r>
              <a:rPr lang="vi-VN" altLang="en-US" sz="3200"/>
              <a:t>ă</a:t>
            </a:r>
            <a:r>
              <a:rPr lang="en-US" altLang="en-US" sz="3200">
                <a:latin typeface="UTM Avo" panose="02040603050506020204" pitchFamily="18" charset="0"/>
              </a:rPr>
              <a:t>n xin</a:t>
            </a:r>
          </a:p>
          <a:p>
            <a:pPr lvl="0" algn="just"/>
            <a:r>
              <a:rPr lang="en-US" altLang="en-US" sz="3200">
                <a:latin typeface="UTM Avo" panose="02040603050506020204" pitchFamily="18" charset="0"/>
              </a:rPr>
              <a:t>- Những người đi xem hội</a:t>
            </a:r>
            <a:endParaRPr lang="en-US" altLang="en-US" sz="3200" b="1">
              <a:latin typeface="UTM Avo" panose="0204060305050602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559384" y="3554577"/>
            <a:ext cx="263826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altLang="en-US" sz="3200">
                <a:latin typeface="UTM Avo" panose="02040603050506020204" pitchFamily="18" charset="0"/>
              </a:rPr>
              <a:t>- Con giao long</a:t>
            </a:r>
            <a:endParaRPr lang="en-US" altLang="en-US" sz="3200" b="1">
              <a:latin typeface="UTM Avo" panose="0204060305050602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84499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7">
            <a:extLst>
              <a:ext uri="{FF2B5EF4-FFF2-40B4-BE49-F238E27FC236}">
                <a16:creationId xmlns:a16="http://schemas.microsoft.com/office/drawing/2014/main" id="{BA0CE7D0-801B-4B16-805C-055B7848134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7853" y="1603068"/>
            <a:ext cx="3136063" cy="5018764"/>
          </a:xfrm>
          <a:prstGeom prst="rect">
            <a:avLst/>
          </a:prstGeom>
        </p:spPr>
      </p:pic>
      <p:pic>
        <p:nvPicPr>
          <p:cNvPr id="4" name="图片 10">
            <a:extLst>
              <a:ext uri="{FF2B5EF4-FFF2-40B4-BE49-F238E27FC236}">
                <a16:creationId xmlns:a16="http://schemas.microsoft.com/office/drawing/2014/main" id="{E9473D9A-BDD9-47E9-882F-76CDDDA902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63916" y="896700"/>
            <a:ext cx="7328609" cy="4605140"/>
          </a:xfrm>
          <a:prstGeom prst="rect">
            <a:avLst/>
          </a:prstGeom>
        </p:spPr>
      </p:pic>
      <p:sp>
        <p:nvSpPr>
          <p:cNvPr id="5" name="Text Box 6">
            <a:extLst>
              <a:ext uri="{FF2B5EF4-FFF2-40B4-BE49-F238E27FC236}">
                <a16:creationId xmlns:a16="http://schemas.microsoft.com/office/drawing/2014/main" id="{D61748D0-9D18-45E7-8B3F-601F7F81C0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96852" y="2045108"/>
            <a:ext cx="5171607" cy="25545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001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573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7145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1717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6289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861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5433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0005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indent="0" algn="just" defTabSz="914583" eaLnBrk="1" fontAlgn="base" hangingPunct="1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altLang="en-US" sz="4000" b="1">
                <a:latin typeface="UTM Aptima" panose="02040603050506020204" pitchFamily="18" charset="0"/>
              </a:rPr>
              <a:t>  Em hãy kể thêm một số truyện mà em biết có nhân vật là </a:t>
            </a:r>
            <a:r>
              <a:rPr lang="en-US" altLang="en-US" sz="4000" b="1">
                <a:solidFill>
                  <a:srgbClr val="FF0000"/>
                </a:solidFill>
                <a:latin typeface="UTM Aptima" panose="02040603050506020204" pitchFamily="18" charset="0"/>
              </a:rPr>
              <a:t>đồ vật, con vật, cây cối</a:t>
            </a:r>
            <a:r>
              <a:rPr lang="en-US" altLang="en-US" sz="4000" b="1">
                <a:latin typeface="UTM Aptima" panose="02040603050506020204" pitchFamily="18" charset="0"/>
              </a:rPr>
              <a:t>,…</a:t>
            </a:r>
            <a:endParaRPr lang="en-US" altLang="en-US" sz="4000" b="1" dirty="0">
              <a:latin typeface="UTM Aptima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3246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8674" y="1634173"/>
            <a:ext cx="4001131" cy="467363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2195" y="1217275"/>
            <a:ext cx="3273803" cy="467363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95097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>
            <a:extLst>
              <a:ext uri="{FF2B5EF4-FFF2-40B4-BE49-F238E27FC236}">
                <a16:creationId xmlns:a16="http://schemas.microsoft.com/office/drawing/2014/main" id="{206428D9-D936-428B-80CA-6A1AB7001F8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10781" y="2022026"/>
            <a:ext cx="4090055" cy="4581240"/>
          </a:xfrm>
          <a:prstGeom prst="rect">
            <a:avLst/>
          </a:prstGeom>
        </p:spPr>
      </p:pic>
      <p:pic>
        <p:nvPicPr>
          <p:cNvPr id="3" name="图片 15">
            <a:extLst>
              <a:ext uri="{FF2B5EF4-FFF2-40B4-BE49-F238E27FC236}">
                <a16:creationId xmlns:a16="http://schemas.microsoft.com/office/drawing/2014/main" id="{84327AA5-6DF1-445E-BB38-E6062DC3C35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70690" y="578156"/>
            <a:ext cx="1686147" cy="1686147"/>
          </a:xfrm>
          <a:prstGeom prst="rect">
            <a:avLst/>
          </a:prstGeom>
        </p:spPr>
      </p:pic>
      <p:pic>
        <p:nvPicPr>
          <p:cNvPr id="9" name="图片 30">
            <a:extLst>
              <a:ext uri="{FF2B5EF4-FFF2-40B4-BE49-F238E27FC236}">
                <a16:creationId xmlns:a16="http://schemas.microsoft.com/office/drawing/2014/main" id="{B2E1C5C8-F52B-412A-B82A-EB87307341EC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0" y="0"/>
            <a:ext cx="2661666" cy="1796976"/>
          </a:xfrm>
          <a:prstGeom prst="rect">
            <a:avLst/>
          </a:prstGeom>
        </p:spPr>
      </p:pic>
      <p:grpSp>
        <p:nvGrpSpPr>
          <p:cNvPr id="12" name="Group 11"/>
          <p:cNvGrpSpPr/>
          <p:nvPr/>
        </p:nvGrpSpPr>
        <p:grpSpPr>
          <a:xfrm>
            <a:off x="1035125" y="1634716"/>
            <a:ext cx="6631657" cy="3671802"/>
            <a:chOff x="1035125" y="1634716"/>
            <a:chExt cx="6631657" cy="3671802"/>
          </a:xfrm>
        </p:grpSpPr>
        <p:grpSp>
          <p:nvGrpSpPr>
            <p:cNvPr id="4" name="Group 3"/>
            <p:cNvGrpSpPr/>
            <p:nvPr/>
          </p:nvGrpSpPr>
          <p:grpSpPr>
            <a:xfrm>
              <a:off x="1035125" y="1634716"/>
              <a:ext cx="6631657" cy="3671802"/>
              <a:chOff x="5457223" y="165273"/>
              <a:chExt cx="4065600" cy="2597437"/>
            </a:xfrm>
          </p:grpSpPr>
          <p:grpSp>
            <p:nvGrpSpPr>
              <p:cNvPr id="5" name="Group 4">
                <a:extLst>
                  <a:ext uri="{FF2B5EF4-FFF2-40B4-BE49-F238E27FC236}">
                    <a16:creationId xmlns:a16="http://schemas.microsoft.com/office/drawing/2014/main" id="{6DDB4E2A-BA40-40BE-B38C-9F332E29BFE7}"/>
                  </a:ext>
                </a:extLst>
              </p:cNvPr>
              <p:cNvGrpSpPr/>
              <p:nvPr/>
            </p:nvGrpSpPr>
            <p:grpSpPr>
              <a:xfrm>
                <a:off x="5457223" y="511298"/>
                <a:ext cx="4065600" cy="2251412"/>
                <a:chOff x="952107" y="1571920"/>
                <a:chExt cx="4421171" cy="1857080"/>
              </a:xfrm>
            </p:grpSpPr>
            <p:sp>
              <p:nvSpPr>
                <p:cNvPr id="7" name="Rectangle: Rounded Corners 3">
                  <a:extLst>
                    <a:ext uri="{FF2B5EF4-FFF2-40B4-BE49-F238E27FC236}">
                      <a16:creationId xmlns:a16="http://schemas.microsoft.com/office/drawing/2014/main" id="{438597B2-4435-4305-8725-F4A5FCCA5D48}"/>
                    </a:ext>
                  </a:extLst>
                </p:cNvPr>
                <p:cNvSpPr/>
                <p:nvPr/>
              </p:nvSpPr>
              <p:spPr>
                <a:xfrm>
                  <a:off x="952107" y="1571920"/>
                  <a:ext cx="4421171" cy="1857080"/>
                </a:xfrm>
                <a:prstGeom prst="roundRect">
                  <a:avLst/>
                </a:prstGeom>
                <a:solidFill>
                  <a:srgbClr val="FF66CC"/>
                </a:solidFill>
                <a:ln w="28575">
                  <a:solidFill>
                    <a:srgbClr val="FF7C80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" name="Rectangle: Rounded Corners 7">
                  <a:extLst>
                    <a:ext uri="{FF2B5EF4-FFF2-40B4-BE49-F238E27FC236}">
                      <a16:creationId xmlns:a16="http://schemas.microsoft.com/office/drawing/2014/main" id="{81C040DB-8BDE-42B5-81DF-4DC1D95140E9}"/>
                    </a:ext>
                  </a:extLst>
                </p:cNvPr>
                <p:cNvSpPr/>
                <p:nvPr/>
              </p:nvSpPr>
              <p:spPr>
                <a:xfrm>
                  <a:off x="1121789" y="1745261"/>
                  <a:ext cx="4081806" cy="1583703"/>
                </a:xfrm>
                <a:prstGeom prst="roundRect">
                  <a:avLst/>
                </a:prstGeom>
                <a:ln w="38100">
                  <a:solidFill>
                    <a:srgbClr val="FF7C80"/>
                  </a:solidFill>
                  <a:prstDash val="lgDash"/>
                </a:ln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6" name="Freeform: Shape 49">
                <a:extLst>
                  <a:ext uri="{FF2B5EF4-FFF2-40B4-BE49-F238E27FC236}">
                    <a16:creationId xmlns:a16="http://schemas.microsoft.com/office/drawing/2014/main" id="{8876CCDB-58AA-4536-9D38-D0E6638F0CA5}"/>
                  </a:ext>
                </a:extLst>
              </p:cNvPr>
              <p:cNvSpPr/>
              <p:nvPr/>
            </p:nvSpPr>
            <p:spPr>
              <a:xfrm>
                <a:off x="6497802" y="165273"/>
                <a:ext cx="1984441" cy="680618"/>
              </a:xfrm>
              <a:custGeom>
                <a:avLst/>
                <a:gdLst>
                  <a:gd name="connsiteX0" fmla="*/ 943429 w 10653486"/>
                  <a:gd name="connsiteY0" fmla="*/ 0 h 2888343"/>
                  <a:gd name="connsiteX1" fmla="*/ 725714 w 10653486"/>
                  <a:gd name="connsiteY1" fmla="*/ 174171 h 2888343"/>
                  <a:gd name="connsiteX2" fmla="*/ 551543 w 10653486"/>
                  <a:gd name="connsiteY2" fmla="*/ 261257 h 2888343"/>
                  <a:gd name="connsiteX3" fmla="*/ 377372 w 10653486"/>
                  <a:gd name="connsiteY3" fmla="*/ 275771 h 2888343"/>
                  <a:gd name="connsiteX4" fmla="*/ 72572 w 10653486"/>
                  <a:gd name="connsiteY4" fmla="*/ 304800 h 2888343"/>
                  <a:gd name="connsiteX5" fmla="*/ 0 w 10653486"/>
                  <a:gd name="connsiteY5" fmla="*/ 304800 h 2888343"/>
                  <a:gd name="connsiteX6" fmla="*/ 43543 w 10653486"/>
                  <a:gd name="connsiteY6" fmla="*/ 2569028 h 2888343"/>
                  <a:gd name="connsiteX7" fmla="*/ 319314 w 10653486"/>
                  <a:gd name="connsiteY7" fmla="*/ 2583543 h 2888343"/>
                  <a:gd name="connsiteX8" fmla="*/ 638629 w 10653486"/>
                  <a:gd name="connsiteY8" fmla="*/ 2670628 h 2888343"/>
                  <a:gd name="connsiteX9" fmla="*/ 841829 w 10653486"/>
                  <a:gd name="connsiteY9" fmla="*/ 2801257 h 2888343"/>
                  <a:gd name="connsiteX10" fmla="*/ 928914 w 10653486"/>
                  <a:gd name="connsiteY10" fmla="*/ 2888343 h 2888343"/>
                  <a:gd name="connsiteX11" fmla="*/ 9739086 w 10653486"/>
                  <a:gd name="connsiteY11" fmla="*/ 2830286 h 2888343"/>
                  <a:gd name="connsiteX12" fmla="*/ 10145486 w 10653486"/>
                  <a:gd name="connsiteY12" fmla="*/ 2583543 h 2888343"/>
                  <a:gd name="connsiteX13" fmla="*/ 10653486 w 10653486"/>
                  <a:gd name="connsiteY13" fmla="*/ 2525486 h 2888343"/>
                  <a:gd name="connsiteX14" fmla="*/ 10609943 w 10653486"/>
                  <a:gd name="connsiteY14" fmla="*/ 290286 h 2888343"/>
                  <a:gd name="connsiteX15" fmla="*/ 10087429 w 10653486"/>
                  <a:gd name="connsiteY15" fmla="*/ 203200 h 2888343"/>
                  <a:gd name="connsiteX16" fmla="*/ 9811657 w 10653486"/>
                  <a:gd name="connsiteY16" fmla="*/ 14514 h 2888343"/>
                  <a:gd name="connsiteX17" fmla="*/ 943429 w 10653486"/>
                  <a:gd name="connsiteY17" fmla="*/ 0 h 28883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0653486" h="2888343">
                    <a:moveTo>
                      <a:pt x="943429" y="0"/>
                    </a:moveTo>
                    <a:lnTo>
                      <a:pt x="725714" y="174171"/>
                    </a:lnTo>
                    <a:lnTo>
                      <a:pt x="551543" y="261257"/>
                    </a:lnTo>
                    <a:lnTo>
                      <a:pt x="377372" y="275771"/>
                    </a:lnTo>
                    <a:lnTo>
                      <a:pt x="72572" y="304800"/>
                    </a:lnTo>
                    <a:lnTo>
                      <a:pt x="0" y="304800"/>
                    </a:lnTo>
                    <a:lnTo>
                      <a:pt x="43543" y="2569028"/>
                    </a:lnTo>
                    <a:lnTo>
                      <a:pt x="319314" y="2583543"/>
                    </a:lnTo>
                    <a:lnTo>
                      <a:pt x="638629" y="2670628"/>
                    </a:lnTo>
                    <a:lnTo>
                      <a:pt x="841829" y="2801257"/>
                    </a:lnTo>
                    <a:lnTo>
                      <a:pt x="928914" y="2888343"/>
                    </a:lnTo>
                    <a:lnTo>
                      <a:pt x="9739086" y="2830286"/>
                    </a:lnTo>
                    <a:lnTo>
                      <a:pt x="10145486" y="2583543"/>
                    </a:lnTo>
                    <a:lnTo>
                      <a:pt x="10653486" y="2525486"/>
                    </a:lnTo>
                    <a:lnTo>
                      <a:pt x="10609943" y="290286"/>
                    </a:lnTo>
                    <a:lnTo>
                      <a:pt x="10087429" y="203200"/>
                    </a:lnTo>
                    <a:lnTo>
                      <a:pt x="9811657" y="14514"/>
                    </a:lnTo>
                    <a:lnTo>
                      <a:pt x="943429" y="0"/>
                    </a:lnTo>
                    <a:close/>
                  </a:path>
                </a:pathLst>
              </a:custGeom>
              <a:ln w="63500" cmpd="thinThick">
                <a:solidFill>
                  <a:srgbClr val="168588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0" name="Rectangle 2">
              <a:extLst>
                <a:ext uri="{FF2B5EF4-FFF2-40B4-BE49-F238E27FC236}">
                  <a16:creationId xmlns:a16="http://schemas.microsoft.com/office/drawing/2014/main" id="{AA538024-EE28-4FD6-8451-F689B39A49D9}"/>
                </a:ext>
              </a:extLst>
            </p:cNvPr>
            <p:cNvSpPr txBox="1">
              <a:spLocks noChangeArrowheads="1"/>
            </p:cNvSpPr>
            <p:nvPr/>
          </p:nvSpPr>
          <p:spPr>
            <a:xfrm>
              <a:off x="3220899" y="1796976"/>
              <a:ext cx="3271342" cy="637618"/>
            </a:xfrm>
            <a:prstGeom prst="rect">
              <a:avLst/>
            </a:prstGeom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bevel/>
                </a14:hiddenLine>
              </a:ext>
            </a:extLst>
          </p:spPr>
          <p:txBody>
            <a:bodyPr vert="horz" lIns="91440" tIns="45720" rIns="91440" bIns="45720" rtlCol="0" anchor="ctr">
              <a:normAutofit lnSpcReduction="10000"/>
            </a:bodyPr>
            <a:lstStyle>
              <a:lvl1pPr algn="l" defTabSz="6858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33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>
                <a:lnSpc>
                  <a:spcPct val="100000"/>
                </a:lnSpc>
              </a:pPr>
              <a:r>
                <a:rPr lang="en-US" altLang="zh-CN" sz="3600" b="1">
                  <a:solidFill>
                    <a:schemeClr val="accent5">
                      <a:lumMod val="75000"/>
                    </a:schemeClr>
                  </a:solidFill>
                  <a:latin typeface="UTM HelvetIns" panose="02040603050506020204" pitchFamily="18" charset="0"/>
                  <a:ea typeface="思源黑体旧字形 Normal" panose="020B0400000000000000" pitchFamily="34" charset="-128"/>
                </a:rPr>
                <a:t>KẾT LUẬN</a:t>
              </a:r>
              <a:endParaRPr lang="zh-CN" altLang="en-US" sz="3600" b="1" dirty="0">
                <a:solidFill>
                  <a:schemeClr val="accent5">
                    <a:lumMod val="75000"/>
                  </a:schemeClr>
                </a:solidFill>
                <a:latin typeface="UTM HelvetIns" panose="02040603050506020204" pitchFamily="18" charset="0"/>
                <a:ea typeface="思源黑体旧字形 Normal" panose="020B0400000000000000" pitchFamily="34" charset="-128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1606591" y="2654846"/>
              <a:ext cx="5546361" cy="2308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3600">
                  <a:latin typeface="UTM Avo" panose="02040603050506020204" pitchFamily="18" charset="0"/>
                </a:rPr>
                <a:t>    </a:t>
              </a:r>
              <a:r>
                <a:rPr lang="en-US" sz="3600" b="1">
                  <a:solidFill>
                    <a:schemeClr val="accent2">
                      <a:lumMod val="75000"/>
                    </a:schemeClr>
                  </a:solidFill>
                  <a:latin typeface="UTM Avo" panose="02040603050506020204" pitchFamily="18" charset="0"/>
                </a:rPr>
                <a:t>1. Nhân vật trong truyện có thể là người, là con vật, đồ vật, cây cối,… được nhân hóa.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380946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50"/>
                            </p:stCondLst>
                            <p:childTnLst>
                              <p:par>
                                <p:cTn id="11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459</TotalTime>
  <Words>1189</Words>
  <Application>Microsoft Office PowerPoint</Application>
  <PresentationFormat>Widescreen</PresentationFormat>
  <Paragraphs>125</Paragraphs>
  <Slides>29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47" baseType="lpstr">
      <vt:lpstr>#9Slide07 SVNDessert Menu Scrip</vt:lpstr>
      <vt:lpstr>Calibri</vt:lpstr>
      <vt:lpstr>Tahoma</vt:lpstr>
      <vt:lpstr>#9Slide07 IcielNabila</vt:lpstr>
      <vt:lpstr>UTM HelvetIns</vt:lpstr>
      <vt:lpstr>UTM Guanine</vt:lpstr>
      <vt:lpstr>UTM Alberta Heavy</vt:lpstr>
      <vt:lpstr>UTM Aptima</vt:lpstr>
      <vt:lpstr>SVN-Whimsy</vt:lpstr>
      <vt:lpstr>UTM Kabel KT</vt:lpstr>
      <vt:lpstr>UTM Silk Script</vt:lpstr>
      <vt:lpstr>inpin heiti</vt:lpstr>
      <vt:lpstr>Arial</vt:lpstr>
      <vt:lpstr>#9Slide05 SVNVictoria</vt:lpstr>
      <vt:lpstr>UTM Avo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BICHRAN</dc:creator>
  <cp:keywords>MĂNGNON</cp:keywords>
  <cp:lastModifiedBy>Dương Thị Lan Anh</cp:lastModifiedBy>
  <cp:revision>57</cp:revision>
  <dcterms:created xsi:type="dcterms:W3CDTF">2022-07-28T07:56:07Z</dcterms:created>
  <dcterms:modified xsi:type="dcterms:W3CDTF">2022-09-09T04:23:09Z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defa4170-0d19-0005-0004-bc88714345d2_Enabled">
    <vt:lpwstr>true</vt:lpwstr>
  </property>
  <property fmtid="{D5CDD505-2E9C-101B-9397-08002B2CF9AE}" pid="3" name="MSIP_Label_defa4170-0d19-0005-0004-bc88714345d2_SetDate">
    <vt:lpwstr>2022-09-09T04:23:06Z</vt:lpwstr>
  </property>
  <property fmtid="{D5CDD505-2E9C-101B-9397-08002B2CF9AE}" pid="4" name="MSIP_Label_defa4170-0d19-0005-0004-bc88714345d2_Method">
    <vt:lpwstr>Standard</vt:lpwstr>
  </property>
  <property fmtid="{D5CDD505-2E9C-101B-9397-08002B2CF9AE}" pid="5" name="MSIP_Label_defa4170-0d19-0005-0004-bc88714345d2_Name">
    <vt:lpwstr>defa4170-0d19-0005-0004-bc88714345d2</vt:lpwstr>
  </property>
  <property fmtid="{D5CDD505-2E9C-101B-9397-08002B2CF9AE}" pid="6" name="MSIP_Label_defa4170-0d19-0005-0004-bc88714345d2_SiteId">
    <vt:lpwstr>3c9d8b18-f1bd-48fc-8661-d754f605dd22</vt:lpwstr>
  </property>
  <property fmtid="{D5CDD505-2E9C-101B-9397-08002B2CF9AE}" pid="7" name="MSIP_Label_defa4170-0d19-0005-0004-bc88714345d2_ActionId">
    <vt:lpwstr>b6710f27-38e6-4f49-89fa-20fea66e7ff7</vt:lpwstr>
  </property>
  <property fmtid="{D5CDD505-2E9C-101B-9397-08002B2CF9AE}" pid="8" name="MSIP_Label_defa4170-0d19-0005-0004-bc88714345d2_ContentBits">
    <vt:lpwstr>0</vt:lpwstr>
  </property>
</Properties>
</file>