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6" r:id="rId2"/>
    <p:sldMasterId id="2147483674" r:id="rId3"/>
    <p:sldMasterId id="2147483702" r:id="rId4"/>
    <p:sldMasterId id="2147483730" r:id="rId5"/>
    <p:sldMasterId id="2147483758" r:id="rId6"/>
  </p:sldMasterIdLst>
  <p:notesMasterIdLst>
    <p:notesMasterId r:id="rId24"/>
  </p:notesMasterIdLst>
  <p:sldIdLst>
    <p:sldId id="256" r:id="rId7"/>
    <p:sldId id="257" r:id="rId8"/>
    <p:sldId id="269" r:id="rId9"/>
    <p:sldId id="270" r:id="rId10"/>
    <p:sldId id="271" r:id="rId11"/>
    <p:sldId id="272" r:id="rId12"/>
    <p:sldId id="273" r:id="rId13"/>
    <p:sldId id="260" r:id="rId14"/>
    <p:sldId id="259" r:id="rId15"/>
    <p:sldId id="261" r:id="rId16"/>
    <p:sldId id="262" r:id="rId17"/>
    <p:sldId id="263" r:id="rId18"/>
    <p:sldId id="266" r:id="rId19"/>
    <p:sldId id="267" r:id="rId20"/>
    <p:sldId id="268" r:id="rId21"/>
    <p:sldId id="265" r:id="rId22"/>
    <p:sldId id="264" r:id="rId23"/>
  </p:sldIdLst>
  <p:sldSz cx="12192000" cy="6858000"/>
  <p:notesSz cx="6858000" cy="9144000"/>
  <p:embeddedFontLst>
    <p:embeddedFont>
      <p:font typeface="#9Slide03 SVNCintra" charset="0"/>
      <p:regular r:id="rId25"/>
    </p:embeddedFont>
    <p:embeddedFont>
      <p:font typeface="#9Slide04 Trirong Thin" panose="020B0604020202020204" charset="-34"/>
      <p:regular r:id="rId26"/>
    </p:embeddedFont>
    <p:embeddedFont>
      <p:font typeface="#9Slide07 Altus" panose="020B0604020202020204" charset="0"/>
      <p:regular r:id="rId27"/>
    </p:embeddedFont>
    <p:embeddedFont>
      <p:font typeface="#9Slide07 HoneyCream" panose="020B0604020202020204" charset="0"/>
      <p:regular r:id="rId28"/>
    </p:embeddedFont>
    <p:embeddedFont>
      <p:font typeface="#9Slide07 Koni" panose="020B0604020202020204" charset="0"/>
      <p:bold r:id="rId29"/>
    </p:embeddedFont>
    <p:embeddedFont>
      <p:font typeface="Calibri" panose="020F0502020204030204" pitchFamily="34" charset="0"/>
      <p:regular r:id="rId30"/>
      <p:bold r:id="rId31"/>
      <p:italic r:id="rId32"/>
      <p:boldItalic r:id="rId33"/>
    </p:embeddedFont>
    <p:embeddedFont>
      <p:font typeface="Calibri Light" panose="020F0302020204030204" pitchFamily="34" charset="0"/>
      <p:regular r:id="rId34"/>
      <p:italic r:id="rId35"/>
    </p:embeddedFont>
    <p:embeddedFont>
      <p:font typeface="iCiel Cadena" panose="020B0604020202020204" charset="0"/>
      <p:bold r:id="rId36"/>
    </p:embeddedFont>
    <p:embeddedFont>
      <p:font typeface="Microsoft YaHei" panose="020B0503020204020204" pitchFamily="34" charset="-122"/>
      <p:regular r:id="rId37"/>
      <p:bold r:id="rId38"/>
    </p:embeddedFont>
    <p:embeddedFont>
      <p:font typeface="UTM Avo" panose="02040603050506020204" pitchFamily="18" charset="0"/>
      <p:regular r:id="rId39"/>
      <p:bold r:id="rId40"/>
      <p:italic r:id="rId41"/>
      <p:boldItalic r:id="rId42"/>
    </p:embeddedFont>
    <p:embeddedFont>
      <p:font typeface="UTM Cooper Black" panose="02040603050506020204" pitchFamily="18" charset="0"/>
      <p:regular r:id="rId43"/>
      <p:italic r:id="rId44"/>
    </p:embeddedFont>
    <p:embeddedFont>
      <p:font typeface="UTM God's Word" panose="02040603050506020204" pitchFamily="18" charset="0"/>
      <p:regular r:id="rId45"/>
      <p:bold r:id="rId46"/>
      <p:italic r:id="rId47"/>
      <p:boldItalic r:id="rId48"/>
    </p:embeddedFont>
    <p:embeddedFont>
      <p:font typeface="UTM Gradoo" panose="02040603050506020204" pitchFamily="18" charset="0"/>
      <p:regular r:id="rId49"/>
    </p:embeddedFont>
    <p:embeddedFont>
      <p:font typeface="UTM Isadora" panose="02040603050506020204" pitchFamily="18" charset="0"/>
      <p:regular r:id="rId50"/>
      <p:bold r:id="rId51"/>
    </p:embeddedFont>
    <p:embeddedFont>
      <p:font typeface="UTM Showcard" panose="02040603050506020204" pitchFamily="18" charset="0"/>
      <p:regular r:id="rId52"/>
    </p:embeddedFont>
    <p:embeddedFont>
      <p:font typeface="UTM Soraya" panose="02040603050506020204" pitchFamily="18" charset="0"/>
      <p:regular r:id="rId53"/>
    </p:embeddedFont>
    <p:embeddedFont>
      <p:font typeface="UTM Thanh Nhac TL" panose="02040603050506020204" pitchFamily="18" charset="0"/>
      <p:regular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0000" autoAdjust="0"/>
  </p:normalViewPr>
  <p:slideViewPr>
    <p:cSldViewPr snapToGrid="0">
      <p:cViewPr>
        <p:scale>
          <a:sx n="60" d="100"/>
          <a:sy n="60" d="100"/>
        </p:scale>
        <p:origin x="1146" y="1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5.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font" Target="fonts/font26.fntdata"/><Relationship Id="rId55"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font" Target="fonts/font5.fntdata"/><Relationship Id="rId11" Type="http://schemas.openxmlformats.org/officeDocument/2006/relationships/slide" Target="slides/slide5.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3" Type="http://schemas.openxmlformats.org/officeDocument/2006/relationships/font" Target="fonts/font29.fntdata"/><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font" Target="fonts/font27.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20" Type="http://schemas.openxmlformats.org/officeDocument/2006/relationships/slide" Target="slides/slide14.xml"/><Relationship Id="rId41" Type="http://schemas.openxmlformats.org/officeDocument/2006/relationships/font" Target="fonts/font17.fntdata"/><Relationship Id="rId54" Type="http://schemas.openxmlformats.org/officeDocument/2006/relationships/font" Target="fonts/font30.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font" Target="fonts/font25.fntdata"/><Relationship Id="rId57"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font" Target="fonts/font2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732153-BB6E-444A-9AC6-9594863CC12A}" type="datetimeFigureOut">
              <a:rPr lang="en-US" smtClean="0"/>
              <a:t>9/9/2022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BBC64E-8E2A-4E5C-BE28-930FDD9CD869}" type="slidenum">
              <a:rPr lang="en-US" smtClean="0"/>
              <a:t>‹#›</a:t>
            </a:fld>
            <a:endParaRPr lang="en-US"/>
          </a:p>
        </p:txBody>
      </p:sp>
    </p:spTree>
    <p:extLst>
      <p:ext uri="{BB962C8B-B14F-4D97-AF65-F5344CB8AC3E}">
        <p14:creationId xmlns:p14="http://schemas.microsoft.com/office/powerpoint/2010/main" val="2803702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Kích vào chậu cây đánh số để đi đến câu hỏi. Kích vào các điều kiện chăm sóc cây để hoa nở. Kích vào biểu tượng vương miện góc phải để kết thúc trò chơi.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21925-91A6-4FCD-A4C9-E9D58533CB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825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Kích vào đáp án để xem kết quả, có thể kích vào icon vương miện góc phải để về lại trò chơi.</a:t>
            </a:r>
          </a:p>
          <a:p>
            <a:r>
              <a:rPr lang="en-US"/>
              <a:t>Game by: Diệu Hiền _ Măng NonTài liệu Tiểu học.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21925-91A6-4FCD-A4C9-E9D58533CB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8749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Kích vào đáp án để xem kết quả, có thể hoặc kích vào icon vương miện góc phải để về lại trò chơi.</a:t>
            </a:r>
          </a:p>
          <a:p>
            <a:r>
              <a:rPr lang="en-US"/>
              <a:t>Game by: Diệu Hiền _ Măng NonTài liệu Tiểu học.</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21925-91A6-4FCD-A4C9-E9D58533CB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2269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Kích vào đáp án để xem kết quả, có thể kích vào icon vương miện góc phải để về lại trò chơi.</a:t>
            </a:r>
          </a:p>
          <a:p>
            <a:r>
              <a:rPr lang="en-US"/>
              <a:t>Game by: Diệu Hiền _ Măng NonTài liệu Tiểu học.</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21925-91A6-4FCD-A4C9-E9D58533CB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50603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sv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3.xml"/><Relationship Id="rId4" Type="http://schemas.openxmlformats.org/officeDocument/2006/relationships/image" Target="../media/image14.gif"/></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3.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3.xml"/><Relationship Id="rId5" Type="http://schemas.openxmlformats.org/officeDocument/2006/relationships/image" Target="../media/image14.gif"/><Relationship Id="rId4" Type="http://schemas.openxmlformats.org/officeDocument/2006/relationships/image" Target="../media/image11.gi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42.svg"/><Relationship Id="rId2" Type="http://schemas.openxmlformats.org/officeDocument/2006/relationships/image" Target="../media/image35.png"/><Relationship Id="rId1" Type="http://schemas.openxmlformats.org/officeDocument/2006/relationships/slideMaster" Target="../slideMasters/slideMaster3.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1.gi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 Id="rId5" Type="http://schemas.openxmlformats.org/officeDocument/2006/relationships/image" Target="../media/image17.png"/><Relationship Id="rId4" Type="http://schemas.microsoft.com/office/2007/relationships/hdphoto" Target="../media/hdphoto1.wdp"/></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Master" Target="../slideMasters/slideMaster4.xml"/><Relationship Id="rId5" Type="http://schemas.openxmlformats.org/officeDocument/2006/relationships/image" Target="../media/image11.gif"/><Relationship Id="rId4" Type="http://schemas.openxmlformats.org/officeDocument/2006/relationships/image" Target="../media/image10.gif"/></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4.xml"/><Relationship Id="rId5" Type="http://schemas.openxmlformats.org/officeDocument/2006/relationships/image" Target="../media/image14.gif"/><Relationship Id="rId4" Type="http://schemas.openxmlformats.org/officeDocument/2006/relationships/image" Target="../media/image11.gif"/></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11.gif"/></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1.gi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 Id="rId5" Type="http://schemas.openxmlformats.org/officeDocument/2006/relationships/image" Target="../media/image17.png"/><Relationship Id="rId4" Type="http://schemas.microsoft.com/office/2007/relationships/hdphoto" Target="../media/hdphoto1.wdp"/></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Master" Target="../slideMasters/slideMaster5.xml"/><Relationship Id="rId5" Type="http://schemas.openxmlformats.org/officeDocument/2006/relationships/image" Target="../media/image11.gif"/><Relationship Id="rId4" Type="http://schemas.openxmlformats.org/officeDocument/2006/relationships/image" Target="../media/image10.gif"/></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sv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34.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5.xml"/><Relationship Id="rId4" Type="http://schemas.openxmlformats.org/officeDocument/2006/relationships/image" Target="../media/image14.gif"/></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43.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6.xml"/><Relationship Id="rId5" Type="http://schemas.openxmlformats.org/officeDocument/2006/relationships/image" Target="../media/image14.gif"/><Relationship Id="rId4" Type="http://schemas.openxmlformats.org/officeDocument/2006/relationships/image" Target="../media/image11.gi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 Id="rId5" Type="http://schemas.openxmlformats.org/officeDocument/2006/relationships/image" Target="../media/image17.png"/><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Master" Target="../slideMasters/slideMaster3.xml"/><Relationship Id="rId5" Type="http://schemas.openxmlformats.org/officeDocument/2006/relationships/image" Target="../media/image11.gif"/><Relationship Id="rId4" Type="http://schemas.openxmlformats.org/officeDocument/2006/relationships/image" Target="../media/image10.gi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B6AF71A-B206-410E-B203-308D59D82F79}"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E4653E-49D2-45CC-A5F8-F2C3266F4BC9}" type="slidenum">
              <a:rPr lang="en-US" smtClean="0"/>
              <a:t>‹#›</a:t>
            </a:fld>
            <a:endParaRPr lang="en-US"/>
          </a:p>
        </p:txBody>
      </p:sp>
      <p:pic>
        <p:nvPicPr>
          <p:cNvPr id="7"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202847" cy="6858000"/>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2">
                    <a:lumMod val="20000"/>
                    <a:lumOff val="80000"/>
                  </a:schemeClr>
                </a:solidFill>
                <a:latin typeface="#9Slide07 HoneyCream" pitchFamily="2" charset="0"/>
              </a:rPr>
              <a:t>Măng Non</a:t>
            </a:r>
            <a:endParaRPr lang="en-US" sz="3200" b="0" dirty="0">
              <a:solidFill>
                <a:schemeClr val="accent2">
                  <a:lumMod val="20000"/>
                  <a:lumOff val="80000"/>
                </a:schemeClr>
              </a:solidFill>
              <a:latin typeface="#9Slide07 HoneyCream" pitchFamily="2" charset="0"/>
            </a:endParaRPr>
          </a:p>
        </p:txBody>
      </p:sp>
    </p:spTree>
    <p:extLst>
      <p:ext uri="{BB962C8B-B14F-4D97-AF65-F5344CB8AC3E}">
        <p14:creationId xmlns:p14="http://schemas.microsoft.com/office/powerpoint/2010/main" val="285784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1B4CA61-0EAD-482B-A406-6C262F3B9DF3}"/>
              </a:ext>
            </a:extLst>
          </p:cNvPr>
          <p:cNvSpPr>
            <a:spLocks noGrp="1"/>
          </p:cNvSpPr>
          <p:nvPr>
            <p:ph type="body" sz="quarter" idx="10" hasCustomPrompt="1"/>
          </p:nvPr>
        </p:nvSpPr>
        <p:spPr>
          <a:xfrm>
            <a:off x="2424881" y="830415"/>
            <a:ext cx="4724400" cy="939391"/>
          </a:xfrm>
          <a:prstGeom prst="rect">
            <a:avLst/>
          </a:prstGeom>
        </p:spPr>
        <p:txBody>
          <a:bodyPr>
            <a:normAutofit/>
          </a:bodyPr>
          <a:lstStyle>
            <a:lvl1pPr marL="0" indent="0" algn="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B68DE6DC-FF3B-41D8-B2D1-CE55A8A8FF8D}"/>
              </a:ext>
            </a:extLst>
          </p:cNvPr>
          <p:cNvSpPr>
            <a:spLocks noGrp="1"/>
          </p:cNvSpPr>
          <p:nvPr>
            <p:ph type="body" sz="quarter" idx="12" hasCustomPrompt="1"/>
          </p:nvPr>
        </p:nvSpPr>
        <p:spPr>
          <a:xfrm>
            <a:off x="2424881" y="1786607"/>
            <a:ext cx="4724400" cy="571500"/>
          </a:xfrm>
          <a:prstGeom prst="rect">
            <a:avLst/>
          </a:prstGeom>
        </p:spPr>
        <p:txBody>
          <a:bodyPr>
            <a:noAutofit/>
          </a:bodyPr>
          <a:lstStyle>
            <a:lvl1pPr marL="0" indent="0" algn="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9D856560-035F-4A73-A79F-0394328A355F}"/>
              </a:ext>
            </a:extLst>
          </p:cNvPr>
          <p:cNvSpPr>
            <a:spLocks noGrp="1"/>
          </p:cNvSpPr>
          <p:nvPr>
            <p:ph type="body" sz="quarter" idx="14" hasCustomPrompt="1"/>
          </p:nvPr>
        </p:nvSpPr>
        <p:spPr>
          <a:xfrm>
            <a:off x="2424881" y="2358107"/>
            <a:ext cx="4724400" cy="1003300"/>
          </a:xfrm>
          <a:prstGeom prst="rect">
            <a:avLst/>
          </a:prstGeom>
        </p:spPr>
        <p:txBody>
          <a:bodyPr>
            <a:noAutofit/>
          </a:bodyPr>
          <a:lstStyle>
            <a:lvl1pPr marL="0" indent="0" algn="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ECF35A85-3DCA-439C-B377-1887F7C0F1AE}"/>
              </a:ext>
            </a:extLst>
          </p:cNvPr>
          <p:cNvSpPr>
            <a:spLocks noGrp="1"/>
          </p:cNvSpPr>
          <p:nvPr>
            <p:ph type="body" sz="quarter" idx="15" hasCustomPrompt="1"/>
          </p:nvPr>
        </p:nvSpPr>
        <p:spPr>
          <a:xfrm>
            <a:off x="1653049" y="4909573"/>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D8A3C0FC-00D4-4177-AE00-E8FDE492EA06}"/>
              </a:ext>
            </a:extLst>
          </p:cNvPr>
          <p:cNvSpPr>
            <a:spLocks noGrp="1"/>
          </p:cNvSpPr>
          <p:nvPr>
            <p:ph type="body" sz="quarter" idx="16" hasCustomPrompt="1"/>
          </p:nvPr>
        </p:nvSpPr>
        <p:spPr>
          <a:xfrm>
            <a:off x="5030430" y="4884586"/>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8BF7C146-C925-40DF-9CB5-83024489942D}"/>
              </a:ext>
            </a:extLst>
          </p:cNvPr>
          <p:cNvSpPr>
            <a:spLocks noGrp="1"/>
          </p:cNvSpPr>
          <p:nvPr>
            <p:ph type="body" sz="quarter" idx="17" hasCustomPrompt="1"/>
          </p:nvPr>
        </p:nvSpPr>
        <p:spPr>
          <a:xfrm>
            <a:off x="1653049" y="4545777"/>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2" name="Text Placeholder 12">
            <a:extLst>
              <a:ext uri="{FF2B5EF4-FFF2-40B4-BE49-F238E27FC236}">
                <a16:creationId xmlns:a16="http://schemas.microsoft.com/office/drawing/2014/main" id="{B3BD90D1-59F2-4D23-9C67-EF09E63A4D5A}"/>
              </a:ext>
            </a:extLst>
          </p:cNvPr>
          <p:cNvSpPr>
            <a:spLocks noGrp="1"/>
          </p:cNvSpPr>
          <p:nvPr>
            <p:ph type="body" sz="quarter" idx="18" hasCustomPrompt="1"/>
          </p:nvPr>
        </p:nvSpPr>
        <p:spPr>
          <a:xfrm>
            <a:off x="5030430" y="4510959"/>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Tree>
    <p:extLst>
      <p:ext uri="{BB962C8B-B14F-4D97-AF65-F5344CB8AC3E}">
        <p14:creationId xmlns:p14="http://schemas.microsoft.com/office/powerpoint/2010/main" val="2667076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E2172C01-6BF6-499B-9BDA-0FA4F3584224}"/>
              </a:ext>
            </a:extLst>
          </p:cNvPr>
          <p:cNvSpPr>
            <a:spLocks noGrp="1"/>
          </p:cNvSpPr>
          <p:nvPr>
            <p:ph type="body" sz="quarter" idx="10" hasCustomPrompt="1"/>
          </p:nvPr>
        </p:nvSpPr>
        <p:spPr>
          <a:xfrm>
            <a:off x="3812246" y="473063"/>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D80139F6-C98E-4759-B7A6-939BE9EC11A9}"/>
              </a:ext>
            </a:extLst>
          </p:cNvPr>
          <p:cNvSpPr>
            <a:spLocks noGrp="1"/>
          </p:cNvSpPr>
          <p:nvPr>
            <p:ph type="body" sz="quarter" idx="12" hasCustomPrompt="1"/>
          </p:nvPr>
        </p:nvSpPr>
        <p:spPr>
          <a:xfrm>
            <a:off x="3812246" y="1616063"/>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30802514-2405-425B-A4CF-BE5D9149EA35}"/>
              </a:ext>
            </a:extLst>
          </p:cNvPr>
          <p:cNvSpPr>
            <a:spLocks noGrp="1"/>
          </p:cNvSpPr>
          <p:nvPr>
            <p:ph type="body" sz="quarter" idx="15" hasCustomPrompt="1"/>
          </p:nvPr>
        </p:nvSpPr>
        <p:spPr>
          <a:xfrm>
            <a:off x="475890"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8008AA38-06AF-4664-93A3-6E511AA51E9D}"/>
              </a:ext>
            </a:extLst>
          </p:cNvPr>
          <p:cNvSpPr>
            <a:spLocks noGrp="1"/>
          </p:cNvSpPr>
          <p:nvPr>
            <p:ph type="body" sz="quarter" idx="16" hasCustomPrompt="1"/>
          </p:nvPr>
        </p:nvSpPr>
        <p:spPr>
          <a:xfrm>
            <a:off x="8846322"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6">
            <a:extLst>
              <a:ext uri="{FF2B5EF4-FFF2-40B4-BE49-F238E27FC236}">
                <a16:creationId xmlns:a16="http://schemas.microsoft.com/office/drawing/2014/main" id="{50D689A3-EEE8-4F18-BFC3-47860249F632}"/>
              </a:ext>
            </a:extLst>
          </p:cNvPr>
          <p:cNvSpPr>
            <a:spLocks noGrp="1"/>
          </p:cNvSpPr>
          <p:nvPr>
            <p:ph type="body" sz="quarter" idx="17" hasCustomPrompt="1"/>
          </p:nvPr>
        </p:nvSpPr>
        <p:spPr>
          <a:xfrm>
            <a:off x="475890" y="3720662"/>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6h 35m</a:t>
            </a:r>
          </a:p>
        </p:txBody>
      </p:sp>
      <p:sp>
        <p:nvSpPr>
          <p:cNvPr id="11" name="Text Placeholder 6">
            <a:extLst>
              <a:ext uri="{FF2B5EF4-FFF2-40B4-BE49-F238E27FC236}">
                <a16:creationId xmlns:a16="http://schemas.microsoft.com/office/drawing/2014/main" id="{9D4F40B0-22D1-44A0-8DB6-76671C7CC4CC}"/>
              </a:ext>
            </a:extLst>
          </p:cNvPr>
          <p:cNvSpPr>
            <a:spLocks noGrp="1"/>
          </p:cNvSpPr>
          <p:nvPr>
            <p:ph type="body" sz="quarter" idx="18" hasCustomPrompt="1"/>
          </p:nvPr>
        </p:nvSpPr>
        <p:spPr>
          <a:xfrm>
            <a:off x="8846320" y="3715407"/>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60 km</a:t>
            </a:r>
          </a:p>
        </p:txBody>
      </p:sp>
    </p:spTree>
    <p:extLst>
      <p:ext uri="{BB962C8B-B14F-4D97-AF65-F5344CB8AC3E}">
        <p14:creationId xmlns:p14="http://schemas.microsoft.com/office/powerpoint/2010/main" val="13446317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469FAFC7-C29B-44D2-B5CE-7830B775CDD5}"/>
              </a:ext>
            </a:extLst>
          </p:cNvPr>
          <p:cNvGrpSpPr/>
          <p:nvPr userDrawn="1"/>
        </p:nvGrpSpPr>
        <p:grpSpPr>
          <a:xfrm>
            <a:off x="-239437" y="4391681"/>
            <a:ext cx="12674679" cy="2772654"/>
            <a:chOff x="-239437" y="4391681"/>
            <a:chExt cx="12674679" cy="2772654"/>
          </a:xfrm>
        </p:grpSpPr>
        <p:sp>
          <p:nvSpPr>
            <p:cNvPr id="39" name="Title 1">
              <a:extLst>
                <a:ext uri="{FF2B5EF4-FFF2-40B4-BE49-F238E27FC236}">
                  <a16:creationId xmlns:a16="http://schemas.microsoft.com/office/drawing/2014/main" id="{7D381400-2C12-4A78-BA67-B209C5B63665}"/>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40" name="Picture 39">
              <a:extLst>
                <a:ext uri="{FF2B5EF4-FFF2-40B4-BE49-F238E27FC236}">
                  <a16:creationId xmlns:a16="http://schemas.microsoft.com/office/drawing/2014/main" id="{BE8280D1-002E-40C3-BD64-AD12A20B6D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41" name="Picture 40">
              <a:extLst>
                <a:ext uri="{FF2B5EF4-FFF2-40B4-BE49-F238E27FC236}">
                  <a16:creationId xmlns:a16="http://schemas.microsoft.com/office/drawing/2014/main" id="{94B3910D-7B92-4313-AC0B-F2CF7FB47C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42" name="Picture 41">
              <a:extLst>
                <a:ext uri="{FF2B5EF4-FFF2-40B4-BE49-F238E27FC236}">
                  <a16:creationId xmlns:a16="http://schemas.microsoft.com/office/drawing/2014/main" id="{78B73D0F-772E-4C3E-A50C-04D06BE2608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43" name="Title 1">
              <a:extLst>
                <a:ext uri="{FF2B5EF4-FFF2-40B4-BE49-F238E27FC236}">
                  <a16:creationId xmlns:a16="http://schemas.microsoft.com/office/drawing/2014/main" id="{3D0C9C81-943A-4B2E-8BD5-235CCD3D134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44" name="Picture 43">
              <a:extLst>
                <a:ext uri="{FF2B5EF4-FFF2-40B4-BE49-F238E27FC236}">
                  <a16:creationId xmlns:a16="http://schemas.microsoft.com/office/drawing/2014/main" id="{5B586DA1-6761-480A-8CC8-68C71D5440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45" name="Picture 44">
              <a:extLst>
                <a:ext uri="{FF2B5EF4-FFF2-40B4-BE49-F238E27FC236}">
                  <a16:creationId xmlns:a16="http://schemas.microsoft.com/office/drawing/2014/main" id="{FB7E803A-2C0C-4B95-B04E-1F0D19B9D7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46" name="Picture 45">
              <a:extLst>
                <a:ext uri="{FF2B5EF4-FFF2-40B4-BE49-F238E27FC236}">
                  <a16:creationId xmlns:a16="http://schemas.microsoft.com/office/drawing/2014/main" id="{BB6872D6-EF42-4154-B4B1-2AF2D8CF3A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47" name="Picture 46">
              <a:extLst>
                <a:ext uri="{FF2B5EF4-FFF2-40B4-BE49-F238E27FC236}">
                  <a16:creationId xmlns:a16="http://schemas.microsoft.com/office/drawing/2014/main" id="{B60C24F8-56B2-4F74-BA59-2BE27966CE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2991609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8E896A5-197B-4280-87B0-DE517B394296}"/>
              </a:ext>
            </a:extLst>
          </p:cNvPr>
          <p:cNvSpPr>
            <a:spLocks noGrp="1"/>
          </p:cNvSpPr>
          <p:nvPr>
            <p:ph type="body" sz="quarter" idx="10" hasCustomPrompt="1"/>
          </p:nvPr>
        </p:nvSpPr>
        <p:spPr>
          <a:xfrm>
            <a:off x="7885470" y="709038"/>
            <a:ext cx="3726425" cy="1143000"/>
          </a:xfrm>
          <a:prstGeom prst="rect">
            <a:avLst/>
          </a:prstGeom>
        </p:spPr>
        <p:txBody>
          <a:bodyPr>
            <a:normAutofit/>
          </a:bodyPr>
          <a:lstStyle>
            <a:lvl1pPr marL="0" indent="0" algn="r">
              <a:buNone/>
              <a:defRPr sz="66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26EB5E3D-2A7A-4AC7-9E2E-BD0641E307A1}"/>
              </a:ext>
            </a:extLst>
          </p:cNvPr>
          <p:cNvSpPr>
            <a:spLocks noGrp="1"/>
          </p:cNvSpPr>
          <p:nvPr>
            <p:ph type="body" sz="quarter" idx="12" hasCustomPrompt="1"/>
          </p:nvPr>
        </p:nvSpPr>
        <p:spPr>
          <a:xfrm>
            <a:off x="7885470" y="1852038"/>
            <a:ext cx="3726425" cy="571500"/>
          </a:xfrm>
          <a:prstGeom prst="rect">
            <a:avLst/>
          </a:prstGeom>
        </p:spPr>
        <p:txBody>
          <a:bodyPr>
            <a:noAutofit/>
          </a:bodyPr>
          <a:lstStyle>
            <a:lvl1pPr marL="0" indent="0" algn="r">
              <a:buNone/>
              <a:defRPr sz="2800"/>
            </a:lvl1pPr>
          </a:lstStyle>
          <a:p>
            <a:pPr lvl="0"/>
            <a:r>
              <a:rPr lang="en-US" dirty="0"/>
              <a:t>Presentation Template</a:t>
            </a:r>
          </a:p>
        </p:txBody>
      </p:sp>
      <p:sp>
        <p:nvSpPr>
          <p:cNvPr id="8" name="Text Placeholder 12">
            <a:extLst>
              <a:ext uri="{FF2B5EF4-FFF2-40B4-BE49-F238E27FC236}">
                <a16:creationId xmlns:a16="http://schemas.microsoft.com/office/drawing/2014/main" id="{4022D7C3-5F06-46E5-8ED6-71919307F09D}"/>
              </a:ext>
            </a:extLst>
          </p:cNvPr>
          <p:cNvSpPr>
            <a:spLocks noGrp="1"/>
          </p:cNvSpPr>
          <p:nvPr>
            <p:ph type="body" sz="quarter" idx="14" hasCustomPrompt="1"/>
          </p:nvPr>
        </p:nvSpPr>
        <p:spPr>
          <a:xfrm>
            <a:off x="7885469" y="2578100"/>
            <a:ext cx="3726425" cy="1701800"/>
          </a:xfrm>
          <a:prstGeom prst="rect">
            <a:avLst/>
          </a:prstGeom>
        </p:spPr>
        <p:txBody>
          <a:bodyPr>
            <a:noAutofit/>
          </a:bodyPr>
          <a:lstStyle>
            <a:lvl1pPr marL="0" indent="0" algn="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
        <p:nvSpPr>
          <p:cNvPr id="9" name="Text Placeholder 12">
            <a:extLst>
              <a:ext uri="{FF2B5EF4-FFF2-40B4-BE49-F238E27FC236}">
                <a16:creationId xmlns:a16="http://schemas.microsoft.com/office/drawing/2014/main" id="{F73779EE-5D0B-463B-BBF6-1C4C99CEEBAD}"/>
              </a:ext>
            </a:extLst>
          </p:cNvPr>
          <p:cNvSpPr>
            <a:spLocks noGrp="1"/>
          </p:cNvSpPr>
          <p:nvPr>
            <p:ph type="body" sz="quarter" idx="15" hasCustomPrompt="1"/>
          </p:nvPr>
        </p:nvSpPr>
        <p:spPr>
          <a:xfrm>
            <a:off x="580107" y="3281106"/>
            <a:ext cx="3726425" cy="1701800"/>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Tree>
    <p:extLst>
      <p:ext uri="{BB962C8B-B14F-4D97-AF65-F5344CB8AC3E}">
        <p14:creationId xmlns:p14="http://schemas.microsoft.com/office/powerpoint/2010/main" val="1942001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A picture containing text, vector graphics&#10;&#10;Description automatically generated">
            <a:extLst>
              <a:ext uri="{FF2B5EF4-FFF2-40B4-BE49-F238E27FC236}">
                <a16:creationId xmlns:a16="http://schemas.microsoft.com/office/drawing/2014/main" id="{B11E83E3-3BDF-45F9-B309-16B08F3E99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079"/>
            <a:ext cx="12192000" cy="6863079"/>
          </a:xfrm>
          <a:prstGeom prst="rect">
            <a:avLst/>
          </a:prstGeom>
        </p:spPr>
      </p:pic>
      <p:sp>
        <p:nvSpPr>
          <p:cNvPr id="10" name="Text Placeholder 6">
            <a:extLst>
              <a:ext uri="{FF2B5EF4-FFF2-40B4-BE49-F238E27FC236}">
                <a16:creationId xmlns:a16="http://schemas.microsoft.com/office/drawing/2014/main" id="{927B1186-F2FD-45FA-A0BF-70136898C207}"/>
              </a:ext>
            </a:extLst>
          </p:cNvPr>
          <p:cNvSpPr>
            <a:spLocks noGrp="1"/>
          </p:cNvSpPr>
          <p:nvPr>
            <p:ph type="body" sz="quarter" idx="21" hasCustomPrompt="1"/>
          </p:nvPr>
        </p:nvSpPr>
        <p:spPr>
          <a:xfrm>
            <a:off x="3603522" y="1745047"/>
            <a:ext cx="1184788"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01</a:t>
            </a:r>
          </a:p>
        </p:txBody>
      </p:sp>
      <p:sp>
        <p:nvSpPr>
          <p:cNvPr id="11" name="Text Placeholder 12">
            <a:extLst>
              <a:ext uri="{FF2B5EF4-FFF2-40B4-BE49-F238E27FC236}">
                <a16:creationId xmlns:a16="http://schemas.microsoft.com/office/drawing/2014/main" id="{BA448B34-2B82-49FF-9A71-4F699A454B97}"/>
              </a:ext>
            </a:extLst>
          </p:cNvPr>
          <p:cNvSpPr>
            <a:spLocks noGrp="1"/>
          </p:cNvSpPr>
          <p:nvPr>
            <p:ph type="body" sz="quarter" idx="22" hasCustomPrompt="1"/>
          </p:nvPr>
        </p:nvSpPr>
        <p:spPr>
          <a:xfrm>
            <a:off x="9214056" y="3912414"/>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EDCCFDBF-9F9A-4811-9066-AA3039336753}"/>
              </a:ext>
            </a:extLst>
          </p:cNvPr>
          <p:cNvSpPr>
            <a:spLocks noGrp="1"/>
          </p:cNvSpPr>
          <p:nvPr>
            <p:ph type="body" sz="quarter" idx="23" hasCustomPrompt="1"/>
          </p:nvPr>
        </p:nvSpPr>
        <p:spPr>
          <a:xfrm>
            <a:off x="9214056" y="3548618"/>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5" name="Text Placeholder 12">
            <a:extLst>
              <a:ext uri="{FF2B5EF4-FFF2-40B4-BE49-F238E27FC236}">
                <a16:creationId xmlns:a16="http://schemas.microsoft.com/office/drawing/2014/main" id="{7E55F143-723F-4FDE-925E-0A81A38AD889}"/>
              </a:ext>
            </a:extLst>
          </p:cNvPr>
          <p:cNvSpPr>
            <a:spLocks noGrp="1"/>
          </p:cNvSpPr>
          <p:nvPr>
            <p:ph type="body" sz="quarter" idx="24" hasCustomPrompt="1"/>
          </p:nvPr>
        </p:nvSpPr>
        <p:spPr>
          <a:xfrm>
            <a:off x="5148416" y="2446995"/>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6" name="Text Placeholder 12">
            <a:extLst>
              <a:ext uri="{FF2B5EF4-FFF2-40B4-BE49-F238E27FC236}">
                <a16:creationId xmlns:a16="http://schemas.microsoft.com/office/drawing/2014/main" id="{8BC6D210-5FDF-4DF7-8D5D-3519358FF39E}"/>
              </a:ext>
            </a:extLst>
          </p:cNvPr>
          <p:cNvSpPr>
            <a:spLocks noGrp="1"/>
          </p:cNvSpPr>
          <p:nvPr>
            <p:ph type="body" sz="quarter" idx="25" hasCustomPrompt="1"/>
          </p:nvPr>
        </p:nvSpPr>
        <p:spPr>
          <a:xfrm>
            <a:off x="5148416" y="2083199"/>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7" name="Text Placeholder 6">
            <a:extLst>
              <a:ext uri="{FF2B5EF4-FFF2-40B4-BE49-F238E27FC236}">
                <a16:creationId xmlns:a16="http://schemas.microsoft.com/office/drawing/2014/main" id="{3FF7CBBB-85D1-4FEB-9021-551F97355CFA}"/>
              </a:ext>
            </a:extLst>
          </p:cNvPr>
          <p:cNvSpPr>
            <a:spLocks noGrp="1"/>
          </p:cNvSpPr>
          <p:nvPr>
            <p:ph type="body" sz="quarter" idx="26" hasCustomPrompt="1"/>
          </p:nvPr>
        </p:nvSpPr>
        <p:spPr>
          <a:xfrm>
            <a:off x="7921113" y="2576362"/>
            <a:ext cx="1184788"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02</a:t>
            </a:r>
          </a:p>
        </p:txBody>
      </p:sp>
      <p:sp>
        <p:nvSpPr>
          <p:cNvPr id="18" name="Text Placeholder 6">
            <a:extLst>
              <a:ext uri="{FF2B5EF4-FFF2-40B4-BE49-F238E27FC236}">
                <a16:creationId xmlns:a16="http://schemas.microsoft.com/office/drawing/2014/main" id="{C314381C-9D32-49DC-8938-99C41D6F16C7}"/>
              </a:ext>
            </a:extLst>
          </p:cNvPr>
          <p:cNvSpPr>
            <a:spLocks noGrp="1"/>
          </p:cNvSpPr>
          <p:nvPr>
            <p:ph type="body" sz="quarter" idx="10" hasCustomPrompt="1"/>
          </p:nvPr>
        </p:nvSpPr>
        <p:spPr>
          <a:xfrm>
            <a:off x="3667432" y="460870"/>
            <a:ext cx="8170605" cy="873933"/>
          </a:xfrm>
          <a:prstGeom prst="rect">
            <a:avLst/>
          </a:prstGeom>
        </p:spPr>
        <p:txBody>
          <a:bodyPr>
            <a:normAutofit/>
          </a:bodyPr>
          <a:lstStyle>
            <a:lvl1pPr marL="0" indent="0" algn="r">
              <a:buNone/>
              <a:defRPr sz="6000">
                <a:solidFill>
                  <a:srgbClr val="CF2665"/>
                </a:solidFill>
                <a:latin typeface="+mj-lt"/>
              </a:defRPr>
            </a:lvl1pPr>
          </a:lstStyle>
          <a:p>
            <a:pPr lvl="0"/>
            <a:r>
              <a:rPr lang="en-US" dirty="0"/>
              <a:t>Princess Timeline</a:t>
            </a:r>
          </a:p>
        </p:txBody>
      </p:sp>
    </p:spTree>
    <p:extLst>
      <p:ext uri="{BB962C8B-B14F-4D97-AF65-F5344CB8AC3E}">
        <p14:creationId xmlns:p14="http://schemas.microsoft.com/office/powerpoint/2010/main" val="580096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1E8E2A23-5465-4615-BCDF-F62CB1AC90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0506"/>
            <a:ext cx="12225410" cy="6879020"/>
          </a:xfrm>
          <a:prstGeom prst="rect">
            <a:avLst/>
          </a:prstGeom>
        </p:spPr>
      </p:pic>
      <p:sp>
        <p:nvSpPr>
          <p:cNvPr id="8" name="Text Placeholder 6">
            <a:extLst>
              <a:ext uri="{FF2B5EF4-FFF2-40B4-BE49-F238E27FC236}">
                <a16:creationId xmlns:a16="http://schemas.microsoft.com/office/drawing/2014/main" id="{3D6D96E3-5774-44B5-B2C1-C3E9EE229B3E}"/>
              </a:ext>
            </a:extLst>
          </p:cNvPr>
          <p:cNvSpPr>
            <a:spLocks noGrp="1"/>
          </p:cNvSpPr>
          <p:nvPr>
            <p:ph type="body" sz="quarter" idx="21" hasCustomPrompt="1"/>
          </p:nvPr>
        </p:nvSpPr>
        <p:spPr>
          <a:xfrm>
            <a:off x="767255" y="2136152"/>
            <a:ext cx="1309386"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03</a:t>
            </a:r>
          </a:p>
        </p:txBody>
      </p:sp>
      <p:sp>
        <p:nvSpPr>
          <p:cNvPr id="9" name="Text Placeholder 12">
            <a:extLst>
              <a:ext uri="{FF2B5EF4-FFF2-40B4-BE49-F238E27FC236}">
                <a16:creationId xmlns:a16="http://schemas.microsoft.com/office/drawing/2014/main" id="{25AA00D1-BBAC-4FA4-9928-52651D55D854}"/>
              </a:ext>
            </a:extLst>
          </p:cNvPr>
          <p:cNvSpPr>
            <a:spLocks noGrp="1"/>
          </p:cNvSpPr>
          <p:nvPr>
            <p:ph type="body" sz="quarter" idx="24" hasCustomPrompt="1"/>
          </p:nvPr>
        </p:nvSpPr>
        <p:spPr>
          <a:xfrm>
            <a:off x="2468278" y="2573119"/>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DD08D625-17D8-4C21-A137-CA1D670BB2AE}"/>
              </a:ext>
            </a:extLst>
          </p:cNvPr>
          <p:cNvSpPr>
            <a:spLocks noGrp="1"/>
          </p:cNvSpPr>
          <p:nvPr>
            <p:ph type="body" sz="quarter" idx="25" hasCustomPrompt="1"/>
          </p:nvPr>
        </p:nvSpPr>
        <p:spPr>
          <a:xfrm>
            <a:off x="2468278" y="2209323"/>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1" name="Text Placeholder 6">
            <a:extLst>
              <a:ext uri="{FF2B5EF4-FFF2-40B4-BE49-F238E27FC236}">
                <a16:creationId xmlns:a16="http://schemas.microsoft.com/office/drawing/2014/main" id="{ED757434-8BB1-4062-9465-E14CCD76A524}"/>
              </a:ext>
            </a:extLst>
          </p:cNvPr>
          <p:cNvSpPr>
            <a:spLocks noGrp="1"/>
          </p:cNvSpPr>
          <p:nvPr>
            <p:ph type="body" sz="quarter" idx="26" hasCustomPrompt="1"/>
          </p:nvPr>
        </p:nvSpPr>
        <p:spPr>
          <a:xfrm>
            <a:off x="5072597" y="1411103"/>
            <a:ext cx="1309386"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04</a:t>
            </a:r>
          </a:p>
        </p:txBody>
      </p:sp>
      <p:sp>
        <p:nvSpPr>
          <p:cNvPr id="12" name="Text Placeholder 12">
            <a:extLst>
              <a:ext uri="{FF2B5EF4-FFF2-40B4-BE49-F238E27FC236}">
                <a16:creationId xmlns:a16="http://schemas.microsoft.com/office/drawing/2014/main" id="{790E9E91-C6FC-406A-B64D-811DCE32849F}"/>
              </a:ext>
            </a:extLst>
          </p:cNvPr>
          <p:cNvSpPr>
            <a:spLocks noGrp="1"/>
          </p:cNvSpPr>
          <p:nvPr>
            <p:ph type="body" sz="quarter" idx="27" hasCustomPrompt="1"/>
          </p:nvPr>
        </p:nvSpPr>
        <p:spPr>
          <a:xfrm>
            <a:off x="6500351" y="2499948"/>
            <a:ext cx="2401911"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3" name="Text Placeholder 12">
            <a:extLst>
              <a:ext uri="{FF2B5EF4-FFF2-40B4-BE49-F238E27FC236}">
                <a16:creationId xmlns:a16="http://schemas.microsoft.com/office/drawing/2014/main" id="{896558CA-F8C3-40FA-AAA8-DB84647B308A}"/>
              </a:ext>
            </a:extLst>
          </p:cNvPr>
          <p:cNvSpPr>
            <a:spLocks noGrp="1"/>
          </p:cNvSpPr>
          <p:nvPr>
            <p:ph type="body" sz="quarter" idx="28" hasCustomPrompt="1"/>
          </p:nvPr>
        </p:nvSpPr>
        <p:spPr>
          <a:xfrm>
            <a:off x="6500351" y="2136152"/>
            <a:ext cx="2401911"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Tree>
    <p:extLst>
      <p:ext uri="{BB962C8B-B14F-4D97-AF65-F5344CB8AC3E}">
        <p14:creationId xmlns:p14="http://schemas.microsoft.com/office/powerpoint/2010/main" val="10524495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24C4304F-22B2-449B-A485-F0F01C17596A}"/>
              </a:ext>
            </a:extLst>
          </p:cNvPr>
          <p:cNvSpPr>
            <a:spLocks noGrp="1"/>
          </p:cNvSpPr>
          <p:nvPr>
            <p:ph type="body" sz="quarter" idx="15" hasCustomPrompt="1"/>
          </p:nvPr>
        </p:nvSpPr>
        <p:spPr>
          <a:xfrm>
            <a:off x="714703" y="4773575"/>
            <a:ext cx="4834758" cy="1049156"/>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
        <p:nvSpPr>
          <p:cNvPr id="9" name="Text Placeholder 6">
            <a:extLst>
              <a:ext uri="{FF2B5EF4-FFF2-40B4-BE49-F238E27FC236}">
                <a16:creationId xmlns:a16="http://schemas.microsoft.com/office/drawing/2014/main" id="{AA7F07A0-3122-44CB-852C-2366485E594F}"/>
              </a:ext>
            </a:extLst>
          </p:cNvPr>
          <p:cNvSpPr>
            <a:spLocks noGrp="1"/>
          </p:cNvSpPr>
          <p:nvPr>
            <p:ph type="body" sz="quarter" idx="10" hasCustomPrompt="1"/>
          </p:nvPr>
        </p:nvSpPr>
        <p:spPr>
          <a:xfrm>
            <a:off x="6776163" y="672841"/>
            <a:ext cx="4724400" cy="1143000"/>
          </a:xfrm>
          <a:prstGeom prst="rect">
            <a:avLst/>
          </a:prstGeom>
        </p:spPr>
        <p:txBody>
          <a:bodyPr>
            <a:normAutofit/>
          </a:bodyPr>
          <a:lstStyle>
            <a:lvl1pPr marL="0" indent="0" algn="r">
              <a:buNone/>
              <a:defRPr sz="8000">
                <a:solidFill>
                  <a:srgbClr val="CF2665"/>
                </a:solidFill>
                <a:latin typeface="+mj-lt"/>
              </a:defRPr>
            </a:lvl1pPr>
          </a:lstStyle>
          <a:p>
            <a:pPr lvl="0"/>
            <a:r>
              <a:rPr lang="en-US" dirty="0"/>
              <a:t>Princess</a:t>
            </a:r>
          </a:p>
        </p:txBody>
      </p:sp>
      <p:sp>
        <p:nvSpPr>
          <p:cNvPr id="10" name="Text Placeholder 8">
            <a:extLst>
              <a:ext uri="{FF2B5EF4-FFF2-40B4-BE49-F238E27FC236}">
                <a16:creationId xmlns:a16="http://schemas.microsoft.com/office/drawing/2014/main" id="{4F5D10C5-C557-4E8E-AC15-60CC046B17B2}"/>
              </a:ext>
            </a:extLst>
          </p:cNvPr>
          <p:cNvSpPr>
            <a:spLocks noGrp="1"/>
          </p:cNvSpPr>
          <p:nvPr>
            <p:ph type="body" sz="quarter" idx="12" hasCustomPrompt="1"/>
          </p:nvPr>
        </p:nvSpPr>
        <p:spPr>
          <a:xfrm>
            <a:off x="6776163" y="1815841"/>
            <a:ext cx="4724400" cy="571500"/>
          </a:xfrm>
          <a:prstGeom prst="rect">
            <a:avLst/>
          </a:prstGeom>
        </p:spPr>
        <p:txBody>
          <a:bodyPr>
            <a:noAutofit/>
          </a:bodyPr>
          <a:lstStyle>
            <a:lvl1pPr marL="0" indent="0" algn="r">
              <a:buNone/>
              <a:defRPr sz="3600"/>
            </a:lvl1pPr>
          </a:lstStyle>
          <a:p>
            <a:pPr lvl="0"/>
            <a:r>
              <a:rPr lang="en-US" dirty="0"/>
              <a:t>Presentation Template</a:t>
            </a:r>
          </a:p>
        </p:txBody>
      </p:sp>
      <p:sp>
        <p:nvSpPr>
          <p:cNvPr id="11" name="Text Placeholder 12">
            <a:extLst>
              <a:ext uri="{FF2B5EF4-FFF2-40B4-BE49-F238E27FC236}">
                <a16:creationId xmlns:a16="http://schemas.microsoft.com/office/drawing/2014/main" id="{923BBDD5-1D45-4772-9308-83577556A5BB}"/>
              </a:ext>
            </a:extLst>
          </p:cNvPr>
          <p:cNvSpPr>
            <a:spLocks noGrp="1"/>
          </p:cNvSpPr>
          <p:nvPr>
            <p:ph type="body" sz="quarter" idx="24" hasCustomPrompt="1"/>
          </p:nvPr>
        </p:nvSpPr>
        <p:spPr>
          <a:xfrm>
            <a:off x="3117207" y="2751137"/>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E2278161-0C06-4443-A6B7-CA1634D99A80}"/>
              </a:ext>
            </a:extLst>
          </p:cNvPr>
          <p:cNvSpPr>
            <a:spLocks noGrp="1"/>
          </p:cNvSpPr>
          <p:nvPr>
            <p:ph type="body" sz="quarter" idx="25" hasCustomPrompt="1"/>
          </p:nvPr>
        </p:nvSpPr>
        <p:spPr>
          <a:xfrm>
            <a:off x="3117207" y="2308683"/>
            <a:ext cx="2604319" cy="373627"/>
          </a:xfrm>
          <a:prstGeom prst="rect">
            <a:avLst/>
          </a:prstGeom>
        </p:spPr>
        <p:txBody>
          <a:bodyPr>
            <a:noAutofit/>
          </a:bodyPr>
          <a:lstStyle>
            <a:lvl1pPr marL="0" indent="0" algn="ctr">
              <a:buNone/>
              <a:defRPr sz="28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20,457,695$</a:t>
            </a:r>
          </a:p>
        </p:txBody>
      </p:sp>
      <p:sp>
        <p:nvSpPr>
          <p:cNvPr id="13" name="Text Placeholder 12">
            <a:extLst>
              <a:ext uri="{FF2B5EF4-FFF2-40B4-BE49-F238E27FC236}">
                <a16:creationId xmlns:a16="http://schemas.microsoft.com/office/drawing/2014/main" id="{15DFC09D-B99B-49B2-8535-F467A3C4C77A}"/>
              </a:ext>
            </a:extLst>
          </p:cNvPr>
          <p:cNvSpPr>
            <a:spLocks noGrp="1"/>
          </p:cNvSpPr>
          <p:nvPr>
            <p:ph type="body" sz="quarter" idx="26" hasCustomPrompt="1"/>
          </p:nvPr>
        </p:nvSpPr>
        <p:spPr>
          <a:xfrm>
            <a:off x="8225066" y="4647642"/>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4" name="Text Placeholder 12">
            <a:extLst>
              <a:ext uri="{FF2B5EF4-FFF2-40B4-BE49-F238E27FC236}">
                <a16:creationId xmlns:a16="http://schemas.microsoft.com/office/drawing/2014/main" id="{35039062-A477-4DE1-A156-87BE4C787AAB}"/>
              </a:ext>
            </a:extLst>
          </p:cNvPr>
          <p:cNvSpPr>
            <a:spLocks noGrp="1"/>
          </p:cNvSpPr>
          <p:nvPr>
            <p:ph type="body" sz="quarter" idx="27" hasCustomPrompt="1"/>
          </p:nvPr>
        </p:nvSpPr>
        <p:spPr>
          <a:xfrm>
            <a:off x="8225065" y="4205189"/>
            <a:ext cx="2604319" cy="373627"/>
          </a:xfrm>
          <a:prstGeom prst="rect">
            <a:avLst/>
          </a:prstGeom>
        </p:spPr>
        <p:txBody>
          <a:bodyPr>
            <a:noAutofit/>
          </a:bodyPr>
          <a:lstStyle>
            <a:lvl1pPr marL="0" indent="0" algn="ctr">
              <a:buNone/>
              <a:defRPr sz="28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56,867,346</a:t>
            </a:r>
          </a:p>
        </p:txBody>
      </p:sp>
    </p:spTree>
    <p:extLst>
      <p:ext uri="{BB962C8B-B14F-4D97-AF65-F5344CB8AC3E}">
        <p14:creationId xmlns:p14="http://schemas.microsoft.com/office/powerpoint/2010/main" val="149239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861715BC-1E9D-4493-8EA7-E45AB24A5456}"/>
              </a:ext>
            </a:extLst>
          </p:cNvPr>
          <p:cNvSpPr>
            <a:spLocks noGrp="1"/>
          </p:cNvSpPr>
          <p:nvPr>
            <p:ph type="body" sz="quarter" idx="10" hasCustomPrompt="1"/>
          </p:nvPr>
        </p:nvSpPr>
        <p:spPr>
          <a:xfrm>
            <a:off x="3822756" y="2857500"/>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9" name="Text Placeholder 8">
            <a:extLst>
              <a:ext uri="{FF2B5EF4-FFF2-40B4-BE49-F238E27FC236}">
                <a16:creationId xmlns:a16="http://schemas.microsoft.com/office/drawing/2014/main" id="{E3C3528D-F7D7-4B9D-8EB7-B8FD033D1DC6}"/>
              </a:ext>
            </a:extLst>
          </p:cNvPr>
          <p:cNvSpPr>
            <a:spLocks noGrp="1"/>
          </p:cNvSpPr>
          <p:nvPr>
            <p:ph type="body" sz="quarter" idx="12" hasCustomPrompt="1"/>
          </p:nvPr>
        </p:nvSpPr>
        <p:spPr>
          <a:xfrm>
            <a:off x="3822756" y="3861078"/>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10" name="Text Placeholder 12">
            <a:extLst>
              <a:ext uri="{FF2B5EF4-FFF2-40B4-BE49-F238E27FC236}">
                <a16:creationId xmlns:a16="http://schemas.microsoft.com/office/drawing/2014/main" id="{FBACE1AD-C8F2-4319-A156-DB99C5B830B1}"/>
              </a:ext>
            </a:extLst>
          </p:cNvPr>
          <p:cNvSpPr>
            <a:spLocks noGrp="1"/>
          </p:cNvSpPr>
          <p:nvPr>
            <p:ph type="body" sz="quarter" idx="15" hasCustomPrompt="1"/>
          </p:nvPr>
        </p:nvSpPr>
        <p:spPr>
          <a:xfrm>
            <a:off x="2871334" y="4765250"/>
            <a:ext cx="6726621"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Tree>
    <p:extLst>
      <p:ext uri="{BB962C8B-B14F-4D97-AF65-F5344CB8AC3E}">
        <p14:creationId xmlns:p14="http://schemas.microsoft.com/office/powerpoint/2010/main" val="1815565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BBC9A6F4-B7F9-47C7-90BC-467DFE2FC34B}"/>
              </a:ext>
            </a:extLst>
          </p:cNvPr>
          <p:cNvSpPr>
            <a:spLocks noGrp="1"/>
          </p:cNvSpPr>
          <p:nvPr>
            <p:ph type="body" sz="quarter" idx="10" hasCustomPrompt="1"/>
          </p:nvPr>
        </p:nvSpPr>
        <p:spPr>
          <a:xfrm>
            <a:off x="729324" y="731835"/>
            <a:ext cx="4724400" cy="1143000"/>
          </a:xfrm>
          <a:prstGeom prst="rect">
            <a:avLst/>
          </a:prstGeom>
        </p:spPr>
        <p:txBody>
          <a:bodyPr>
            <a:normAutofit/>
          </a:bodyPr>
          <a:lstStyle>
            <a:lvl1pPr marL="0" indent="0" algn="l">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B7C3E08B-A778-44C0-8D8B-A9999492B980}"/>
              </a:ext>
            </a:extLst>
          </p:cNvPr>
          <p:cNvSpPr>
            <a:spLocks noGrp="1"/>
          </p:cNvSpPr>
          <p:nvPr>
            <p:ph type="body" sz="quarter" idx="12" hasCustomPrompt="1"/>
          </p:nvPr>
        </p:nvSpPr>
        <p:spPr>
          <a:xfrm>
            <a:off x="729324" y="1874835"/>
            <a:ext cx="4724400" cy="571500"/>
          </a:xfrm>
          <a:prstGeom prst="rect">
            <a:avLst/>
          </a:prstGeom>
        </p:spPr>
        <p:txBody>
          <a:bodyPr>
            <a:noAutofit/>
          </a:bodyPr>
          <a:lstStyle>
            <a:lvl1pPr marL="0" indent="0" algn="l">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84D8A460-5A3F-40DA-B2FB-AF33422B8EB4}"/>
              </a:ext>
            </a:extLst>
          </p:cNvPr>
          <p:cNvSpPr>
            <a:spLocks noGrp="1"/>
          </p:cNvSpPr>
          <p:nvPr>
            <p:ph type="body" sz="quarter" idx="24" hasCustomPrompt="1"/>
          </p:nvPr>
        </p:nvSpPr>
        <p:spPr>
          <a:xfrm>
            <a:off x="1727679" y="3144428"/>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798D08A3-3B3B-4429-B36C-B03D995D4BC9}"/>
              </a:ext>
            </a:extLst>
          </p:cNvPr>
          <p:cNvSpPr>
            <a:spLocks noGrp="1"/>
          </p:cNvSpPr>
          <p:nvPr>
            <p:ph type="body" sz="quarter" idx="25" hasCustomPrompt="1"/>
          </p:nvPr>
        </p:nvSpPr>
        <p:spPr>
          <a:xfrm>
            <a:off x="1727679" y="2701974"/>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0" name="Text Placeholder 12">
            <a:extLst>
              <a:ext uri="{FF2B5EF4-FFF2-40B4-BE49-F238E27FC236}">
                <a16:creationId xmlns:a16="http://schemas.microsoft.com/office/drawing/2014/main" id="{EDF5E705-85EC-438B-9CB4-5A209677A2A6}"/>
              </a:ext>
            </a:extLst>
          </p:cNvPr>
          <p:cNvSpPr>
            <a:spLocks noGrp="1"/>
          </p:cNvSpPr>
          <p:nvPr>
            <p:ph type="body" sz="quarter" idx="26" hasCustomPrompt="1"/>
          </p:nvPr>
        </p:nvSpPr>
        <p:spPr>
          <a:xfrm>
            <a:off x="1727679" y="4447202"/>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46CB1FF2-9A05-4CBD-829D-24C6D9109F6B}"/>
              </a:ext>
            </a:extLst>
          </p:cNvPr>
          <p:cNvSpPr>
            <a:spLocks noGrp="1"/>
          </p:cNvSpPr>
          <p:nvPr>
            <p:ph type="body" sz="quarter" idx="27" hasCustomPrompt="1"/>
          </p:nvPr>
        </p:nvSpPr>
        <p:spPr>
          <a:xfrm>
            <a:off x="1727679" y="4004748"/>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2" name="Text Placeholder 12">
            <a:extLst>
              <a:ext uri="{FF2B5EF4-FFF2-40B4-BE49-F238E27FC236}">
                <a16:creationId xmlns:a16="http://schemas.microsoft.com/office/drawing/2014/main" id="{FE269E3D-0AF1-4D2E-9DB8-1BCC2913EA3D}"/>
              </a:ext>
            </a:extLst>
          </p:cNvPr>
          <p:cNvSpPr>
            <a:spLocks noGrp="1"/>
          </p:cNvSpPr>
          <p:nvPr>
            <p:ph type="body" sz="quarter" idx="28" hasCustomPrompt="1"/>
          </p:nvPr>
        </p:nvSpPr>
        <p:spPr>
          <a:xfrm>
            <a:off x="1727679" y="5764725"/>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3" name="Text Placeholder 12">
            <a:extLst>
              <a:ext uri="{FF2B5EF4-FFF2-40B4-BE49-F238E27FC236}">
                <a16:creationId xmlns:a16="http://schemas.microsoft.com/office/drawing/2014/main" id="{86C3652D-0E01-4F21-AC76-BA6DE58CC9AB}"/>
              </a:ext>
            </a:extLst>
          </p:cNvPr>
          <p:cNvSpPr>
            <a:spLocks noGrp="1"/>
          </p:cNvSpPr>
          <p:nvPr>
            <p:ph type="body" sz="quarter" idx="29" hasCustomPrompt="1"/>
          </p:nvPr>
        </p:nvSpPr>
        <p:spPr>
          <a:xfrm>
            <a:off x="1727679" y="5322271"/>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grpSp>
        <p:nvGrpSpPr>
          <p:cNvPr id="14" name="Group 13">
            <a:extLst>
              <a:ext uri="{FF2B5EF4-FFF2-40B4-BE49-F238E27FC236}">
                <a16:creationId xmlns:a16="http://schemas.microsoft.com/office/drawing/2014/main" id="{DCE4BCF8-A7F2-486F-9587-FC69AB0401E1}"/>
              </a:ext>
            </a:extLst>
          </p:cNvPr>
          <p:cNvGrpSpPr/>
          <p:nvPr userDrawn="1"/>
        </p:nvGrpSpPr>
        <p:grpSpPr>
          <a:xfrm>
            <a:off x="-324930" y="4607276"/>
            <a:ext cx="12516930" cy="2752669"/>
            <a:chOff x="-239437" y="4391681"/>
            <a:chExt cx="12674679" cy="2772654"/>
          </a:xfrm>
        </p:grpSpPr>
        <p:sp>
          <p:nvSpPr>
            <p:cNvPr id="15" name="Title 1">
              <a:extLst>
                <a:ext uri="{FF2B5EF4-FFF2-40B4-BE49-F238E27FC236}">
                  <a16:creationId xmlns:a16="http://schemas.microsoft.com/office/drawing/2014/main" id="{E4CC885A-D95B-497E-ABB6-44539E9C9F5D}"/>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16" name="Picture 15">
              <a:extLst>
                <a:ext uri="{FF2B5EF4-FFF2-40B4-BE49-F238E27FC236}">
                  <a16:creationId xmlns:a16="http://schemas.microsoft.com/office/drawing/2014/main" id="{3857C77B-076B-49CA-B721-D124CA0DFEA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7" name="Picture 16">
              <a:extLst>
                <a:ext uri="{FF2B5EF4-FFF2-40B4-BE49-F238E27FC236}">
                  <a16:creationId xmlns:a16="http://schemas.microsoft.com/office/drawing/2014/main" id="{1C116818-D04D-4ABC-98E2-6F21EB38B3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8" name="Picture 17">
              <a:extLst>
                <a:ext uri="{FF2B5EF4-FFF2-40B4-BE49-F238E27FC236}">
                  <a16:creationId xmlns:a16="http://schemas.microsoft.com/office/drawing/2014/main" id="{566B4A9D-7E62-45C2-972A-89A8681B0B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19" name="Title 1">
              <a:extLst>
                <a:ext uri="{FF2B5EF4-FFF2-40B4-BE49-F238E27FC236}">
                  <a16:creationId xmlns:a16="http://schemas.microsoft.com/office/drawing/2014/main" id="{A0B3AD93-D183-4F85-A2E7-0853C8B2DC6D}"/>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0" name="Picture 19">
              <a:extLst>
                <a:ext uri="{FF2B5EF4-FFF2-40B4-BE49-F238E27FC236}">
                  <a16:creationId xmlns:a16="http://schemas.microsoft.com/office/drawing/2014/main" id="{A799A748-A376-4236-AC16-6A8B5BB7DD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1" name="Picture 20">
              <a:extLst>
                <a:ext uri="{FF2B5EF4-FFF2-40B4-BE49-F238E27FC236}">
                  <a16:creationId xmlns:a16="http://schemas.microsoft.com/office/drawing/2014/main" id="{8D739E3A-64E4-40F4-842D-FFE030AB6F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2" name="Picture 21">
              <a:extLst>
                <a:ext uri="{FF2B5EF4-FFF2-40B4-BE49-F238E27FC236}">
                  <a16:creationId xmlns:a16="http://schemas.microsoft.com/office/drawing/2014/main" id="{45C53F6C-BA0A-4145-BEF0-0F2A244822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3" name="Picture 22">
              <a:extLst>
                <a:ext uri="{FF2B5EF4-FFF2-40B4-BE49-F238E27FC236}">
                  <a16:creationId xmlns:a16="http://schemas.microsoft.com/office/drawing/2014/main" id="{43C9B7FA-EDA0-4C9C-BE0C-F706C5D481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3900633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0F1D9EDA-042D-4F9F-85FB-FFE6F6C2094F}"/>
              </a:ext>
            </a:extLst>
          </p:cNvPr>
          <p:cNvSpPr>
            <a:spLocks noGrp="1"/>
          </p:cNvSpPr>
          <p:nvPr>
            <p:ph type="body" sz="quarter" idx="10" hasCustomPrompt="1"/>
          </p:nvPr>
        </p:nvSpPr>
        <p:spPr>
          <a:xfrm>
            <a:off x="6903982" y="438943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sp>
        <p:nvSpPr>
          <p:cNvPr id="8" name="Text Placeholder 12">
            <a:extLst>
              <a:ext uri="{FF2B5EF4-FFF2-40B4-BE49-F238E27FC236}">
                <a16:creationId xmlns:a16="http://schemas.microsoft.com/office/drawing/2014/main" id="{4B72E8BD-8A09-49B9-B849-9E5F7693B1F9}"/>
              </a:ext>
            </a:extLst>
          </p:cNvPr>
          <p:cNvSpPr>
            <a:spLocks noGrp="1"/>
          </p:cNvSpPr>
          <p:nvPr>
            <p:ph type="body" sz="quarter" idx="15" hasCustomPrompt="1"/>
          </p:nvPr>
        </p:nvSpPr>
        <p:spPr>
          <a:xfrm>
            <a:off x="6903981" y="5669818"/>
            <a:ext cx="4724399"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
        <p:nvSpPr>
          <p:cNvPr id="9" name="Text Placeholder 12">
            <a:extLst>
              <a:ext uri="{FF2B5EF4-FFF2-40B4-BE49-F238E27FC236}">
                <a16:creationId xmlns:a16="http://schemas.microsoft.com/office/drawing/2014/main" id="{6E9E2627-221F-4EDE-A5D9-4324985DF856}"/>
              </a:ext>
            </a:extLst>
          </p:cNvPr>
          <p:cNvSpPr>
            <a:spLocks noGrp="1"/>
          </p:cNvSpPr>
          <p:nvPr>
            <p:ph type="body" sz="quarter" idx="24" hasCustomPrompt="1"/>
          </p:nvPr>
        </p:nvSpPr>
        <p:spPr>
          <a:xfrm>
            <a:off x="1875163" y="1994054"/>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39A104B0-41D2-46F0-BD6B-C834E9496836}"/>
              </a:ext>
            </a:extLst>
          </p:cNvPr>
          <p:cNvSpPr>
            <a:spLocks noGrp="1"/>
          </p:cNvSpPr>
          <p:nvPr>
            <p:ph type="body" sz="quarter" idx="25" hasCustomPrompt="1"/>
          </p:nvPr>
        </p:nvSpPr>
        <p:spPr>
          <a:xfrm>
            <a:off x="1875163" y="1551600"/>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1" name="Text Placeholder 12">
            <a:extLst>
              <a:ext uri="{FF2B5EF4-FFF2-40B4-BE49-F238E27FC236}">
                <a16:creationId xmlns:a16="http://schemas.microsoft.com/office/drawing/2014/main" id="{720DF8A3-66AD-4285-A027-87A8D71D793D}"/>
              </a:ext>
            </a:extLst>
          </p:cNvPr>
          <p:cNvSpPr>
            <a:spLocks noGrp="1"/>
          </p:cNvSpPr>
          <p:nvPr>
            <p:ph type="body" sz="quarter" idx="26" hasCustomPrompt="1"/>
          </p:nvPr>
        </p:nvSpPr>
        <p:spPr>
          <a:xfrm>
            <a:off x="1875163" y="3296828"/>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35C51D50-F1C9-4511-AE92-B12DCBFE4BAA}"/>
              </a:ext>
            </a:extLst>
          </p:cNvPr>
          <p:cNvSpPr>
            <a:spLocks noGrp="1"/>
          </p:cNvSpPr>
          <p:nvPr>
            <p:ph type="body" sz="quarter" idx="27" hasCustomPrompt="1"/>
          </p:nvPr>
        </p:nvSpPr>
        <p:spPr>
          <a:xfrm>
            <a:off x="1875163" y="2854374"/>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3" name="Text Placeholder 12">
            <a:extLst>
              <a:ext uri="{FF2B5EF4-FFF2-40B4-BE49-F238E27FC236}">
                <a16:creationId xmlns:a16="http://schemas.microsoft.com/office/drawing/2014/main" id="{95DE1EA4-F099-4543-8E54-7D5D8EAC2255}"/>
              </a:ext>
            </a:extLst>
          </p:cNvPr>
          <p:cNvSpPr>
            <a:spLocks noGrp="1"/>
          </p:cNvSpPr>
          <p:nvPr>
            <p:ph type="body" sz="quarter" idx="28" hasCustomPrompt="1"/>
          </p:nvPr>
        </p:nvSpPr>
        <p:spPr>
          <a:xfrm>
            <a:off x="1875163" y="4614351"/>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4" name="Text Placeholder 12">
            <a:extLst>
              <a:ext uri="{FF2B5EF4-FFF2-40B4-BE49-F238E27FC236}">
                <a16:creationId xmlns:a16="http://schemas.microsoft.com/office/drawing/2014/main" id="{93CAAE08-0B6C-4CD0-B3DE-CE6787EEE029}"/>
              </a:ext>
            </a:extLst>
          </p:cNvPr>
          <p:cNvSpPr>
            <a:spLocks noGrp="1"/>
          </p:cNvSpPr>
          <p:nvPr>
            <p:ph type="body" sz="quarter" idx="29" hasCustomPrompt="1"/>
          </p:nvPr>
        </p:nvSpPr>
        <p:spPr>
          <a:xfrm>
            <a:off x="1875163" y="4171897"/>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Tree>
    <p:extLst>
      <p:ext uri="{BB962C8B-B14F-4D97-AF65-F5344CB8AC3E}">
        <p14:creationId xmlns:p14="http://schemas.microsoft.com/office/powerpoint/2010/main" val="1199973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B6AF71A-B206-410E-B203-308D59D82F79}"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E4653E-49D2-45CC-A5F8-F2C3266F4BC9}" type="slidenum">
              <a:rPr lang="en-US" smtClean="0"/>
              <a:t>‹#›</a:t>
            </a:fld>
            <a:endParaRPr lang="en-US"/>
          </a:p>
        </p:txBody>
      </p:sp>
      <p:pic>
        <p:nvPicPr>
          <p:cNvPr id="7"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286"/>
            <a:ext cx="12198779" cy="6855714"/>
          </a:xfrm>
          <a:prstGeom prst="rect">
            <a:avLst/>
          </a:prstGeom>
        </p:spPr>
      </p:pic>
      <p:cxnSp>
        <p:nvCxnSpPr>
          <p:cNvPr id="8" name="直接连接符 2"/>
          <p:cNvCxnSpPr/>
          <p:nvPr userDrawn="1"/>
        </p:nvCxnSpPr>
        <p:spPr>
          <a:xfrm>
            <a:off x="343405" y="832780"/>
            <a:ext cx="11324854" cy="17226"/>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9" name="图片 3"/>
          <p:cNvPicPr>
            <a:picLocks noChangeAspect="1"/>
          </p:cNvPicPr>
          <p:nvPr userDrawn="1"/>
        </p:nvPicPr>
        <p:blipFill>
          <a:blip r:embed="rId3"/>
          <a:stretch>
            <a:fillRect/>
          </a:stretch>
        </p:blipFill>
        <p:spPr>
          <a:xfrm rot="958296" flipH="1">
            <a:off x="11009013" y="158036"/>
            <a:ext cx="917999" cy="744092"/>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2">
                    <a:lumMod val="20000"/>
                    <a:lumOff val="80000"/>
                  </a:schemeClr>
                </a:solidFill>
                <a:latin typeface="#9Slide07 HoneyCream" pitchFamily="2" charset="0"/>
              </a:rPr>
              <a:t>Măng Non</a:t>
            </a:r>
            <a:endParaRPr lang="en-US" sz="3200" b="0" dirty="0">
              <a:solidFill>
                <a:schemeClr val="accent2">
                  <a:lumMod val="20000"/>
                  <a:lumOff val="80000"/>
                </a:schemeClr>
              </a:solidFill>
              <a:latin typeface="#9Slide07 HoneyCream" pitchFamily="2" charset="0"/>
            </a:endParaRPr>
          </a:p>
        </p:txBody>
      </p:sp>
    </p:spTree>
    <p:extLst>
      <p:ext uri="{BB962C8B-B14F-4D97-AF65-F5344CB8AC3E}">
        <p14:creationId xmlns:p14="http://schemas.microsoft.com/office/powerpoint/2010/main" val="27634613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lowchart: Delay 6">
            <a:extLst>
              <a:ext uri="{FF2B5EF4-FFF2-40B4-BE49-F238E27FC236}">
                <a16:creationId xmlns:a16="http://schemas.microsoft.com/office/drawing/2014/main" id="{3B3EDF90-943C-465E-92CA-5C8FF02CF64C}"/>
              </a:ext>
            </a:extLst>
          </p:cNvPr>
          <p:cNvSpPr/>
          <p:nvPr userDrawn="1"/>
        </p:nvSpPr>
        <p:spPr>
          <a:xfrm rot="16200000">
            <a:off x="4390039" y="-933450"/>
            <a:ext cx="3390900" cy="12192000"/>
          </a:xfrm>
          <a:prstGeom prst="flowChartDelay">
            <a:avLst/>
          </a:prstGeom>
          <a:solidFill>
            <a:srgbClr val="FE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8" name="Graphic 7">
            <a:extLst>
              <a:ext uri="{FF2B5EF4-FFF2-40B4-BE49-F238E27FC236}">
                <a16:creationId xmlns:a16="http://schemas.microsoft.com/office/drawing/2014/main" id="{89C4C9C9-467B-4C0B-9293-FB871D6F256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80550" y="1369958"/>
            <a:ext cx="2809875" cy="3676650"/>
          </a:xfrm>
          <a:prstGeom prst="rect">
            <a:avLst/>
          </a:prstGeom>
        </p:spPr>
      </p:pic>
      <p:sp>
        <p:nvSpPr>
          <p:cNvPr id="9" name="Text Placeholder 6">
            <a:extLst>
              <a:ext uri="{FF2B5EF4-FFF2-40B4-BE49-F238E27FC236}">
                <a16:creationId xmlns:a16="http://schemas.microsoft.com/office/drawing/2014/main" id="{52177455-ECDB-42EB-A3F4-70F912BBD357}"/>
              </a:ext>
            </a:extLst>
          </p:cNvPr>
          <p:cNvSpPr>
            <a:spLocks noGrp="1"/>
          </p:cNvSpPr>
          <p:nvPr>
            <p:ph type="body" sz="quarter" idx="10" hasCustomPrompt="1"/>
          </p:nvPr>
        </p:nvSpPr>
        <p:spPr>
          <a:xfrm>
            <a:off x="3887512" y="11172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grpSp>
        <p:nvGrpSpPr>
          <p:cNvPr id="6" name="Group 5">
            <a:extLst>
              <a:ext uri="{FF2B5EF4-FFF2-40B4-BE49-F238E27FC236}">
                <a16:creationId xmlns:a16="http://schemas.microsoft.com/office/drawing/2014/main" id="{DD8CA186-DA05-4870-9003-6FB2DA810DAB}"/>
              </a:ext>
            </a:extLst>
          </p:cNvPr>
          <p:cNvGrpSpPr/>
          <p:nvPr userDrawn="1"/>
        </p:nvGrpSpPr>
        <p:grpSpPr>
          <a:xfrm>
            <a:off x="-757646" y="4648188"/>
            <a:ext cx="12140835" cy="2500032"/>
            <a:chOff x="382287" y="4081809"/>
            <a:chExt cx="11047711" cy="2812721"/>
          </a:xfrm>
        </p:grpSpPr>
        <p:pic>
          <p:nvPicPr>
            <p:cNvPr id="11" name="Picture 10">
              <a:extLst>
                <a:ext uri="{FF2B5EF4-FFF2-40B4-BE49-F238E27FC236}">
                  <a16:creationId xmlns:a16="http://schemas.microsoft.com/office/drawing/2014/main" id="{04BB3644-6ED7-48A1-9A20-56E442D810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2" name="Picture 11">
              <a:extLst>
                <a:ext uri="{FF2B5EF4-FFF2-40B4-BE49-F238E27FC236}">
                  <a16:creationId xmlns:a16="http://schemas.microsoft.com/office/drawing/2014/main" id="{9A7EE4F9-36DE-4189-89B3-36F60C84D6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3" name="Picture 12">
              <a:extLst>
                <a:ext uri="{FF2B5EF4-FFF2-40B4-BE49-F238E27FC236}">
                  <a16:creationId xmlns:a16="http://schemas.microsoft.com/office/drawing/2014/main" id="{F50F21DE-7C91-4E58-BC38-7B59A10281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4" name="Picture 13">
              <a:extLst>
                <a:ext uri="{FF2B5EF4-FFF2-40B4-BE49-F238E27FC236}">
                  <a16:creationId xmlns:a16="http://schemas.microsoft.com/office/drawing/2014/main" id="{11C34FAF-C8BB-4333-A9AC-07C2D2E1DC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5" name="Picture 14">
              <a:extLst>
                <a:ext uri="{FF2B5EF4-FFF2-40B4-BE49-F238E27FC236}">
                  <a16:creationId xmlns:a16="http://schemas.microsoft.com/office/drawing/2014/main" id="{4D949BA5-D7EF-419D-A111-36E4D205A1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6" name="Picture 15">
              <a:extLst>
                <a:ext uri="{FF2B5EF4-FFF2-40B4-BE49-F238E27FC236}">
                  <a16:creationId xmlns:a16="http://schemas.microsoft.com/office/drawing/2014/main" id="{0084C8A3-7AEE-404C-8125-76E248BE6E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7" name="Picture 16">
              <a:extLst>
                <a:ext uri="{FF2B5EF4-FFF2-40B4-BE49-F238E27FC236}">
                  <a16:creationId xmlns:a16="http://schemas.microsoft.com/office/drawing/2014/main" id="{B5D0E563-A689-4425-949F-910C1DA5B3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8" name="Picture 17">
            <a:extLst>
              <a:ext uri="{FF2B5EF4-FFF2-40B4-BE49-F238E27FC236}">
                <a16:creationId xmlns:a16="http://schemas.microsoft.com/office/drawing/2014/main" id="{814946D8-0A31-41F2-8266-AD0B660BA11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9" name="Picture 18">
            <a:extLst>
              <a:ext uri="{FF2B5EF4-FFF2-40B4-BE49-F238E27FC236}">
                <a16:creationId xmlns:a16="http://schemas.microsoft.com/office/drawing/2014/main" id="{516EABFF-C706-4FA2-AD44-92EC36B03E2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20" name="Title 1">
            <a:extLst>
              <a:ext uri="{FF2B5EF4-FFF2-40B4-BE49-F238E27FC236}">
                <a16:creationId xmlns:a16="http://schemas.microsoft.com/office/drawing/2014/main" id="{B900268F-C262-4C69-88AC-3D31448D5FC7}"/>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1" name="Group 20">
            <a:extLst>
              <a:ext uri="{FF2B5EF4-FFF2-40B4-BE49-F238E27FC236}">
                <a16:creationId xmlns:a16="http://schemas.microsoft.com/office/drawing/2014/main" id="{EB741F85-D215-47BF-B320-05FF5596EE1D}"/>
              </a:ext>
            </a:extLst>
          </p:cNvPr>
          <p:cNvGrpSpPr/>
          <p:nvPr userDrawn="1"/>
        </p:nvGrpSpPr>
        <p:grpSpPr>
          <a:xfrm>
            <a:off x="1733437" y="4531226"/>
            <a:ext cx="12140835" cy="2500032"/>
            <a:chOff x="382287" y="4081809"/>
            <a:chExt cx="11047711" cy="2812721"/>
          </a:xfrm>
        </p:grpSpPr>
        <p:pic>
          <p:nvPicPr>
            <p:cNvPr id="22" name="Picture 21">
              <a:extLst>
                <a:ext uri="{FF2B5EF4-FFF2-40B4-BE49-F238E27FC236}">
                  <a16:creationId xmlns:a16="http://schemas.microsoft.com/office/drawing/2014/main" id="{2F14431B-B29D-4FF2-A4B0-4F24B843B0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23" name="Picture 22">
              <a:extLst>
                <a:ext uri="{FF2B5EF4-FFF2-40B4-BE49-F238E27FC236}">
                  <a16:creationId xmlns:a16="http://schemas.microsoft.com/office/drawing/2014/main" id="{C06B461A-EFCF-4625-990E-FD2CE25D91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24" name="Picture 23">
              <a:extLst>
                <a:ext uri="{FF2B5EF4-FFF2-40B4-BE49-F238E27FC236}">
                  <a16:creationId xmlns:a16="http://schemas.microsoft.com/office/drawing/2014/main" id="{6DB4C068-8152-45B0-80FC-1547A4A1D7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25" name="Picture 24">
              <a:extLst>
                <a:ext uri="{FF2B5EF4-FFF2-40B4-BE49-F238E27FC236}">
                  <a16:creationId xmlns:a16="http://schemas.microsoft.com/office/drawing/2014/main" id="{2663039B-EC97-4336-A868-6B8F147FE9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26" name="Picture 25">
              <a:extLst>
                <a:ext uri="{FF2B5EF4-FFF2-40B4-BE49-F238E27FC236}">
                  <a16:creationId xmlns:a16="http://schemas.microsoft.com/office/drawing/2014/main" id="{A1186F21-BFA6-478B-AEC2-522F8A6148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27" name="Picture 26">
              <a:extLst>
                <a:ext uri="{FF2B5EF4-FFF2-40B4-BE49-F238E27FC236}">
                  <a16:creationId xmlns:a16="http://schemas.microsoft.com/office/drawing/2014/main" id="{B7F8BB38-24E6-40DE-9977-8DF6A21FC9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28" name="Picture 27">
              <a:extLst>
                <a:ext uri="{FF2B5EF4-FFF2-40B4-BE49-F238E27FC236}">
                  <a16:creationId xmlns:a16="http://schemas.microsoft.com/office/drawing/2014/main" id="{EBD19C05-19D2-4FB1-A3A7-6750EFC645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977905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8A0DD37-0402-47C4-95BC-90FB4E312C30}"/>
              </a:ext>
            </a:extLst>
          </p:cNvPr>
          <p:cNvSpPr>
            <a:spLocks noGrp="1"/>
          </p:cNvSpPr>
          <p:nvPr>
            <p:ph type="body" sz="quarter" idx="10" hasCustomPrompt="1"/>
          </p:nvPr>
        </p:nvSpPr>
        <p:spPr>
          <a:xfrm>
            <a:off x="3733800" y="437546"/>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A9FF7EC2-C525-4C29-9BA4-63B956D6D443}"/>
              </a:ext>
            </a:extLst>
          </p:cNvPr>
          <p:cNvSpPr>
            <a:spLocks noGrp="1"/>
          </p:cNvSpPr>
          <p:nvPr>
            <p:ph type="body" sz="quarter" idx="12" hasCustomPrompt="1"/>
          </p:nvPr>
        </p:nvSpPr>
        <p:spPr>
          <a:xfrm>
            <a:off x="3733800" y="1496463"/>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9D483B83-7788-4354-BE4B-EDF94AD51815}"/>
              </a:ext>
            </a:extLst>
          </p:cNvPr>
          <p:cNvSpPr>
            <a:spLocks noGrp="1"/>
          </p:cNvSpPr>
          <p:nvPr>
            <p:ph type="body" sz="quarter" idx="24" hasCustomPrompt="1"/>
          </p:nvPr>
        </p:nvSpPr>
        <p:spPr>
          <a:xfrm>
            <a:off x="952077" y="3660790"/>
            <a:ext cx="2526848"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B8657103-1C5C-4196-A0BF-7CFF12581A78}"/>
              </a:ext>
            </a:extLst>
          </p:cNvPr>
          <p:cNvSpPr>
            <a:spLocks noGrp="1"/>
          </p:cNvSpPr>
          <p:nvPr>
            <p:ph type="body" sz="quarter" idx="25" hasCustomPrompt="1"/>
          </p:nvPr>
        </p:nvSpPr>
        <p:spPr>
          <a:xfrm>
            <a:off x="952077" y="3218336"/>
            <a:ext cx="2526848" cy="373627"/>
          </a:xfrm>
          <a:prstGeom prst="rect">
            <a:avLst/>
          </a:prstGeom>
        </p:spPr>
        <p:txBody>
          <a:bodyPr>
            <a:noAutofit/>
          </a:bodyPr>
          <a:lstStyle>
            <a:lvl1pPr marL="0" indent="0" algn="ctr">
              <a:buNone/>
              <a:defRPr sz="24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0" name="Text Placeholder 12">
            <a:extLst>
              <a:ext uri="{FF2B5EF4-FFF2-40B4-BE49-F238E27FC236}">
                <a16:creationId xmlns:a16="http://schemas.microsoft.com/office/drawing/2014/main" id="{4D89C6F7-C57E-4E72-A57E-C20E4F34C070}"/>
              </a:ext>
            </a:extLst>
          </p:cNvPr>
          <p:cNvSpPr>
            <a:spLocks noGrp="1"/>
          </p:cNvSpPr>
          <p:nvPr>
            <p:ph type="body" sz="quarter" idx="26" hasCustomPrompt="1"/>
          </p:nvPr>
        </p:nvSpPr>
        <p:spPr>
          <a:xfrm>
            <a:off x="8816442" y="3871454"/>
            <a:ext cx="2526848"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1A9FBB4D-8620-40C7-9AE0-87755D29BE51}"/>
              </a:ext>
            </a:extLst>
          </p:cNvPr>
          <p:cNvSpPr>
            <a:spLocks noGrp="1"/>
          </p:cNvSpPr>
          <p:nvPr>
            <p:ph type="body" sz="quarter" idx="27" hasCustomPrompt="1"/>
          </p:nvPr>
        </p:nvSpPr>
        <p:spPr>
          <a:xfrm>
            <a:off x="8816442" y="3429000"/>
            <a:ext cx="2526848" cy="373627"/>
          </a:xfrm>
          <a:prstGeom prst="rect">
            <a:avLst/>
          </a:prstGeom>
        </p:spPr>
        <p:txBody>
          <a:bodyPr>
            <a:noAutofit/>
          </a:bodyPr>
          <a:lstStyle>
            <a:lvl1pPr marL="0" indent="0" algn="ctr">
              <a:buNone/>
              <a:defRPr sz="24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2" name="Text Placeholder 12">
            <a:extLst>
              <a:ext uri="{FF2B5EF4-FFF2-40B4-BE49-F238E27FC236}">
                <a16:creationId xmlns:a16="http://schemas.microsoft.com/office/drawing/2014/main" id="{4D5ABBEA-2FB5-4D57-A146-CEA1F45782B1}"/>
              </a:ext>
            </a:extLst>
          </p:cNvPr>
          <p:cNvSpPr>
            <a:spLocks noGrp="1"/>
          </p:cNvSpPr>
          <p:nvPr>
            <p:ph type="body" sz="quarter" idx="28" hasCustomPrompt="1"/>
          </p:nvPr>
        </p:nvSpPr>
        <p:spPr>
          <a:xfrm>
            <a:off x="1327822" y="1902169"/>
            <a:ext cx="1775357" cy="963561"/>
          </a:xfrm>
          <a:prstGeom prst="rect">
            <a:avLst/>
          </a:prstGeom>
        </p:spPr>
        <p:txBody>
          <a:bodyPr>
            <a:noAutofit/>
          </a:bodyPr>
          <a:lstStyle>
            <a:lvl1pPr marL="0" indent="0" algn="ctr">
              <a:buNone/>
              <a:defRPr sz="66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3" name="Text Placeholder 12">
            <a:extLst>
              <a:ext uri="{FF2B5EF4-FFF2-40B4-BE49-F238E27FC236}">
                <a16:creationId xmlns:a16="http://schemas.microsoft.com/office/drawing/2014/main" id="{9DA5FD22-CE81-41AF-9773-28B54BA6611F}"/>
              </a:ext>
            </a:extLst>
          </p:cNvPr>
          <p:cNvSpPr>
            <a:spLocks noGrp="1"/>
          </p:cNvSpPr>
          <p:nvPr>
            <p:ph type="body" sz="quarter" idx="29" hasCustomPrompt="1"/>
          </p:nvPr>
        </p:nvSpPr>
        <p:spPr>
          <a:xfrm>
            <a:off x="9192187" y="2189138"/>
            <a:ext cx="1775357" cy="963561"/>
          </a:xfrm>
          <a:prstGeom prst="rect">
            <a:avLst/>
          </a:prstGeom>
        </p:spPr>
        <p:txBody>
          <a:bodyPr>
            <a:noAutofit/>
          </a:bodyPr>
          <a:lstStyle>
            <a:lvl1pPr marL="0" indent="0" algn="ctr">
              <a:buNone/>
              <a:defRPr sz="66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Tree>
    <p:extLst>
      <p:ext uri="{BB962C8B-B14F-4D97-AF65-F5344CB8AC3E}">
        <p14:creationId xmlns:p14="http://schemas.microsoft.com/office/powerpoint/2010/main" val="2098386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23648DD0-F6A1-44F7-B02D-5366D65A2C0C}"/>
              </a:ext>
            </a:extLst>
          </p:cNvPr>
          <p:cNvGrpSpPr/>
          <p:nvPr userDrawn="1"/>
        </p:nvGrpSpPr>
        <p:grpSpPr>
          <a:xfrm>
            <a:off x="-239437" y="4391681"/>
            <a:ext cx="12674679" cy="2772654"/>
            <a:chOff x="-239437" y="4391681"/>
            <a:chExt cx="12674679" cy="2772654"/>
          </a:xfrm>
        </p:grpSpPr>
        <p:sp>
          <p:nvSpPr>
            <p:cNvPr id="38" name="Title 1">
              <a:extLst>
                <a:ext uri="{FF2B5EF4-FFF2-40B4-BE49-F238E27FC236}">
                  <a16:creationId xmlns:a16="http://schemas.microsoft.com/office/drawing/2014/main" id="{A7192E7B-AAF2-4AF8-B654-71103087AB97}"/>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39" name="Picture 38">
              <a:extLst>
                <a:ext uri="{FF2B5EF4-FFF2-40B4-BE49-F238E27FC236}">
                  <a16:creationId xmlns:a16="http://schemas.microsoft.com/office/drawing/2014/main" id="{336B1EC4-1C27-4238-BE0C-FE1CAA1D89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40" name="Picture 39">
              <a:extLst>
                <a:ext uri="{FF2B5EF4-FFF2-40B4-BE49-F238E27FC236}">
                  <a16:creationId xmlns:a16="http://schemas.microsoft.com/office/drawing/2014/main" id="{2E50DD5A-0D7A-49EA-BAC7-8858F2A62E1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41" name="Picture 40">
              <a:extLst>
                <a:ext uri="{FF2B5EF4-FFF2-40B4-BE49-F238E27FC236}">
                  <a16:creationId xmlns:a16="http://schemas.microsoft.com/office/drawing/2014/main" id="{B907B69E-73E7-439B-A953-6D2B11CF64A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42" name="Title 1">
              <a:extLst>
                <a:ext uri="{FF2B5EF4-FFF2-40B4-BE49-F238E27FC236}">
                  <a16:creationId xmlns:a16="http://schemas.microsoft.com/office/drawing/2014/main" id="{35FC9C3E-D26D-4974-9740-1DB9A291854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43" name="Picture 42">
              <a:extLst>
                <a:ext uri="{FF2B5EF4-FFF2-40B4-BE49-F238E27FC236}">
                  <a16:creationId xmlns:a16="http://schemas.microsoft.com/office/drawing/2014/main" id="{52CA6549-A7CC-4598-A913-A158BE1644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44" name="Picture 43">
              <a:extLst>
                <a:ext uri="{FF2B5EF4-FFF2-40B4-BE49-F238E27FC236}">
                  <a16:creationId xmlns:a16="http://schemas.microsoft.com/office/drawing/2014/main" id="{4C4F54BB-7E1E-4D91-A562-D7548EAA7F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45" name="Picture 44">
              <a:extLst>
                <a:ext uri="{FF2B5EF4-FFF2-40B4-BE49-F238E27FC236}">
                  <a16:creationId xmlns:a16="http://schemas.microsoft.com/office/drawing/2014/main" id="{0609116B-036A-46B3-8203-692AC978238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46" name="Picture 45">
              <a:extLst>
                <a:ext uri="{FF2B5EF4-FFF2-40B4-BE49-F238E27FC236}">
                  <a16:creationId xmlns:a16="http://schemas.microsoft.com/office/drawing/2014/main" id="{1EAE0388-61B5-46AD-9D46-C8CB9FD2A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25067386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512" y="162827"/>
            <a:ext cx="10921631" cy="6218722"/>
          </a:xfrm>
          <a:prstGeom prst="rect">
            <a:avLst/>
          </a:prstGeom>
        </p:spPr>
      </p:pic>
      <p:sp>
        <p:nvSpPr>
          <p:cNvPr id="5" name="Oval 4">
            <a:extLst>
              <a:ext uri="{FF2B5EF4-FFF2-40B4-BE49-F238E27FC236}">
                <a16:creationId xmlns:a16="http://schemas.microsoft.com/office/drawing/2014/main" id="{282F2AB1-39A4-42DE-AA87-AF0D5606DE8B}"/>
              </a:ext>
            </a:extLst>
          </p:cNvPr>
          <p:cNvSpPr/>
          <p:nvPr userDrawn="1"/>
        </p:nvSpPr>
        <p:spPr>
          <a:xfrm>
            <a:off x="1334702" y="5146508"/>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3" name="Group 2">
            <a:extLst>
              <a:ext uri="{FF2B5EF4-FFF2-40B4-BE49-F238E27FC236}">
                <a16:creationId xmlns:a16="http://schemas.microsoft.com/office/drawing/2014/main" id="{88B302C2-0EE8-4F83-B4E6-66FE4D32453B}"/>
              </a:ext>
            </a:extLst>
          </p:cNvPr>
          <p:cNvGrpSpPr/>
          <p:nvPr userDrawn="1"/>
        </p:nvGrpSpPr>
        <p:grpSpPr>
          <a:xfrm>
            <a:off x="-1468924" y="2856844"/>
            <a:ext cx="14855024" cy="5996462"/>
            <a:chOff x="-1494324" y="2360594"/>
            <a:chExt cx="14855024" cy="5996462"/>
          </a:xfrm>
        </p:grpSpPr>
        <p:sp>
          <p:nvSpPr>
            <p:cNvPr id="2" name="Oval 1">
              <a:extLst>
                <a:ext uri="{FF2B5EF4-FFF2-40B4-BE49-F238E27FC236}">
                  <a16:creationId xmlns:a16="http://schemas.microsoft.com/office/drawing/2014/main" id="{66984A7F-C988-4A84-B8B2-82B026C0CB95}"/>
                </a:ext>
              </a:extLst>
            </p:cNvPr>
            <p:cNvSpPr/>
            <p:nvPr userDrawn="1"/>
          </p:nvSpPr>
          <p:spPr>
            <a:xfrm>
              <a:off x="-1494324" y="236059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4" name="Oval 3">
              <a:extLst>
                <a:ext uri="{FF2B5EF4-FFF2-40B4-BE49-F238E27FC236}">
                  <a16:creationId xmlns:a16="http://schemas.microsoft.com/office/drawing/2014/main" id="{85E4479B-C5FF-4C64-950F-3C2DA341A905}"/>
                </a:ext>
              </a:extLst>
            </p:cNvPr>
            <p:cNvSpPr/>
            <p:nvPr userDrawn="1"/>
          </p:nvSpPr>
          <p:spPr>
            <a:xfrm>
              <a:off x="1288481" y="3618159"/>
              <a:ext cx="2080662" cy="2191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6" name="Oval 5">
              <a:extLst>
                <a:ext uri="{FF2B5EF4-FFF2-40B4-BE49-F238E27FC236}">
                  <a16:creationId xmlns:a16="http://schemas.microsoft.com/office/drawing/2014/main" id="{7B9329C5-5863-4E9F-826E-2E52EBE7CA6E}"/>
                </a:ext>
              </a:extLst>
            </p:cNvPr>
            <p:cNvSpPr/>
            <p:nvPr userDrawn="1"/>
          </p:nvSpPr>
          <p:spPr>
            <a:xfrm>
              <a:off x="9982232" y="273572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 name="Oval 7">
              <a:extLst>
                <a:ext uri="{FF2B5EF4-FFF2-40B4-BE49-F238E27FC236}">
                  <a16:creationId xmlns:a16="http://schemas.microsoft.com/office/drawing/2014/main" id="{21594DD0-C2ED-4F15-BDF9-C187081CD7AF}"/>
                </a:ext>
              </a:extLst>
            </p:cNvPr>
            <p:cNvSpPr/>
            <p:nvPr userDrawn="1"/>
          </p:nvSpPr>
          <p:spPr>
            <a:xfrm>
              <a:off x="7814674" y="3429000"/>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9" name="Oval 8">
              <a:extLst>
                <a:ext uri="{FF2B5EF4-FFF2-40B4-BE49-F238E27FC236}">
                  <a16:creationId xmlns:a16="http://schemas.microsoft.com/office/drawing/2014/main" id="{496F8065-9055-4BA2-A734-9A5AFA9BCF96}"/>
                </a:ext>
              </a:extLst>
            </p:cNvPr>
            <p:cNvSpPr/>
            <p:nvPr userDrawn="1"/>
          </p:nvSpPr>
          <p:spPr>
            <a:xfrm>
              <a:off x="5364279" y="3870139"/>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0" name="Oval 9">
              <a:extLst>
                <a:ext uri="{FF2B5EF4-FFF2-40B4-BE49-F238E27FC236}">
                  <a16:creationId xmlns:a16="http://schemas.microsoft.com/office/drawing/2014/main" id="{32F13B64-5903-4143-826C-877B3B55CAA1}"/>
                </a:ext>
              </a:extLst>
            </p:cNvPr>
            <p:cNvSpPr/>
            <p:nvPr userDrawn="1"/>
          </p:nvSpPr>
          <p:spPr>
            <a:xfrm>
              <a:off x="2939113" y="367545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1" name="Oval 10">
              <a:extLst>
                <a:ext uri="{FF2B5EF4-FFF2-40B4-BE49-F238E27FC236}">
                  <a16:creationId xmlns:a16="http://schemas.microsoft.com/office/drawing/2014/main" id="{996DB02A-3D2A-4812-9E37-6EF911CD74A1}"/>
                </a:ext>
              </a:extLst>
            </p:cNvPr>
            <p:cNvSpPr/>
            <p:nvPr userDrawn="1"/>
          </p:nvSpPr>
          <p:spPr>
            <a:xfrm>
              <a:off x="2901114" y="460273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2" name="Oval 11">
              <a:extLst>
                <a:ext uri="{FF2B5EF4-FFF2-40B4-BE49-F238E27FC236}">
                  <a16:creationId xmlns:a16="http://schemas.microsoft.com/office/drawing/2014/main" id="{293FB8A6-1D82-43FE-B1EB-6BCE8F9183B3}"/>
                </a:ext>
              </a:extLst>
            </p:cNvPr>
            <p:cNvSpPr/>
            <p:nvPr userDrawn="1"/>
          </p:nvSpPr>
          <p:spPr>
            <a:xfrm>
              <a:off x="-282811" y="4969377"/>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3" name="Oval 12">
              <a:extLst>
                <a:ext uri="{FF2B5EF4-FFF2-40B4-BE49-F238E27FC236}">
                  <a16:creationId xmlns:a16="http://schemas.microsoft.com/office/drawing/2014/main" id="{E073CD49-1C65-4A72-9ECB-E2DE1CAA5A2E}"/>
                </a:ext>
              </a:extLst>
            </p:cNvPr>
            <p:cNvSpPr/>
            <p:nvPr userDrawn="1"/>
          </p:nvSpPr>
          <p:spPr>
            <a:xfrm>
              <a:off x="7866043" y="4799427"/>
              <a:ext cx="4596330"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grpSp>
        <p:nvGrpSpPr>
          <p:cNvPr id="14" name="Group 13">
            <a:extLst>
              <a:ext uri="{FF2B5EF4-FFF2-40B4-BE49-F238E27FC236}">
                <a16:creationId xmlns:a16="http://schemas.microsoft.com/office/drawing/2014/main" id="{8928084D-8F59-4713-A6FD-EB80E7365091}"/>
              </a:ext>
            </a:extLst>
          </p:cNvPr>
          <p:cNvGrpSpPr/>
          <p:nvPr userDrawn="1"/>
        </p:nvGrpSpPr>
        <p:grpSpPr>
          <a:xfrm>
            <a:off x="-239437" y="4391681"/>
            <a:ext cx="12674679" cy="2772654"/>
            <a:chOff x="-239437" y="4391681"/>
            <a:chExt cx="12674679" cy="2772654"/>
          </a:xfrm>
        </p:grpSpPr>
        <p:sp>
          <p:nvSpPr>
            <p:cNvPr id="15" name="Title 1">
              <a:extLst>
                <a:ext uri="{FF2B5EF4-FFF2-40B4-BE49-F238E27FC236}">
                  <a16:creationId xmlns:a16="http://schemas.microsoft.com/office/drawing/2014/main" id="{D01FF200-54E6-4271-B125-2487FE5B0CD3}"/>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16" name="Picture 15">
              <a:extLst>
                <a:ext uri="{FF2B5EF4-FFF2-40B4-BE49-F238E27FC236}">
                  <a16:creationId xmlns:a16="http://schemas.microsoft.com/office/drawing/2014/main" id="{93413E9F-7DCF-4217-BCDC-5746988F389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7" name="Picture 16">
              <a:extLst>
                <a:ext uri="{FF2B5EF4-FFF2-40B4-BE49-F238E27FC236}">
                  <a16:creationId xmlns:a16="http://schemas.microsoft.com/office/drawing/2014/main" id="{06D831AB-9C2C-4D6C-A53D-6DCB4ADD5BF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8" name="Picture 17">
              <a:extLst>
                <a:ext uri="{FF2B5EF4-FFF2-40B4-BE49-F238E27FC236}">
                  <a16:creationId xmlns:a16="http://schemas.microsoft.com/office/drawing/2014/main" id="{B67FE9C0-C94B-4632-83FD-F40CCC68E4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19" name="Title 1">
              <a:extLst>
                <a:ext uri="{FF2B5EF4-FFF2-40B4-BE49-F238E27FC236}">
                  <a16:creationId xmlns:a16="http://schemas.microsoft.com/office/drawing/2014/main" id="{63A89991-6C61-4E6A-8964-7690B407FDC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0" name="Picture 19">
              <a:extLst>
                <a:ext uri="{FF2B5EF4-FFF2-40B4-BE49-F238E27FC236}">
                  <a16:creationId xmlns:a16="http://schemas.microsoft.com/office/drawing/2014/main" id="{460ECC7C-F6DD-44B1-B67C-285AC1B4F2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1" name="Picture 20">
              <a:extLst>
                <a:ext uri="{FF2B5EF4-FFF2-40B4-BE49-F238E27FC236}">
                  <a16:creationId xmlns:a16="http://schemas.microsoft.com/office/drawing/2014/main" id="{AB1ADF36-EA58-4AC1-99A4-E6C35D65B2E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2" name="Picture 21">
              <a:extLst>
                <a:ext uri="{FF2B5EF4-FFF2-40B4-BE49-F238E27FC236}">
                  <a16:creationId xmlns:a16="http://schemas.microsoft.com/office/drawing/2014/main" id="{029582CF-9A5C-410F-BA2C-59C3A01E070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3" name="Picture 22">
              <a:extLst>
                <a:ext uri="{FF2B5EF4-FFF2-40B4-BE49-F238E27FC236}">
                  <a16:creationId xmlns:a16="http://schemas.microsoft.com/office/drawing/2014/main" id="{991E9ED2-1831-4C6F-8919-90EC4A9D0D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40228646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512" y="162827"/>
            <a:ext cx="10921631" cy="6218722"/>
          </a:xfrm>
          <a:prstGeom prst="rect">
            <a:avLst/>
          </a:prstGeom>
        </p:spPr>
      </p:pic>
      <p:sp>
        <p:nvSpPr>
          <p:cNvPr id="11" name="Oval 10">
            <a:extLst>
              <a:ext uri="{FF2B5EF4-FFF2-40B4-BE49-F238E27FC236}">
                <a16:creationId xmlns:a16="http://schemas.microsoft.com/office/drawing/2014/main" id="{F94DDFB7-6AF2-4D46-9A60-93C49DE43739}"/>
              </a:ext>
            </a:extLst>
          </p:cNvPr>
          <p:cNvSpPr/>
          <p:nvPr userDrawn="1"/>
        </p:nvSpPr>
        <p:spPr>
          <a:xfrm>
            <a:off x="2184400" y="6477000"/>
            <a:ext cx="7378700" cy="1041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12" name="Graphic 11">
            <a:extLst>
              <a:ext uri="{FF2B5EF4-FFF2-40B4-BE49-F238E27FC236}">
                <a16:creationId xmlns:a16="http://schemas.microsoft.com/office/drawing/2014/main" id="{274455BB-A874-44B5-92EA-F1EFBBA6C44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47009" y="3709136"/>
            <a:ext cx="1691689" cy="2919147"/>
          </a:xfrm>
          <a:prstGeom prst="rect">
            <a:avLst/>
          </a:prstGeom>
        </p:spPr>
      </p:pic>
      <p:pic>
        <p:nvPicPr>
          <p:cNvPr id="13" name="Graphic 12">
            <a:extLst>
              <a:ext uri="{FF2B5EF4-FFF2-40B4-BE49-F238E27FC236}">
                <a16:creationId xmlns:a16="http://schemas.microsoft.com/office/drawing/2014/main" id="{63B928A4-32AC-481F-A28A-86A3E56C21E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348738">
            <a:off x="4146279" y="1179707"/>
            <a:ext cx="3206003" cy="5532219"/>
          </a:xfrm>
          <a:prstGeom prst="rect">
            <a:avLst/>
          </a:prstGeom>
        </p:spPr>
      </p:pic>
      <p:pic>
        <p:nvPicPr>
          <p:cNvPr id="14" name="Graphic 13">
            <a:extLst>
              <a:ext uri="{FF2B5EF4-FFF2-40B4-BE49-F238E27FC236}">
                <a16:creationId xmlns:a16="http://schemas.microsoft.com/office/drawing/2014/main" id="{DEAA3047-0CD4-4DD6-B32F-A4FFD17EDBB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7282159" y="3709136"/>
            <a:ext cx="1691689" cy="2919147"/>
          </a:xfrm>
          <a:prstGeom prst="rect">
            <a:avLst/>
          </a:prstGeom>
        </p:spPr>
      </p:pic>
      <p:sp>
        <p:nvSpPr>
          <p:cNvPr id="15" name="Text Placeholder 6">
            <a:extLst>
              <a:ext uri="{FF2B5EF4-FFF2-40B4-BE49-F238E27FC236}">
                <a16:creationId xmlns:a16="http://schemas.microsoft.com/office/drawing/2014/main" id="{7DD97C0D-20DB-47B6-9864-EB05532CB639}"/>
              </a:ext>
            </a:extLst>
          </p:cNvPr>
          <p:cNvSpPr>
            <a:spLocks noGrp="1"/>
          </p:cNvSpPr>
          <p:nvPr>
            <p:ph type="body" sz="quarter" idx="10" hasCustomPrompt="1"/>
          </p:nvPr>
        </p:nvSpPr>
        <p:spPr>
          <a:xfrm>
            <a:off x="6951961" y="81932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sp>
        <p:nvSpPr>
          <p:cNvPr id="16" name="Text Placeholder 12">
            <a:extLst>
              <a:ext uri="{FF2B5EF4-FFF2-40B4-BE49-F238E27FC236}">
                <a16:creationId xmlns:a16="http://schemas.microsoft.com/office/drawing/2014/main" id="{E6C3AE00-71C9-46F4-B575-85ED679C4A36}"/>
              </a:ext>
            </a:extLst>
          </p:cNvPr>
          <p:cNvSpPr>
            <a:spLocks noGrp="1"/>
          </p:cNvSpPr>
          <p:nvPr>
            <p:ph type="body" sz="quarter" idx="15" hasCustomPrompt="1"/>
          </p:nvPr>
        </p:nvSpPr>
        <p:spPr>
          <a:xfrm>
            <a:off x="6951960" y="2099708"/>
            <a:ext cx="4724399"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
        <p:nvSpPr>
          <p:cNvPr id="19" name="Text Placeholder 12">
            <a:extLst>
              <a:ext uri="{FF2B5EF4-FFF2-40B4-BE49-F238E27FC236}">
                <a16:creationId xmlns:a16="http://schemas.microsoft.com/office/drawing/2014/main" id="{CF1FB339-DC7B-4CF0-B0DB-D4EB8D7947B2}"/>
              </a:ext>
            </a:extLst>
          </p:cNvPr>
          <p:cNvSpPr>
            <a:spLocks noGrp="1"/>
          </p:cNvSpPr>
          <p:nvPr>
            <p:ph type="body" sz="quarter" idx="16" hasCustomPrompt="1"/>
          </p:nvPr>
        </p:nvSpPr>
        <p:spPr>
          <a:xfrm>
            <a:off x="830051" y="1665908"/>
            <a:ext cx="3287722"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Tree>
    <p:extLst>
      <p:ext uri="{BB962C8B-B14F-4D97-AF65-F5344CB8AC3E}">
        <p14:creationId xmlns:p14="http://schemas.microsoft.com/office/powerpoint/2010/main" val="24322890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3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5184" y="319639"/>
            <a:ext cx="10921631" cy="6218722"/>
          </a:xfrm>
          <a:prstGeom prst="rect">
            <a:avLst/>
          </a:prstGeom>
        </p:spPr>
      </p:pic>
      <p:pic>
        <p:nvPicPr>
          <p:cNvPr id="12" name="Picture 11">
            <a:extLst>
              <a:ext uri="{FF2B5EF4-FFF2-40B4-BE49-F238E27FC236}">
                <a16:creationId xmlns:a16="http://schemas.microsoft.com/office/drawing/2014/main" id="{92BC13ED-238A-41E4-BBD0-D4811E36D2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3" name="Picture 12">
            <a:extLst>
              <a:ext uri="{FF2B5EF4-FFF2-40B4-BE49-F238E27FC236}">
                <a16:creationId xmlns:a16="http://schemas.microsoft.com/office/drawing/2014/main" id="{026E0996-B4F7-4C0C-9192-A059558CD4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14" name="Title 1">
            <a:extLst>
              <a:ext uri="{FF2B5EF4-FFF2-40B4-BE49-F238E27FC236}">
                <a16:creationId xmlns:a16="http://schemas.microsoft.com/office/drawing/2014/main" id="{DEAFEF46-4399-4379-B2D2-02E373B2BDAB}"/>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3" name="Group 22">
            <a:extLst>
              <a:ext uri="{FF2B5EF4-FFF2-40B4-BE49-F238E27FC236}">
                <a16:creationId xmlns:a16="http://schemas.microsoft.com/office/drawing/2014/main" id="{3709986B-5D11-40E3-934B-190D26DCD9E9}"/>
              </a:ext>
            </a:extLst>
          </p:cNvPr>
          <p:cNvGrpSpPr/>
          <p:nvPr userDrawn="1"/>
        </p:nvGrpSpPr>
        <p:grpSpPr>
          <a:xfrm>
            <a:off x="-241341" y="4504553"/>
            <a:ext cx="12674679" cy="2772654"/>
            <a:chOff x="-239437" y="4391681"/>
            <a:chExt cx="12674679" cy="2772654"/>
          </a:xfrm>
        </p:grpSpPr>
        <p:sp>
          <p:nvSpPr>
            <p:cNvPr id="24" name="Title 1">
              <a:extLst>
                <a:ext uri="{FF2B5EF4-FFF2-40B4-BE49-F238E27FC236}">
                  <a16:creationId xmlns:a16="http://schemas.microsoft.com/office/drawing/2014/main" id="{805741B3-01B5-4B87-A3FA-CFD37A5D8ACE}"/>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25" name="Picture 24">
              <a:extLst>
                <a:ext uri="{FF2B5EF4-FFF2-40B4-BE49-F238E27FC236}">
                  <a16:creationId xmlns:a16="http://schemas.microsoft.com/office/drawing/2014/main" id="{6AE9777D-ED1B-4118-8790-93CA5909A15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6" name="Picture 25">
              <a:extLst>
                <a:ext uri="{FF2B5EF4-FFF2-40B4-BE49-F238E27FC236}">
                  <a16:creationId xmlns:a16="http://schemas.microsoft.com/office/drawing/2014/main" id="{5A3C2C13-0597-4D3E-A20E-E7E39130C2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7" name="Picture 26">
              <a:extLst>
                <a:ext uri="{FF2B5EF4-FFF2-40B4-BE49-F238E27FC236}">
                  <a16:creationId xmlns:a16="http://schemas.microsoft.com/office/drawing/2014/main" id="{5CAFA568-DEE4-4F3B-A848-0553B28655A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28" name="Title 1">
              <a:extLst>
                <a:ext uri="{FF2B5EF4-FFF2-40B4-BE49-F238E27FC236}">
                  <a16:creationId xmlns:a16="http://schemas.microsoft.com/office/drawing/2014/main" id="{459B343A-52A0-4D5C-B4DF-7A2B49441240}"/>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9" name="Picture 28">
              <a:extLst>
                <a:ext uri="{FF2B5EF4-FFF2-40B4-BE49-F238E27FC236}">
                  <a16:creationId xmlns:a16="http://schemas.microsoft.com/office/drawing/2014/main" id="{677EC1CA-3D89-4592-B2A7-6CBCBC8DA65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30" name="Picture 29">
              <a:extLst>
                <a:ext uri="{FF2B5EF4-FFF2-40B4-BE49-F238E27FC236}">
                  <a16:creationId xmlns:a16="http://schemas.microsoft.com/office/drawing/2014/main" id="{59324D9A-78D1-44CE-B2E0-B66E141D1F5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31" name="Picture 30">
              <a:extLst>
                <a:ext uri="{FF2B5EF4-FFF2-40B4-BE49-F238E27FC236}">
                  <a16:creationId xmlns:a16="http://schemas.microsoft.com/office/drawing/2014/main" id="{16C97430-E012-4F6B-B522-03E86BEA722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32" name="Picture 31">
              <a:extLst>
                <a:ext uri="{FF2B5EF4-FFF2-40B4-BE49-F238E27FC236}">
                  <a16:creationId xmlns:a16="http://schemas.microsoft.com/office/drawing/2014/main" id="{2DEECE50-0A08-47FC-96B5-AF5E183B53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3913696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2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512" y="162827"/>
            <a:ext cx="10921631" cy="6218722"/>
          </a:xfrm>
          <a:prstGeom prst="rect">
            <a:avLst/>
          </a:prstGeom>
        </p:spPr>
      </p:pic>
      <p:pic>
        <p:nvPicPr>
          <p:cNvPr id="3" name="Graphic 2">
            <a:extLst>
              <a:ext uri="{FF2B5EF4-FFF2-40B4-BE49-F238E27FC236}">
                <a16:creationId xmlns:a16="http://schemas.microsoft.com/office/drawing/2014/main" id="{5E5B1992-024B-467E-A0E1-F9C9CADECC0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51194" y="816268"/>
            <a:ext cx="3526035" cy="4450544"/>
          </a:xfrm>
          <a:prstGeom prst="rect">
            <a:avLst/>
          </a:prstGeom>
        </p:spPr>
      </p:pic>
      <p:pic>
        <p:nvPicPr>
          <p:cNvPr id="4" name="Graphic 3">
            <a:extLst>
              <a:ext uri="{FF2B5EF4-FFF2-40B4-BE49-F238E27FC236}">
                <a16:creationId xmlns:a16="http://schemas.microsoft.com/office/drawing/2014/main" id="{140A7A0A-8C87-4C6E-AA75-28098E89697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768291" y="984140"/>
            <a:ext cx="3291840" cy="4114800"/>
          </a:xfrm>
          <a:prstGeom prst="rect">
            <a:avLst/>
          </a:prstGeom>
        </p:spPr>
      </p:pic>
      <p:sp>
        <p:nvSpPr>
          <p:cNvPr id="6" name="Text Placeholder 6">
            <a:extLst>
              <a:ext uri="{FF2B5EF4-FFF2-40B4-BE49-F238E27FC236}">
                <a16:creationId xmlns:a16="http://schemas.microsoft.com/office/drawing/2014/main" id="{33BC8911-515A-403D-A3B3-9A4652431840}"/>
              </a:ext>
            </a:extLst>
          </p:cNvPr>
          <p:cNvSpPr>
            <a:spLocks noGrp="1"/>
          </p:cNvSpPr>
          <p:nvPr>
            <p:ph type="body" sz="quarter" idx="10" hasCustomPrompt="1"/>
          </p:nvPr>
        </p:nvSpPr>
        <p:spPr>
          <a:xfrm>
            <a:off x="1204609" y="1919796"/>
            <a:ext cx="5475488" cy="1509204"/>
          </a:xfrm>
          <a:prstGeom prst="rect">
            <a:avLst/>
          </a:prstGeom>
        </p:spPr>
        <p:txBody>
          <a:bodyPr>
            <a:noAutofit/>
          </a:bodyPr>
          <a:lstStyle>
            <a:lvl1pPr marL="0" indent="0" algn="ctr">
              <a:buNone/>
              <a:defRPr sz="11500">
                <a:solidFill>
                  <a:srgbClr val="CF2665"/>
                </a:solidFill>
                <a:latin typeface="+mj-lt"/>
              </a:defRPr>
            </a:lvl1pPr>
          </a:lstStyle>
          <a:p>
            <a:pPr lvl="0"/>
            <a:r>
              <a:rPr lang="en-US" dirty="0"/>
              <a:t>15 mins</a:t>
            </a:r>
          </a:p>
        </p:txBody>
      </p:sp>
      <p:sp>
        <p:nvSpPr>
          <p:cNvPr id="8" name="Text Placeholder 8">
            <a:extLst>
              <a:ext uri="{FF2B5EF4-FFF2-40B4-BE49-F238E27FC236}">
                <a16:creationId xmlns:a16="http://schemas.microsoft.com/office/drawing/2014/main" id="{0649728B-7816-4A35-B2E8-FA79FD0F51AF}"/>
              </a:ext>
            </a:extLst>
          </p:cNvPr>
          <p:cNvSpPr>
            <a:spLocks noGrp="1"/>
          </p:cNvSpPr>
          <p:nvPr>
            <p:ph type="body" sz="quarter" idx="12" hasCustomPrompt="1"/>
          </p:nvPr>
        </p:nvSpPr>
        <p:spPr>
          <a:xfrm>
            <a:off x="1637354" y="3377187"/>
            <a:ext cx="4724400" cy="571500"/>
          </a:xfrm>
          <a:prstGeom prst="rect">
            <a:avLst/>
          </a:prstGeom>
        </p:spPr>
        <p:txBody>
          <a:bodyPr>
            <a:noAutofit/>
          </a:bodyPr>
          <a:lstStyle>
            <a:lvl1pPr marL="0" indent="0" algn="ctr">
              <a:buNone/>
              <a:defRPr sz="3600"/>
            </a:lvl1pPr>
          </a:lstStyle>
          <a:p>
            <a:pPr lvl="0"/>
            <a:r>
              <a:rPr lang="en-US" dirty="0"/>
              <a:t>Section break.</a:t>
            </a:r>
          </a:p>
        </p:txBody>
      </p:sp>
    </p:spTree>
    <p:extLst>
      <p:ext uri="{BB962C8B-B14F-4D97-AF65-F5344CB8AC3E}">
        <p14:creationId xmlns:p14="http://schemas.microsoft.com/office/powerpoint/2010/main" val="4820490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93EC5C04-BC5D-436F-9407-26497E24D19D}"/>
              </a:ext>
            </a:extLst>
          </p:cNvPr>
          <p:cNvSpPr>
            <a:spLocks noGrp="1"/>
          </p:cNvSpPr>
          <p:nvPr>
            <p:ph type="body" sz="quarter" idx="10" hasCustomPrompt="1"/>
          </p:nvPr>
        </p:nvSpPr>
        <p:spPr>
          <a:xfrm>
            <a:off x="6095999" y="1566220"/>
            <a:ext cx="3941379" cy="2501283"/>
          </a:xfrm>
          <a:prstGeom prst="rect">
            <a:avLst/>
          </a:prstGeom>
        </p:spPr>
        <p:txBody>
          <a:bodyPr>
            <a:normAutofit/>
          </a:bodyPr>
          <a:lstStyle>
            <a:lvl1pPr marL="0" indent="0" algn="ctr">
              <a:buNone/>
              <a:defRPr sz="8000">
                <a:solidFill>
                  <a:srgbClr val="CF2665"/>
                </a:solidFill>
                <a:latin typeface="+mj-lt"/>
              </a:defRPr>
            </a:lvl1pPr>
          </a:lstStyle>
          <a:p>
            <a:pPr lvl="0"/>
            <a:r>
              <a:rPr lang="en-US" dirty="0"/>
              <a:t>Thank</a:t>
            </a:r>
          </a:p>
          <a:p>
            <a:pPr lvl="0"/>
            <a:r>
              <a:rPr lang="en-US" dirty="0"/>
              <a:t>You</a:t>
            </a:r>
          </a:p>
        </p:txBody>
      </p:sp>
      <p:grpSp>
        <p:nvGrpSpPr>
          <p:cNvPr id="2" name="Group 1">
            <a:extLst>
              <a:ext uri="{FF2B5EF4-FFF2-40B4-BE49-F238E27FC236}">
                <a16:creationId xmlns:a16="http://schemas.microsoft.com/office/drawing/2014/main" id="{6C17EFB3-1CF0-49C0-BCAE-9EF53A8EBAEA}"/>
              </a:ext>
            </a:extLst>
          </p:cNvPr>
          <p:cNvGrpSpPr/>
          <p:nvPr userDrawn="1"/>
        </p:nvGrpSpPr>
        <p:grpSpPr>
          <a:xfrm>
            <a:off x="-239437" y="4391681"/>
            <a:ext cx="12674679" cy="2772654"/>
            <a:chOff x="-239437" y="4391681"/>
            <a:chExt cx="12674679" cy="2772654"/>
          </a:xfrm>
        </p:grpSpPr>
        <p:sp>
          <p:nvSpPr>
            <p:cNvPr id="7" name="Title 1">
              <a:extLst>
                <a:ext uri="{FF2B5EF4-FFF2-40B4-BE49-F238E27FC236}">
                  <a16:creationId xmlns:a16="http://schemas.microsoft.com/office/drawing/2014/main" id="{FB3940BC-1421-4A0A-AD5B-59409A7E1B52}"/>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8" name="Picture 7">
              <a:extLst>
                <a:ext uri="{FF2B5EF4-FFF2-40B4-BE49-F238E27FC236}">
                  <a16:creationId xmlns:a16="http://schemas.microsoft.com/office/drawing/2014/main" id="{3E8A7590-E2B0-4753-89BE-4E0782BBF3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9" name="Picture 8">
              <a:extLst>
                <a:ext uri="{FF2B5EF4-FFF2-40B4-BE49-F238E27FC236}">
                  <a16:creationId xmlns:a16="http://schemas.microsoft.com/office/drawing/2014/main" id="{5845F1F4-23A6-48C5-804D-9D07EA6199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0" name="Picture 9">
              <a:extLst>
                <a:ext uri="{FF2B5EF4-FFF2-40B4-BE49-F238E27FC236}">
                  <a16:creationId xmlns:a16="http://schemas.microsoft.com/office/drawing/2014/main" id="{CEF3C72D-5D89-4DFA-9038-57F6E23D8A3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11" name="Title 1">
              <a:extLst>
                <a:ext uri="{FF2B5EF4-FFF2-40B4-BE49-F238E27FC236}">
                  <a16:creationId xmlns:a16="http://schemas.microsoft.com/office/drawing/2014/main" id="{998611C1-EFE9-44EF-B188-DCBA6E94993D}"/>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17" name="Picture 16">
              <a:extLst>
                <a:ext uri="{FF2B5EF4-FFF2-40B4-BE49-F238E27FC236}">
                  <a16:creationId xmlns:a16="http://schemas.microsoft.com/office/drawing/2014/main" id="{3644C68F-6E69-4B17-ADF4-B7834556C6E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18" name="Picture 17">
              <a:extLst>
                <a:ext uri="{FF2B5EF4-FFF2-40B4-BE49-F238E27FC236}">
                  <a16:creationId xmlns:a16="http://schemas.microsoft.com/office/drawing/2014/main" id="{8406AD93-17A6-4618-B494-47C2416EF3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19" name="Picture 18">
              <a:extLst>
                <a:ext uri="{FF2B5EF4-FFF2-40B4-BE49-F238E27FC236}">
                  <a16:creationId xmlns:a16="http://schemas.microsoft.com/office/drawing/2014/main" id="{569E7F51-D76D-4E6E-A2E6-C0E180A603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0" name="Picture 19">
              <a:extLst>
                <a:ext uri="{FF2B5EF4-FFF2-40B4-BE49-F238E27FC236}">
                  <a16:creationId xmlns:a16="http://schemas.microsoft.com/office/drawing/2014/main" id="{152B0000-E2C8-4B0F-9353-026826D3A4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4252384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FCE17E5-EF9B-4CC0-9F24-996A45781759}"/>
              </a:ext>
            </a:extLst>
          </p:cNvPr>
          <p:cNvGrpSpPr/>
          <p:nvPr userDrawn="1"/>
        </p:nvGrpSpPr>
        <p:grpSpPr>
          <a:xfrm>
            <a:off x="-757646" y="4648188"/>
            <a:ext cx="12140835" cy="2500032"/>
            <a:chOff x="382287" y="4081809"/>
            <a:chExt cx="11047711" cy="2812721"/>
          </a:xfrm>
        </p:grpSpPr>
        <p:pic>
          <p:nvPicPr>
            <p:cNvPr id="9" name="Picture 8">
              <a:extLst>
                <a:ext uri="{FF2B5EF4-FFF2-40B4-BE49-F238E27FC236}">
                  <a16:creationId xmlns:a16="http://schemas.microsoft.com/office/drawing/2014/main" id="{8CA3D574-3345-4C73-8E1C-CD5E5E57F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0" name="Picture 9">
              <a:extLst>
                <a:ext uri="{FF2B5EF4-FFF2-40B4-BE49-F238E27FC236}">
                  <a16:creationId xmlns:a16="http://schemas.microsoft.com/office/drawing/2014/main" id="{3FD63837-B644-4EBB-9019-BFFFE15CC5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1" name="Picture 10">
              <a:extLst>
                <a:ext uri="{FF2B5EF4-FFF2-40B4-BE49-F238E27FC236}">
                  <a16:creationId xmlns:a16="http://schemas.microsoft.com/office/drawing/2014/main" id="{B28D72E9-F768-4C41-8B44-A742B36CEA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2" name="Picture 11">
              <a:extLst>
                <a:ext uri="{FF2B5EF4-FFF2-40B4-BE49-F238E27FC236}">
                  <a16:creationId xmlns:a16="http://schemas.microsoft.com/office/drawing/2014/main" id="{B8A5DF6D-7341-42CF-B537-9B12E146F8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3" name="Picture 12">
              <a:extLst>
                <a:ext uri="{FF2B5EF4-FFF2-40B4-BE49-F238E27FC236}">
                  <a16:creationId xmlns:a16="http://schemas.microsoft.com/office/drawing/2014/main" id="{7FA9B0DF-B177-46E0-B9B5-175BB95E5C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4" name="Picture 13">
              <a:extLst>
                <a:ext uri="{FF2B5EF4-FFF2-40B4-BE49-F238E27FC236}">
                  <a16:creationId xmlns:a16="http://schemas.microsoft.com/office/drawing/2014/main" id="{C75FCCD9-6205-4836-AB96-5479038DC0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5" name="Picture 14">
              <a:extLst>
                <a:ext uri="{FF2B5EF4-FFF2-40B4-BE49-F238E27FC236}">
                  <a16:creationId xmlns:a16="http://schemas.microsoft.com/office/drawing/2014/main" id="{4219214B-B2C7-4F89-9960-3D4C7B668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6" name="Picture 15">
            <a:extLst>
              <a:ext uri="{FF2B5EF4-FFF2-40B4-BE49-F238E27FC236}">
                <a16:creationId xmlns:a16="http://schemas.microsoft.com/office/drawing/2014/main" id="{47D826C9-0FE1-4397-8BBD-6F3BED2753B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7" name="Picture 16">
            <a:extLst>
              <a:ext uri="{FF2B5EF4-FFF2-40B4-BE49-F238E27FC236}">
                <a16:creationId xmlns:a16="http://schemas.microsoft.com/office/drawing/2014/main" id="{1D784EA8-F86A-4A83-9F36-A15CA195BE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29" name="Title 1">
            <a:extLst>
              <a:ext uri="{FF2B5EF4-FFF2-40B4-BE49-F238E27FC236}">
                <a16:creationId xmlns:a16="http://schemas.microsoft.com/office/drawing/2014/main" id="{326C9F94-2039-4D54-A98E-871EAD800EAA}"/>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30" name="Group 29">
            <a:extLst>
              <a:ext uri="{FF2B5EF4-FFF2-40B4-BE49-F238E27FC236}">
                <a16:creationId xmlns:a16="http://schemas.microsoft.com/office/drawing/2014/main" id="{5B52A9B0-7D86-4CD5-9DE0-3E428B1581F9}"/>
              </a:ext>
            </a:extLst>
          </p:cNvPr>
          <p:cNvGrpSpPr/>
          <p:nvPr userDrawn="1"/>
        </p:nvGrpSpPr>
        <p:grpSpPr>
          <a:xfrm>
            <a:off x="1733437" y="4531226"/>
            <a:ext cx="12140835" cy="2500032"/>
            <a:chOff x="382287" y="4081809"/>
            <a:chExt cx="11047711" cy="2812721"/>
          </a:xfrm>
        </p:grpSpPr>
        <p:pic>
          <p:nvPicPr>
            <p:cNvPr id="31" name="Picture 30">
              <a:extLst>
                <a:ext uri="{FF2B5EF4-FFF2-40B4-BE49-F238E27FC236}">
                  <a16:creationId xmlns:a16="http://schemas.microsoft.com/office/drawing/2014/main" id="{D8F0FD7C-1CAA-4125-ADB2-C20FE757FA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2" name="Picture 31">
              <a:extLst>
                <a:ext uri="{FF2B5EF4-FFF2-40B4-BE49-F238E27FC236}">
                  <a16:creationId xmlns:a16="http://schemas.microsoft.com/office/drawing/2014/main" id="{DD076153-410C-4A98-AB04-A7F4D342DC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3" name="Picture 32">
              <a:extLst>
                <a:ext uri="{FF2B5EF4-FFF2-40B4-BE49-F238E27FC236}">
                  <a16:creationId xmlns:a16="http://schemas.microsoft.com/office/drawing/2014/main" id="{FA0FB495-2878-4E94-BF3A-7500E9AFCA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4" name="Picture 33">
              <a:extLst>
                <a:ext uri="{FF2B5EF4-FFF2-40B4-BE49-F238E27FC236}">
                  <a16:creationId xmlns:a16="http://schemas.microsoft.com/office/drawing/2014/main" id="{1ED41BE1-68C6-4A91-9BC1-802F16BCE0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5" name="Picture 34">
              <a:extLst>
                <a:ext uri="{FF2B5EF4-FFF2-40B4-BE49-F238E27FC236}">
                  <a16:creationId xmlns:a16="http://schemas.microsoft.com/office/drawing/2014/main" id="{7B996E04-0388-42C2-820B-487A6533ED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6" name="Picture 35">
              <a:extLst>
                <a:ext uri="{FF2B5EF4-FFF2-40B4-BE49-F238E27FC236}">
                  <a16:creationId xmlns:a16="http://schemas.microsoft.com/office/drawing/2014/main" id="{0F59F916-9D1F-4774-A499-D8C7FEC941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7" name="Picture 36">
              <a:extLst>
                <a:ext uri="{FF2B5EF4-FFF2-40B4-BE49-F238E27FC236}">
                  <a16:creationId xmlns:a16="http://schemas.microsoft.com/office/drawing/2014/main" id="{0CA757B4-BAD7-4422-8516-8211B0092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27334460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47E6F83-0A01-4DB6-A799-99D852C1470A}"/>
              </a:ext>
            </a:extLst>
          </p:cNvPr>
          <p:cNvGrpSpPr/>
          <p:nvPr userDrawn="1"/>
        </p:nvGrpSpPr>
        <p:grpSpPr>
          <a:xfrm>
            <a:off x="-239437" y="4391681"/>
            <a:ext cx="12674679" cy="2772654"/>
            <a:chOff x="-239437" y="4391681"/>
            <a:chExt cx="12674679" cy="2772654"/>
          </a:xfrm>
        </p:grpSpPr>
        <p:sp>
          <p:nvSpPr>
            <p:cNvPr id="20" name="Title 1">
              <a:extLst>
                <a:ext uri="{FF2B5EF4-FFF2-40B4-BE49-F238E27FC236}">
                  <a16:creationId xmlns:a16="http://schemas.microsoft.com/office/drawing/2014/main" id="{40B08B89-164F-4CE9-A864-7BE4947A59DC}"/>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21" name="Picture 20">
              <a:extLst>
                <a:ext uri="{FF2B5EF4-FFF2-40B4-BE49-F238E27FC236}">
                  <a16:creationId xmlns:a16="http://schemas.microsoft.com/office/drawing/2014/main" id="{74F5CA39-BF50-4EFE-9239-7245FAE4B4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2" name="Picture 21">
              <a:extLst>
                <a:ext uri="{FF2B5EF4-FFF2-40B4-BE49-F238E27FC236}">
                  <a16:creationId xmlns:a16="http://schemas.microsoft.com/office/drawing/2014/main" id="{A2E64C2B-6192-4D6F-8927-F6D26F826B4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3" name="Picture 22">
              <a:extLst>
                <a:ext uri="{FF2B5EF4-FFF2-40B4-BE49-F238E27FC236}">
                  <a16:creationId xmlns:a16="http://schemas.microsoft.com/office/drawing/2014/main" id="{885554A0-07BC-43A2-8CAF-E1EBF7B5E2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24" name="Title 1">
              <a:extLst>
                <a:ext uri="{FF2B5EF4-FFF2-40B4-BE49-F238E27FC236}">
                  <a16:creationId xmlns:a16="http://schemas.microsoft.com/office/drawing/2014/main" id="{B1C010C2-20C8-4F42-A182-3F1BE1DF8BBA}"/>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5" name="Picture 24">
              <a:extLst>
                <a:ext uri="{FF2B5EF4-FFF2-40B4-BE49-F238E27FC236}">
                  <a16:creationId xmlns:a16="http://schemas.microsoft.com/office/drawing/2014/main" id="{A5070C3E-65E4-40A6-9639-E053AD9F47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6" name="Picture 25">
              <a:extLst>
                <a:ext uri="{FF2B5EF4-FFF2-40B4-BE49-F238E27FC236}">
                  <a16:creationId xmlns:a16="http://schemas.microsoft.com/office/drawing/2014/main" id="{3D1EA79B-B0A7-4302-90BB-0FE9DC5E4E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7" name="Picture 26">
              <a:extLst>
                <a:ext uri="{FF2B5EF4-FFF2-40B4-BE49-F238E27FC236}">
                  <a16:creationId xmlns:a16="http://schemas.microsoft.com/office/drawing/2014/main" id="{CFA5164D-533C-44EF-9945-3CA71BAE59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8" name="Picture 27">
              <a:extLst>
                <a:ext uri="{FF2B5EF4-FFF2-40B4-BE49-F238E27FC236}">
                  <a16:creationId xmlns:a16="http://schemas.microsoft.com/office/drawing/2014/main" id="{5DE41964-4CA5-4598-97D0-27514BB81D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3917279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lowchart: Delay 6">
            <a:extLst>
              <a:ext uri="{FF2B5EF4-FFF2-40B4-BE49-F238E27FC236}">
                <a16:creationId xmlns:a16="http://schemas.microsoft.com/office/drawing/2014/main" id="{3B3EDF90-943C-465E-92CA-5C8FF02CF64C}"/>
              </a:ext>
            </a:extLst>
          </p:cNvPr>
          <p:cNvSpPr/>
          <p:nvPr userDrawn="1"/>
        </p:nvSpPr>
        <p:spPr>
          <a:xfrm rot="16200000">
            <a:off x="4390039" y="-933450"/>
            <a:ext cx="3390900" cy="12192000"/>
          </a:xfrm>
          <a:prstGeom prst="flowChartDelay">
            <a:avLst/>
          </a:prstGeom>
          <a:solidFill>
            <a:srgbClr val="FE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8" name="Graphic 7">
            <a:extLst>
              <a:ext uri="{FF2B5EF4-FFF2-40B4-BE49-F238E27FC236}">
                <a16:creationId xmlns:a16="http://schemas.microsoft.com/office/drawing/2014/main" id="{89C4C9C9-467B-4C0B-9293-FB871D6F256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80550" y="1369958"/>
            <a:ext cx="2809875" cy="3676650"/>
          </a:xfrm>
          <a:prstGeom prst="rect">
            <a:avLst/>
          </a:prstGeom>
        </p:spPr>
      </p:pic>
      <p:sp>
        <p:nvSpPr>
          <p:cNvPr id="9" name="Text Placeholder 6">
            <a:extLst>
              <a:ext uri="{FF2B5EF4-FFF2-40B4-BE49-F238E27FC236}">
                <a16:creationId xmlns:a16="http://schemas.microsoft.com/office/drawing/2014/main" id="{52177455-ECDB-42EB-A3F4-70F912BBD357}"/>
              </a:ext>
            </a:extLst>
          </p:cNvPr>
          <p:cNvSpPr>
            <a:spLocks noGrp="1"/>
          </p:cNvSpPr>
          <p:nvPr>
            <p:ph type="body" sz="quarter" idx="10" hasCustomPrompt="1"/>
          </p:nvPr>
        </p:nvSpPr>
        <p:spPr>
          <a:xfrm>
            <a:off x="3887512" y="11172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grpSp>
        <p:nvGrpSpPr>
          <p:cNvPr id="6" name="Group 5">
            <a:extLst>
              <a:ext uri="{FF2B5EF4-FFF2-40B4-BE49-F238E27FC236}">
                <a16:creationId xmlns:a16="http://schemas.microsoft.com/office/drawing/2014/main" id="{DD8CA186-DA05-4870-9003-6FB2DA810DAB}"/>
              </a:ext>
            </a:extLst>
          </p:cNvPr>
          <p:cNvGrpSpPr/>
          <p:nvPr userDrawn="1"/>
        </p:nvGrpSpPr>
        <p:grpSpPr>
          <a:xfrm>
            <a:off x="-757646" y="4648188"/>
            <a:ext cx="12140835" cy="2500032"/>
            <a:chOff x="382287" y="4081809"/>
            <a:chExt cx="11047711" cy="2812721"/>
          </a:xfrm>
        </p:grpSpPr>
        <p:pic>
          <p:nvPicPr>
            <p:cNvPr id="11" name="Picture 10">
              <a:extLst>
                <a:ext uri="{FF2B5EF4-FFF2-40B4-BE49-F238E27FC236}">
                  <a16:creationId xmlns:a16="http://schemas.microsoft.com/office/drawing/2014/main" id="{04BB3644-6ED7-48A1-9A20-56E442D810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2" name="Picture 11">
              <a:extLst>
                <a:ext uri="{FF2B5EF4-FFF2-40B4-BE49-F238E27FC236}">
                  <a16:creationId xmlns:a16="http://schemas.microsoft.com/office/drawing/2014/main" id="{9A7EE4F9-36DE-4189-89B3-36F60C84D6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3" name="Picture 12">
              <a:extLst>
                <a:ext uri="{FF2B5EF4-FFF2-40B4-BE49-F238E27FC236}">
                  <a16:creationId xmlns:a16="http://schemas.microsoft.com/office/drawing/2014/main" id="{F50F21DE-7C91-4E58-BC38-7B59A10281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4" name="Picture 13">
              <a:extLst>
                <a:ext uri="{FF2B5EF4-FFF2-40B4-BE49-F238E27FC236}">
                  <a16:creationId xmlns:a16="http://schemas.microsoft.com/office/drawing/2014/main" id="{11C34FAF-C8BB-4333-A9AC-07C2D2E1DC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5" name="Picture 14">
              <a:extLst>
                <a:ext uri="{FF2B5EF4-FFF2-40B4-BE49-F238E27FC236}">
                  <a16:creationId xmlns:a16="http://schemas.microsoft.com/office/drawing/2014/main" id="{4D949BA5-D7EF-419D-A111-36E4D205A1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6" name="Picture 15">
              <a:extLst>
                <a:ext uri="{FF2B5EF4-FFF2-40B4-BE49-F238E27FC236}">
                  <a16:creationId xmlns:a16="http://schemas.microsoft.com/office/drawing/2014/main" id="{0084C8A3-7AEE-404C-8125-76E248BE6E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7" name="Picture 16">
              <a:extLst>
                <a:ext uri="{FF2B5EF4-FFF2-40B4-BE49-F238E27FC236}">
                  <a16:creationId xmlns:a16="http://schemas.microsoft.com/office/drawing/2014/main" id="{B5D0E563-A689-4425-949F-910C1DA5B3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8" name="Picture 17">
            <a:extLst>
              <a:ext uri="{FF2B5EF4-FFF2-40B4-BE49-F238E27FC236}">
                <a16:creationId xmlns:a16="http://schemas.microsoft.com/office/drawing/2014/main" id="{814946D8-0A31-41F2-8266-AD0B660BA11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9" name="Picture 18">
            <a:extLst>
              <a:ext uri="{FF2B5EF4-FFF2-40B4-BE49-F238E27FC236}">
                <a16:creationId xmlns:a16="http://schemas.microsoft.com/office/drawing/2014/main" id="{516EABFF-C706-4FA2-AD44-92EC36B03E2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20" name="Title 1">
            <a:extLst>
              <a:ext uri="{FF2B5EF4-FFF2-40B4-BE49-F238E27FC236}">
                <a16:creationId xmlns:a16="http://schemas.microsoft.com/office/drawing/2014/main" id="{B900268F-C262-4C69-88AC-3D31448D5FC7}"/>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1" name="Group 20">
            <a:extLst>
              <a:ext uri="{FF2B5EF4-FFF2-40B4-BE49-F238E27FC236}">
                <a16:creationId xmlns:a16="http://schemas.microsoft.com/office/drawing/2014/main" id="{EB741F85-D215-47BF-B320-05FF5596EE1D}"/>
              </a:ext>
            </a:extLst>
          </p:cNvPr>
          <p:cNvGrpSpPr/>
          <p:nvPr userDrawn="1"/>
        </p:nvGrpSpPr>
        <p:grpSpPr>
          <a:xfrm>
            <a:off x="1733437" y="4531226"/>
            <a:ext cx="12140835" cy="2500032"/>
            <a:chOff x="382287" y="4081809"/>
            <a:chExt cx="11047711" cy="2812721"/>
          </a:xfrm>
        </p:grpSpPr>
        <p:pic>
          <p:nvPicPr>
            <p:cNvPr id="22" name="Picture 21">
              <a:extLst>
                <a:ext uri="{FF2B5EF4-FFF2-40B4-BE49-F238E27FC236}">
                  <a16:creationId xmlns:a16="http://schemas.microsoft.com/office/drawing/2014/main" id="{2F14431B-B29D-4FF2-A4B0-4F24B843B0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23" name="Picture 22">
              <a:extLst>
                <a:ext uri="{FF2B5EF4-FFF2-40B4-BE49-F238E27FC236}">
                  <a16:creationId xmlns:a16="http://schemas.microsoft.com/office/drawing/2014/main" id="{C06B461A-EFCF-4625-990E-FD2CE25D91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24" name="Picture 23">
              <a:extLst>
                <a:ext uri="{FF2B5EF4-FFF2-40B4-BE49-F238E27FC236}">
                  <a16:creationId xmlns:a16="http://schemas.microsoft.com/office/drawing/2014/main" id="{6DB4C068-8152-45B0-80FC-1547A4A1D7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25" name="Picture 24">
              <a:extLst>
                <a:ext uri="{FF2B5EF4-FFF2-40B4-BE49-F238E27FC236}">
                  <a16:creationId xmlns:a16="http://schemas.microsoft.com/office/drawing/2014/main" id="{2663039B-EC97-4336-A868-6B8F147FE9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26" name="Picture 25">
              <a:extLst>
                <a:ext uri="{FF2B5EF4-FFF2-40B4-BE49-F238E27FC236}">
                  <a16:creationId xmlns:a16="http://schemas.microsoft.com/office/drawing/2014/main" id="{A1186F21-BFA6-478B-AEC2-522F8A6148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27" name="Picture 26">
              <a:extLst>
                <a:ext uri="{FF2B5EF4-FFF2-40B4-BE49-F238E27FC236}">
                  <a16:creationId xmlns:a16="http://schemas.microsoft.com/office/drawing/2014/main" id="{B7F8BB38-24E6-40DE-9977-8DF6A21FC9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28" name="Picture 27">
              <a:extLst>
                <a:ext uri="{FF2B5EF4-FFF2-40B4-BE49-F238E27FC236}">
                  <a16:creationId xmlns:a16="http://schemas.microsoft.com/office/drawing/2014/main" id="{EBD19C05-19D2-4FB1-A3A7-6750EFC645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12687373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id="{966E638B-E782-47E1-85D4-443D01E4B965}"/>
              </a:ext>
            </a:extLst>
          </p:cNvPr>
          <p:cNvPicPr>
            <a:picLocks noChangeAspect="1"/>
          </p:cNvPicPr>
          <p:nvPr userDrawn="1"/>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4161151" y="-1350034"/>
            <a:ext cx="8453751" cy="9370627"/>
          </a:xfrm>
          <a:prstGeom prst="rect">
            <a:avLst/>
          </a:prstGeom>
        </p:spPr>
      </p:pic>
      <p:pic>
        <p:nvPicPr>
          <p:cNvPr id="8" name="图片 4">
            <a:extLst>
              <a:ext uri="{FF2B5EF4-FFF2-40B4-BE49-F238E27FC236}">
                <a16:creationId xmlns:a16="http://schemas.microsoft.com/office/drawing/2014/main" id="{6315F5CD-1E7F-4F79-8497-3612F449530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3879728"/>
            <a:ext cx="12191999" cy="2978272"/>
          </a:xfrm>
          <a:prstGeom prst="rect">
            <a:avLst/>
          </a:prstGeom>
        </p:spPr>
      </p:pic>
    </p:spTree>
    <p:extLst>
      <p:ext uri="{BB962C8B-B14F-4D97-AF65-F5344CB8AC3E}">
        <p14:creationId xmlns:p14="http://schemas.microsoft.com/office/powerpoint/2010/main" val="18985442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52F1C00-1DBE-493A-9653-FF3409CC117F}"/>
              </a:ext>
            </a:extLst>
          </p:cNvPr>
          <p:cNvSpPr>
            <a:spLocks noGrp="1"/>
          </p:cNvSpPr>
          <p:nvPr>
            <p:ph type="title" hasCustomPrompt="1"/>
          </p:nvPr>
        </p:nvSpPr>
        <p:spPr>
          <a:xfrm>
            <a:off x="1244600" y="5203825"/>
            <a:ext cx="10515600" cy="1325563"/>
          </a:xfrm>
          <a:prstGeom prst="rect">
            <a:avLst/>
          </a:prstGeom>
        </p:spPr>
        <p:txBody>
          <a:bodyPr>
            <a:normAutofit/>
          </a:bodyPr>
          <a:lstStyle>
            <a:lvl1pPr algn="ctr">
              <a:defRPr sz="7200">
                <a:solidFill>
                  <a:srgbClr val="CF2665"/>
                </a:solidFill>
              </a:defRPr>
            </a:lvl1pPr>
          </a:lstStyle>
          <a:p>
            <a:r>
              <a:rPr lang="en-US" dirty="0"/>
              <a:t>Princess Profile</a:t>
            </a:r>
          </a:p>
        </p:txBody>
      </p:sp>
      <p:sp>
        <p:nvSpPr>
          <p:cNvPr id="14" name="Text Placeholder 13">
            <a:extLst>
              <a:ext uri="{FF2B5EF4-FFF2-40B4-BE49-F238E27FC236}">
                <a16:creationId xmlns:a16="http://schemas.microsoft.com/office/drawing/2014/main" id="{10CFED24-B141-4C65-B07D-7F92CAF0E629}"/>
              </a:ext>
            </a:extLst>
          </p:cNvPr>
          <p:cNvSpPr>
            <a:spLocks noGrp="1"/>
          </p:cNvSpPr>
          <p:nvPr>
            <p:ph type="body" sz="quarter" idx="13"/>
          </p:nvPr>
        </p:nvSpPr>
        <p:spPr>
          <a:xfrm>
            <a:off x="8229600" y="685800"/>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a:extLst>
              <a:ext uri="{FF2B5EF4-FFF2-40B4-BE49-F238E27FC236}">
                <a16:creationId xmlns:a16="http://schemas.microsoft.com/office/drawing/2014/main" id="{85FDDB45-4769-4E4F-9B27-9A24BF85B1AE}"/>
              </a:ext>
            </a:extLst>
          </p:cNvPr>
          <p:cNvSpPr>
            <a:spLocks noGrp="1"/>
          </p:cNvSpPr>
          <p:nvPr>
            <p:ph type="body" sz="quarter" idx="14"/>
          </p:nvPr>
        </p:nvSpPr>
        <p:spPr>
          <a:xfrm>
            <a:off x="850901" y="685800"/>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3">
            <a:extLst>
              <a:ext uri="{FF2B5EF4-FFF2-40B4-BE49-F238E27FC236}">
                <a16:creationId xmlns:a16="http://schemas.microsoft.com/office/drawing/2014/main" id="{8136E935-E4A2-44EC-A27E-879BC83C35EB}"/>
              </a:ext>
            </a:extLst>
          </p:cNvPr>
          <p:cNvSpPr>
            <a:spLocks noGrp="1"/>
          </p:cNvSpPr>
          <p:nvPr>
            <p:ph type="body" sz="quarter" idx="15"/>
          </p:nvPr>
        </p:nvSpPr>
        <p:spPr>
          <a:xfrm>
            <a:off x="850901" y="2944812"/>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3">
            <a:extLst>
              <a:ext uri="{FF2B5EF4-FFF2-40B4-BE49-F238E27FC236}">
                <a16:creationId xmlns:a16="http://schemas.microsoft.com/office/drawing/2014/main" id="{9388BC4A-02DB-4C6A-A04E-2D266AF8B9F5}"/>
              </a:ext>
            </a:extLst>
          </p:cNvPr>
          <p:cNvSpPr>
            <a:spLocks noGrp="1"/>
          </p:cNvSpPr>
          <p:nvPr>
            <p:ph type="body" sz="quarter" idx="16"/>
          </p:nvPr>
        </p:nvSpPr>
        <p:spPr>
          <a:xfrm>
            <a:off x="8229600" y="2944812"/>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28473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C5B2F04C-87DC-45EA-B070-2D06722066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208" y="4394200"/>
            <a:ext cx="12281208" cy="2463800"/>
          </a:xfrm>
          <a:prstGeom prst="rect">
            <a:avLst/>
          </a:prstGeom>
        </p:spPr>
      </p:pic>
      <p:grpSp>
        <p:nvGrpSpPr>
          <p:cNvPr id="24" name="Group 23">
            <a:extLst>
              <a:ext uri="{FF2B5EF4-FFF2-40B4-BE49-F238E27FC236}">
                <a16:creationId xmlns:a16="http://schemas.microsoft.com/office/drawing/2014/main" id="{C9615F6E-23C5-4AD7-96A8-7B5249C8E2C6}"/>
              </a:ext>
            </a:extLst>
          </p:cNvPr>
          <p:cNvGrpSpPr/>
          <p:nvPr userDrawn="1"/>
        </p:nvGrpSpPr>
        <p:grpSpPr>
          <a:xfrm>
            <a:off x="-1178284" y="4220649"/>
            <a:ext cx="14695717" cy="3022482"/>
            <a:chOff x="-1178284" y="4220649"/>
            <a:chExt cx="14695717" cy="3022482"/>
          </a:xfrm>
        </p:grpSpPr>
        <p:grpSp>
          <p:nvGrpSpPr>
            <p:cNvPr id="25" name="Group 24">
              <a:extLst>
                <a:ext uri="{FF2B5EF4-FFF2-40B4-BE49-F238E27FC236}">
                  <a16:creationId xmlns:a16="http://schemas.microsoft.com/office/drawing/2014/main" id="{DE6D6AB8-DCD2-4836-B66E-A683C59A4653}"/>
                </a:ext>
              </a:extLst>
            </p:cNvPr>
            <p:cNvGrpSpPr/>
            <p:nvPr/>
          </p:nvGrpSpPr>
          <p:grpSpPr>
            <a:xfrm>
              <a:off x="-1178284" y="4695337"/>
              <a:ext cx="12140835" cy="2500032"/>
              <a:chOff x="382287" y="4081809"/>
              <a:chExt cx="11047711" cy="2812721"/>
            </a:xfrm>
          </p:grpSpPr>
          <p:pic>
            <p:nvPicPr>
              <p:cNvPr id="37" name="Picture 36">
                <a:extLst>
                  <a:ext uri="{FF2B5EF4-FFF2-40B4-BE49-F238E27FC236}">
                    <a16:creationId xmlns:a16="http://schemas.microsoft.com/office/drawing/2014/main" id="{EDC79866-1996-4210-B5F7-8728AF9C94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8" name="Picture 37">
                <a:extLst>
                  <a:ext uri="{FF2B5EF4-FFF2-40B4-BE49-F238E27FC236}">
                    <a16:creationId xmlns:a16="http://schemas.microsoft.com/office/drawing/2014/main" id="{291079A8-942C-434C-B330-45A8067A76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9" name="Picture 38">
                <a:extLst>
                  <a:ext uri="{FF2B5EF4-FFF2-40B4-BE49-F238E27FC236}">
                    <a16:creationId xmlns:a16="http://schemas.microsoft.com/office/drawing/2014/main" id="{7A75CD49-249C-44D8-9FB1-57817F7418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40" name="Picture 39">
                <a:extLst>
                  <a:ext uri="{FF2B5EF4-FFF2-40B4-BE49-F238E27FC236}">
                    <a16:creationId xmlns:a16="http://schemas.microsoft.com/office/drawing/2014/main" id="{924FCEDF-F73D-43DF-BB7D-9FE9C34DF4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41" name="Picture 40">
                <a:extLst>
                  <a:ext uri="{FF2B5EF4-FFF2-40B4-BE49-F238E27FC236}">
                    <a16:creationId xmlns:a16="http://schemas.microsoft.com/office/drawing/2014/main" id="{54FA3BA9-C56B-4169-86F6-AD72DB633C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42" name="Picture 41">
                <a:extLst>
                  <a:ext uri="{FF2B5EF4-FFF2-40B4-BE49-F238E27FC236}">
                    <a16:creationId xmlns:a16="http://schemas.microsoft.com/office/drawing/2014/main" id="{B30A95C2-E3DF-4B99-AECC-79B0434CDD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43" name="Picture 42">
                <a:extLst>
                  <a:ext uri="{FF2B5EF4-FFF2-40B4-BE49-F238E27FC236}">
                    <a16:creationId xmlns:a16="http://schemas.microsoft.com/office/drawing/2014/main" id="{E4BF4E02-3D6F-423B-95D3-EE3BEEA99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26" name="Picture 25">
              <a:extLst>
                <a:ext uri="{FF2B5EF4-FFF2-40B4-BE49-F238E27FC236}">
                  <a16:creationId xmlns:a16="http://schemas.microsoft.com/office/drawing/2014/main" id="{678F8A15-C1F7-4576-A447-37CFB8F111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951593" y="4220649"/>
              <a:ext cx="1664660" cy="1234623"/>
            </a:xfrm>
            <a:prstGeom prst="rect">
              <a:avLst/>
            </a:prstGeom>
          </p:spPr>
        </p:pic>
        <p:pic>
          <p:nvPicPr>
            <p:cNvPr id="27" name="Picture 26">
              <a:extLst>
                <a:ext uri="{FF2B5EF4-FFF2-40B4-BE49-F238E27FC236}">
                  <a16:creationId xmlns:a16="http://schemas.microsoft.com/office/drawing/2014/main" id="{39CCE20A-6DD4-407E-99D0-DA3CD8883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073558" y="4959204"/>
              <a:ext cx="1664660" cy="1234623"/>
            </a:xfrm>
            <a:prstGeom prst="rect">
              <a:avLst/>
            </a:prstGeom>
          </p:spPr>
        </p:pic>
        <p:sp>
          <p:nvSpPr>
            <p:cNvPr id="28" name="Title 1">
              <a:extLst>
                <a:ext uri="{FF2B5EF4-FFF2-40B4-BE49-F238E27FC236}">
                  <a16:creationId xmlns:a16="http://schemas.microsoft.com/office/drawing/2014/main" id="{51364A35-37B5-4A8A-9317-1E896ECAA442}"/>
                </a:ext>
              </a:extLst>
            </p:cNvPr>
            <p:cNvSpPr txBox="1">
              <a:spLocks/>
            </p:cNvSpPr>
            <p:nvPr/>
          </p:nvSpPr>
          <p:spPr>
            <a:xfrm>
              <a:off x="8883524" y="594747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9" name="Group 28">
              <a:extLst>
                <a:ext uri="{FF2B5EF4-FFF2-40B4-BE49-F238E27FC236}">
                  <a16:creationId xmlns:a16="http://schemas.microsoft.com/office/drawing/2014/main" id="{A1367193-4F32-46D3-86F9-1F24D5A37147}"/>
                </a:ext>
              </a:extLst>
            </p:cNvPr>
            <p:cNvGrpSpPr/>
            <p:nvPr/>
          </p:nvGrpSpPr>
          <p:grpSpPr>
            <a:xfrm>
              <a:off x="1376598" y="4743099"/>
              <a:ext cx="12140835" cy="2500032"/>
              <a:chOff x="382287" y="4081809"/>
              <a:chExt cx="11047711" cy="2812721"/>
            </a:xfrm>
          </p:grpSpPr>
          <p:pic>
            <p:nvPicPr>
              <p:cNvPr id="30" name="Picture 29">
                <a:extLst>
                  <a:ext uri="{FF2B5EF4-FFF2-40B4-BE49-F238E27FC236}">
                    <a16:creationId xmlns:a16="http://schemas.microsoft.com/office/drawing/2014/main" id="{4D5D57A7-51ED-4E93-A9E3-41F7BDA20F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1" name="Picture 30">
                <a:extLst>
                  <a:ext uri="{FF2B5EF4-FFF2-40B4-BE49-F238E27FC236}">
                    <a16:creationId xmlns:a16="http://schemas.microsoft.com/office/drawing/2014/main" id="{184C85DF-9DF7-45EB-90D6-24D93C37BC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2" name="Picture 31">
                <a:extLst>
                  <a:ext uri="{FF2B5EF4-FFF2-40B4-BE49-F238E27FC236}">
                    <a16:creationId xmlns:a16="http://schemas.microsoft.com/office/drawing/2014/main" id="{D76DA4C8-17F6-4DC8-A1D4-86638A6BB9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3" name="Picture 32">
                <a:extLst>
                  <a:ext uri="{FF2B5EF4-FFF2-40B4-BE49-F238E27FC236}">
                    <a16:creationId xmlns:a16="http://schemas.microsoft.com/office/drawing/2014/main" id="{80F811CE-A382-4AE2-A4DF-0D3CAE50E3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4" name="Picture 33">
                <a:extLst>
                  <a:ext uri="{FF2B5EF4-FFF2-40B4-BE49-F238E27FC236}">
                    <a16:creationId xmlns:a16="http://schemas.microsoft.com/office/drawing/2014/main" id="{E9CCE8F8-483B-4147-A55A-0A4D4BBFDC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5" name="Picture 34">
                <a:extLst>
                  <a:ext uri="{FF2B5EF4-FFF2-40B4-BE49-F238E27FC236}">
                    <a16:creationId xmlns:a16="http://schemas.microsoft.com/office/drawing/2014/main" id="{EE5D15B8-56C6-438F-9679-30FE614A75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6" name="Picture 35">
                <a:extLst>
                  <a:ext uri="{FF2B5EF4-FFF2-40B4-BE49-F238E27FC236}">
                    <a16:creationId xmlns:a16="http://schemas.microsoft.com/office/drawing/2014/main" id="{C5717DDF-BC7C-466F-BA91-933C861484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grpSp>
    </p:spTree>
    <p:extLst>
      <p:ext uri="{BB962C8B-B14F-4D97-AF65-F5344CB8AC3E}">
        <p14:creationId xmlns:p14="http://schemas.microsoft.com/office/powerpoint/2010/main" val="36370983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D06AF1C2-7988-4B8F-866B-4B74F5F8901B}"/>
              </a:ext>
            </a:extLst>
          </p:cNvPr>
          <p:cNvSpPr>
            <a:spLocks noGrp="1"/>
          </p:cNvSpPr>
          <p:nvPr>
            <p:ph type="body" sz="quarter" idx="10" hasCustomPrompt="1"/>
          </p:nvPr>
        </p:nvSpPr>
        <p:spPr>
          <a:xfrm>
            <a:off x="6883400" y="3429000"/>
            <a:ext cx="4724400" cy="1143000"/>
          </a:xfrm>
          <a:prstGeom prst="rect">
            <a:avLst/>
          </a:prstGeom>
        </p:spPr>
        <p:txBody>
          <a:bodyPr>
            <a:noAutofit/>
          </a:bodyPr>
          <a:lstStyle>
            <a:lvl1pPr marL="0" indent="0" algn="r">
              <a:buNone/>
              <a:defRPr sz="9600">
                <a:solidFill>
                  <a:srgbClr val="CF2665"/>
                </a:solidFill>
                <a:latin typeface="+mj-lt"/>
              </a:defRPr>
            </a:lvl1pPr>
          </a:lstStyle>
          <a:p>
            <a:pPr lvl="0"/>
            <a:r>
              <a:rPr lang="en-US" dirty="0"/>
              <a:t>Section</a:t>
            </a:r>
          </a:p>
        </p:txBody>
      </p:sp>
      <p:sp>
        <p:nvSpPr>
          <p:cNvPr id="7" name="Text Placeholder 6">
            <a:extLst>
              <a:ext uri="{FF2B5EF4-FFF2-40B4-BE49-F238E27FC236}">
                <a16:creationId xmlns:a16="http://schemas.microsoft.com/office/drawing/2014/main" id="{0865BBE9-515C-4681-AEA1-FF6F1A86A450}"/>
              </a:ext>
            </a:extLst>
          </p:cNvPr>
          <p:cNvSpPr>
            <a:spLocks noGrp="1"/>
          </p:cNvSpPr>
          <p:nvPr>
            <p:ph type="body" sz="quarter" idx="11" hasCustomPrompt="1"/>
          </p:nvPr>
        </p:nvSpPr>
        <p:spPr>
          <a:xfrm>
            <a:off x="6883400" y="1727200"/>
            <a:ext cx="4724400" cy="1981200"/>
          </a:xfrm>
          <a:prstGeom prst="rect">
            <a:avLst/>
          </a:prstGeom>
        </p:spPr>
        <p:txBody>
          <a:bodyPr>
            <a:noAutofit/>
          </a:bodyPr>
          <a:lstStyle>
            <a:lvl1pPr marL="0" indent="0" algn="ctr">
              <a:buNone/>
              <a:defRPr sz="13800">
                <a:solidFill>
                  <a:schemeClr val="bg1">
                    <a:lumMod val="95000"/>
                  </a:schemeClr>
                </a:solidFill>
                <a:latin typeface="+mj-lt"/>
              </a:defRPr>
            </a:lvl1pPr>
          </a:lstStyle>
          <a:p>
            <a:pPr lvl="0"/>
            <a:r>
              <a:rPr lang="en-US" dirty="0"/>
              <a:t>01</a:t>
            </a:r>
          </a:p>
        </p:txBody>
      </p:sp>
      <p:sp>
        <p:nvSpPr>
          <p:cNvPr id="8" name="Text Placeholder 12">
            <a:extLst>
              <a:ext uri="{FF2B5EF4-FFF2-40B4-BE49-F238E27FC236}">
                <a16:creationId xmlns:a16="http://schemas.microsoft.com/office/drawing/2014/main" id="{7CF603EE-D13C-4ADA-B632-70E36422A8AD}"/>
              </a:ext>
            </a:extLst>
          </p:cNvPr>
          <p:cNvSpPr>
            <a:spLocks noGrp="1"/>
          </p:cNvSpPr>
          <p:nvPr>
            <p:ph type="body" sz="quarter" idx="14" hasCustomPrompt="1"/>
          </p:nvPr>
        </p:nvSpPr>
        <p:spPr>
          <a:xfrm>
            <a:off x="6883400" y="4572000"/>
            <a:ext cx="4724400" cy="1003300"/>
          </a:xfrm>
          <a:prstGeom prst="rect">
            <a:avLst/>
          </a:prstGeom>
        </p:spPr>
        <p:txBody>
          <a:bodyPr>
            <a:noAutofit/>
          </a:bodyPr>
          <a:lstStyle>
            <a:lvl1pPr marL="0" indent="0" algn="ct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Tree>
    <p:extLst>
      <p:ext uri="{BB962C8B-B14F-4D97-AF65-F5344CB8AC3E}">
        <p14:creationId xmlns:p14="http://schemas.microsoft.com/office/powerpoint/2010/main" val="25946887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1B4CA61-0EAD-482B-A406-6C262F3B9DF3}"/>
              </a:ext>
            </a:extLst>
          </p:cNvPr>
          <p:cNvSpPr>
            <a:spLocks noGrp="1"/>
          </p:cNvSpPr>
          <p:nvPr>
            <p:ph type="body" sz="quarter" idx="10" hasCustomPrompt="1"/>
          </p:nvPr>
        </p:nvSpPr>
        <p:spPr>
          <a:xfrm>
            <a:off x="2424881" y="830415"/>
            <a:ext cx="4724400" cy="939391"/>
          </a:xfrm>
          <a:prstGeom prst="rect">
            <a:avLst/>
          </a:prstGeom>
        </p:spPr>
        <p:txBody>
          <a:bodyPr>
            <a:normAutofit/>
          </a:bodyPr>
          <a:lstStyle>
            <a:lvl1pPr marL="0" indent="0" algn="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B68DE6DC-FF3B-41D8-B2D1-CE55A8A8FF8D}"/>
              </a:ext>
            </a:extLst>
          </p:cNvPr>
          <p:cNvSpPr>
            <a:spLocks noGrp="1"/>
          </p:cNvSpPr>
          <p:nvPr>
            <p:ph type="body" sz="quarter" idx="12" hasCustomPrompt="1"/>
          </p:nvPr>
        </p:nvSpPr>
        <p:spPr>
          <a:xfrm>
            <a:off x="2424881" y="1786607"/>
            <a:ext cx="4724400" cy="571500"/>
          </a:xfrm>
          <a:prstGeom prst="rect">
            <a:avLst/>
          </a:prstGeom>
        </p:spPr>
        <p:txBody>
          <a:bodyPr>
            <a:noAutofit/>
          </a:bodyPr>
          <a:lstStyle>
            <a:lvl1pPr marL="0" indent="0" algn="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9D856560-035F-4A73-A79F-0394328A355F}"/>
              </a:ext>
            </a:extLst>
          </p:cNvPr>
          <p:cNvSpPr>
            <a:spLocks noGrp="1"/>
          </p:cNvSpPr>
          <p:nvPr>
            <p:ph type="body" sz="quarter" idx="14" hasCustomPrompt="1"/>
          </p:nvPr>
        </p:nvSpPr>
        <p:spPr>
          <a:xfrm>
            <a:off x="2424881" y="2358107"/>
            <a:ext cx="4724400" cy="1003300"/>
          </a:xfrm>
          <a:prstGeom prst="rect">
            <a:avLst/>
          </a:prstGeom>
        </p:spPr>
        <p:txBody>
          <a:bodyPr>
            <a:noAutofit/>
          </a:bodyPr>
          <a:lstStyle>
            <a:lvl1pPr marL="0" indent="0" algn="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ECF35A85-3DCA-439C-B377-1887F7C0F1AE}"/>
              </a:ext>
            </a:extLst>
          </p:cNvPr>
          <p:cNvSpPr>
            <a:spLocks noGrp="1"/>
          </p:cNvSpPr>
          <p:nvPr>
            <p:ph type="body" sz="quarter" idx="15" hasCustomPrompt="1"/>
          </p:nvPr>
        </p:nvSpPr>
        <p:spPr>
          <a:xfrm>
            <a:off x="1653049" y="4909573"/>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D8A3C0FC-00D4-4177-AE00-E8FDE492EA06}"/>
              </a:ext>
            </a:extLst>
          </p:cNvPr>
          <p:cNvSpPr>
            <a:spLocks noGrp="1"/>
          </p:cNvSpPr>
          <p:nvPr>
            <p:ph type="body" sz="quarter" idx="16" hasCustomPrompt="1"/>
          </p:nvPr>
        </p:nvSpPr>
        <p:spPr>
          <a:xfrm>
            <a:off x="5030430" y="4884586"/>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8BF7C146-C925-40DF-9CB5-83024489942D}"/>
              </a:ext>
            </a:extLst>
          </p:cNvPr>
          <p:cNvSpPr>
            <a:spLocks noGrp="1"/>
          </p:cNvSpPr>
          <p:nvPr>
            <p:ph type="body" sz="quarter" idx="17" hasCustomPrompt="1"/>
          </p:nvPr>
        </p:nvSpPr>
        <p:spPr>
          <a:xfrm>
            <a:off x="1653049" y="4545777"/>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2" name="Text Placeholder 12">
            <a:extLst>
              <a:ext uri="{FF2B5EF4-FFF2-40B4-BE49-F238E27FC236}">
                <a16:creationId xmlns:a16="http://schemas.microsoft.com/office/drawing/2014/main" id="{B3BD90D1-59F2-4D23-9C67-EF09E63A4D5A}"/>
              </a:ext>
            </a:extLst>
          </p:cNvPr>
          <p:cNvSpPr>
            <a:spLocks noGrp="1"/>
          </p:cNvSpPr>
          <p:nvPr>
            <p:ph type="body" sz="quarter" idx="18" hasCustomPrompt="1"/>
          </p:nvPr>
        </p:nvSpPr>
        <p:spPr>
          <a:xfrm>
            <a:off x="5030430" y="4510959"/>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Tree>
    <p:extLst>
      <p:ext uri="{BB962C8B-B14F-4D97-AF65-F5344CB8AC3E}">
        <p14:creationId xmlns:p14="http://schemas.microsoft.com/office/powerpoint/2010/main" val="23861499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E2172C01-6BF6-499B-9BDA-0FA4F3584224}"/>
              </a:ext>
            </a:extLst>
          </p:cNvPr>
          <p:cNvSpPr>
            <a:spLocks noGrp="1"/>
          </p:cNvSpPr>
          <p:nvPr>
            <p:ph type="body" sz="quarter" idx="10" hasCustomPrompt="1"/>
          </p:nvPr>
        </p:nvSpPr>
        <p:spPr>
          <a:xfrm>
            <a:off x="3812246" y="473063"/>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D80139F6-C98E-4759-B7A6-939BE9EC11A9}"/>
              </a:ext>
            </a:extLst>
          </p:cNvPr>
          <p:cNvSpPr>
            <a:spLocks noGrp="1"/>
          </p:cNvSpPr>
          <p:nvPr>
            <p:ph type="body" sz="quarter" idx="12" hasCustomPrompt="1"/>
          </p:nvPr>
        </p:nvSpPr>
        <p:spPr>
          <a:xfrm>
            <a:off x="3812246" y="1616063"/>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30802514-2405-425B-A4CF-BE5D9149EA35}"/>
              </a:ext>
            </a:extLst>
          </p:cNvPr>
          <p:cNvSpPr>
            <a:spLocks noGrp="1"/>
          </p:cNvSpPr>
          <p:nvPr>
            <p:ph type="body" sz="quarter" idx="15" hasCustomPrompt="1"/>
          </p:nvPr>
        </p:nvSpPr>
        <p:spPr>
          <a:xfrm>
            <a:off x="475890"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8008AA38-06AF-4664-93A3-6E511AA51E9D}"/>
              </a:ext>
            </a:extLst>
          </p:cNvPr>
          <p:cNvSpPr>
            <a:spLocks noGrp="1"/>
          </p:cNvSpPr>
          <p:nvPr>
            <p:ph type="body" sz="quarter" idx="16" hasCustomPrompt="1"/>
          </p:nvPr>
        </p:nvSpPr>
        <p:spPr>
          <a:xfrm>
            <a:off x="8846322"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6">
            <a:extLst>
              <a:ext uri="{FF2B5EF4-FFF2-40B4-BE49-F238E27FC236}">
                <a16:creationId xmlns:a16="http://schemas.microsoft.com/office/drawing/2014/main" id="{50D689A3-EEE8-4F18-BFC3-47860249F632}"/>
              </a:ext>
            </a:extLst>
          </p:cNvPr>
          <p:cNvSpPr>
            <a:spLocks noGrp="1"/>
          </p:cNvSpPr>
          <p:nvPr>
            <p:ph type="body" sz="quarter" idx="17" hasCustomPrompt="1"/>
          </p:nvPr>
        </p:nvSpPr>
        <p:spPr>
          <a:xfrm>
            <a:off x="475890" y="3720662"/>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6h 35m</a:t>
            </a:r>
          </a:p>
        </p:txBody>
      </p:sp>
      <p:sp>
        <p:nvSpPr>
          <p:cNvPr id="11" name="Text Placeholder 6">
            <a:extLst>
              <a:ext uri="{FF2B5EF4-FFF2-40B4-BE49-F238E27FC236}">
                <a16:creationId xmlns:a16="http://schemas.microsoft.com/office/drawing/2014/main" id="{9D4F40B0-22D1-44A0-8DB6-76671C7CC4CC}"/>
              </a:ext>
            </a:extLst>
          </p:cNvPr>
          <p:cNvSpPr>
            <a:spLocks noGrp="1"/>
          </p:cNvSpPr>
          <p:nvPr>
            <p:ph type="body" sz="quarter" idx="18" hasCustomPrompt="1"/>
          </p:nvPr>
        </p:nvSpPr>
        <p:spPr>
          <a:xfrm>
            <a:off x="8846320" y="3715407"/>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60 km</a:t>
            </a:r>
          </a:p>
        </p:txBody>
      </p:sp>
    </p:spTree>
    <p:extLst>
      <p:ext uri="{BB962C8B-B14F-4D97-AF65-F5344CB8AC3E}">
        <p14:creationId xmlns:p14="http://schemas.microsoft.com/office/powerpoint/2010/main" val="13515263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469FAFC7-C29B-44D2-B5CE-7830B775CDD5}"/>
              </a:ext>
            </a:extLst>
          </p:cNvPr>
          <p:cNvGrpSpPr/>
          <p:nvPr userDrawn="1"/>
        </p:nvGrpSpPr>
        <p:grpSpPr>
          <a:xfrm>
            <a:off x="-239437" y="4391681"/>
            <a:ext cx="12674679" cy="2772654"/>
            <a:chOff x="-239437" y="4391681"/>
            <a:chExt cx="12674679" cy="2772654"/>
          </a:xfrm>
        </p:grpSpPr>
        <p:sp>
          <p:nvSpPr>
            <p:cNvPr id="39" name="Title 1">
              <a:extLst>
                <a:ext uri="{FF2B5EF4-FFF2-40B4-BE49-F238E27FC236}">
                  <a16:creationId xmlns:a16="http://schemas.microsoft.com/office/drawing/2014/main" id="{7D381400-2C12-4A78-BA67-B209C5B63665}"/>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40" name="Picture 39">
              <a:extLst>
                <a:ext uri="{FF2B5EF4-FFF2-40B4-BE49-F238E27FC236}">
                  <a16:creationId xmlns:a16="http://schemas.microsoft.com/office/drawing/2014/main" id="{BE8280D1-002E-40C3-BD64-AD12A20B6D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41" name="Picture 40">
              <a:extLst>
                <a:ext uri="{FF2B5EF4-FFF2-40B4-BE49-F238E27FC236}">
                  <a16:creationId xmlns:a16="http://schemas.microsoft.com/office/drawing/2014/main" id="{94B3910D-7B92-4313-AC0B-F2CF7FB47C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42" name="Picture 41">
              <a:extLst>
                <a:ext uri="{FF2B5EF4-FFF2-40B4-BE49-F238E27FC236}">
                  <a16:creationId xmlns:a16="http://schemas.microsoft.com/office/drawing/2014/main" id="{78B73D0F-772E-4C3E-A50C-04D06BE2608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43" name="Title 1">
              <a:extLst>
                <a:ext uri="{FF2B5EF4-FFF2-40B4-BE49-F238E27FC236}">
                  <a16:creationId xmlns:a16="http://schemas.microsoft.com/office/drawing/2014/main" id="{3D0C9C81-943A-4B2E-8BD5-235CCD3D134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44" name="Picture 43">
              <a:extLst>
                <a:ext uri="{FF2B5EF4-FFF2-40B4-BE49-F238E27FC236}">
                  <a16:creationId xmlns:a16="http://schemas.microsoft.com/office/drawing/2014/main" id="{5B586DA1-6761-480A-8CC8-68C71D5440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45" name="Picture 44">
              <a:extLst>
                <a:ext uri="{FF2B5EF4-FFF2-40B4-BE49-F238E27FC236}">
                  <a16:creationId xmlns:a16="http://schemas.microsoft.com/office/drawing/2014/main" id="{FB7E803A-2C0C-4B95-B04E-1F0D19B9D7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46" name="Picture 45">
              <a:extLst>
                <a:ext uri="{FF2B5EF4-FFF2-40B4-BE49-F238E27FC236}">
                  <a16:creationId xmlns:a16="http://schemas.microsoft.com/office/drawing/2014/main" id="{BB6872D6-EF42-4154-B4B1-2AF2D8CF3A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47" name="Picture 46">
              <a:extLst>
                <a:ext uri="{FF2B5EF4-FFF2-40B4-BE49-F238E27FC236}">
                  <a16:creationId xmlns:a16="http://schemas.microsoft.com/office/drawing/2014/main" id="{B60C24F8-56B2-4F74-BA59-2BE27966CE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19095177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3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5184" y="319639"/>
            <a:ext cx="10921631" cy="6218722"/>
          </a:xfrm>
          <a:prstGeom prst="rect">
            <a:avLst/>
          </a:prstGeom>
        </p:spPr>
      </p:pic>
      <p:pic>
        <p:nvPicPr>
          <p:cNvPr id="12" name="Picture 11">
            <a:extLst>
              <a:ext uri="{FF2B5EF4-FFF2-40B4-BE49-F238E27FC236}">
                <a16:creationId xmlns:a16="http://schemas.microsoft.com/office/drawing/2014/main" id="{92BC13ED-238A-41E4-BBD0-D4811E36D2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3" name="Picture 12">
            <a:extLst>
              <a:ext uri="{FF2B5EF4-FFF2-40B4-BE49-F238E27FC236}">
                <a16:creationId xmlns:a16="http://schemas.microsoft.com/office/drawing/2014/main" id="{026E0996-B4F7-4C0C-9192-A059558CD4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14" name="Title 1">
            <a:extLst>
              <a:ext uri="{FF2B5EF4-FFF2-40B4-BE49-F238E27FC236}">
                <a16:creationId xmlns:a16="http://schemas.microsoft.com/office/drawing/2014/main" id="{DEAFEF46-4399-4379-B2D2-02E373B2BDAB}"/>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3" name="Group 22">
            <a:extLst>
              <a:ext uri="{FF2B5EF4-FFF2-40B4-BE49-F238E27FC236}">
                <a16:creationId xmlns:a16="http://schemas.microsoft.com/office/drawing/2014/main" id="{3709986B-5D11-40E3-934B-190D26DCD9E9}"/>
              </a:ext>
            </a:extLst>
          </p:cNvPr>
          <p:cNvGrpSpPr/>
          <p:nvPr userDrawn="1"/>
        </p:nvGrpSpPr>
        <p:grpSpPr>
          <a:xfrm>
            <a:off x="-241341" y="4504553"/>
            <a:ext cx="12674679" cy="2772654"/>
            <a:chOff x="-239437" y="4391681"/>
            <a:chExt cx="12674679" cy="2772654"/>
          </a:xfrm>
        </p:grpSpPr>
        <p:sp>
          <p:nvSpPr>
            <p:cNvPr id="24" name="Title 1">
              <a:extLst>
                <a:ext uri="{FF2B5EF4-FFF2-40B4-BE49-F238E27FC236}">
                  <a16:creationId xmlns:a16="http://schemas.microsoft.com/office/drawing/2014/main" id="{805741B3-01B5-4B87-A3FA-CFD37A5D8ACE}"/>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25" name="Picture 24">
              <a:extLst>
                <a:ext uri="{FF2B5EF4-FFF2-40B4-BE49-F238E27FC236}">
                  <a16:creationId xmlns:a16="http://schemas.microsoft.com/office/drawing/2014/main" id="{6AE9777D-ED1B-4118-8790-93CA5909A15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6" name="Picture 25">
              <a:extLst>
                <a:ext uri="{FF2B5EF4-FFF2-40B4-BE49-F238E27FC236}">
                  <a16:creationId xmlns:a16="http://schemas.microsoft.com/office/drawing/2014/main" id="{5A3C2C13-0597-4D3E-A20E-E7E39130C2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7" name="Picture 26">
              <a:extLst>
                <a:ext uri="{FF2B5EF4-FFF2-40B4-BE49-F238E27FC236}">
                  <a16:creationId xmlns:a16="http://schemas.microsoft.com/office/drawing/2014/main" id="{5CAFA568-DEE4-4F3B-A848-0553B28655A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28" name="Title 1">
              <a:extLst>
                <a:ext uri="{FF2B5EF4-FFF2-40B4-BE49-F238E27FC236}">
                  <a16:creationId xmlns:a16="http://schemas.microsoft.com/office/drawing/2014/main" id="{459B343A-52A0-4D5C-B4DF-7A2B49441240}"/>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9" name="Picture 28">
              <a:extLst>
                <a:ext uri="{FF2B5EF4-FFF2-40B4-BE49-F238E27FC236}">
                  <a16:creationId xmlns:a16="http://schemas.microsoft.com/office/drawing/2014/main" id="{677EC1CA-3D89-4592-B2A7-6CBCBC8DA65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30" name="Picture 29">
              <a:extLst>
                <a:ext uri="{FF2B5EF4-FFF2-40B4-BE49-F238E27FC236}">
                  <a16:creationId xmlns:a16="http://schemas.microsoft.com/office/drawing/2014/main" id="{59324D9A-78D1-44CE-B2E0-B66E141D1F5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31" name="Picture 30">
              <a:extLst>
                <a:ext uri="{FF2B5EF4-FFF2-40B4-BE49-F238E27FC236}">
                  <a16:creationId xmlns:a16="http://schemas.microsoft.com/office/drawing/2014/main" id="{16C97430-E012-4F6B-B522-03E86BEA722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32" name="Picture 31">
              <a:extLst>
                <a:ext uri="{FF2B5EF4-FFF2-40B4-BE49-F238E27FC236}">
                  <a16:creationId xmlns:a16="http://schemas.microsoft.com/office/drawing/2014/main" id="{2DEECE50-0A08-47FC-96B5-AF5E183B53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14309623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FCE17E5-EF9B-4CC0-9F24-996A45781759}"/>
              </a:ext>
            </a:extLst>
          </p:cNvPr>
          <p:cNvGrpSpPr/>
          <p:nvPr userDrawn="1"/>
        </p:nvGrpSpPr>
        <p:grpSpPr>
          <a:xfrm>
            <a:off x="-757646" y="4648188"/>
            <a:ext cx="12140835" cy="2500032"/>
            <a:chOff x="382287" y="4081809"/>
            <a:chExt cx="11047711" cy="2812721"/>
          </a:xfrm>
        </p:grpSpPr>
        <p:pic>
          <p:nvPicPr>
            <p:cNvPr id="9" name="Picture 8">
              <a:extLst>
                <a:ext uri="{FF2B5EF4-FFF2-40B4-BE49-F238E27FC236}">
                  <a16:creationId xmlns:a16="http://schemas.microsoft.com/office/drawing/2014/main" id="{8CA3D574-3345-4C73-8E1C-CD5E5E57F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0" name="Picture 9">
              <a:extLst>
                <a:ext uri="{FF2B5EF4-FFF2-40B4-BE49-F238E27FC236}">
                  <a16:creationId xmlns:a16="http://schemas.microsoft.com/office/drawing/2014/main" id="{3FD63837-B644-4EBB-9019-BFFFE15CC5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1" name="Picture 10">
              <a:extLst>
                <a:ext uri="{FF2B5EF4-FFF2-40B4-BE49-F238E27FC236}">
                  <a16:creationId xmlns:a16="http://schemas.microsoft.com/office/drawing/2014/main" id="{B28D72E9-F768-4C41-8B44-A742B36CEA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2" name="Picture 11">
              <a:extLst>
                <a:ext uri="{FF2B5EF4-FFF2-40B4-BE49-F238E27FC236}">
                  <a16:creationId xmlns:a16="http://schemas.microsoft.com/office/drawing/2014/main" id="{B8A5DF6D-7341-42CF-B537-9B12E146F8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3" name="Picture 12">
              <a:extLst>
                <a:ext uri="{FF2B5EF4-FFF2-40B4-BE49-F238E27FC236}">
                  <a16:creationId xmlns:a16="http://schemas.microsoft.com/office/drawing/2014/main" id="{7FA9B0DF-B177-46E0-B9B5-175BB95E5C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4" name="Picture 13">
              <a:extLst>
                <a:ext uri="{FF2B5EF4-FFF2-40B4-BE49-F238E27FC236}">
                  <a16:creationId xmlns:a16="http://schemas.microsoft.com/office/drawing/2014/main" id="{C75FCCD9-6205-4836-AB96-5479038DC0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5" name="Picture 14">
              <a:extLst>
                <a:ext uri="{FF2B5EF4-FFF2-40B4-BE49-F238E27FC236}">
                  <a16:creationId xmlns:a16="http://schemas.microsoft.com/office/drawing/2014/main" id="{4219214B-B2C7-4F89-9960-3D4C7B668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6" name="Picture 15">
            <a:extLst>
              <a:ext uri="{FF2B5EF4-FFF2-40B4-BE49-F238E27FC236}">
                <a16:creationId xmlns:a16="http://schemas.microsoft.com/office/drawing/2014/main" id="{47D826C9-0FE1-4397-8BBD-6F3BED2753B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7" name="Picture 16">
            <a:extLst>
              <a:ext uri="{FF2B5EF4-FFF2-40B4-BE49-F238E27FC236}">
                <a16:creationId xmlns:a16="http://schemas.microsoft.com/office/drawing/2014/main" id="{1D784EA8-F86A-4A83-9F36-A15CA195BE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29" name="Title 1">
            <a:extLst>
              <a:ext uri="{FF2B5EF4-FFF2-40B4-BE49-F238E27FC236}">
                <a16:creationId xmlns:a16="http://schemas.microsoft.com/office/drawing/2014/main" id="{326C9F94-2039-4D54-A98E-871EAD800EAA}"/>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30" name="Group 29">
            <a:extLst>
              <a:ext uri="{FF2B5EF4-FFF2-40B4-BE49-F238E27FC236}">
                <a16:creationId xmlns:a16="http://schemas.microsoft.com/office/drawing/2014/main" id="{5B52A9B0-7D86-4CD5-9DE0-3E428B1581F9}"/>
              </a:ext>
            </a:extLst>
          </p:cNvPr>
          <p:cNvGrpSpPr/>
          <p:nvPr userDrawn="1"/>
        </p:nvGrpSpPr>
        <p:grpSpPr>
          <a:xfrm>
            <a:off x="1733437" y="4531226"/>
            <a:ext cx="12140835" cy="2500032"/>
            <a:chOff x="382287" y="4081809"/>
            <a:chExt cx="11047711" cy="2812721"/>
          </a:xfrm>
        </p:grpSpPr>
        <p:pic>
          <p:nvPicPr>
            <p:cNvPr id="31" name="Picture 30">
              <a:extLst>
                <a:ext uri="{FF2B5EF4-FFF2-40B4-BE49-F238E27FC236}">
                  <a16:creationId xmlns:a16="http://schemas.microsoft.com/office/drawing/2014/main" id="{D8F0FD7C-1CAA-4125-ADB2-C20FE757FA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2" name="Picture 31">
              <a:extLst>
                <a:ext uri="{FF2B5EF4-FFF2-40B4-BE49-F238E27FC236}">
                  <a16:creationId xmlns:a16="http://schemas.microsoft.com/office/drawing/2014/main" id="{DD076153-410C-4A98-AB04-A7F4D342DC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3" name="Picture 32">
              <a:extLst>
                <a:ext uri="{FF2B5EF4-FFF2-40B4-BE49-F238E27FC236}">
                  <a16:creationId xmlns:a16="http://schemas.microsoft.com/office/drawing/2014/main" id="{FA0FB495-2878-4E94-BF3A-7500E9AFCA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4" name="Picture 33">
              <a:extLst>
                <a:ext uri="{FF2B5EF4-FFF2-40B4-BE49-F238E27FC236}">
                  <a16:creationId xmlns:a16="http://schemas.microsoft.com/office/drawing/2014/main" id="{1ED41BE1-68C6-4A91-9BC1-802F16BCE0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5" name="Picture 34">
              <a:extLst>
                <a:ext uri="{FF2B5EF4-FFF2-40B4-BE49-F238E27FC236}">
                  <a16:creationId xmlns:a16="http://schemas.microsoft.com/office/drawing/2014/main" id="{7B996E04-0388-42C2-820B-487A6533ED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6" name="Picture 35">
              <a:extLst>
                <a:ext uri="{FF2B5EF4-FFF2-40B4-BE49-F238E27FC236}">
                  <a16:creationId xmlns:a16="http://schemas.microsoft.com/office/drawing/2014/main" id="{0F59F916-9D1F-4774-A499-D8C7FEC941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7" name="Picture 36">
              <a:extLst>
                <a:ext uri="{FF2B5EF4-FFF2-40B4-BE49-F238E27FC236}">
                  <a16:creationId xmlns:a16="http://schemas.microsoft.com/office/drawing/2014/main" id="{0CA757B4-BAD7-4422-8516-8211B0092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13049780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47E6F83-0A01-4DB6-A799-99D852C1470A}"/>
              </a:ext>
            </a:extLst>
          </p:cNvPr>
          <p:cNvGrpSpPr/>
          <p:nvPr userDrawn="1"/>
        </p:nvGrpSpPr>
        <p:grpSpPr>
          <a:xfrm>
            <a:off x="-239437" y="4391681"/>
            <a:ext cx="12674679" cy="2772654"/>
            <a:chOff x="-239437" y="4391681"/>
            <a:chExt cx="12674679" cy="2772654"/>
          </a:xfrm>
        </p:grpSpPr>
        <p:sp>
          <p:nvSpPr>
            <p:cNvPr id="20" name="Title 1">
              <a:extLst>
                <a:ext uri="{FF2B5EF4-FFF2-40B4-BE49-F238E27FC236}">
                  <a16:creationId xmlns:a16="http://schemas.microsoft.com/office/drawing/2014/main" id="{40B08B89-164F-4CE9-A864-7BE4947A59DC}"/>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21" name="Picture 20">
              <a:extLst>
                <a:ext uri="{FF2B5EF4-FFF2-40B4-BE49-F238E27FC236}">
                  <a16:creationId xmlns:a16="http://schemas.microsoft.com/office/drawing/2014/main" id="{74F5CA39-BF50-4EFE-9239-7245FAE4B4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2" name="Picture 21">
              <a:extLst>
                <a:ext uri="{FF2B5EF4-FFF2-40B4-BE49-F238E27FC236}">
                  <a16:creationId xmlns:a16="http://schemas.microsoft.com/office/drawing/2014/main" id="{A2E64C2B-6192-4D6F-8927-F6D26F826B4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3" name="Picture 22">
              <a:extLst>
                <a:ext uri="{FF2B5EF4-FFF2-40B4-BE49-F238E27FC236}">
                  <a16:creationId xmlns:a16="http://schemas.microsoft.com/office/drawing/2014/main" id="{885554A0-07BC-43A2-8CAF-E1EBF7B5E2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24" name="Title 1">
              <a:extLst>
                <a:ext uri="{FF2B5EF4-FFF2-40B4-BE49-F238E27FC236}">
                  <a16:creationId xmlns:a16="http://schemas.microsoft.com/office/drawing/2014/main" id="{B1C010C2-20C8-4F42-A182-3F1BE1DF8BBA}"/>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5" name="Picture 24">
              <a:extLst>
                <a:ext uri="{FF2B5EF4-FFF2-40B4-BE49-F238E27FC236}">
                  <a16:creationId xmlns:a16="http://schemas.microsoft.com/office/drawing/2014/main" id="{A5070C3E-65E4-40A6-9639-E053AD9F47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6" name="Picture 25">
              <a:extLst>
                <a:ext uri="{FF2B5EF4-FFF2-40B4-BE49-F238E27FC236}">
                  <a16:creationId xmlns:a16="http://schemas.microsoft.com/office/drawing/2014/main" id="{3D1EA79B-B0A7-4302-90BB-0FE9DC5E4E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7" name="Picture 26">
              <a:extLst>
                <a:ext uri="{FF2B5EF4-FFF2-40B4-BE49-F238E27FC236}">
                  <a16:creationId xmlns:a16="http://schemas.microsoft.com/office/drawing/2014/main" id="{CFA5164D-533C-44EF-9945-3CA71BAE59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8" name="Picture 27">
              <a:extLst>
                <a:ext uri="{FF2B5EF4-FFF2-40B4-BE49-F238E27FC236}">
                  <a16:creationId xmlns:a16="http://schemas.microsoft.com/office/drawing/2014/main" id="{5DE41964-4CA5-4598-97D0-27514BB81D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2524511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FCE17E5-EF9B-4CC0-9F24-996A45781759}"/>
              </a:ext>
            </a:extLst>
          </p:cNvPr>
          <p:cNvGrpSpPr/>
          <p:nvPr userDrawn="1"/>
        </p:nvGrpSpPr>
        <p:grpSpPr>
          <a:xfrm>
            <a:off x="-757646" y="4648188"/>
            <a:ext cx="12140835" cy="2500032"/>
            <a:chOff x="382287" y="4081809"/>
            <a:chExt cx="11047711" cy="2812721"/>
          </a:xfrm>
        </p:grpSpPr>
        <p:pic>
          <p:nvPicPr>
            <p:cNvPr id="9" name="Picture 8">
              <a:extLst>
                <a:ext uri="{FF2B5EF4-FFF2-40B4-BE49-F238E27FC236}">
                  <a16:creationId xmlns:a16="http://schemas.microsoft.com/office/drawing/2014/main" id="{8CA3D574-3345-4C73-8E1C-CD5E5E57F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0" name="Picture 9">
              <a:extLst>
                <a:ext uri="{FF2B5EF4-FFF2-40B4-BE49-F238E27FC236}">
                  <a16:creationId xmlns:a16="http://schemas.microsoft.com/office/drawing/2014/main" id="{3FD63837-B644-4EBB-9019-BFFFE15CC5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1" name="Picture 10">
              <a:extLst>
                <a:ext uri="{FF2B5EF4-FFF2-40B4-BE49-F238E27FC236}">
                  <a16:creationId xmlns:a16="http://schemas.microsoft.com/office/drawing/2014/main" id="{B28D72E9-F768-4C41-8B44-A742B36CEA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2" name="Picture 11">
              <a:extLst>
                <a:ext uri="{FF2B5EF4-FFF2-40B4-BE49-F238E27FC236}">
                  <a16:creationId xmlns:a16="http://schemas.microsoft.com/office/drawing/2014/main" id="{B8A5DF6D-7341-42CF-B537-9B12E146F8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3" name="Picture 12">
              <a:extLst>
                <a:ext uri="{FF2B5EF4-FFF2-40B4-BE49-F238E27FC236}">
                  <a16:creationId xmlns:a16="http://schemas.microsoft.com/office/drawing/2014/main" id="{7FA9B0DF-B177-46E0-B9B5-175BB95E5C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4" name="Picture 13">
              <a:extLst>
                <a:ext uri="{FF2B5EF4-FFF2-40B4-BE49-F238E27FC236}">
                  <a16:creationId xmlns:a16="http://schemas.microsoft.com/office/drawing/2014/main" id="{C75FCCD9-6205-4836-AB96-5479038DC0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5" name="Picture 14">
              <a:extLst>
                <a:ext uri="{FF2B5EF4-FFF2-40B4-BE49-F238E27FC236}">
                  <a16:creationId xmlns:a16="http://schemas.microsoft.com/office/drawing/2014/main" id="{4219214B-B2C7-4F89-9960-3D4C7B668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6" name="Picture 15">
            <a:extLst>
              <a:ext uri="{FF2B5EF4-FFF2-40B4-BE49-F238E27FC236}">
                <a16:creationId xmlns:a16="http://schemas.microsoft.com/office/drawing/2014/main" id="{47D826C9-0FE1-4397-8BBD-6F3BED2753B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7" name="Picture 16">
            <a:extLst>
              <a:ext uri="{FF2B5EF4-FFF2-40B4-BE49-F238E27FC236}">
                <a16:creationId xmlns:a16="http://schemas.microsoft.com/office/drawing/2014/main" id="{1D784EA8-F86A-4A83-9F36-A15CA195BE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29" name="Title 1">
            <a:extLst>
              <a:ext uri="{FF2B5EF4-FFF2-40B4-BE49-F238E27FC236}">
                <a16:creationId xmlns:a16="http://schemas.microsoft.com/office/drawing/2014/main" id="{326C9F94-2039-4D54-A98E-871EAD800EAA}"/>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30" name="Group 29">
            <a:extLst>
              <a:ext uri="{FF2B5EF4-FFF2-40B4-BE49-F238E27FC236}">
                <a16:creationId xmlns:a16="http://schemas.microsoft.com/office/drawing/2014/main" id="{5B52A9B0-7D86-4CD5-9DE0-3E428B1581F9}"/>
              </a:ext>
            </a:extLst>
          </p:cNvPr>
          <p:cNvGrpSpPr/>
          <p:nvPr userDrawn="1"/>
        </p:nvGrpSpPr>
        <p:grpSpPr>
          <a:xfrm>
            <a:off x="1733437" y="4531226"/>
            <a:ext cx="12140835" cy="2500032"/>
            <a:chOff x="382287" y="4081809"/>
            <a:chExt cx="11047711" cy="2812721"/>
          </a:xfrm>
        </p:grpSpPr>
        <p:pic>
          <p:nvPicPr>
            <p:cNvPr id="31" name="Picture 30">
              <a:extLst>
                <a:ext uri="{FF2B5EF4-FFF2-40B4-BE49-F238E27FC236}">
                  <a16:creationId xmlns:a16="http://schemas.microsoft.com/office/drawing/2014/main" id="{D8F0FD7C-1CAA-4125-ADB2-C20FE757FA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2" name="Picture 31">
              <a:extLst>
                <a:ext uri="{FF2B5EF4-FFF2-40B4-BE49-F238E27FC236}">
                  <a16:creationId xmlns:a16="http://schemas.microsoft.com/office/drawing/2014/main" id="{DD076153-410C-4A98-AB04-A7F4D342DC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3" name="Picture 32">
              <a:extLst>
                <a:ext uri="{FF2B5EF4-FFF2-40B4-BE49-F238E27FC236}">
                  <a16:creationId xmlns:a16="http://schemas.microsoft.com/office/drawing/2014/main" id="{FA0FB495-2878-4E94-BF3A-7500E9AFCA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4" name="Picture 33">
              <a:extLst>
                <a:ext uri="{FF2B5EF4-FFF2-40B4-BE49-F238E27FC236}">
                  <a16:creationId xmlns:a16="http://schemas.microsoft.com/office/drawing/2014/main" id="{1ED41BE1-68C6-4A91-9BC1-802F16BCE0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5" name="Picture 34">
              <a:extLst>
                <a:ext uri="{FF2B5EF4-FFF2-40B4-BE49-F238E27FC236}">
                  <a16:creationId xmlns:a16="http://schemas.microsoft.com/office/drawing/2014/main" id="{7B996E04-0388-42C2-820B-487A6533ED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6" name="Picture 35">
              <a:extLst>
                <a:ext uri="{FF2B5EF4-FFF2-40B4-BE49-F238E27FC236}">
                  <a16:creationId xmlns:a16="http://schemas.microsoft.com/office/drawing/2014/main" id="{0F59F916-9D1F-4774-A499-D8C7FEC941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7" name="Picture 36">
              <a:extLst>
                <a:ext uri="{FF2B5EF4-FFF2-40B4-BE49-F238E27FC236}">
                  <a16:creationId xmlns:a16="http://schemas.microsoft.com/office/drawing/2014/main" id="{0CA757B4-BAD7-4422-8516-8211B0092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20084675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id="{966E638B-E782-47E1-85D4-443D01E4B965}"/>
              </a:ext>
            </a:extLst>
          </p:cNvPr>
          <p:cNvPicPr>
            <a:picLocks noChangeAspect="1"/>
          </p:cNvPicPr>
          <p:nvPr userDrawn="1"/>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4161151" y="-1350034"/>
            <a:ext cx="8453751" cy="9370627"/>
          </a:xfrm>
          <a:prstGeom prst="rect">
            <a:avLst/>
          </a:prstGeom>
        </p:spPr>
      </p:pic>
      <p:pic>
        <p:nvPicPr>
          <p:cNvPr id="8" name="图片 4">
            <a:extLst>
              <a:ext uri="{FF2B5EF4-FFF2-40B4-BE49-F238E27FC236}">
                <a16:creationId xmlns:a16="http://schemas.microsoft.com/office/drawing/2014/main" id="{6315F5CD-1E7F-4F79-8497-3612F449530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3879728"/>
            <a:ext cx="12191999" cy="2978272"/>
          </a:xfrm>
          <a:prstGeom prst="rect">
            <a:avLst/>
          </a:prstGeom>
        </p:spPr>
      </p:pic>
    </p:spTree>
    <p:extLst>
      <p:ext uri="{BB962C8B-B14F-4D97-AF65-F5344CB8AC3E}">
        <p14:creationId xmlns:p14="http://schemas.microsoft.com/office/powerpoint/2010/main" val="37021178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52F1C00-1DBE-493A-9653-FF3409CC117F}"/>
              </a:ext>
            </a:extLst>
          </p:cNvPr>
          <p:cNvSpPr>
            <a:spLocks noGrp="1"/>
          </p:cNvSpPr>
          <p:nvPr>
            <p:ph type="title" hasCustomPrompt="1"/>
          </p:nvPr>
        </p:nvSpPr>
        <p:spPr>
          <a:xfrm>
            <a:off x="1244600" y="5203825"/>
            <a:ext cx="10515600" cy="1325563"/>
          </a:xfrm>
          <a:prstGeom prst="rect">
            <a:avLst/>
          </a:prstGeom>
        </p:spPr>
        <p:txBody>
          <a:bodyPr>
            <a:normAutofit/>
          </a:bodyPr>
          <a:lstStyle>
            <a:lvl1pPr algn="ctr">
              <a:defRPr sz="7200">
                <a:solidFill>
                  <a:srgbClr val="CF2665"/>
                </a:solidFill>
              </a:defRPr>
            </a:lvl1pPr>
          </a:lstStyle>
          <a:p>
            <a:r>
              <a:rPr lang="en-US" dirty="0"/>
              <a:t>Princess Profile</a:t>
            </a:r>
          </a:p>
        </p:txBody>
      </p:sp>
      <p:sp>
        <p:nvSpPr>
          <p:cNvPr id="14" name="Text Placeholder 13">
            <a:extLst>
              <a:ext uri="{FF2B5EF4-FFF2-40B4-BE49-F238E27FC236}">
                <a16:creationId xmlns:a16="http://schemas.microsoft.com/office/drawing/2014/main" id="{10CFED24-B141-4C65-B07D-7F92CAF0E629}"/>
              </a:ext>
            </a:extLst>
          </p:cNvPr>
          <p:cNvSpPr>
            <a:spLocks noGrp="1"/>
          </p:cNvSpPr>
          <p:nvPr>
            <p:ph type="body" sz="quarter" idx="13"/>
          </p:nvPr>
        </p:nvSpPr>
        <p:spPr>
          <a:xfrm>
            <a:off x="8229600" y="685800"/>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a:extLst>
              <a:ext uri="{FF2B5EF4-FFF2-40B4-BE49-F238E27FC236}">
                <a16:creationId xmlns:a16="http://schemas.microsoft.com/office/drawing/2014/main" id="{85FDDB45-4769-4E4F-9B27-9A24BF85B1AE}"/>
              </a:ext>
            </a:extLst>
          </p:cNvPr>
          <p:cNvSpPr>
            <a:spLocks noGrp="1"/>
          </p:cNvSpPr>
          <p:nvPr>
            <p:ph type="body" sz="quarter" idx="14"/>
          </p:nvPr>
        </p:nvSpPr>
        <p:spPr>
          <a:xfrm>
            <a:off x="850901" y="685800"/>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3">
            <a:extLst>
              <a:ext uri="{FF2B5EF4-FFF2-40B4-BE49-F238E27FC236}">
                <a16:creationId xmlns:a16="http://schemas.microsoft.com/office/drawing/2014/main" id="{8136E935-E4A2-44EC-A27E-879BC83C35EB}"/>
              </a:ext>
            </a:extLst>
          </p:cNvPr>
          <p:cNvSpPr>
            <a:spLocks noGrp="1"/>
          </p:cNvSpPr>
          <p:nvPr>
            <p:ph type="body" sz="quarter" idx="15"/>
          </p:nvPr>
        </p:nvSpPr>
        <p:spPr>
          <a:xfrm>
            <a:off x="850901" y="2944812"/>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3">
            <a:extLst>
              <a:ext uri="{FF2B5EF4-FFF2-40B4-BE49-F238E27FC236}">
                <a16:creationId xmlns:a16="http://schemas.microsoft.com/office/drawing/2014/main" id="{9388BC4A-02DB-4C6A-A04E-2D266AF8B9F5}"/>
              </a:ext>
            </a:extLst>
          </p:cNvPr>
          <p:cNvSpPr>
            <a:spLocks noGrp="1"/>
          </p:cNvSpPr>
          <p:nvPr>
            <p:ph type="body" sz="quarter" idx="16"/>
          </p:nvPr>
        </p:nvSpPr>
        <p:spPr>
          <a:xfrm>
            <a:off x="8229600" y="2944812"/>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599829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C5B2F04C-87DC-45EA-B070-2D06722066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208" y="4394200"/>
            <a:ext cx="12281208" cy="2463800"/>
          </a:xfrm>
          <a:prstGeom prst="rect">
            <a:avLst/>
          </a:prstGeom>
        </p:spPr>
      </p:pic>
      <p:grpSp>
        <p:nvGrpSpPr>
          <p:cNvPr id="24" name="Group 23">
            <a:extLst>
              <a:ext uri="{FF2B5EF4-FFF2-40B4-BE49-F238E27FC236}">
                <a16:creationId xmlns:a16="http://schemas.microsoft.com/office/drawing/2014/main" id="{C9615F6E-23C5-4AD7-96A8-7B5249C8E2C6}"/>
              </a:ext>
            </a:extLst>
          </p:cNvPr>
          <p:cNvGrpSpPr/>
          <p:nvPr userDrawn="1"/>
        </p:nvGrpSpPr>
        <p:grpSpPr>
          <a:xfrm>
            <a:off x="-1178284" y="4220649"/>
            <a:ext cx="14695717" cy="3022482"/>
            <a:chOff x="-1178284" y="4220649"/>
            <a:chExt cx="14695717" cy="3022482"/>
          </a:xfrm>
        </p:grpSpPr>
        <p:grpSp>
          <p:nvGrpSpPr>
            <p:cNvPr id="25" name="Group 24">
              <a:extLst>
                <a:ext uri="{FF2B5EF4-FFF2-40B4-BE49-F238E27FC236}">
                  <a16:creationId xmlns:a16="http://schemas.microsoft.com/office/drawing/2014/main" id="{DE6D6AB8-DCD2-4836-B66E-A683C59A4653}"/>
                </a:ext>
              </a:extLst>
            </p:cNvPr>
            <p:cNvGrpSpPr/>
            <p:nvPr/>
          </p:nvGrpSpPr>
          <p:grpSpPr>
            <a:xfrm>
              <a:off x="-1178284" y="4695337"/>
              <a:ext cx="12140835" cy="2500032"/>
              <a:chOff x="382287" y="4081809"/>
              <a:chExt cx="11047711" cy="2812721"/>
            </a:xfrm>
          </p:grpSpPr>
          <p:pic>
            <p:nvPicPr>
              <p:cNvPr id="37" name="Picture 36">
                <a:extLst>
                  <a:ext uri="{FF2B5EF4-FFF2-40B4-BE49-F238E27FC236}">
                    <a16:creationId xmlns:a16="http://schemas.microsoft.com/office/drawing/2014/main" id="{EDC79866-1996-4210-B5F7-8728AF9C94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8" name="Picture 37">
                <a:extLst>
                  <a:ext uri="{FF2B5EF4-FFF2-40B4-BE49-F238E27FC236}">
                    <a16:creationId xmlns:a16="http://schemas.microsoft.com/office/drawing/2014/main" id="{291079A8-942C-434C-B330-45A8067A76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9" name="Picture 38">
                <a:extLst>
                  <a:ext uri="{FF2B5EF4-FFF2-40B4-BE49-F238E27FC236}">
                    <a16:creationId xmlns:a16="http://schemas.microsoft.com/office/drawing/2014/main" id="{7A75CD49-249C-44D8-9FB1-57817F7418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40" name="Picture 39">
                <a:extLst>
                  <a:ext uri="{FF2B5EF4-FFF2-40B4-BE49-F238E27FC236}">
                    <a16:creationId xmlns:a16="http://schemas.microsoft.com/office/drawing/2014/main" id="{924FCEDF-F73D-43DF-BB7D-9FE9C34DF4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41" name="Picture 40">
                <a:extLst>
                  <a:ext uri="{FF2B5EF4-FFF2-40B4-BE49-F238E27FC236}">
                    <a16:creationId xmlns:a16="http://schemas.microsoft.com/office/drawing/2014/main" id="{54FA3BA9-C56B-4169-86F6-AD72DB633C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42" name="Picture 41">
                <a:extLst>
                  <a:ext uri="{FF2B5EF4-FFF2-40B4-BE49-F238E27FC236}">
                    <a16:creationId xmlns:a16="http://schemas.microsoft.com/office/drawing/2014/main" id="{B30A95C2-E3DF-4B99-AECC-79B0434CDD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43" name="Picture 42">
                <a:extLst>
                  <a:ext uri="{FF2B5EF4-FFF2-40B4-BE49-F238E27FC236}">
                    <a16:creationId xmlns:a16="http://schemas.microsoft.com/office/drawing/2014/main" id="{E4BF4E02-3D6F-423B-95D3-EE3BEEA99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26" name="Picture 25">
              <a:extLst>
                <a:ext uri="{FF2B5EF4-FFF2-40B4-BE49-F238E27FC236}">
                  <a16:creationId xmlns:a16="http://schemas.microsoft.com/office/drawing/2014/main" id="{678F8A15-C1F7-4576-A447-37CFB8F111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951593" y="4220649"/>
              <a:ext cx="1664660" cy="1234623"/>
            </a:xfrm>
            <a:prstGeom prst="rect">
              <a:avLst/>
            </a:prstGeom>
          </p:spPr>
        </p:pic>
        <p:pic>
          <p:nvPicPr>
            <p:cNvPr id="27" name="Picture 26">
              <a:extLst>
                <a:ext uri="{FF2B5EF4-FFF2-40B4-BE49-F238E27FC236}">
                  <a16:creationId xmlns:a16="http://schemas.microsoft.com/office/drawing/2014/main" id="{39CCE20A-6DD4-407E-99D0-DA3CD8883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073558" y="4959204"/>
              <a:ext cx="1664660" cy="1234623"/>
            </a:xfrm>
            <a:prstGeom prst="rect">
              <a:avLst/>
            </a:prstGeom>
          </p:spPr>
        </p:pic>
        <p:sp>
          <p:nvSpPr>
            <p:cNvPr id="28" name="Title 1">
              <a:extLst>
                <a:ext uri="{FF2B5EF4-FFF2-40B4-BE49-F238E27FC236}">
                  <a16:creationId xmlns:a16="http://schemas.microsoft.com/office/drawing/2014/main" id="{51364A35-37B5-4A8A-9317-1E896ECAA442}"/>
                </a:ext>
              </a:extLst>
            </p:cNvPr>
            <p:cNvSpPr txBox="1">
              <a:spLocks/>
            </p:cNvSpPr>
            <p:nvPr/>
          </p:nvSpPr>
          <p:spPr>
            <a:xfrm>
              <a:off x="8883524" y="594747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9" name="Group 28">
              <a:extLst>
                <a:ext uri="{FF2B5EF4-FFF2-40B4-BE49-F238E27FC236}">
                  <a16:creationId xmlns:a16="http://schemas.microsoft.com/office/drawing/2014/main" id="{A1367193-4F32-46D3-86F9-1F24D5A37147}"/>
                </a:ext>
              </a:extLst>
            </p:cNvPr>
            <p:cNvGrpSpPr/>
            <p:nvPr/>
          </p:nvGrpSpPr>
          <p:grpSpPr>
            <a:xfrm>
              <a:off x="1376598" y="4743099"/>
              <a:ext cx="12140835" cy="2500032"/>
              <a:chOff x="382287" y="4081809"/>
              <a:chExt cx="11047711" cy="2812721"/>
            </a:xfrm>
          </p:grpSpPr>
          <p:pic>
            <p:nvPicPr>
              <p:cNvPr id="30" name="Picture 29">
                <a:extLst>
                  <a:ext uri="{FF2B5EF4-FFF2-40B4-BE49-F238E27FC236}">
                    <a16:creationId xmlns:a16="http://schemas.microsoft.com/office/drawing/2014/main" id="{4D5D57A7-51ED-4E93-A9E3-41F7BDA20F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1" name="Picture 30">
                <a:extLst>
                  <a:ext uri="{FF2B5EF4-FFF2-40B4-BE49-F238E27FC236}">
                    <a16:creationId xmlns:a16="http://schemas.microsoft.com/office/drawing/2014/main" id="{184C85DF-9DF7-45EB-90D6-24D93C37BC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2" name="Picture 31">
                <a:extLst>
                  <a:ext uri="{FF2B5EF4-FFF2-40B4-BE49-F238E27FC236}">
                    <a16:creationId xmlns:a16="http://schemas.microsoft.com/office/drawing/2014/main" id="{D76DA4C8-17F6-4DC8-A1D4-86638A6BB9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3" name="Picture 32">
                <a:extLst>
                  <a:ext uri="{FF2B5EF4-FFF2-40B4-BE49-F238E27FC236}">
                    <a16:creationId xmlns:a16="http://schemas.microsoft.com/office/drawing/2014/main" id="{80F811CE-A382-4AE2-A4DF-0D3CAE50E3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4" name="Picture 33">
                <a:extLst>
                  <a:ext uri="{FF2B5EF4-FFF2-40B4-BE49-F238E27FC236}">
                    <a16:creationId xmlns:a16="http://schemas.microsoft.com/office/drawing/2014/main" id="{E9CCE8F8-483B-4147-A55A-0A4D4BBFDC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5" name="Picture 34">
                <a:extLst>
                  <a:ext uri="{FF2B5EF4-FFF2-40B4-BE49-F238E27FC236}">
                    <a16:creationId xmlns:a16="http://schemas.microsoft.com/office/drawing/2014/main" id="{EE5D15B8-56C6-438F-9679-30FE614A75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6" name="Picture 35">
                <a:extLst>
                  <a:ext uri="{FF2B5EF4-FFF2-40B4-BE49-F238E27FC236}">
                    <a16:creationId xmlns:a16="http://schemas.microsoft.com/office/drawing/2014/main" id="{C5717DDF-BC7C-466F-BA91-933C861484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grpSp>
    </p:spTree>
    <p:extLst>
      <p:ext uri="{BB962C8B-B14F-4D97-AF65-F5344CB8AC3E}">
        <p14:creationId xmlns:p14="http://schemas.microsoft.com/office/powerpoint/2010/main" val="39018666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D06AF1C2-7988-4B8F-866B-4B74F5F8901B}"/>
              </a:ext>
            </a:extLst>
          </p:cNvPr>
          <p:cNvSpPr>
            <a:spLocks noGrp="1"/>
          </p:cNvSpPr>
          <p:nvPr>
            <p:ph type="body" sz="quarter" idx="10" hasCustomPrompt="1"/>
          </p:nvPr>
        </p:nvSpPr>
        <p:spPr>
          <a:xfrm>
            <a:off x="6883400" y="3429000"/>
            <a:ext cx="4724400" cy="1143000"/>
          </a:xfrm>
          <a:prstGeom prst="rect">
            <a:avLst/>
          </a:prstGeom>
        </p:spPr>
        <p:txBody>
          <a:bodyPr>
            <a:noAutofit/>
          </a:bodyPr>
          <a:lstStyle>
            <a:lvl1pPr marL="0" indent="0" algn="r">
              <a:buNone/>
              <a:defRPr sz="9600">
                <a:solidFill>
                  <a:srgbClr val="CF2665"/>
                </a:solidFill>
                <a:latin typeface="+mj-lt"/>
              </a:defRPr>
            </a:lvl1pPr>
          </a:lstStyle>
          <a:p>
            <a:pPr lvl="0"/>
            <a:r>
              <a:rPr lang="en-US" dirty="0"/>
              <a:t>Section</a:t>
            </a:r>
          </a:p>
        </p:txBody>
      </p:sp>
      <p:sp>
        <p:nvSpPr>
          <p:cNvPr id="7" name="Text Placeholder 6">
            <a:extLst>
              <a:ext uri="{FF2B5EF4-FFF2-40B4-BE49-F238E27FC236}">
                <a16:creationId xmlns:a16="http://schemas.microsoft.com/office/drawing/2014/main" id="{0865BBE9-515C-4681-AEA1-FF6F1A86A450}"/>
              </a:ext>
            </a:extLst>
          </p:cNvPr>
          <p:cNvSpPr>
            <a:spLocks noGrp="1"/>
          </p:cNvSpPr>
          <p:nvPr>
            <p:ph type="body" sz="quarter" idx="11" hasCustomPrompt="1"/>
          </p:nvPr>
        </p:nvSpPr>
        <p:spPr>
          <a:xfrm>
            <a:off x="6883400" y="1727200"/>
            <a:ext cx="4724400" cy="1981200"/>
          </a:xfrm>
          <a:prstGeom prst="rect">
            <a:avLst/>
          </a:prstGeom>
        </p:spPr>
        <p:txBody>
          <a:bodyPr>
            <a:noAutofit/>
          </a:bodyPr>
          <a:lstStyle>
            <a:lvl1pPr marL="0" indent="0" algn="ctr">
              <a:buNone/>
              <a:defRPr sz="13800">
                <a:solidFill>
                  <a:schemeClr val="bg1">
                    <a:lumMod val="95000"/>
                  </a:schemeClr>
                </a:solidFill>
                <a:latin typeface="+mj-lt"/>
              </a:defRPr>
            </a:lvl1pPr>
          </a:lstStyle>
          <a:p>
            <a:pPr lvl="0"/>
            <a:r>
              <a:rPr lang="en-US" dirty="0"/>
              <a:t>01</a:t>
            </a:r>
          </a:p>
        </p:txBody>
      </p:sp>
      <p:sp>
        <p:nvSpPr>
          <p:cNvPr id="8" name="Text Placeholder 12">
            <a:extLst>
              <a:ext uri="{FF2B5EF4-FFF2-40B4-BE49-F238E27FC236}">
                <a16:creationId xmlns:a16="http://schemas.microsoft.com/office/drawing/2014/main" id="{7CF603EE-D13C-4ADA-B632-70E36422A8AD}"/>
              </a:ext>
            </a:extLst>
          </p:cNvPr>
          <p:cNvSpPr>
            <a:spLocks noGrp="1"/>
          </p:cNvSpPr>
          <p:nvPr>
            <p:ph type="body" sz="quarter" idx="14" hasCustomPrompt="1"/>
          </p:nvPr>
        </p:nvSpPr>
        <p:spPr>
          <a:xfrm>
            <a:off x="6883400" y="4572000"/>
            <a:ext cx="4724400" cy="1003300"/>
          </a:xfrm>
          <a:prstGeom prst="rect">
            <a:avLst/>
          </a:prstGeom>
        </p:spPr>
        <p:txBody>
          <a:bodyPr>
            <a:noAutofit/>
          </a:bodyPr>
          <a:lstStyle>
            <a:lvl1pPr marL="0" indent="0" algn="ct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Tree>
    <p:extLst>
      <p:ext uri="{BB962C8B-B14F-4D97-AF65-F5344CB8AC3E}">
        <p14:creationId xmlns:p14="http://schemas.microsoft.com/office/powerpoint/2010/main" val="30436734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1B4CA61-0EAD-482B-A406-6C262F3B9DF3}"/>
              </a:ext>
            </a:extLst>
          </p:cNvPr>
          <p:cNvSpPr>
            <a:spLocks noGrp="1"/>
          </p:cNvSpPr>
          <p:nvPr>
            <p:ph type="body" sz="quarter" idx="10" hasCustomPrompt="1"/>
          </p:nvPr>
        </p:nvSpPr>
        <p:spPr>
          <a:xfrm>
            <a:off x="2424881" y="830415"/>
            <a:ext cx="4724400" cy="939391"/>
          </a:xfrm>
          <a:prstGeom prst="rect">
            <a:avLst/>
          </a:prstGeom>
        </p:spPr>
        <p:txBody>
          <a:bodyPr>
            <a:normAutofit/>
          </a:bodyPr>
          <a:lstStyle>
            <a:lvl1pPr marL="0" indent="0" algn="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B68DE6DC-FF3B-41D8-B2D1-CE55A8A8FF8D}"/>
              </a:ext>
            </a:extLst>
          </p:cNvPr>
          <p:cNvSpPr>
            <a:spLocks noGrp="1"/>
          </p:cNvSpPr>
          <p:nvPr>
            <p:ph type="body" sz="quarter" idx="12" hasCustomPrompt="1"/>
          </p:nvPr>
        </p:nvSpPr>
        <p:spPr>
          <a:xfrm>
            <a:off x="2424881" y="1786607"/>
            <a:ext cx="4724400" cy="571500"/>
          </a:xfrm>
          <a:prstGeom prst="rect">
            <a:avLst/>
          </a:prstGeom>
        </p:spPr>
        <p:txBody>
          <a:bodyPr>
            <a:noAutofit/>
          </a:bodyPr>
          <a:lstStyle>
            <a:lvl1pPr marL="0" indent="0" algn="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9D856560-035F-4A73-A79F-0394328A355F}"/>
              </a:ext>
            </a:extLst>
          </p:cNvPr>
          <p:cNvSpPr>
            <a:spLocks noGrp="1"/>
          </p:cNvSpPr>
          <p:nvPr>
            <p:ph type="body" sz="quarter" idx="14" hasCustomPrompt="1"/>
          </p:nvPr>
        </p:nvSpPr>
        <p:spPr>
          <a:xfrm>
            <a:off x="2424881" y="2358107"/>
            <a:ext cx="4724400" cy="1003300"/>
          </a:xfrm>
          <a:prstGeom prst="rect">
            <a:avLst/>
          </a:prstGeom>
        </p:spPr>
        <p:txBody>
          <a:bodyPr>
            <a:noAutofit/>
          </a:bodyPr>
          <a:lstStyle>
            <a:lvl1pPr marL="0" indent="0" algn="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ECF35A85-3DCA-439C-B377-1887F7C0F1AE}"/>
              </a:ext>
            </a:extLst>
          </p:cNvPr>
          <p:cNvSpPr>
            <a:spLocks noGrp="1"/>
          </p:cNvSpPr>
          <p:nvPr>
            <p:ph type="body" sz="quarter" idx="15" hasCustomPrompt="1"/>
          </p:nvPr>
        </p:nvSpPr>
        <p:spPr>
          <a:xfrm>
            <a:off x="1653049" y="4909573"/>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D8A3C0FC-00D4-4177-AE00-E8FDE492EA06}"/>
              </a:ext>
            </a:extLst>
          </p:cNvPr>
          <p:cNvSpPr>
            <a:spLocks noGrp="1"/>
          </p:cNvSpPr>
          <p:nvPr>
            <p:ph type="body" sz="quarter" idx="16" hasCustomPrompt="1"/>
          </p:nvPr>
        </p:nvSpPr>
        <p:spPr>
          <a:xfrm>
            <a:off x="5030430" y="4884586"/>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8BF7C146-C925-40DF-9CB5-83024489942D}"/>
              </a:ext>
            </a:extLst>
          </p:cNvPr>
          <p:cNvSpPr>
            <a:spLocks noGrp="1"/>
          </p:cNvSpPr>
          <p:nvPr>
            <p:ph type="body" sz="quarter" idx="17" hasCustomPrompt="1"/>
          </p:nvPr>
        </p:nvSpPr>
        <p:spPr>
          <a:xfrm>
            <a:off x="1653049" y="4545777"/>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2" name="Text Placeholder 12">
            <a:extLst>
              <a:ext uri="{FF2B5EF4-FFF2-40B4-BE49-F238E27FC236}">
                <a16:creationId xmlns:a16="http://schemas.microsoft.com/office/drawing/2014/main" id="{B3BD90D1-59F2-4D23-9C67-EF09E63A4D5A}"/>
              </a:ext>
            </a:extLst>
          </p:cNvPr>
          <p:cNvSpPr>
            <a:spLocks noGrp="1"/>
          </p:cNvSpPr>
          <p:nvPr>
            <p:ph type="body" sz="quarter" idx="18" hasCustomPrompt="1"/>
          </p:nvPr>
        </p:nvSpPr>
        <p:spPr>
          <a:xfrm>
            <a:off x="5030430" y="4510959"/>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Tree>
    <p:extLst>
      <p:ext uri="{BB962C8B-B14F-4D97-AF65-F5344CB8AC3E}">
        <p14:creationId xmlns:p14="http://schemas.microsoft.com/office/powerpoint/2010/main" val="338454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E2172C01-6BF6-499B-9BDA-0FA4F3584224}"/>
              </a:ext>
            </a:extLst>
          </p:cNvPr>
          <p:cNvSpPr>
            <a:spLocks noGrp="1"/>
          </p:cNvSpPr>
          <p:nvPr>
            <p:ph type="body" sz="quarter" idx="10" hasCustomPrompt="1"/>
          </p:nvPr>
        </p:nvSpPr>
        <p:spPr>
          <a:xfrm>
            <a:off x="3812246" y="473063"/>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D80139F6-C98E-4759-B7A6-939BE9EC11A9}"/>
              </a:ext>
            </a:extLst>
          </p:cNvPr>
          <p:cNvSpPr>
            <a:spLocks noGrp="1"/>
          </p:cNvSpPr>
          <p:nvPr>
            <p:ph type="body" sz="quarter" idx="12" hasCustomPrompt="1"/>
          </p:nvPr>
        </p:nvSpPr>
        <p:spPr>
          <a:xfrm>
            <a:off x="3812246" y="1616063"/>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30802514-2405-425B-A4CF-BE5D9149EA35}"/>
              </a:ext>
            </a:extLst>
          </p:cNvPr>
          <p:cNvSpPr>
            <a:spLocks noGrp="1"/>
          </p:cNvSpPr>
          <p:nvPr>
            <p:ph type="body" sz="quarter" idx="15" hasCustomPrompt="1"/>
          </p:nvPr>
        </p:nvSpPr>
        <p:spPr>
          <a:xfrm>
            <a:off x="475890"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8008AA38-06AF-4664-93A3-6E511AA51E9D}"/>
              </a:ext>
            </a:extLst>
          </p:cNvPr>
          <p:cNvSpPr>
            <a:spLocks noGrp="1"/>
          </p:cNvSpPr>
          <p:nvPr>
            <p:ph type="body" sz="quarter" idx="16" hasCustomPrompt="1"/>
          </p:nvPr>
        </p:nvSpPr>
        <p:spPr>
          <a:xfrm>
            <a:off x="8846322"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6">
            <a:extLst>
              <a:ext uri="{FF2B5EF4-FFF2-40B4-BE49-F238E27FC236}">
                <a16:creationId xmlns:a16="http://schemas.microsoft.com/office/drawing/2014/main" id="{50D689A3-EEE8-4F18-BFC3-47860249F632}"/>
              </a:ext>
            </a:extLst>
          </p:cNvPr>
          <p:cNvSpPr>
            <a:spLocks noGrp="1"/>
          </p:cNvSpPr>
          <p:nvPr>
            <p:ph type="body" sz="quarter" idx="17" hasCustomPrompt="1"/>
          </p:nvPr>
        </p:nvSpPr>
        <p:spPr>
          <a:xfrm>
            <a:off x="475890" y="3720662"/>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6h 35m</a:t>
            </a:r>
          </a:p>
        </p:txBody>
      </p:sp>
      <p:sp>
        <p:nvSpPr>
          <p:cNvPr id="11" name="Text Placeholder 6">
            <a:extLst>
              <a:ext uri="{FF2B5EF4-FFF2-40B4-BE49-F238E27FC236}">
                <a16:creationId xmlns:a16="http://schemas.microsoft.com/office/drawing/2014/main" id="{9D4F40B0-22D1-44A0-8DB6-76671C7CC4CC}"/>
              </a:ext>
            </a:extLst>
          </p:cNvPr>
          <p:cNvSpPr>
            <a:spLocks noGrp="1"/>
          </p:cNvSpPr>
          <p:nvPr>
            <p:ph type="body" sz="quarter" idx="18" hasCustomPrompt="1"/>
          </p:nvPr>
        </p:nvSpPr>
        <p:spPr>
          <a:xfrm>
            <a:off x="8846320" y="3715407"/>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60 km</a:t>
            </a:r>
          </a:p>
        </p:txBody>
      </p:sp>
    </p:spTree>
    <p:extLst>
      <p:ext uri="{BB962C8B-B14F-4D97-AF65-F5344CB8AC3E}">
        <p14:creationId xmlns:p14="http://schemas.microsoft.com/office/powerpoint/2010/main" val="18377572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469FAFC7-C29B-44D2-B5CE-7830B775CDD5}"/>
              </a:ext>
            </a:extLst>
          </p:cNvPr>
          <p:cNvGrpSpPr/>
          <p:nvPr userDrawn="1"/>
        </p:nvGrpSpPr>
        <p:grpSpPr>
          <a:xfrm>
            <a:off x="-239437" y="4391681"/>
            <a:ext cx="12674679" cy="2772654"/>
            <a:chOff x="-239437" y="4391681"/>
            <a:chExt cx="12674679" cy="2772654"/>
          </a:xfrm>
        </p:grpSpPr>
        <p:sp>
          <p:nvSpPr>
            <p:cNvPr id="39" name="Title 1">
              <a:extLst>
                <a:ext uri="{FF2B5EF4-FFF2-40B4-BE49-F238E27FC236}">
                  <a16:creationId xmlns:a16="http://schemas.microsoft.com/office/drawing/2014/main" id="{7D381400-2C12-4A78-BA67-B209C5B63665}"/>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40" name="Picture 39">
              <a:extLst>
                <a:ext uri="{FF2B5EF4-FFF2-40B4-BE49-F238E27FC236}">
                  <a16:creationId xmlns:a16="http://schemas.microsoft.com/office/drawing/2014/main" id="{BE8280D1-002E-40C3-BD64-AD12A20B6D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41" name="Picture 40">
              <a:extLst>
                <a:ext uri="{FF2B5EF4-FFF2-40B4-BE49-F238E27FC236}">
                  <a16:creationId xmlns:a16="http://schemas.microsoft.com/office/drawing/2014/main" id="{94B3910D-7B92-4313-AC0B-F2CF7FB47C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42" name="Picture 41">
              <a:extLst>
                <a:ext uri="{FF2B5EF4-FFF2-40B4-BE49-F238E27FC236}">
                  <a16:creationId xmlns:a16="http://schemas.microsoft.com/office/drawing/2014/main" id="{78B73D0F-772E-4C3E-A50C-04D06BE2608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43" name="Title 1">
              <a:extLst>
                <a:ext uri="{FF2B5EF4-FFF2-40B4-BE49-F238E27FC236}">
                  <a16:creationId xmlns:a16="http://schemas.microsoft.com/office/drawing/2014/main" id="{3D0C9C81-943A-4B2E-8BD5-235CCD3D134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44" name="Picture 43">
              <a:extLst>
                <a:ext uri="{FF2B5EF4-FFF2-40B4-BE49-F238E27FC236}">
                  <a16:creationId xmlns:a16="http://schemas.microsoft.com/office/drawing/2014/main" id="{5B586DA1-6761-480A-8CC8-68C71D5440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45" name="Picture 44">
              <a:extLst>
                <a:ext uri="{FF2B5EF4-FFF2-40B4-BE49-F238E27FC236}">
                  <a16:creationId xmlns:a16="http://schemas.microsoft.com/office/drawing/2014/main" id="{FB7E803A-2C0C-4B95-B04E-1F0D19B9D7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46" name="Picture 45">
              <a:extLst>
                <a:ext uri="{FF2B5EF4-FFF2-40B4-BE49-F238E27FC236}">
                  <a16:creationId xmlns:a16="http://schemas.microsoft.com/office/drawing/2014/main" id="{BB6872D6-EF42-4154-B4B1-2AF2D8CF3A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47" name="Picture 46">
              <a:extLst>
                <a:ext uri="{FF2B5EF4-FFF2-40B4-BE49-F238E27FC236}">
                  <a16:creationId xmlns:a16="http://schemas.microsoft.com/office/drawing/2014/main" id="{B60C24F8-56B2-4F74-BA59-2BE27966CE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33136714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8E896A5-197B-4280-87B0-DE517B394296}"/>
              </a:ext>
            </a:extLst>
          </p:cNvPr>
          <p:cNvSpPr>
            <a:spLocks noGrp="1"/>
          </p:cNvSpPr>
          <p:nvPr>
            <p:ph type="body" sz="quarter" idx="10" hasCustomPrompt="1"/>
          </p:nvPr>
        </p:nvSpPr>
        <p:spPr>
          <a:xfrm>
            <a:off x="7885470" y="709038"/>
            <a:ext cx="3726425" cy="1143000"/>
          </a:xfrm>
          <a:prstGeom prst="rect">
            <a:avLst/>
          </a:prstGeom>
        </p:spPr>
        <p:txBody>
          <a:bodyPr>
            <a:normAutofit/>
          </a:bodyPr>
          <a:lstStyle>
            <a:lvl1pPr marL="0" indent="0" algn="r">
              <a:buNone/>
              <a:defRPr sz="66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26EB5E3D-2A7A-4AC7-9E2E-BD0641E307A1}"/>
              </a:ext>
            </a:extLst>
          </p:cNvPr>
          <p:cNvSpPr>
            <a:spLocks noGrp="1"/>
          </p:cNvSpPr>
          <p:nvPr>
            <p:ph type="body" sz="quarter" idx="12" hasCustomPrompt="1"/>
          </p:nvPr>
        </p:nvSpPr>
        <p:spPr>
          <a:xfrm>
            <a:off x="7885470" y="1852038"/>
            <a:ext cx="3726425" cy="571500"/>
          </a:xfrm>
          <a:prstGeom prst="rect">
            <a:avLst/>
          </a:prstGeom>
        </p:spPr>
        <p:txBody>
          <a:bodyPr>
            <a:noAutofit/>
          </a:bodyPr>
          <a:lstStyle>
            <a:lvl1pPr marL="0" indent="0" algn="r">
              <a:buNone/>
              <a:defRPr sz="2800"/>
            </a:lvl1pPr>
          </a:lstStyle>
          <a:p>
            <a:pPr lvl="0"/>
            <a:r>
              <a:rPr lang="en-US" dirty="0"/>
              <a:t>Presentation Template</a:t>
            </a:r>
          </a:p>
        </p:txBody>
      </p:sp>
      <p:sp>
        <p:nvSpPr>
          <p:cNvPr id="8" name="Text Placeholder 12">
            <a:extLst>
              <a:ext uri="{FF2B5EF4-FFF2-40B4-BE49-F238E27FC236}">
                <a16:creationId xmlns:a16="http://schemas.microsoft.com/office/drawing/2014/main" id="{4022D7C3-5F06-46E5-8ED6-71919307F09D}"/>
              </a:ext>
            </a:extLst>
          </p:cNvPr>
          <p:cNvSpPr>
            <a:spLocks noGrp="1"/>
          </p:cNvSpPr>
          <p:nvPr>
            <p:ph type="body" sz="quarter" idx="14" hasCustomPrompt="1"/>
          </p:nvPr>
        </p:nvSpPr>
        <p:spPr>
          <a:xfrm>
            <a:off x="7885469" y="2578100"/>
            <a:ext cx="3726425" cy="1701800"/>
          </a:xfrm>
          <a:prstGeom prst="rect">
            <a:avLst/>
          </a:prstGeom>
        </p:spPr>
        <p:txBody>
          <a:bodyPr>
            <a:noAutofit/>
          </a:bodyPr>
          <a:lstStyle>
            <a:lvl1pPr marL="0" indent="0" algn="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
        <p:nvSpPr>
          <p:cNvPr id="9" name="Text Placeholder 12">
            <a:extLst>
              <a:ext uri="{FF2B5EF4-FFF2-40B4-BE49-F238E27FC236}">
                <a16:creationId xmlns:a16="http://schemas.microsoft.com/office/drawing/2014/main" id="{F73779EE-5D0B-463B-BBF6-1C4C99CEEBAD}"/>
              </a:ext>
            </a:extLst>
          </p:cNvPr>
          <p:cNvSpPr>
            <a:spLocks noGrp="1"/>
          </p:cNvSpPr>
          <p:nvPr>
            <p:ph type="body" sz="quarter" idx="15" hasCustomPrompt="1"/>
          </p:nvPr>
        </p:nvSpPr>
        <p:spPr>
          <a:xfrm>
            <a:off x="580107" y="3281106"/>
            <a:ext cx="3726425" cy="1701800"/>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Tree>
    <p:extLst>
      <p:ext uri="{BB962C8B-B14F-4D97-AF65-F5344CB8AC3E}">
        <p14:creationId xmlns:p14="http://schemas.microsoft.com/office/powerpoint/2010/main" val="27370200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A picture containing text, vector graphics&#10;&#10;Description automatically generated">
            <a:extLst>
              <a:ext uri="{FF2B5EF4-FFF2-40B4-BE49-F238E27FC236}">
                <a16:creationId xmlns:a16="http://schemas.microsoft.com/office/drawing/2014/main" id="{B11E83E3-3BDF-45F9-B309-16B08F3E99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079"/>
            <a:ext cx="12192000" cy="6863079"/>
          </a:xfrm>
          <a:prstGeom prst="rect">
            <a:avLst/>
          </a:prstGeom>
        </p:spPr>
      </p:pic>
      <p:sp>
        <p:nvSpPr>
          <p:cNvPr id="10" name="Text Placeholder 6">
            <a:extLst>
              <a:ext uri="{FF2B5EF4-FFF2-40B4-BE49-F238E27FC236}">
                <a16:creationId xmlns:a16="http://schemas.microsoft.com/office/drawing/2014/main" id="{927B1186-F2FD-45FA-A0BF-70136898C207}"/>
              </a:ext>
            </a:extLst>
          </p:cNvPr>
          <p:cNvSpPr>
            <a:spLocks noGrp="1"/>
          </p:cNvSpPr>
          <p:nvPr>
            <p:ph type="body" sz="quarter" idx="21" hasCustomPrompt="1"/>
          </p:nvPr>
        </p:nvSpPr>
        <p:spPr>
          <a:xfrm>
            <a:off x="3603522" y="1745047"/>
            <a:ext cx="1184788"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01</a:t>
            </a:r>
          </a:p>
        </p:txBody>
      </p:sp>
      <p:sp>
        <p:nvSpPr>
          <p:cNvPr id="11" name="Text Placeholder 12">
            <a:extLst>
              <a:ext uri="{FF2B5EF4-FFF2-40B4-BE49-F238E27FC236}">
                <a16:creationId xmlns:a16="http://schemas.microsoft.com/office/drawing/2014/main" id="{BA448B34-2B82-49FF-9A71-4F699A454B97}"/>
              </a:ext>
            </a:extLst>
          </p:cNvPr>
          <p:cNvSpPr>
            <a:spLocks noGrp="1"/>
          </p:cNvSpPr>
          <p:nvPr>
            <p:ph type="body" sz="quarter" idx="22" hasCustomPrompt="1"/>
          </p:nvPr>
        </p:nvSpPr>
        <p:spPr>
          <a:xfrm>
            <a:off x="9214056" y="3912414"/>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EDCCFDBF-9F9A-4811-9066-AA3039336753}"/>
              </a:ext>
            </a:extLst>
          </p:cNvPr>
          <p:cNvSpPr>
            <a:spLocks noGrp="1"/>
          </p:cNvSpPr>
          <p:nvPr>
            <p:ph type="body" sz="quarter" idx="23" hasCustomPrompt="1"/>
          </p:nvPr>
        </p:nvSpPr>
        <p:spPr>
          <a:xfrm>
            <a:off x="9214056" y="3548618"/>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5" name="Text Placeholder 12">
            <a:extLst>
              <a:ext uri="{FF2B5EF4-FFF2-40B4-BE49-F238E27FC236}">
                <a16:creationId xmlns:a16="http://schemas.microsoft.com/office/drawing/2014/main" id="{7E55F143-723F-4FDE-925E-0A81A38AD889}"/>
              </a:ext>
            </a:extLst>
          </p:cNvPr>
          <p:cNvSpPr>
            <a:spLocks noGrp="1"/>
          </p:cNvSpPr>
          <p:nvPr>
            <p:ph type="body" sz="quarter" idx="24" hasCustomPrompt="1"/>
          </p:nvPr>
        </p:nvSpPr>
        <p:spPr>
          <a:xfrm>
            <a:off x="5148416" y="2446995"/>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6" name="Text Placeholder 12">
            <a:extLst>
              <a:ext uri="{FF2B5EF4-FFF2-40B4-BE49-F238E27FC236}">
                <a16:creationId xmlns:a16="http://schemas.microsoft.com/office/drawing/2014/main" id="{8BC6D210-5FDF-4DF7-8D5D-3519358FF39E}"/>
              </a:ext>
            </a:extLst>
          </p:cNvPr>
          <p:cNvSpPr>
            <a:spLocks noGrp="1"/>
          </p:cNvSpPr>
          <p:nvPr>
            <p:ph type="body" sz="quarter" idx="25" hasCustomPrompt="1"/>
          </p:nvPr>
        </p:nvSpPr>
        <p:spPr>
          <a:xfrm>
            <a:off x="5148416" y="2083199"/>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7" name="Text Placeholder 6">
            <a:extLst>
              <a:ext uri="{FF2B5EF4-FFF2-40B4-BE49-F238E27FC236}">
                <a16:creationId xmlns:a16="http://schemas.microsoft.com/office/drawing/2014/main" id="{3FF7CBBB-85D1-4FEB-9021-551F97355CFA}"/>
              </a:ext>
            </a:extLst>
          </p:cNvPr>
          <p:cNvSpPr>
            <a:spLocks noGrp="1"/>
          </p:cNvSpPr>
          <p:nvPr>
            <p:ph type="body" sz="quarter" idx="26" hasCustomPrompt="1"/>
          </p:nvPr>
        </p:nvSpPr>
        <p:spPr>
          <a:xfrm>
            <a:off x="7921113" y="2576362"/>
            <a:ext cx="1184788"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02</a:t>
            </a:r>
          </a:p>
        </p:txBody>
      </p:sp>
      <p:sp>
        <p:nvSpPr>
          <p:cNvPr id="18" name="Text Placeholder 6">
            <a:extLst>
              <a:ext uri="{FF2B5EF4-FFF2-40B4-BE49-F238E27FC236}">
                <a16:creationId xmlns:a16="http://schemas.microsoft.com/office/drawing/2014/main" id="{C314381C-9D32-49DC-8938-99C41D6F16C7}"/>
              </a:ext>
            </a:extLst>
          </p:cNvPr>
          <p:cNvSpPr>
            <a:spLocks noGrp="1"/>
          </p:cNvSpPr>
          <p:nvPr>
            <p:ph type="body" sz="quarter" idx="10" hasCustomPrompt="1"/>
          </p:nvPr>
        </p:nvSpPr>
        <p:spPr>
          <a:xfrm>
            <a:off x="3667432" y="460870"/>
            <a:ext cx="8170605" cy="873933"/>
          </a:xfrm>
          <a:prstGeom prst="rect">
            <a:avLst/>
          </a:prstGeom>
        </p:spPr>
        <p:txBody>
          <a:bodyPr>
            <a:normAutofit/>
          </a:bodyPr>
          <a:lstStyle>
            <a:lvl1pPr marL="0" indent="0" algn="r">
              <a:buNone/>
              <a:defRPr sz="6000">
                <a:solidFill>
                  <a:srgbClr val="CF2665"/>
                </a:solidFill>
                <a:latin typeface="+mj-lt"/>
              </a:defRPr>
            </a:lvl1pPr>
          </a:lstStyle>
          <a:p>
            <a:pPr lvl="0"/>
            <a:r>
              <a:rPr lang="en-US" dirty="0"/>
              <a:t>Princess Timeline</a:t>
            </a:r>
          </a:p>
        </p:txBody>
      </p:sp>
    </p:spTree>
    <p:extLst>
      <p:ext uri="{BB962C8B-B14F-4D97-AF65-F5344CB8AC3E}">
        <p14:creationId xmlns:p14="http://schemas.microsoft.com/office/powerpoint/2010/main" val="31868648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1E8E2A23-5465-4615-BCDF-F62CB1AC90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0506"/>
            <a:ext cx="12225410" cy="6879020"/>
          </a:xfrm>
          <a:prstGeom prst="rect">
            <a:avLst/>
          </a:prstGeom>
        </p:spPr>
      </p:pic>
      <p:sp>
        <p:nvSpPr>
          <p:cNvPr id="8" name="Text Placeholder 6">
            <a:extLst>
              <a:ext uri="{FF2B5EF4-FFF2-40B4-BE49-F238E27FC236}">
                <a16:creationId xmlns:a16="http://schemas.microsoft.com/office/drawing/2014/main" id="{3D6D96E3-5774-44B5-B2C1-C3E9EE229B3E}"/>
              </a:ext>
            </a:extLst>
          </p:cNvPr>
          <p:cNvSpPr>
            <a:spLocks noGrp="1"/>
          </p:cNvSpPr>
          <p:nvPr>
            <p:ph type="body" sz="quarter" idx="21" hasCustomPrompt="1"/>
          </p:nvPr>
        </p:nvSpPr>
        <p:spPr>
          <a:xfrm>
            <a:off x="767255" y="2136152"/>
            <a:ext cx="1309386"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03</a:t>
            </a:r>
          </a:p>
        </p:txBody>
      </p:sp>
      <p:sp>
        <p:nvSpPr>
          <p:cNvPr id="9" name="Text Placeholder 12">
            <a:extLst>
              <a:ext uri="{FF2B5EF4-FFF2-40B4-BE49-F238E27FC236}">
                <a16:creationId xmlns:a16="http://schemas.microsoft.com/office/drawing/2014/main" id="{25AA00D1-BBAC-4FA4-9928-52651D55D854}"/>
              </a:ext>
            </a:extLst>
          </p:cNvPr>
          <p:cNvSpPr>
            <a:spLocks noGrp="1"/>
          </p:cNvSpPr>
          <p:nvPr>
            <p:ph type="body" sz="quarter" idx="24" hasCustomPrompt="1"/>
          </p:nvPr>
        </p:nvSpPr>
        <p:spPr>
          <a:xfrm>
            <a:off x="2468278" y="2573119"/>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DD08D625-17D8-4C21-A137-CA1D670BB2AE}"/>
              </a:ext>
            </a:extLst>
          </p:cNvPr>
          <p:cNvSpPr>
            <a:spLocks noGrp="1"/>
          </p:cNvSpPr>
          <p:nvPr>
            <p:ph type="body" sz="quarter" idx="25" hasCustomPrompt="1"/>
          </p:nvPr>
        </p:nvSpPr>
        <p:spPr>
          <a:xfrm>
            <a:off x="2468278" y="2209323"/>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1" name="Text Placeholder 6">
            <a:extLst>
              <a:ext uri="{FF2B5EF4-FFF2-40B4-BE49-F238E27FC236}">
                <a16:creationId xmlns:a16="http://schemas.microsoft.com/office/drawing/2014/main" id="{ED757434-8BB1-4062-9465-E14CCD76A524}"/>
              </a:ext>
            </a:extLst>
          </p:cNvPr>
          <p:cNvSpPr>
            <a:spLocks noGrp="1"/>
          </p:cNvSpPr>
          <p:nvPr>
            <p:ph type="body" sz="quarter" idx="26" hasCustomPrompt="1"/>
          </p:nvPr>
        </p:nvSpPr>
        <p:spPr>
          <a:xfrm>
            <a:off x="5072597" y="1411103"/>
            <a:ext cx="1309386"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04</a:t>
            </a:r>
          </a:p>
        </p:txBody>
      </p:sp>
      <p:sp>
        <p:nvSpPr>
          <p:cNvPr id="12" name="Text Placeholder 12">
            <a:extLst>
              <a:ext uri="{FF2B5EF4-FFF2-40B4-BE49-F238E27FC236}">
                <a16:creationId xmlns:a16="http://schemas.microsoft.com/office/drawing/2014/main" id="{790E9E91-C6FC-406A-B64D-811DCE32849F}"/>
              </a:ext>
            </a:extLst>
          </p:cNvPr>
          <p:cNvSpPr>
            <a:spLocks noGrp="1"/>
          </p:cNvSpPr>
          <p:nvPr>
            <p:ph type="body" sz="quarter" idx="27" hasCustomPrompt="1"/>
          </p:nvPr>
        </p:nvSpPr>
        <p:spPr>
          <a:xfrm>
            <a:off x="6500351" y="2499948"/>
            <a:ext cx="2401911"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3" name="Text Placeholder 12">
            <a:extLst>
              <a:ext uri="{FF2B5EF4-FFF2-40B4-BE49-F238E27FC236}">
                <a16:creationId xmlns:a16="http://schemas.microsoft.com/office/drawing/2014/main" id="{896558CA-F8C3-40FA-AAA8-DB84647B308A}"/>
              </a:ext>
            </a:extLst>
          </p:cNvPr>
          <p:cNvSpPr>
            <a:spLocks noGrp="1"/>
          </p:cNvSpPr>
          <p:nvPr>
            <p:ph type="body" sz="quarter" idx="28" hasCustomPrompt="1"/>
          </p:nvPr>
        </p:nvSpPr>
        <p:spPr>
          <a:xfrm>
            <a:off x="6500351" y="2136152"/>
            <a:ext cx="2401911"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Tree>
    <p:extLst>
      <p:ext uri="{BB962C8B-B14F-4D97-AF65-F5344CB8AC3E}">
        <p14:creationId xmlns:p14="http://schemas.microsoft.com/office/powerpoint/2010/main" val="228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47E6F83-0A01-4DB6-A799-99D852C1470A}"/>
              </a:ext>
            </a:extLst>
          </p:cNvPr>
          <p:cNvGrpSpPr/>
          <p:nvPr userDrawn="1"/>
        </p:nvGrpSpPr>
        <p:grpSpPr>
          <a:xfrm>
            <a:off x="-239437" y="4391681"/>
            <a:ext cx="12674679" cy="2772654"/>
            <a:chOff x="-239437" y="4391681"/>
            <a:chExt cx="12674679" cy="2772654"/>
          </a:xfrm>
        </p:grpSpPr>
        <p:sp>
          <p:nvSpPr>
            <p:cNvPr id="20" name="Title 1">
              <a:extLst>
                <a:ext uri="{FF2B5EF4-FFF2-40B4-BE49-F238E27FC236}">
                  <a16:creationId xmlns:a16="http://schemas.microsoft.com/office/drawing/2014/main" id="{40B08B89-164F-4CE9-A864-7BE4947A59DC}"/>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21" name="Picture 20">
              <a:extLst>
                <a:ext uri="{FF2B5EF4-FFF2-40B4-BE49-F238E27FC236}">
                  <a16:creationId xmlns:a16="http://schemas.microsoft.com/office/drawing/2014/main" id="{74F5CA39-BF50-4EFE-9239-7245FAE4B4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2" name="Picture 21">
              <a:extLst>
                <a:ext uri="{FF2B5EF4-FFF2-40B4-BE49-F238E27FC236}">
                  <a16:creationId xmlns:a16="http://schemas.microsoft.com/office/drawing/2014/main" id="{A2E64C2B-6192-4D6F-8927-F6D26F826B4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3" name="Picture 22">
              <a:extLst>
                <a:ext uri="{FF2B5EF4-FFF2-40B4-BE49-F238E27FC236}">
                  <a16:creationId xmlns:a16="http://schemas.microsoft.com/office/drawing/2014/main" id="{885554A0-07BC-43A2-8CAF-E1EBF7B5E2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24" name="Title 1">
              <a:extLst>
                <a:ext uri="{FF2B5EF4-FFF2-40B4-BE49-F238E27FC236}">
                  <a16:creationId xmlns:a16="http://schemas.microsoft.com/office/drawing/2014/main" id="{B1C010C2-20C8-4F42-A182-3F1BE1DF8BBA}"/>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5" name="Picture 24">
              <a:extLst>
                <a:ext uri="{FF2B5EF4-FFF2-40B4-BE49-F238E27FC236}">
                  <a16:creationId xmlns:a16="http://schemas.microsoft.com/office/drawing/2014/main" id="{A5070C3E-65E4-40A6-9639-E053AD9F47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6" name="Picture 25">
              <a:extLst>
                <a:ext uri="{FF2B5EF4-FFF2-40B4-BE49-F238E27FC236}">
                  <a16:creationId xmlns:a16="http://schemas.microsoft.com/office/drawing/2014/main" id="{3D1EA79B-B0A7-4302-90BB-0FE9DC5E4E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7" name="Picture 26">
              <a:extLst>
                <a:ext uri="{FF2B5EF4-FFF2-40B4-BE49-F238E27FC236}">
                  <a16:creationId xmlns:a16="http://schemas.microsoft.com/office/drawing/2014/main" id="{CFA5164D-533C-44EF-9945-3CA71BAE59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8" name="Picture 27">
              <a:extLst>
                <a:ext uri="{FF2B5EF4-FFF2-40B4-BE49-F238E27FC236}">
                  <a16:creationId xmlns:a16="http://schemas.microsoft.com/office/drawing/2014/main" id="{5DE41964-4CA5-4598-97D0-27514BB81D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26428084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24C4304F-22B2-449B-A485-F0F01C17596A}"/>
              </a:ext>
            </a:extLst>
          </p:cNvPr>
          <p:cNvSpPr>
            <a:spLocks noGrp="1"/>
          </p:cNvSpPr>
          <p:nvPr>
            <p:ph type="body" sz="quarter" idx="15" hasCustomPrompt="1"/>
          </p:nvPr>
        </p:nvSpPr>
        <p:spPr>
          <a:xfrm>
            <a:off x="714703" y="4773575"/>
            <a:ext cx="4834758" cy="1049156"/>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
        <p:nvSpPr>
          <p:cNvPr id="9" name="Text Placeholder 6">
            <a:extLst>
              <a:ext uri="{FF2B5EF4-FFF2-40B4-BE49-F238E27FC236}">
                <a16:creationId xmlns:a16="http://schemas.microsoft.com/office/drawing/2014/main" id="{AA7F07A0-3122-44CB-852C-2366485E594F}"/>
              </a:ext>
            </a:extLst>
          </p:cNvPr>
          <p:cNvSpPr>
            <a:spLocks noGrp="1"/>
          </p:cNvSpPr>
          <p:nvPr>
            <p:ph type="body" sz="quarter" idx="10" hasCustomPrompt="1"/>
          </p:nvPr>
        </p:nvSpPr>
        <p:spPr>
          <a:xfrm>
            <a:off x="6776163" y="672841"/>
            <a:ext cx="4724400" cy="1143000"/>
          </a:xfrm>
          <a:prstGeom prst="rect">
            <a:avLst/>
          </a:prstGeom>
        </p:spPr>
        <p:txBody>
          <a:bodyPr>
            <a:normAutofit/>
          </a:bodyPr>
          <a:lstStyle>
            <a:lvl1pPr marL="0" indent="0" algn="r">
              <a:buNone/>
              <a:defRPr sz="8000">
                <a:solidFill>
                  <a:srgbClr val="CF2665"/>
                </a:solidFill>
                <a:latin typeface="+mj-lt"/>
              </a:defRPr>
            </a:lvl1pPr>
          </a:lstStyle>
          <a:p>
            <a:pPr lvl="0"/>
            <a:r>
              <a:rPr lang="en-US" dirty="0"/>
              <a:t>Princess</a:t>
            </a:r>
          </a:p>
        </p:txBody>
      </p:sp>
      <p:sp>
        <p:nvSpPr>
          <p:cNvPr id="10" name="Text Placeholder 8">
            <a:extLst>
              <a:ext uri="{FF2B5EF4-FFF2-40B4-BE49-F238E27FC236}">
                <a16:creationId xmlns:a16="http://schemas.microsoft.com/office/drawing/2014/main" id="{4F5D10C5-C557-4E8E-AC15-60CC046B17B2}"/>
              </a:ext>
            </a:extLst>
          </p:cNvPr>
          <p:cNvSpPr>
            <a:spLocks noGrp="1"/>
          </p:cNvSpPr>
          <p:nvPr>
            <p:ph type="body" sz="quarter" idx="12" hasCustomPrompt="1"/>
          </p:nvPr>
        </p:nvSpPr>
        <p:spPr>
          <a:xfrm>
            <a:off x="6776163" y="1815841"/>
            <a:ext cx="4724400" cy="571500"/>
          </a:xfrm>
          <a:prstGeom prst="rect">
            <a:avLst/>
          </a:prstGeom>
        </p:spPr>
        <p:txBody>
          <a:bodyPr>
            <a:noAutofit/>
          </a:bodyPr>
          <a:lstStyle>
            <a:lvl1pPr marL="0" indent="0" algn="r">
              <a:buNone/>
              <a:defRPr sz="3600"/>
            </a:lvl1pPr>
          </a:lstStyle>
          <a:p>
            <a:pPr lvl="0"/>
            <a:r>
              <a:rPr lang="en-US" dirty="0"/>
              <a:t>Presentation Template</a:t>
            </a:r>
          </a:p>
        </p:txBody>
      </p:sp>
      <p:sp>
        <p:nvSpPr>
          <p:cNvPr id="11" name="Text Placeholder 12">
            <a:extLst>
              <a:ext uri="{FF2B5EF4-FFF2-40B4-BE49-F238E27FC236}">
                <a16:creationId xmlns:a16="http://schemas.microsoft.com/office/drawing/2014/main" id="{923BBDD5-1D45-4772-9308-83577556A5BB}"/>
              </a:ext>
            </a:extLst>
          </p:cNvPr>
          <p:cNvSpPr>
            <a:spLocks noGrp="1"/>
          </p:cNvSpPr>
          <p:nvPr>
            <p:ph type="body" sz="quarter" idx="24" hasCustomPrompt="1"/>
          </p:nvPr>
        </p:nvSpPr>
        <p:spPr>
          <a:xfrm>
            <a:off x="3117207" y="2751137"/>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E2278161-0C06-4443-A6B7-CA1634D99A80}"/>
              </a:ext>
            </a:extLst>
          </p:cNvPr>
          <p:cNvSpPr>
            <a:spLocks noGrp="1"/>
          </p:cNvSpPr>
          <p:nvPr>
            <p:ph type="body" sz="quarter" idx="25" hasCustomPrompt="1"/>
          </p:nvPr>
        </p:nvSpPr>
        <p:spPr>
          <a:xfrm>
            <a:off x="3117207" y="2308683"/>
            <a:ext cx="2604319" cy="373627"/>
          </a:xfrm>
          <a:prstGeom prst="rect">
            <a:avLst/>
          </a:prstGeom>
        </p:spPr>
        <p:txBody>
          <a:bodyPr>
            <a:noAutofit/>
          </a:bodyPr>
          <a:lstStyle>
            <a:lvl1pPr marL="0" indent="0" algn="ctr">
              <a:buNone/>
              <a:defRPr sz="28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20,457,695$</a:t>
            </a:r>
          </a:p>
        </p:txBody>
      </p:sp>
      <p:sp>
        <p:nvSpPr>
          <p:cNvPr id="13" name="Text Placeholder 12">
            <a:extLst>
              <a:ext uri="{FF2B5EF4-FFF2-40B4-BE49-F238E27FC236}">
                <a16:creationId xmlns:a16="http://schemas.microsoft.com/office/drawing/2014/main" id="{15DFC09D-B99B-49B2-8535-F467A3C4C77A}"/>
              </a:ext>
            </a:extLst>
          </p:cNvPr>
          <p:cNvSpPr>
            <a:spLocks noGrp="1"/>
          </p:cNvSpPr>
          <p:nvPr>
            <p:ph type="body" sz="quarter" idx="26" hasCustomPrompt="1"/>
          </p:nvPr>
        </p:nvSpPr>
        <p:spPr>
          <a:xfrm>
            <a:off x="8225066" y="4647642"/>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4" name="Text Placeholder 12">
            <a:extLst>
              <a:ext uri="{FF2B5EF4-FFF2-40B4-BE49-F238E27FC236}">
                <a16:creationId xmlns:a16="http://schemas.microsoft.com/office/drawing/2014/main" id="{35039062-A477-4DE1-A156-87BE4C787AAB}"/>
              </a:ext>
            </a:extLst>
          </p:cNvPr>
          <p:cNvSpPr>
            <a:spLocks noGrp="1"/>
          </p:cNvSpPr>
          <p:nvPr>
            <p:ph type="body" sz="quarter" idx="27" hasCustomPrompt="1"/>
          </p:nvPr>
        </p:nvSpPr>
        <p:spPr>
          <a:xfrm>
            <a:off x="8225065" y="4205189"/>
            <a:ext cx="2604319" cy="373627"/>
          </a:xfrm>
          <a:prstGeom prst="rect">
            <a:avLst/>
          </a:prstGeom>
        </p:spPr>
        <p:txBody>
          <a:bodyPr>
            <a:noAutofit/>
          </a:bodyPr>
          <a:lstStyle>
            <a:lvl1pPr marL="0" indent="0" algn="ctr">
              <a:buNone/>
              <a:defRPr sz="28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56,867,346</a:t>
            </a:r>
          </a:p>
        </p:txBody>
      </p:sp>
    </p:spTree>
    <p:extLst>
      <p:ext uri="{BB962C8B-B14F-4D97-AF65-F5344CB8AC3E}">
        <p14:creationId xmlns:p14="http://schemas.microsoft.com/office/powerpoint/2010/main" val="31815379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861715BC-1E9D-4493-8EA7-E45AB24A5456}"/>
              </a:ext>
            </a:extLst>
          </p:cNvPr>
          <p:cNvSpPr>
            <a:spLocks noGrp="1"/>
          </p:cNvSpPr>
          <p:nvPr>
            <p:ph type="body" sz="quarter" idx="10" hasCustomPrompt="1"/>
          </p:nvPr>
        </p:nvSpPr>
        <p:spPr>
          <a:xfrm>
            <a:off x="3822756" y="2857500"/>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9" name="Text Placeholder 8">
            <a:extLst>
              <a:ext uri="{FF2B5EF4-FFF2-40B4-BE49-F238E27FC236}">
                <a16:creationId xmlns:a16="http://schemas.microsoft.com/office/drawing/2014/main" id="{E3C3528D-F7D7-4B9D-8EB7-B8FD033D1DC6}"/>
              </a:ext>
            </a:extLst>
          </p:cNvPr>
          <p:cNvSpPr>
            <a:spLocks noGrp="1"/>
          </p:cNvSpPr>
          <p:nvPr>
            <p:ph type="body" sz="quarter" idx="12" hasCustomPrompt="1"/>
          </p:nvPr>
        </p:nvSpPr>
        <p:spPr>
          <a:xfrm>
            <a:off x="3822756" y="3861078"/>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10" name="Text Placeholder 12">
            <a:extLst>
              <a:ext uri="{FF2B5EF4-FFF2-40B4-BE49-F238E27FC236}">
                <a16:creationId xmlns:a16="http://schemas.microsoft.com/office/drawing/2014/main" id="{FBACE1AD-C8F2-4319-A156-DB99C5B830B1}"/>
              </a:ext>
            </a:extLst>
          </p:cNvPr>
          <p:cNvSpPr>
            <a:spLocks noGrp="1"/>
          </p:cNvSpPr>
          <p:nvPr>
            <p:ph type="body" sz="quarter" idx="15" hasCustomPrompt="1"/>
          </p:nvPr>
        </p:nvSpPr>
        <p:spPr>
          <a:xfrm>
            <a:off x="2871334" y="4765250"/>
            <a:ext cx="6726621"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Tree>
    <p:extLst>
      <p:ext uri="{BB962C8B-B14F-4D97-AF65-F5344CB8AC3E}">
        <p14:creationId xmlns:p14="http://schemas.microsoft.com/office/powerpoint/2010/main" val="27972952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BBC9A6F4-B7F9-47C7-90BC-467DFE2FC34B}"/>
              </a:ext>
            </a:extLst>
          </p:cNvPr>
          <p:cNvSpPr>
            <a:spLocks noGrp="1"/>
          </p:cNvSpPr>
          <p:nvPr>
            <p:ph type="body" sz="quarter" idx="10" hasCustomPrompt="1"/>
          </p:nvPr>
        </p:nvSpPr>
        <p:spPr>
          <a:xfrm>
            <a:off x="729324" y="731835"/>
            <a:ext cx="4724400" cy="1143000"/>
          </a:xfrm>
          <a:prstGeom prst="rect">
            <a:avLst/>
          </a:prstGeom>
        </p:spPr>
        <p:txBody>
          <a:bodyPr>
            <a:normAutofit/>
          </a:bodyPr>
          <a:lstStyle>
            <a:lvl1pPr marL="0" indent="0" algn="l">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B7C3E08B-A778-44C0-8D8B-A9999492B980}"/>
              </a:ext>
            </a:extLst>
          </p:cNvPr>
          <p:cNvSpPr>
            <a:spLocks noGrp="1"/>
          </p:cNvSpPr>
          <p:nvPr>
            <p:ph type="body" sz="quarter" idx="12" hasCustomPrompt="1"/>
          </p:nvPr>
        </p:nvSpPr>
        <p:spPr>
          <a:xfrm>
            <a:off x="729324" y="1874835"/>
            <a:ext cx="4724400" cy="571500"/>
          </a:xfrm>
          <a:prstGeom prst="rect">
            <a:avLst/>
          </a:prstGeom>
        </p:spPr>
        <p:txBody>
          <a:bodyPr>
            <a:noAutofit/>
          </a:bodyPr>
          <a:lstStyle>
            <a:lvl1pPr marL="0" indent="0" algn="l">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84D8A460-5A3F-40DA-B2FB-AF33422B8EB4}"/>
              </a:ext>
            </a:extLst>
          </p:cNvPr>
          <p:cNvSpPr>
            <a:spLocks noGrp="1"/>
          </p:cNvSpPr>
          <p:nvPr>
            <p:ph type="body" sz="quarter" idx="24" hasCustomPrompt="1"/>
          </p:nvPr>
        </p:nvSpPr>
        <p:spPr>
          <a:xfrm>
            <a:off x="1727679" y="3144428"/>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798D08A3-3B3B-4429-B36C-B03D995D4BC9}"/>
              </a:ext>
            </a:extLst>
          </p:cNvPr>
          <p:cNvSpPr>
            <a:spLocks noGrp="1"/>
          </p:cNvSpPr>
          <p:nvPr>
            <p:ph type="body" sz="quarter" idx="25" hasCustomPrompt="1"/>
          </p:nvPr>
        </p:nvSpPr>
        <p:spPr>
          <a:xfrm>
            <a:off x="1727679" y="2701974"/>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0" name="Text Placeholder 12">
            <a:extLst>
              <a:ext uri="{FF2B5EF4-FFF2-40B4-BE49-F238E27FC236}">
                <a16:creationId xmlns:a16="http://schemas.microsoft.com/office/drawing/2014/main" id="{EDF5E705-85EC-438B-9CB4-5A209677A2A6}"/>
              </a:ext>
            </a:extLst>
          </p:cNvPr>
          <p:cNvSpPr>
            <a:spLocks noGrp="1"/>
          </p:cNvSpPr>
          <p:nvPr>
            <p:ph type="body" sz="quarter" idx="26" hasCustomPrompt="1"/>
          </p:nvPr>
        </p:nvSpPr>
        <p:spPr>
          <a:xfrm>
            <a:off x="1727679" y="4447202"/>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46CB1FF2-9A05-4CBD-829D-24C6D9109F6B}"/>
              </a:ext>
            </a:extLst>
          </p:cNvPr>
          <p:cNvSpPr>
            <a:spLocks noGrp="1"/>
          </p:cNvSpPr>
          <p:nvPr>
            <p:ph type="body" sz="quarter" idx="27" hasCustomPrompt="1"/>
          </p:nvPr>
        </p:nvSpPr>
        <p:spPr>
          <a:xfrm>
            <a:off x="1727679" y="4004748"/>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2" name="Text Placeholder 12">
            <a:extLst>
              <a:ext uri="{FF2B5EF4-FFF2-40B4-BE49-F238E27FC236}">
                <a16:creationId xmlns:a16="http://schemas.microsoft.com/office/drawing/2014/main" id="{FE269E3D-0AF1-4D2E-9DB8-1BCC2913EA3D}"/>
              </a:ext>
            </a:extLst>
          </p:cNvPr>
          <p:cNvSpPr>
            <a:spLocks noGrp="1"/>
          </p:cNvSpPr>
          <p:nvPr>
            <p:ph type="body" sz="quarter" idx="28" hasCustomPrompt="1"/>
          </p:nvPr>
        </p:nvSpPr>
        <p:spPr>
          <a:xfrm>
            <a:off x="1727679" y="5764725"/>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3" name="Text Placeholder 12">
            <a:extLst>
              <a:ext uri="{FF2B5EF4-FFF2-40B4-BE49-F238E27FC236}">
                <a16:creationId xmlns:a16="http://schemas.microsoft.com/office/drawing/2014/main" id="{86C3652D-0E01-4F21-AC76-BA6DE58CC9AB}"/>
              </a:ext>
            </a:extLst>
          </p:cNvPr>
          <p:cNvSpPr>
            <a:spLocks noGrp="1"/>
          </p:cNvSpPr>
          <p:nvPr>
            <p:ph type="body" sz="quarter" idx="29" hasCustomPrompt="1"/>
          </p:nvPr>
        </p:nvSpPr>
        <p:spPr>
          <a:xfrm>
            <a:off x="1727679" y="5322271"/>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grpSp>
        <p:nvGrpSpPr>
          <p:cNvPr id="14" name="Group 13">
            <a:extLst>
              <a:ext uri="{FF2B5EF4-FFF2-40B4-BE49-F238E27FC236}">
                <a16:creationId xmlns:a16="http://schemas.microsoft.com/office/drawing/2014/main" id="{DCE4BCF8-A7F2-486F-9587-FC69AB0401E1}"/>
              </a:ext>
            </a:extLst>
          </p:cNvPr>
          <p:cNvGrpSpPr/>
          <p:nvPr userDrawn="1"/>
        </p:nvGrpSpPr>
        <p:grpSpPr>
          <a:xfrm>
            <a:off x="-324930" y="4607276"/>
            <a:ext cx="12516930" cy="2752669"/>
            <a:chOff x="-239437" y="4391681"/>
            <a:chExt cx="12674679" cy="2772654"/>
          </a:xfrm>
        </p:grpSpPr>
        <p:sp>
          <p:nvSpPr>
            <p:cNvPr id="15" name="Title 1">
              <a:extLst>
                <a:ext uri="{FF2B5EF4-FFF2-40B4-BE49-F238E27FC236}">
                  <a16:creationId xmlns:a16="http://schemas.microsoft.com/office/drawing/2014/main" id="{E4CC885A-D95B-497E-ABB6-44539E9C9F5D}"/>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16" name="Picture 15">
              <a:extLst>
                <a:ext uri="{FF2B5EF4-FFF2-40B4-BE49-F238E27FC236}">
                  <a16:creationId xmlns:a16="http://schemas.microsoft.com/office/drawing/2014/main" id="{3857C77B-076B-49CA-B721-D124CA0DFEA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7" name="Picture 16">
              <a:extLst>
                <a:ext uri="{FF2B5EF4-FFF2-40B4-BE49-F238E27FC236}">
                  <a16:creationId xmlns:a16="http://schemas.microsoft.com/office/drawing/2014/main" id="{1C116818-D04D-4ABC-98E2-6F21EB38B3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8" name="Picture 17">
              <a:extLst>
                <a:ext uri="{FF2B5EF4-FFF2-40B4-BE49-F238E27FC236}">
                  <a16:creationId xmlns:a16="http://schemas.microsoft.com/office/drawing/2014/main" id="{566B4A9D-7E62-45C2-972A-89A8681B0B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19" name="Title 1">
              <a:extLst>
                <a:ext uri="{FF2B5EF4-FFF2-40B4-BE49-F238E27FC236}">
                  <a16:creationId xmlns:a16="http://schemas.microsoft.com/office/drawing/2014/main" id="{A0B3AD93-D183-4F85-A2E7-0853C8B2DC6D}"/>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0" name="Picture 19">
              <a:extLst>
                <a:ext uri="{FF2B5EF4-FFF2-40B4-BE49-F238E27FC236}">
                  <a16:creationId xmlns:a16="http://schemas.microsoft.com/office/drawing/2014/main" id="{A799A748-A376-4236-AC16-6A8B5BB7DD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1" name="Picture 20">
              <a:extLst>
                <a:ext uri="{FF2B5EF4-FFF2-40B4-BE49-F238E27FC236}">
                  <a16:creationId xmlns:a16="http://schemas.microsoft.com/office/drawing/2014/main" id="{8D739E3A-64E4-40F4-842D-FFE030AB6F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2" name="Picture 21">
              <a:extLst>
                <a:ext uri="{FF2B5EF4-FFF2-40B4-BE49-F238E27FC236}">
                  <a16:creationId xmlns:a16="http://schemas.microsoft.com/office/drawing/2014/main" id="{45C53F6C-BA0A-4145-BEF0-0F2A244822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3" name="Picture 22">
              <a:extLst>
                <a:ext uri="{FF2B5EF4-FFF2-40B4-BE49-F238E27FC236}">
                  <a16:creationId xmlns:a16="http://schemas.microsoft.com/office/drawing/2014/main" id="{43C9B7FA-EDA0-4C9C-BE0C-F706C5D481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25272266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0F1D9EDA-042D-4F9F-85FB-FFE6F6C2094F}"/>
              </a:ext>
            </a:extLst>
          </p:cNvPr>
          <p:cNvSpPr>
            <a:spLocks noGrp="1"/>
          </p:cNvSpPr>
          <p:nvPr>
            <p:ph type="body" sz="quarter" idx="10" hasCustomPrompt="1"/>
          </p:nvPr>
        </p:nvSpPr>
        <p:spPr>
          <a:xfrm>
            <a:off x="6903982" y="438943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sp>
        <p:nvSpPr>
          <p:cNvPr id="8" name="Text Placeholder 12">
            <a:extLst>
              <a:ext uri="{FF2B5EF4-FFF2-40B4-BE49-F238E27FC236}">
                <a16:creationId xmlns:a16="http://schemas.microsoft.com/office/drawing/2014/main" id="{4B72E8BD-8A09-49B9-B849-9E5F7693B1F9}"/>
              </a:ext>
            </a:extLst>
          </p:cNvPr>
          <p:cNvSpPr>
            <a:spLocks noGrp="1"/>
          </p:cNvSpPr>
          <p:nvPr>
            <p:ph type="body" sz="quarter" idx="15" hasCustomPrompt="1"/>
          </p:nvPr>
        </p:nvSpPr>
        <p:spPr>
          <a:xfrm>
            <a:off x="6903981" y="5669818"/>
            <a:ext cx="4724399"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
        <p:nvSpPr>
          <p:cNvPr id="9" name="Text Placeholder 12">
            <a:extLst>
              <a:ext uri="{FF2B5EF4-FFF2-40B4-BE49-F238E27FC236}">
                <a16:creationId xmlns:a16="http://schemas.microsoft.com/office/drawing/2014/main" id="{6E9E2627-221F-4EDE-A5D9-4324985DF856}"/>
              </a:ext>
            </a:extLst>
          </p:cNvPr>
          <p:cNvSpPr>
            <a:spLocks noGrp="1"/>
          </p:cNvSpPr>
          <p:nvPr>
            <p:ph type="body" sz="quarter" idx="24" hasCustomPrompt="1"/>
          </p:nvPr>
        </p:nvSpPr>
        <p:spPr>
          <a:xfrm>
            <a:off x="1875163" y="1994054"/>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39A104B0-41D2-46F0-BD6B-C834E9496836}"/>
              </a:ext>
            </a:extLst>
          </p:cNvPr>
          <p:cNvSpPr>
            <a:spLocks noGrp="1"/>
          </p:cNvSpPr>
          <p:nvPr>
            <p:ph type="body" sz="quarter" idx="25" hasCustomPrompt="1"/>
          </p:nvPr>
        </p:nvSpPr>
        <p:spPr>
          <a:xfrm>
            <a:off x="1875163" y="1551600"/>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1" name="Text Placeholder 12">
            <a:extLst>
              <a:ext uri="{FF2B5EF4-FFF2-40B4-BE49-F238E27FC236}">
                <a16:creationId xmlns:a16="http://schemas.microsoft.com/office/drawing/2014/main" id="{720DF8A3-66AD-4285-A027-87A8D71D793D}"/>
              </a:ext>
            </a:extLst>
          </p:cNvPr>
          <p:cNvSpPr>
            <a:spLocks noGrp="1"/>
          </p:cNvSpPr>
          <p:nvPr>
            <p:ph type="body" sz="quarter" idx="26" hasCustomPrompt="1"/>
          </p:nvPr>
        </p:nvSpPr>
        <p:spPr>
          <a:xfrm>
            <a:off x="1875163" y="3296828"/>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35C51D50-F1C9-4511-AE92-B12DCBFE4BAA}"/>
              </a:ext>
            </a:extLst>
          </p:cNvPr>
          <p:cNvSpPr>
            <a:spLocks noGrp="1"/>
          </p:cNvSpPr>
          <p:nvPr>
            <p:ph type="body" sz="quarter" idx="27" hasCustomPrompt="1"/>
          </p:nvPr>
        </p:nvSpPr>
        <p:spPr>
          <a:xfrm>
            <a:off x="1875163" y="2854374"/>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3" name="Text Placeholder 12">
            <a:extLst>
              <a:ext uri="{FF2B5EF4-FFF2-40B4-BE49-F238E27FC236}">
                <a16:creationId xmlns:a16="http://schemas.microsoft.com/office/drawing/2014/main" id="{95DE1EA4-F099-4543-8E54-7D5D8EAC2255}"/>
              </a:ext>
            </a:extLst>
          </p:cNvPr>
          <p:cNvSpPr>
            <a:spLocks noGrp="1"/>
          </p:cNvSpPr>
          <p:nvPr>
            <p:ph type="body" sz="quarter" idx="28" hasCustomPrompt="1"/>
          </p:nvPr>
        </p:nvSpPr>
        <p:spPr>
          <a:xfrm>
            <a:off x="1875163" y="4614351"/>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4" name="Text Placeholder 12">
            <a:extLst>
              <a:ext uri="{FF2B5EF4-FFF2-40B4-BE49-F238E27FC236}">
                <a16:creationId xmlns:a16="http://schemas.microsoft.com/office/drawing/2014/main" id="{93CAAE08-0B6C-4CD0-B3DE-CE6787EEE029}"/>
              </a:ext>
            </a:extLst>
          </p:cNvPr>
          <p:cNvSpPr>
            <a:spLocks noGrp="1"/>
          </p:cNvSpPr>
          <p:nvPr>
            <p:ph type="body" sz="quarter" idx="29" hasCustomPrompt="1"/>
          </p:nvPr>
        </p:nvSpPr>
        <p:spPr>
          <a:xfrm>
            <a:off x="1875163" y="4171897"/>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Tree>
    <p:extLst>
      <p:ext uri="{BB962C8B-B14F-4D97-AF65-F5344CB8AC3E}">
        <p14:creationId xmlns:p14="http://schemas.microsoft.com/office/powerpoint/2010/main" val="30882113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lowchart: Delay 6">
            <a:extLst>
              <a:ext uri="{FF2B5EF4-FFF2-40B4-BE49-F238E27FC236}">
                <a16:creationId xmlns:a16="http://schemas.microsoft.com/office/drawing/2014/main" id="{3B3EDF90-943C-465E-92CA-5C8FF02CF64C}"/>
              </a:ext>
            </a:extLst>
          </p:cNvPr>
          <p:cNvSpPr/>
          <p:nvPr userDrawn="1"/>
        </p:nvSpPr>
        <p:spPr>
          <a:xfrm rot="16200000">
            <a:off x="4390039" y="-933450"/>
            <a:ext cx="3390900" cy="12192000"/>
          </a:xfrm>
          <a:prstGeom prst="flowChartDelay">
            <a:avLst/>
          </a:prstGeom>
          <a:solidFill>
            <a:srgbClr val="FE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8" name="Graphic 7">
            <a:extLst>
              <a:ext uri="{FF2B5EF4-FFF2-40B4-BE49-F238E27FC236}">
                <a16:creationId xmlns:a16="http://schemas.microsoft.com/office/drawing/2014/main" id="{89C4C9C9-467B-4C0B-9293-FB871D6F256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80550" y="1369958"/>
            <a:ext cx="2809875" cy="3676650"/>
          </a:xfrm>
          <a:prstGeom prst="rect">
            <a:avLst/>
          </a:prstGeom>
        </p:spPr>
      </p:pic>
      <p:sp>
        <p:nvSpPr>
          <p:cNvPr id="9" name="Text Placeholder 6">
            <a:extLst>
              <a:ext uri="{FF2B5EF4-FFF2-40B4-BE49-F238E27FC236}">
                <a16:creationId xmlns:a16="http://schemas.microsoft.com/office/drawing/2014/main" id="{52177455-ECDB-42EB-A3F4-70F912BBD357}"/>
              </a:ext>
            </a:extLst>
          </p:cNvPr>
          <p:cNvSpPr>
            <a:spLocks noGrp="1"/>
          </p:cNvSpPr>
          <p:nvPr>
            <p:ph type="body" sz="quarter" idx="10" hasCustomPrompt="1"/>
          </p:nvPr>
        </p:nvSpPr>
        <p:spPr>
          <a:xfrm>
            <a:off x="3887512" y="11172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grpSp>
        <p:nvGrpSpPr>
          <p:cNvPr id="6" name="Group 5">
            <a:extLst>
              <a:ext uri="{FF2B5EF4-FFF2-40B4-BE49-F238E27FC236}">
                <a16:creationId xmlns:a16="http://schemas.microsoft.com/office/drawing/2014/main" id="{DD8CA186-DA05-4870-9003-6FB2DA810DAB}"/>
              </a:ext>
            </a:extLst>
          </p:cNvPr>
          <p:cNvGrpSpPr/>
          <p:nvPr userDrawn="1"/>
        </p:nvGrpSpPr>
        <p:grpSpPr>
          <a:xfrm>
            <a:off x="-757646" y="4648188"/>
            <a:ext cx="12140835" cy="2500032"/>
            <a:chOff x="382287" y="4081809"/>
            <a:chExt cx="11047711" cy="2812721"/>
          </a:xfrm>
        </p:grpSpPr>
        <p:pic>
          <p:nvPicPr>
            <p:cNvPr id="11" name="Picture 10">
              <a:extLst>
                <a:ext uri="{FF2B5EF4-FFF2-40B4-BE49-F238E27FC236}">
                  <a16:creationId xmlns:a16="http://schemas.microsoft.com/office/drawing/2014/main" id="{04BB3644-6ED7-48A1-9A20-56E442D810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2" name="Picture 11">
              <a:extLst>
                <a:ext uri="{FF2B5EF4-FFF2-40B4-BE49-F238E27FC236}">
                  <a16:creationId xmlns:a16="http://schemas.microsoft.com/office/drawing/2014/main" id="{9A7EE4F9-36DE-4189-89B3-36F60C84D6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3" name="Picture 12">
              <a:extLst>
                <a:ext uri="{FF2B5EF4-FFF2-40B4-BE49-F238E27FC236}">
                  <a16:creationId xmlns:a16="http://schemas.microsoft.com/office/drawing/2014/main" id="{F50F21DE-7C91-4E58-BC38-7B59A10281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4" name="Picture 13">
              <a:extLst>
                <a:ext uri="{FF2B5EF4-FFF2-40B4-BE49-F238E27FC236}">
                  <a16:creationId xmlns:a16="http://schemas.microsoft.com/office/drawing/2014/main" id="{11C34FAF-C8BB-4333-A9AC-07C2D2E1DC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5" name="Picture 14">
              <a:extLst>
                <a:ext uri="{FF2B5EF4-FFF2-40B4-BE49-F238E27FC236}">
                  <a16:creationId xmlns:a16="http://schemas.microsoft.com/office/drawing/2014/main" id="{4D949BA5-D7EF-419D-A111-36E4D205A1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6" name="Picture 15">
              <a:extLst>
                <a:ext uri="{FF2B5EF4-FFF2-40B4-BE49-F238E27FC236}">
                  <a16:creationId xmlns:a16="http://schemas.microsoft.com/office/drawing/2014/main" id="{0084C8A3-7AEE-404C-8125-76E248BE6E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7" name="Picture 16">
              <a:extLst>
                <a:ext uri="{FF2B5EF4-FFF2-40B4-BE49-F238E27FC236}">
                  <a16:creationId xmlns:a16="http://schemas.microsoft.com/office/drawing/2014/main" id="{B5D0E563-A689-4425-949F-910C1DA5B3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8" name="Picture 17">
            <a:extLst>
              <a:ext uri="{FF2B5EF4-FFF2-40B4-BE49-F238E27FC236}">
                <a16:creationId xmlns:a16="http://schemas.microsoft.com/office/drawing/2014/main" id="{814946D8-0A31-41F2-8266-AD0B660BA11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9" name="Picture 18">
            <a:extLst>
              <a:ext uri="{FF2B5EF4-FFF2-40B4-BE49-F238E27FC236}">
                <a16:creationId xmlns:a16="http://schemas.microsoft.com/office/drawing/2014/main" id="{516EABFF-C706-4FA2-AD44-92EC36B03E2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20" name="Title 1">
            <a:extLst>
              <a:ext uri="{FF2B5EF4-FFF2-40B4-BE49-F238E27FC236}">
                <a16:creationId xmlns:a16="http://schemas.microsoft.com/office/drawing/2014/main" id="{B900268F-C262-4C69-88AC-3D31448D5FC7}"/>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1" name="Group 20">
            <a:extLst>
              <a:ext uri="{FF2B5EF4-FFF2-40B4-BE49-F238E27FC236}">
                <a16:creationId xmlns:a16="http://schemas.microsoft.com/office/drawing/2014/main" id="{EB741F85-D215-47BF-B320-05FF5596EE1D}"/>
              </a:ext>
            </a:extLst>
          </p:cNvPr>
          <p:cNvGrpSpPr/>
          <p:nvPr userDrawn="1"/>
        </p:nvGrpSpPr>
        <p:grpSpPr>
          <a:xfrm>
            <a:off x="1733437" y="4531226"/>
            <a:ext cx="12140835" cy="2500032"/>
            <a:chOff x="382287" y="4081809"/>
            <a:chExt cx="11047711" cy="2812721"/>
          </a:xfrm>
        </p:grpSpPr>
        <p:pic>
          <p:nvPicPr>
            <p:cNvPr id="22" name="Picture 21">
              <a:extLst>
                <a:ext uri="{FF2B5EF4-FFF2-40B4-BE49-F238E27FC236}">
                  <a16:creationId xmlns:a16="http://schemas.microsoft.com/office/drawing/2014/main" id="{2F14431B-B29D-4FF2-A4B0-4F24B843B0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23" name="Picture 22">
              <a:extLst>
                <a:ext uri="{FF2B5EF4-FFF2-40B4-BE49-F238E27FC236}">
                  <a16:creationId xmlns:a16="http://schemas.microsoft.com/office/drawing/2014/main" id="{C06B461A-EFCF-4625-990E-FD2CE25D91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24" name="Picture 23">
              <a:extLst>
                <a:ext uri="{FF2B5EF4-FFF2-40B4-BE49-F238E27FC236}">
                  <a16:creationId xmlns:a16="http://schemas.microsoft.com/office/drawing/2014/main" id="{6DB4C068-8152-45B0-80FC-1547A4A1D7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25" name="Picture 24">
              <a:extLst>
                <a:ext uri="{FF2B5EF4-FFF2-40B4-BE49-F238E27FC236}">
                  <a16:creationId xmlns:a16="http://schemas.microsoft.com/office/drawing/2014/main" id="{2663039B-EC97-4336-A868-6B8F147FE9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26" name="Picture 25">
              <a:extLst>
                <a:ext uri="{FF2B5EF4-FFF2-40B4-BE49-F238E27FC236}">
                  <a16:creationId xmlns:a16="http://schemas.microsoft.com/office/drawing/2014/main" id="{A1186F21-BFA6-478B-AEC2-522F8A6148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27" name="Picture 26">
              <a:extLst>
                <a:ext uri="{FF2B5EF4-FFF2-40B4-BE49-F238E27FC236}">
                  <a16:creationId xmlns:a16="http://schemas.microsoft.com/office/drawing/2014/main" id="{B7F8BB38-24E6-40DE-9977-8DF6A21FC9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28" name="Picture 27">
              <a:extLst>
                <a:ext uri="{FF2B5EF4-FFF2-40B4-BE49-F238E27FC236}">
                  <a16:creationId xmlns:a16="http://schemas.microsoft.com/office/drawing/2014/main" id="{EBD19C05-19D2-4FB1-A3A7-6750EFC645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131891853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8A0DD37-0402-47C4-95BC-90FB4E312C30}"/>
              </a:ext>
            </a:extLst>
          </p:cNvPr>
          <p:cNvSpPr>
            <a:spLocks noGrp="1"/>
          </p:cNvSpPr>
          <p:nvPr>
            <p:ph type="body" sz="quarter" idx="10" hasCustomPrompt="1"/>
          </p:nvPr>
        </p:nvSpPr>
        <p:spPr>
          <a:xfrm>
            <a:off x="3733800" y="437546"/>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A9FF7EC2-C525-4C29-9BA4-63B956D6D443}"/>
              </a:ext>
            </a:extLst>
          </p:cNvPr>
          <p:cNvSpPr>
            <a:spLocks noGrp="1"/>
          </p:cNvSpPr>
          <p:nvPr>
            <p:ph type="body" sz="quarter" idx="12" hasCustomPrompt="1"/>
          </p:nvPr>
        </p:nvSpPr>
        <p:spPr>
          <a:xfrm>
            <a:off x="3733800" y="1496463"/>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9D483B83-7788-4354-BE4B-EDF94AD51815}"/>
              </a:ext>
            </a:extLst>
          </p:cNvPr>
          <p:cNvSpPr>
            <a:spLocks noGrp="1"/>
          </p:cNvSpPr>
          <p:nvPr>
            <p:ph type="body" sz="quarter" idx="24" hasCustomPrompt="1"/>
          </p:nvPr>
        </p:nvSpPr>
        <p:spPr>
          <a:xfrm>
            <a:off x="952077" y="3660790"/>
            <a:ext cx="2526848"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B8657103-1C5C-4196-A0BF-7CFF12581A78}"/>
              </a:ext>
            </a:extLst>
          </p:cNvPr>
          <p:cNvSpPr>
            <a:spLocks noGrp="1"/>
          </p:cNvSpPr>
          <p:nvPr>
            <p:ph type="body" sz="quarter" idx="25" hasCustomPrompt="1"/>
          </p:nvPr>
        </p:nvSpPr>
        <p:spPr>
          <a:xfrm>
            <a:off x="952077" y="3218336"/>
            <a:ext cx="2526848" cy="373627"/>
          </a:xfrm>
          <a:prstGeom prst="rect">
            <a:avLst/>
          </a:prstGeom>
        </p:spPr>
        <p:txBody>
          <a:bodyPr>
            <a:noAutofit/>
          </a:bodyPr>
          <a:lstStyle>
            <a:lvl1pPr marL="0" indent="0" algn="ctr">
              <a:buNone/>
              <a:defRPr sz="24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0" name="Text Placeholder 12">
            <a:extLst>
              <a:ext uri="{FF2B5EF4-FFF2-40B4-BE49-F238E27FC236}">
                <a16:creationId xmlns:a16="http://schemas.microsoft.com/office/drawing/2014/main" id="{4D89C6F7-C57E-4E72-A57E-C20E4F34C070}"/>
              </a:ext>
            </a:extLst>
          </p:cNvPr>
          <p:cNvSpPr>
            <a:spLocks noGrp="1"/>
          </p:cNvSpPr>
          <p:nvPr>
            <p:ph type="body" sz="quarter" idx="26" hasCustomPrompt="1"/>
          </p:nvPr>
        </p:nvSpPr>
        <p:spPr>
          <a:xfrm>
            <a:off x="8816442" y="3871454"/>
            <a:ext cx="2526848"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1A9FBB4D-8620-40C7-9AE0-87755D29BE51}"/>
              </a:ext>
            </a:extLst>
          </p:cNvPr>
          <p:cNvSpPr>
            <a:spLocks noGrp="1"/>
          </p:cNvSpPr>
          <p:nvPr>
            <p:ph type="body" sz="quarter" idx="27" hasCustomPrompt="1"/>
          </p:nvPr>
        </p:nvSpPr>
        <p:spPr>
          <a:xfrm>
            <a:off x="8816442" y="3429000"/>
            <a:ext cx="2526848" cy="373627"/>
          </a:xfrm>
          <a:prstGeom prst="rect">
            <a:avLst/>
          </a:prstGeom>
        </p:spPr>
        <p:txBody>
          <a:bodyPr>
            <a:noAutofit/>
          </a:bodyPr>
          <a:lstStyle>
            <a:lvl1pPr marL="0" indent="0" algn="ctr">
              <a:buNone/>
              <a:defRPr sz="24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2" name="Text Placeholder 12">
            <a:extLst>
              <a:ext uri="{FF2B5EF4-FFF2-40B4-BE49-F238E27FC236}">
                <a16:creationId xmlns:a16="http://schemas.microsoft.com/office/drawing/2014/main" id="{4D5ABBEA-2FB5-4D57-A146-CEA1F45782B1}"/>
              </a:ext>
            </a:extLst>
          </p:cNvPr>
          <p:cNvSpPr>
            <a:spLocks noGrp="1"/>
          </p:cNvSpPr>
          <p:nvPr>
            <p:ph type="body" sz="quarter" idx="28" hasCustomPrompt="1"/>
          </p:nvPr>
        </p:nvSpPr>
        <p:spPr>
          <a:xfrm>
            <a:off x="1327822" y="1902169"/>
            <a:ext cx="1775357" cy="963561"/>
          </a:xfrm>
          <a:prstGeom prst="rect">
            <a:avLst/>
          </a:prstGeom>
        </p:spPr>
        <p:txBody>
          <a:bodyPr>
            <a:noAutofit/>
          </a:bodyPr>
          <a:lstStyle>
            <a:lvl1pPr marL="0" indent="0" algn="ctr">
              <a:buNone/>
              <a:defRPr sz="66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3" name="Text Placeholder 12">
            <a:extLst>
              <a:ext uri="{FF2B5EF4-FFF2-40B4-BE49-F238E27FC236}">
                <a16:creationId xmlns:a16="http://schemas.microsoft.com/office/drawing/2014/main" id="{9DA5FD22-CE81-41AF-9773-28B54BA6611F}"/>
              </a:ext>
            </a:extLst>
          </p:cNvPr>
          <p:cNvSpPr>
            <a:spLocks noGrp="1"/>
          </p:cNvSpPr>
          <p:nvPr>
            <p:ph type="body" sz="quarter" idx="29" hasCustomPrompt="1"/>
          </p:nvPr>
        </p:nvSpPr>
        <p:spPr>
          <a:xfrm>
            <a:off x="9192187" y="2189138"/>
            <a:ext cx="1775357" cy="963561"/>
          </a:xfrm>
          <a:prstGeom prst="rect">
            <a:avLst/>
          </a:prstGeom>
        </p:spPr>
        <p:txBody>
          <a:bodyPr>
            <a:noAutofit/>
          </a:bodyPr>
          <a:lstStyle>
            <a:lvl1pPr marL="0" indent="0" algn="ctr">
              <a:buNone/>
              <a:defRPr sz="66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Tree>
    <p:extLst>
      <p:ext uri="{BB962C8B-B14F-4D97-AF65-F5344CB8AC3E}">
        <p14:creationId xmlns:p14="http://schemas.microsoft.com/office/powerpoint/2010/main" val="6975344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23648DD0-F6A1-44F7-B02D-5366D65A2C0C}"/>
              </a:ext>
            </a:extLst>
          </p:cNvPr>
          <p:cNvGrpSpPr/>
          <p:nvPr userDrawn="1"/>
        </p:nvGrpSpPr>
        <p:grpSpPr>
          <a:xfrm>
            <a:off x="-239437" y="4391681"/>
            <a:ext cx="12674679" cy="2772654"/>
            <a:chOff x="-239437" y="4391681"/>
            <a:chExt cx="12674679" cy="2772654"/>
          </a:xfrm>
        </p:grpSpPr>
        <p:sp>
          <p:nvSpPr>
            <p:cNvPr id="38" name="Title 1">
              <a:extLst>
                <a:ext uri="{FF2B5EF4-FFF2-40B4-BE49-F238E27FC236}">
                  <a16:creationId xmlns:a16="http://schemas.microsoft.com/office/drawing/2014/main" id="{A7192E7B-AAF2-4AF8-B654-71103087AB97}"/>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39" name="Picture 38">
              <a:extLst>
                <a:ext uri="{FF2B5EF4-FFF2-40B4-BE49-F238E27FC236}">
                  <a16:creationId xmlns:a16="http://schemas.microsoft.com/office/drawing/2014/main" id="{336B1EC4-1C27-4238-BE0C-FE1CAA1D89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40" name="Picture 39">
              <a:extLst>
                <a:ext uri="{FF2B5EF4-FFF2-40B4-BE49-F238E27FC236}">
                  <a16:creationId xmlns:a16="http://schemas.microsoft.com/office/drawing/2014/main" id="{2E50DD5A-0D7A-49EA-BAC7-8858F2A62E1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41" name="Picture 40">
              <a:extLst>
                <a:ext uri="{FF2B5EF4-FFF2-40B4-BE49-F238E27FC236}">
                  <a16:creationId xmlns:a16="http://schemas.microsoft.com/office/drawing/2014/main" id="{B907B69E-73E7-439B-A953-6D2B11CF64A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42" name="Title 1">
              <a:extLst>
                <a:ext uri="{FF2B5EF4-FFF2-40B4-BE49-F238E27FC236}">
                  <a16:creationId xmlns:a16="http://schemas.microsoft.com/office/drawing/2014/main" id="{35FC9C3E-D26D-4974-9740-1DB9A291854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43" name="Picture 42">
              <a:extLst>
                <a:ext uri="{FF2B5EF4-FFF2-40B4-BE49-F238E27FC236}">
                  <a16:creationId xmlns:a16="http://schemas.microsoft.com/office/drawing/2014/main" id="{52CA6549-A7CC-4598-A913-A158BE1644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44" name="Picture 43">
              <a:extLst>
                <a:ext uri="{FF2B5EF4-FFF2-40B4-BE49-F238E27FC236}">
                  <a16:creationId xmlns:a16="http://schemas.microsoft.com/office/drawing/2014/main" id="{4C4F54BB-7E1E-4D91-A562-D7548EAA7F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45" name="Picture 44">
              <a:extLst>
                <a:ext uri="{FF2B5EF4-FFF2-40B4-BE49-F238E27FC236}">
                  <a16:creationId xmlns:a16="http://schemas.microsoft.com/office/drawing/2014/main" id="{0609116B-036A-46B3-8203-692AC978238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46" name="Picture 45">
              <a:extLst>
                <a:ext uri="{FF2B5EF4-FFF2-40B4-BE49-F238E27FC236}">
                  <a16:creationId xmlns:a16="http://schemas.microsoft.com/office/drawing/2014/main" id="{1EAE0388-61B5-46AD-9D46-C8CB9FD2A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27072445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1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512" y="162827"/>
            <a:ext cx="10921631" cy="6218722"/>
          </a:xfrm>
          <a:prstGeom prst="rect">
            <a:avLst/>
          </a:prstGeom>
        </p:spPr>
      </p:pic>
      <p:sp>
        <p:nvSpPr>
          <p:cNvPr id="5" name="Oval 4">
            <a:extLst>
              <a:ext uri="{FF2B5EF4-FFF2-40B4-BE49-F238E27FC236}">
                <a16:creationId xmlns:a16="http://schemas.microsoft.com/office/drawing/2014/main" id="{282F2AB1-39A4-42DE-AA87-AF0D5606DE8B}"/>
              </a:ext>
            </a:extLst>
          </p:cNvPr>
          <p:cNvSpPr/>
          <p:nvPr userDrawn="1"/>
        </p:nvSpPr>
        <p:spPr>
          <a:xfrm>
            <a:off x="1334702" y="5146508"/>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3" name="Group 2">
            <a:extLst>
              <a:ext uri="{FF2B5EF4-FFF2-40B4-BE49-F238E27FC236}">
                <a16:creationId xmlns:a16="http://schemas.microsoft.com/office/drawing/2014/main" id="{88B302C2-0EE8-4F83-B4E6-66FE4D32453B}"/>
              </a:ext>
            </a:extLst>
          </p:cNvPr>
          <p:cNvGrpSpPr/>
          <p:nvPr userDrawn="1"/>
        </p:nvGrpSpPr>
        <p:grpSpPr>
          <a:xfrm>
            <a:off x="-1468924" y="2856844"/>
            <a:ext cx="14855024" cy="5996462"/>
            <a:chOff x="-1494324" y="2360594"/>
            <a:chExt cx="14855024" cy="5996462"/>
          </a:xfrm>
        </p:grpSpPr>
        <p:sp>
          <p:nvSpPr>
            <p:cNvPr id="2" name="Oval 1">
              <a:extLst>
                <a:ext uri="{FF2B5EF4-FFF2-40B4-BE49-F238E27FC236}">
                  <a16:creationId xmlns:a16="http://schemas.microsoft.com/office/drawing/2014/main" id="{66984A7F-C988-4A84-B8B2-82B026C0CB95}"/>
                </a:ext>
              </a:extLst>
            </p:cNvPr>
            <p:cNvSpPr/>
            <p:nvPr userDrawn="1"/>
          </p:nvSpPr>
          <p:spPr>
            <a:xfrm>
              <a:off x="-1494324" y="236059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4" name="Oval 3">
              <a:extLst>
                <a:ext uri="{FF2B5EF4-FFF2-40B4-BE49-F238E27FC236}">
                  <a16:creationId xmlns:a16="http://schemas.microsoft.com/office/drawing/2014/main" id="{85E4479B-C5FF-4C64-950F-3C2DA341A905}"/>
                </a:ext>
              </a:extLst>
            </p:cNvPr>
            <p:cNvSpPr/>
            <p:nvPr userDrawn="1"/>
          </p:nvSpPr>
          <p:spPr>
            <a:xfrm>
              <a:off x="1288481" y="3618159"/>
              <a:ext cx="2080662" cy="2191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6" name="Oval 5">
              <a:extLst>
                <a:ext uri="{FF2B5EF4-FFF2-40B4-BE49-F238E27FC236}">
                  <a16:creationId xmlns:a16="http://schemas.microsoft.com/office/drawing/2014/main" id="{7B9329C5-5863-4E9F-826E-2E52EBE7CA6E}"/>
                </a:ext>
              </a:extLst>
            </p:cNvPr>
            <p:cNvSpPr/>
            <p:nvPr userDrawn="1"/>
          </p:nvSpPr>
          <p:spPr>
            <a:xfrm>
              <a:off x="9982232" y="273572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 name="Oval 7">
              <a:extLst>
                <a:ext uri="{FF2B5EF4-FFF2-40B4-BE49-F238E27FC236}">
                  <a16:creationId xmlns:a16="http://schemas.microsoft.com/office/drawing/2014/main" id="{21594DD0-C2ED-4F15-BDF9-C187081CD7AF}"/>
                </a:ext>
              </a:extLst>
            </p:cNvPr>
            <p:cNvSpPr/>
            <p:nvPr userDrawn="1"/>
          </p:nvSpPr>
          <p:spPr>
            <a:xfrm>
              <a:off x="7814674" y="3429000"/>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9" name="Oval 8">
              <a:extLst>
                <a:ext uri="{FF2B5EF4-FFF2-40B4-BE49-F238E27FC236}">
                  <a16:creationId xmlns:a16="http://schemas.microsoft.com/office/drawing/2014/main" id="{496F8065-9055-4BA2-A734-9A5AFA9BCF96}"/>
                </a:ext>
              </a:extLst>
            </p:cNvPr>
            <p:cNvSpPr/>
            <p:nvPr userDrawn="1"/>
          </p:nvSpPr>
          <p:spPr>
            <a:xfrm>
              <a:off x="5364279" y="3870139"/>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0" name="Oval 9">
              <a:extLst>
                <a:ext uri="{FF2B5EF4-FFF2-40B4-BE49-F238E27FC236}">
                  <a16:creationId xmlns:a16="http://schemas.microsoft.com/office/drawing/2014/main" id="{32F13B64-5903-4143-826C-877B3B55CAA1}"/>
                </a:ext>
              </a:extLst>
            </p:cNvPr>
            <p:cNvSpPr/>
            <p:nvPr userDrawn="1"/>
          </p:nvSpPr>
          <p:spPr>
            <a:xfrm>
              <a:off x="2939113" y="367545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1" name="Oval 10">
              <a:extLst>
                <a:ext uri="{FF2B5EF4-FFF2-40B4-BE49-F238E27FC236}">
                  <a16:creationId xmlns:a16="http://schemas.microsoft.com/office/drawing/2014/main" id="{996DB02A-3D2A-4812-9E37-6EF911CD74A1}"/>
                </a:ext>
              </a:extLst>
            </p:cNvPr>
            <p:cNvSpPr/>
            <p:nvPr userDrawn="1"/>
          </p:nvSpPr>
          <p:spPr>
            <a:xfrm>
              <a:off x="2901114" y="460273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2" name="Oval 11">
              <a:extLst>
                <a:ext uri="{FF2B5EF4-FFF2-40B4-BE49-F238E27FC236}">
                  <a16:creationId xmlns:a16="http://schemas.microsoft.com/office/drawing/2014/main" id="{293FB8A6-1D82-43FE-B1EB-6BCE8F9183B3}"/>
                </a:ext>
              </a:extLst>
            </p:cNvPr>
            <p:cNvSpPr/>
            <p:nvPr userDrawn="1"/>
          </p:nvSpPr>
          <p:spPr>
            <a:xfrm>
              <a:off x="-282811" y="4969377"/>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3" name="Oval 12">
              <a:extLst>
                <a:ext uri="{FF2B5EF4-FFF2-40B4-BE49-F238E27FC236}">
                  <a16:creationId xmlns:a16="http://schemas.microsoft.com/office/drawing/2014/main" id="{E073CD49-1C65-4A72-9ECB-E2DE1CAA5A2E}"/>
                </a:ext>
              </a:extLst>
            </p:cNvPr>
            <p:cNvSpPr/>
            <p:nvPr userDrawn="1"/>
          </p:nvSpPr>
          <p:spPr>
            <a:xfrm>
              <a:off x="7866043" y="4799427"/>
              <a:ext cx="4596330"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grpSp>
        <p:nvGrpSpPr>
          <p:cNvPr id="14" name="Group 13">
            <a:extLst>
              <a:ext uri="{FF2B5EF4-FFF2-40B4-BE49-F238E27FC236}">
                <a16:creationId xmlns:a16="http://schemas.microsoft.com/office/drawing/2014/main" id="{8928084D-8F59-4713-A6FD-EB80E7365091}"/>
              </a:ext>
            </a:extLst>
          </p:cNvPr>
          <p:cNvGrpSpPr/>
          <p:nvPr userDrawn="1"/>
        </p:nvGrpSpPr>
        <p:grpSpPr>
          <a:xfrm>
            <a:off x="-239437" y="4391681"/>
            <a:ext cx="12674679" cy="2772654"/>
            <a:chOff x="-239437" y="4391681"/>
            <a:chExt cx="12674679" cy="2772654"/>
          </a:xfrm>
        </p:grpSpPr>
        <p:sp>
          <p:nvSpPr>
            <p:cNvPr id="15" name="Title 1">
              <a:extLst>
                <a:ext uri="{FF2B5EF4-FFF2-40B4-BE49-F238E27FC236}">
                  <a16:creationId xmlns:a16="http://schemas.microsoft.com/office/drawing/2014/main" id="{D01FF200-54E6-4271-B125-2487FE5B0CD3}"/>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16" name="Picture 15">
              <a:extLst>
                <a:ext uri="{FF2B5EF4-FFF2-40B4-BE49-F238E27FC236}">
                  <a16:creationId xmlns:a16="http://schemas.microsoft.com/office/drawing/2014/main" id="{93413E9F-7DCF-4217-BCDC-5746988F389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7" name="Picture 16">
              <a:extLst>
                <a:ext uri="{FF2B5EF4-FFF2-40B4-BE49-F238E27FC236}">
                  <a16:creationId xmlns:a16="http://schemas.microsoft.com/office/drawing/2014/main" id="{06D831AB-9C2C-4D6C-A53D-6DCB4ADD5BF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8" name="Picture 17">
              <a:extLst>
                <a:ext uri="{FF2B5EF4-FFF2-40B4-BE49-F238E27FC236}">
                  <a16:creationId xmlns:a16="http://schemas.microsoft.com/office/drawing/2014/main" id="{B67FE9C0-C94B-4632-83FD-F40CCC68E4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19" name="Title 1">
              <a:extLst>
                <a:ext uri="{FF2B5EF4-FFF2-40B4-BE49-F238E27FC236}">
                  <a16:creationId xmlns:a16="http://schemas.microsoft.com/office/drawing/2014/main" id="{63A89991-6C61-4E6A-8964-7690B407FDC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0" name="Picture 19">
              <a:extLst>
                <a:ext uri="{FF2B5EF4-FFF2-40B4-BE49-F238E27FC236}">
                  <a16:creationId xmlns:a16="http://schemas.microsoft.com/office/drawing/2014/main" id="{460ECC7C-F6DD-44B1-B67C-285AC1B4F2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1" name="Picture 20">
              <a:extLst>
                <a:ext uri="{FF2B5EF4-FFF2-40B4-BE49-F238E27FC236}">
                  <a16:creationId xmlns:a16="http://schemas.microsoft.com/office/drawing/2014/main" id="{AB1ADF36-EA58-4AC1-99A4-E6C35D65B2E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2" name="Picture 21">
              <a:extLst>
                <a:ext uri="{FF2B5EF4-FFF2-40B4-BE49-F238E27FC236}">
                  <a16:creationId xmlns:a16="http://schemas.microsoft.com/office/drawing/2014/main" id="{029582CF-9A5C-410F-BA2C-59C3A01E070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3" name="Picture 22">
              <a:extLst>
                <a:ext uri="{FF2B5EF4-FFF2-40B4-BE49-F238E27FC236}">
                  <a16:creationId xmlns:a16="http://schemas.microsoft.com/office/drawing/2014/main" id="{991E9ED2-1831-4C6F-8919-90EC4A9D0D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23711263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93EC5C04-BC5D-436F-9407-26497E24D19D}"/>
              </a:ext>
            </a:extLst>
          </p:cNvPr>
          <p:cNvSpPr>
            <a:spLocks noGrp="1"/>
          </p:cNvSpPr>
          <p:nvPr>
            <p:ph type="body" sz="quarter" idx="10" hasCustomPrompt="1"/>
          </p:nvPr>
        </p:nvSpPr>
        <p:spPr>
          <a:xfrm>
            <a:off x="6095999" y="1566220"/>
            <a:ext cx="3941379" cy="2501283"/>
          </a:xfrm>
          <a:prstGeom prst="rect">
            <a:avLst/>
          </a:prstGeom>
        </p:spPr>
        <p:txBody>
          <a:bodyPr>
            <a:normAutofit/>
          </a:bodyPr>
          <a:lstStyle>
            <a:lvl1pPr marL="0" indent="0" algn="ctr">
              <a:buNone/>
              <a:defRPr sz="8000">
                <a:solidFill>
                  <a:srgbClr val="CF2665"/>
                </a:solidFill>
                <a:latin typeface="+mj-lt"/>
              </a:defRPr>
            </a:lvl1pPr>
          </a:lstStyle>
          <a:p>
            <a:pPr lvl="0"/>
            <a:r>
              <a:rPr lang="en-US" dirty="0"/>
              <a:t>Thank</a:t>
            </a:r>
          </a:p>
          <a:p>
            <a:pPr lvl="0"/>
            <a:r>
              <a:rPr lang="en-US" dirty="0"/>
              <a:t>You</a:t>
            </a:r>
          </a:p>
        </p:txBody>
      </p:sp>
      <p:grpSp>
        <p:nvGrpSpPr>
          <p:cNvPr id="2" name="Group 1">
            <a:extLst>
              <a:ext uri="{FF2B5EF4-FFF2-40B4-BE49-F238E27FC236}">
                <a16:creationId xmlns:a16="http://schemas.microsoft.com/office/drawing/2014/main" id="{6C17EFB3-1CF0-49C0-BCAE-9EF53A8EBAEA}"/>
              </a:ext>
            </a:extLst>
          </p:cNvPr>
          <p:cNvGrpSpPr/>
          <p:nvPr userDrawn="1"/>
        </p:nvGrpSpPr>
        <p:grpSpPr>
          <a:xfrm>
            <a:off x="-239437" y="4391681"/>
            <a:ext cx="12674679" cy="2772654"/>
            <a:chOff x="-239437" y="4391681"/>
            <a:chExt cx="12674679" cy="2772654"/>
          </a:xfrm>
        </p:grpSpPr>
        <p:sp>
          <p:nvSpPr>
            <p:cNvPr id="7" name="Title 1">
              <a:extLst>
                <a:ext uri="{FF2B5EF4-FFF2-40B4-BE49-F238E27FC236}">
                  <a16:creationId xmlns:a16="http://schemas.microsoft.com/office/drawing/2014/main" id="{FB3940BC-1421-4A0A-AD5B-59409A7E1B52}"/>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8" name="Picture 7">
              <a:extLst>
                <a:ext uri="{FF2B5EF4-FFF2-40B4-BE49-F238E27FC236}">
                  <a16:creationId xmlns:a16="http://schemas.microsoft.com/office/drawing/2014/main" id="{3E8A7590-E2B0-4753-89BE-4E0782BBF3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9" name="Picture 8">
              <a:extLst>
                <a:ext uri="{FF2B5EF4-FFF2-40B4-BE49-F238E27FC236}">
                  <a16:creationId xmlns:a16="http://schemas.microsoft.com/office/drawing/2014/main" id="{5845F1F4-23A6-48C5-804D-9D07EA6199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0" name="Picture 9">
              <a:extLst>
                <a:ext uri="{FF2B5EF4-FFF2-40B4-BE49-F238E27FC236}">
                  <a16:creationId xmlns:a16="http://schemas.microsoft.com/office/drawing/2014/main" id="{CEF3C72D-5D89-4DFA-9038-57F6E23D8A3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11" name="Title 1">
              <a:extLst>
                <a:ext uri="{FF2B5EF4-FFF2-40B4-BE49-F238E27FC236}">
                  <a16:creationId xmlns:a16="http://schemas.microsoft.com/office/drawing/2014/main" id="{998611C1-EFE9-44EF-B188-DCBA6E94993D}"/>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17" name="Picture 16">
              <a:extLst>
                <a:ext uri="{FF2B5EF4-FFF2-40B4-BE49-F238E27FC236}">
                  <a16:creationId xmlns:a16="http://schemas.microsoft.com/office/drawing/2014/main" id="{3644C68F-6E69-4B17-ADF4-B7834556C6E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18" name="Picture 17">
              <a:extLst>
                <a:ext uri="{FF2B5EF4-FFF2-40B4-BE49-F238E27FC236}">
                  <a16:creationId xmlns:a16="http://schemas.microsoft.com/office/drawing/2014/main" id="{8406AD93-17A6-4618-B494-47C2416EF3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19" name="Picture 18">
              <a:extLst>
                <a:ext uri="{FF2B5EF4-FFF2-40B4-BE49-F238E27FC236}">
                  <a16:creationId xmlns:a16="http://schemas.microsoft.com/office/drawing/2014/main" id="{569E7F51-D76D-4E6E-A2E6-C0E180A603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0" name="Picture 19">
              <a:extLst>
                <a:ext uri="{FF2B5EF4-FFF2-40B4-BE49-F238E27FC236}">
                  <a16:creationId xmlns:a16="http://schemas.microsoft.com/office/drawing/2014/main" id="{152B0000-E2C8-4B0F-9353-026826D3A4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16511816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3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5184" y="319639"/>
            <a:ext cx="10921631" cy="6218722"/>
          </a:xfrm>
          <a:prstGeom prst="rect">
            <a:avLst/>
          </a:prstGeom>
        </p:spPr>
      </p:pic>
      <p:pic>
        <p:nvPicPr>
          <p:cNvPr id="12" name="Picture 11">
            <a:extLst>
              <a:ext uri="{FF2B5EF4-FFF2-40B4-BE49-F238E27FC236}">
                <a16:creationId xmlns:a16="http://schemas.microsoft.com/office/drawing/2014/main" id="{92BC13ED-238A-41E4-BBD0-D4811E36D2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3" name="Picture 12">
            <a:extLst>
              <a:ext uri="{FF2B5EF4-FFF2-40B4-BE49-F238E27FC236}">
                <a16:creationId xmlns:a16="http://schemas.microsoft.com/office/drawing/2014/main" id="{026E0996-B4F7-4C0C-9192-A059558CD4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14" name="Title 1">
            <a:extLst>
              <a:ext uri="{FF2B5EF4-FFF2-40B4-BE49-F238E27FC236}">
                <a16:creationId xmlns:a16="http://schemas.microsoft.com/office/drawing/2014/main" id="{DEAFEF46-4399-4379-B2D2-02E373B2BDAB}"/>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3" name="Group 22">
            <a:extLst>
              <a:ext uri="{FF2B5EF4-FFF2-40B4-BE49-F238E27FC236}">
                <a16:creationId xmlns:a16="http://schemas.microsoft.com/office/drawing/2014/main" id="{3709986B-5D11-40E3-934B-190D26DCD9E9}"/>
              </a:ext>
            </a:extLst>
          </p:cNvPr>
          <p:cNvGrpSpPr/>
          <p:nvPr userDrawn="1"/>
        </p:nvGrpSpPr>
        <p:grpSpPr>
          <a:xfrm>
            <a:off x="-241341" y="4504553"/>
            <a:ext cx="12674679" cy="2772654"/>
            <a:chOff x="-239437" y="4391681"/>
            <a:chExt cx="12674679" cy="2772654"/>
          </a:xfrm>
        </p:grpSpPr>
        <p:sp>
          <p:nvSpPr>
            <p:cNvPr id="24" name="Title 1">
              <a:extLst>
                <a:ext uri="{FF2B5EF4-FFF2-40B4-BE49-F238E27FC236}">
                  <a16:creationId xmlns:a16="http://schemas.microsoft.com/office/drawing/2014/main" id="{805741B3-01B5-4B87-A3FA-CFD37A5D8ACE}"/>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25" name="Picture 24">
              <a:extLst>
                <a:ext uri="{FF2B5EF4-FFF2-40B4-BE49-F238E27FC236}">
                  <a16:creationId xmlns:a16="http://schemas.microsoft.com/office/drawing/2014/main" id="{6AE9777D-ED1B-4118-8790-93CA5909A15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6" name="Picture 25">
              <a:extLst>
                <a:ext uri="{FF2B5EF4-FFF2-40B4-BE49-F238E27FC236}">
                  <a16:creationId xmlns:a16="http://schemas.microsoft.com/office/drawing/2014/main" id="{5A3C2C13-0597-4D3E-A20E-E7E39130C2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7" name="Picture 26">
              <a:extLst>
                <a:ext uri="{FF2B5EF4-FFF2-40B4-BE49-F238E27FC236}">
                  <a16:creationId xmlns:a16="http://schemas.microsoft.com/office/drawing/2014/main" id="{5CAFA568-DEE4-4F3B-A848-0553B28655A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28" name="Title 1">
              <a:extLst>
                <a:ext uri="{FF2B5EF4-FFF2-40B4-BE49-F238E27FC236}">
                  <a16:creationId xmlns:a16="http://schemas.microsoft.com/office/drawing/2014/main" id="{459B343A-52A0-4D5C-B4DF-7A2B49441240}"/>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9" name="Picture 28">
              <a:extLst>
                <a:ext uri="{FF2B5EF4-FFF2-40B4-BE49-F238E27FC236}">
                  <a16:creationId xmlns:a16="http://schemas.microsoft.com/office/drawing/2014/main" id="{677EC1CA-3D89-4592-B2A7-6CBCBC8DA65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30" name="Picture 29">
              <a:extLst>
                <a:ext uri="{FF2B5EF4-FFF2-40B4-BE49-F238E27FC236}">
                  <a16:creationId xmlns:a16="http://schemas.microsoft.com/office/drawing/2014/main" id="{59324D9A-78D1-44CE-B2E0-B66E141D1F5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31" name="Picture 30">
              <a:extLst>
                <a:ext uri="{FF2B5EF4-FFF2-40B4-BE49-F238E27FC236}">
                  <a16:creationId xmlns:a16="http://schemas.microsoft.com/office/drawing/2014/main" id="{16C97430-E012-4F6B-B522-03E86BEA722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32" name="Picture 31">
              <a:extLst>
                <a:ext uri="{FF2B5EF4-FFF2-40B4-BE49-F238E27FC236}">
                  <a16:creationId xmlns:a16="http://schemas.microsoft.com/office/drawing/2014/main" id="{2DEECE50-0A08-47FC-96B5-AF5E183B53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3577109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id="{966E638B-E782-47E1-85D4-443D01E4B965}"/>
              </a:ext>
            </a:extLst>
          </p:cNvPr>
          <p:cNvPicPr>
            <a:picLocks noChangeAspect="1"/>
          </p:cNvPicPr>
          <p:nvPr userDrawn="1"/>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4161151" y="-1350034"/>
            <a:ext cx="8453751" cy="9370627"/>
          </a:xfrm>
          <a:prstGeom prst="rect">
            <a:avLst/>
          </a:prstGeom>
        </p:spPr>
      </p:pic>
      <p:pic>
        <p:nvPicPr>
          <p:cNvPr id="8" name="图片 4">
            <a:extLst>
              <a:ext uri="{FF2B5EF4-FFF2-40B4-BE49-F238E27FC236}">
                <a16:creationId xmlns:a16="http://schemas.microsoft.com/office/drawing/2014/main" id="{6315F5CD-1E7F-4F79-8497-3612F449530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3879728"/>
            <a:ext cx="12191999" cy="2978272"/>
          </a:xfrm>
          <a:prstGeom prst="rect">
            <a:avLst/>
          </a:prstGeom>
        </p:spPr>
      </p:pic>
    </p:spTree>
    <p:extLst>
      <p:ext uri="{BB962C8B-B14F-4D97-AF65-F5344CB8AC3E}">
        <p14:creationId xmlns:p14="http://schemas.microsoft.com/office/powerpoint/2010/main" val="3179456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52F1C00-1DBE-493A-9653-FF3409CC117F}"/>
              </a:ext>
            </a:extLst>
          </p:cNvPr>
          <p:cNvSpPr>
            <a:spLocks noGrp="1"/>
          </p:cNvSpPr>
          <p:nvPr>
            <p:ph type="title" hasCustomPrompt="1"/>
          </p:nvPr>
        </p:nvSpPr>
        <p:spPr>
          <a:xfrm>
            <a:off x="1244600" y="5203825"/>
            <a:ext cx="10515600" cy="1325563"/>
          </a:xfrm>
          <a:prstGeom prst="rect">
            <a:avLst/>
          </a:prstGeom>
        </p:spPr>
        <p:txBody>
          <a:bodyPr>
            <a:normAutofit/>
          </a:bodyPr>
          <a:lstStyle>
            <a:lvl1pPr algn="ctr">
              <a:defRPr sz="7200">
                <a:solidFill>
                  <a:srgbClr val="CF2665"/>
                </a:solidFill>
              </a:defRPr>
            </a:lvl1pPr>
          </a:lstStyle>
          <a:p>
            <a:r>
              <a:rPr lang="en-US" dirty="0"/>
              <a:t>Princess Profile</a:t>
            </a:r>
          </a:p>
        </p:txBody>
      </p:sp>
      <p:sp>
        <p:nvSpPr>
          <p:cNvPr id="14" name="Text Placeholder 13">
            <a:extLst>
              <a:ext uri="{FF2B5EF4-FFF2-40B4-BE49-F238E27FC236}">
                <a16:creationId xmlns:a16="http://schemas.microsoft.com/office/drawing/2014/main" id="{10CFED24-B141-4C65-B07D-7F92CAF0E629}"/>
              </a:ext>
            </a:extLst>
          </p:cNvPr>
          <p:cNvSpPr>
            <a:spLocks noGrp="1"/>
          </p:cNvSpPr>
          <p:nvPr>
            <p:ph type="body" sz="quarter" idx="13"/>
          </p:nvPr>
        </p:nvSpPr>
        <p:spPr>
          <a:xfrm>
            <a:off x="8229600" y="685800"/>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a:extLst>
              <a:ext uri="{FF2B5EF4-FFF2-40B4-BE49-F238E27FC236}">
                <a16:creationId xmlns:a16="http://schemas.microsoft.com/office/drawing/2014/main" id="{85FDDB45-4769-4E4F-9B27-9A24BF85B1AE}"/>
              </a:ext>
            </a:extLst>
          </p:cNvPr>
          <p:cNvSpPr>
            <a:spLocks noGrp="1"/>
          </p:cNvSpPr>
          <p:nvPr>
            <p:ph type="body" sz="quarter" idx="14"/>
          </p:nvPr>
        </p:nvSpPr>
        <p:spPr>
          <a:xfrm>
            <a:off x="850901" y="685800"/>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3">
            <a:extLst>
              <a:ext uri="{FF2B5EF4-FFF2-40B4-BE49-F238E27FC236}">
                <a16:creationId xmlns:a16="http://schemas.microsoft.com/office/drawing/2014/main" id="{8136E935-E4A2-44EC-A27E-879BC83C35EB}"/>
              </a:ext>
            </a:extLst>
          </p:cNvPr>
          <p:cNvSpPr>
            <a:spLocks noGrp="1"/>
          </p:cNvSpPr>
          <p:nvPr>
            <p:ph type="body" sz="quarter" idx="15"/>
          </p:nvPr>
        </p:nvSpPr>
        <p:spPr>
          <a:xfrm>
            <a:off x="850901" y="2944812"/>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3">
            <a:extLst>
              <a:ext uri="{FF2B5EF4-FFF2-40B4-BE49-F238E27FC236}">
                <a16:creationId xmlns:a16="http://schemas.microsoft.com/office/drawing/2014/main" id="{9388BC4A-02DB-4C6A-A04E-2D266AF8B9F5}"/>
              </a:ext>
            </a:extLst>
          </p:cNvPr>
          <p:cNvSpPr>
            <a:spLocks noGrp="1"/>
          </p:cNvSpPr>
          <p:nvPr>
            <p:ph type="body" sz="quarter" idx="16"/>
          </p:nvPr>
        </p:nvSpPr>
        <p:spPr>
          <a:xfrm>
            <a:off x="8229600" y="2944812"/>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07439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C5B2F04C-87DC-45EA-B070-2D06722066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208" y="4394200"/>
            <a:ext cx="12281208" cy="2463800"/>
          </a:xfrm>
          <a:prstGeom prst="rect">
            <a:avLst/>
          </a:prstGeom>
        </p:spPr>
      </p:pic>
      <p:grpSp>
        <p:nvGrpSpPr>
          <p:cNvPr id="24" name="Group 23">
            <a:extLst>
              <a:ext uri="{FF2B5EF4-FFF2-40B4-BE49-F238E27FC236}">
                <a16:creationId xmlns:a16="http://schemas.microsoft.com/office/drawing/2014/main" id="{C9615F6E-23C5-4AD7-96A8-7B5249C8E2C6}"/>
              </a:ext>
            </a:extLst>
          </p:cNvPr>
          <p:cNvGrpSpPr/>
          <p:nvPr userDrawn="1"/>
        </p:nvGrpSpPr>
        <p:grpSpPr>
          <a:xfrm>
            <a:off x="-1178284" y="4220649"/>
            <a:ext cx="14695717" cy="3022482"/>
            <a:chOff x="-1178284" y="4220649"/>
            <a:chExt cx="14695717" cy="3022482"/>
          </a:xfrm>
        </p:grpSpPr>
        <p:grpSp>
          <p:nvGrpSpPr>
            <p:cNvPr id="25" name="Group 24">
              <a:extLst>
                <a:ext uri="{FF2B5EF4-FFF2-40B4-BE49-F238E27FC236}">
                  <a16:creationId xmlns:a16="http://schemas.microsoft.com/office/drawing/2014/main" id="{DE6D6AB8-DCD2-4836-B66E-A683C59A4653}"/>
                </a:ext>
              </a:extLst>
            </p:cNvPr>
            <p:cNvGrpSpPr/>
            <p:nvPr/>
          </p:nvGrpSpPr>
          <p:grpSpPr>
            <a:xfrm>
              <a:off x="-1178284" y="4695337"/>
              <a:ext cx="12140835" cy="2500032"/>
              <a:chOff x="382287" y="4081809"/>
              <a:chExt cx="11047711" cy="2812721"/>
            </a:xfrm>
          </p:grpSpPr>
          <p:pic>
            <p:nvPicPr>
              <p:cNvPr id="37" name="Picture 36">
                <a:extLst>
                  <a:ext uri="{FF2B5EF4-FFF2-40B4-BE49-F238E27FC236}">
                    <a16:creationId xmlns:a16="http://schemas.microsoft.com/office/drawing/2014/main" id="{EDC79866-1996-4210-B5F7-8728AF9C94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8" name="Picture 37">
                <a:extLst>
                  <a:ext uri="{FF2B5EF4-FFF2-40B4-BE49-F238E27FC236}">
                    <a16:creationId xmlns:a16="http://schemas.microsoft.com/office/drawing/2014/main" id="{291079A8-942C-434C-B330-45A8067A76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9" name="Picture 38">
                <a:extLst>
                  <a:ext uri="{FF2B5EF4-FFF2-40B4-BE49-F238E27FC236}">
                    <a16:creationId xmlns:a16="http://schemas.microsoft.com/office/drawing/2014/main" id="{7A75CD49-249C-44D8-9FB1-57817F7418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40" name="Picture 39">
                <a:extLst>
                  <a:ext uri="{FF2B5EF4-FFF2-40B4-BE49-F238E27FC236}">
                    <a16:creationId xmlns:a16="http://schemas.microsoft.com/office/drawing/2014/main" id="{924FCEDF-F73D-43DF-BB7D-9FE9C34DF4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41" name="Picture 40">
                <a:extLst>
                  <a:ext uri="{FF2B5EF4-FFF2-40B4-BE49-F238E27FC236}">
                    <a16:creationId xmlns:a16="http://schemas.microsoft.com/office/drawing/2014/main" id="{54FA3BA9-C56B-4169-86F6-AD72DB633C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42" name="Picture 41">
                <a:extLst>
                  <a:ext uri="{FF2B5EF4-FFF2-40B4-BE49-F238E27FC236}">
                    <a16:creationId xmlns:a16="http://schemas.microsoft.com/office/drawing/2014/main" id="{B30A95C2-E3DF-4B99-AECC-79B0434CDD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43" name="Picture 42">
                <a:extLst>
                  <a:ext uri="{FF2B5EF4-FFF2-40B4-BE49-F238E27FC236}">
                    <a16:creationId xmlns:a16="http://schemas.microsoft.com/office/drawing/2014/main" id="{E4BF4E02-3D6F-423B-95D3-EE3BEEA99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26" name="Picture 25">
              <a:extLst>
                <a:ext uri="{FF2B5EF4-FFF2-40B4-BE49-F238E27FC236}">
                  <a16:creationId xmlns:a16="http://schemas.microsoft.com/office/drawing/2014/main" id="{678F8A15-C1F7-4576-A447-37CFB8F111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951593" y="4220649"/>
              <a:ext cx="1664660" cy="1234623"/>
            </a:xfrm>
            <a:prstGeom prst="rect">
              <a:avLst/>
            </a:prstGeom>
          </p:spPr>
        </p:pic>
        <p:pic>
          <p:nvPicPr>
            <p:cNvPr id="27" name="Picture 26">
              <a:extLst>
                <a:ext uri="{FF2B5EF4-FFF2-40B4-BE49-F238E27FC236}">
                  <a16:creationId xmlns:a16="http://schemas.microsoft.com/office/drawing/2014/main" id="{39CCE20A-6DD4-407E-99D0-DA3CD8883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073558" y="4959204"/>
              <a:ext cx="1664660" cy="1234623"/>
            </a:xfrm>
            <a:prstGeom prst="rect">
              <a:avLst/>
            </a:prstGeom>
          </p:spPr>
        </p:pic>
        <p:sp>
          <p:nvSpPr>
            <p:cNvPr id="28" name="Title 1">
              <a:extLst>
                <a:ext uri="{FF2B5EF4-FFF2-40B4-BE49-F238E27FC236}">
                  <a16:creationId xmlns:a16="http://schemas.microsoft.com/office/drawing/2014/main" id="{51364A35-37B5-4A8A-9317-1E896ECAA442}"/>
                </a:ext>
              </a:extLst>
            </p:cNvPr>
            <p:cNvSpPr txBox="1">
              <a:spLocks/>
            </p:cNvSpPr>
            <p:nvPr/>
          </p:nvSpPr>
          <p:spPr>
            <a:xfrm>
              <a:off x="8883524" y="594747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9" name="Group 28">
              <a:extLst>
                <a:ext uri="{FF2B5EF4-FFF2-40B4-BE49-F238E27FC236}">
                  <a16:creationId xmlns:a16="http://schemas.microsoft.com/office/drawing/2014/main" id="{A1367193-4F32-46D3-86F9-1F24D5A37147}"/>
                </a:ext>
              </a:extLst>
            </p:cNvPr>
            <p:cNvGrpSpPr/>
            <p:nvPr/>
          </p:nvGrpSpPr>
          <p:grpSpPr>
            <a:xfrm>
              <a:off x="1376598" y="4743099"/>
              <a:ext cx="12140835" cy="2500032"/>
              <a:chOff x="382287" y="4081809"/>
              <a:chExt cx="11047711" cy="2812721"/>
            </a:xfrm>
          </p:grpSpPr>
          <p:pic>
            <p:nvPicPr>
              <p:cNvPr id="30" name="Picture 29">
                <a:extLst>
                  <a:ext uri="{FF2B5EF4-FFF2-40B4-BE49-F238E27FC236}">
                    <a16:creationId xmlns:a16="http://schemas.microsoft.com/office/drawing/2014/main" id="{4D5D57A7-51ED-4E93-A9E3-41F7BDA20F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1" name="Picture 30">
                <a:extLst>
                  <a:ext uri="{FF2B5EF4-FFF2-40B4-BE49-F238E27FC236}">
                    <a16:creationId xmlns:a16="http://schemas.microsoft.com/office/drawing/2014/main" id="{184C85DF-9DF7-45EB-90D6-24D93C37BC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2" name="Picture 31">
                <a:extLst>
                  <a:ext uri="{FF2B5EF4-FFF2-40B4-BE49-F238E27FC236}">
                    <a16:creationId xmlns:a16="http://schemas.microsoft.com/office/drawing/2014/main" id="{D76DA4C8-17F6-4DC8-A1D4-86638A6BB9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3" name="Picture 32">
                <a:extLst>
                  <a:ext uri="{FF2B5EF4-FFF2-40B4-BE49-F238E27FC236}">
                    <a16:creationId xmlns:a16="http://schemas.microsoft.com/office/drawing/2014/main" id="{80F811CE-A382-4AE2-A4DF-0D3CAE50E3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4" name="Picture 33">
                <a:extLst>
                  <a:ext uri="{FF2B5EF4-FFF2-40B4-BE49-F238E27FC236}">
                    <a16:creationId xmlns:a16="http://schemas.microsoft.com/office/drawing/2014/main" id="{E9CCE8F8-483B-4147-A55A-0A4D4BBFDC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5" name="Picture 34">
                <a:extLst>
                  <a:ext uri="{FF2B5EF4-FFF2-40B4-BE49-F238E27FC236}">
                    <a16:creationId xmlns:a16="http://schemas.microsoft.com/office/drawing/2014/main" id="{EE5D15B8-56C6-438F-9679-30FE614A75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6" name="Picture 35">
                <a:extLst>
                  <a:ext uri="{FF2B5EF4-FFF2-40B4-BE49-F238E27FC236}">
                    <a16:creationId xmlns:a16="http://schemas.microsoft.com/office/drawing/2014/main" id="{C5717DDF-BC7C-466F-BA91-933C861484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grpSp>
    </p:spTree>
    <p:extLst>
      <p:ext uri="{BB962C8B-B14F-4D97-AF65-F5344CB8AC3E}">
        <p14:creationId xmlns:p14="http://schemas.microsoft.com/office/powerpoint/2010/main" val="1805634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D06AF1C2-7988-4B8F-866B-4B74F5F8901B}"/>
              </a:ext>
            </a:extLst>
          </p:cNvPr>
          <p:cNvSpPr>
            <a:spLocks noGrp="1"/>
          </p:cNvSpPr>
          <p:nvPr>
            <p:ph type="body" sz="quarter" idx="10" hasCustomPrompt="1"/>
          </p:nvPr>
        </p:nvSpPr>
        <p:spPr>
          <a:xfrm>
            <a:off x="6883400" y="3429000"/>
            <a:ext cx="4724400" cy="1143000"/>
          </a:xfrm>
          <a:prstGeom prst="rect">
            <a:avLst/>
          </a:prstGeom>
        </p:spPr>
        <p:txBody>
          <a:bodyPr>
            <a:noAutofit/>
          </a:bodyPr>
          <a:lstStyle>
            <a:lvl1pPr marL="0" indent="0" algn="r">
              <a:buNone/>
              <a:defRPr sz="9600">
                <a:solidFill>
                  <a:srgbClr val="CF2665"/>
                </a:solidFill>
                <a:latin typeface="+mj-lt"/>
              </a:defRPr>
            </a:lvl1pPr>
          </a:lstStyle>
          <a:p>
            <a:pPr lvl="0"/>
            <a:r>
              <a:rPr lang="en-US" dirty="0"/>
              <a:t>Section</a:t>
            </a:r>
          </a:p>
        </p:txBody>
      </p:sp>
      <p:sp>
        <p:nvSpPr>
          <p:cNvPr id="7" name="Text Placeholder 6">
            <a:extLst>
              <a:ext uri="{FF2B5EF4-FFF2-40B4-BE49-F238E27FC236}">
                <a16:creationId xmlns:a16="http://schemas.microsoft.com/office/drawing/2014/main" id="{0865BBE9-515C-4681-AEA1-FF6F1A86A450}"/>
              </a:ext>
            </a:extLst>
          </p:cNvPr>
          <p:cNvSpPr>
            <a:spLocks noGrp="1"/>
          </p:cNvSpPr>
          <p:nvPr>
            <p:ph type="body" sz="quarter" idx="11" hasCustomPrompt="1"/>
          </p:nvPr>
        </p:nvSpPr>
        <p:spPr>
          <a:xfrm>
            <a:off x="6883400" y="1727200"/>
            <a:ext cx="4724400" cy="1981200"/>
          </a:xfrm>
          <a:prstGeom prst="rect">
            <a:avLst/>
          </a:prstGeom>
        </p:spPr>
        <p:txBody>
          <a:bodyPr>
            <a:noAutofit/>
          </a:bodyPr>
          <a:lstStyle>
            <a:lvl1pPr marL="0" indent="0" algn="ctr">
              <a:buNone/>
              <a:defRPr sz="13800">
                <a:solidFill>
                  <a:schemeClr val="bg1">
                    <a:lumMod val="95000"/>
                  </a:schemeClr>
                </a:solidFill>
                <a:latin typeface="+mj-lt"/>
              </a:defRPr>
            </a:lvl1pPr>
          </a:lstStyle>
          <a:p>
            <a:pPr lvl="0"/>
            <a:r>
              <a:rPr lang="en-US" dirty="0"/>
              <a:t>01</a:t>
            </a:r>
          </a:p>
        </p:txBody>
      </p:sp>
      <p:sp>
        <p:nvSpPr>
          <p:cNvPr id="8" name="Text Placeholder 12">
            <a:extLst>
              <a:ext uri="{FF2B5EF4-FFF2-40B4-BE49-F238E27FC236}">
                <a16:creationId xmlns:a16="http://schemas.microsoft.com/office/drawing/2014/main" id="{7CF603EE-D13C-4ADA-B632-70E36422A8AD}"/>
              </a:ext>
            </a:extLst>
          </p:cNvPr>
          <p:cNvSpPr>
            <a:spLocks noGrp="1"/>
          </p:cNvSpPr>
          <p:nvPr>
            <p:ph type="body" sz="quarter" idx="14" hasCustomPrompt="1"/>
          </p:nvPr>
        </p:nvSpPr>
        <p:spPr>
          <a:xfrm>
            <a:off x="6883400" y="4572000"/>
            <a:ext cx="4724400" cy="1003300"/>
          </a:xfrm>
          <a:prstGeom prst="rect">
            <a:avLst/>
          </a:prstGeom>
        </p:spPr>
        <p:txBody>
          <a:bodyPr>
            <a:noAutofit/>
          </a:bodyPr>
          <a:lstStyle>
            <a:lvl1pPr marL="0" indent="0" algn="ct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Tree>
    <p:extLst>
      <p:ext uri="{BB962C8B-B14F-4D97-AF65-F5344CB8AC3E}">
        <p14:creationId xmlns:p14="http://schemas.microsoft.com/office/powerpoint/2010/main" val="32374056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facebook.com/groups/629898828017053" TargetMode="External"/><Relationship Id="rId2"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image" Target="../media/image5.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26" Type="http://schemas.openxmlformats.org/officeDocument/2006/relationships/image" Target="../media/image4.png"/><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theme" Target="../theme/theme3.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29"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slideLayout" Target="../slideLayouts/slideLayout27.xml"/><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slideLayout" Target="../slideLayouts/slideLayout26.xml"/><Relationship Id="rId28" Type="http://schemas.openxmlformats.org/officeDocument/2006/relationships/image" Target="../media/image1.png"/><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 Id="rId27" Type="http://schemas.openxmlformats.org/officeDocument/2006/relationships/image" Target="../media/image5.svg"/><Relationship Id="rId30" Type="http://schemas.openxmlformats.org/officeDocument/2006/relationships/hyperlink" Target="https://www.facebook.com/groups/629898828017053" TargetMode="Externa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5.sv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image" Target="../media/image4.png"/><Relationship Id="rId2" Type="http://schemas.openxmlformats.org/officeDocument/2006/relationships/slideLayout" Target="../slideLayouts/slideLayout29.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theme" Target="../theme/theme4.xml"/><Relationship Id="rId5" Type="http://schemas.openxmlformats.org/officeDocument/2006/relationships/slideLayout" Target="../slideLayouts/slideLayout32.xml"/><Relationship Id="rId15" Type="http://schemas.openxmlformats.org/officeDocument/2006/relationships/image" Target="../media/image6.png"/><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image" Target="../media/image6.png"/><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image" Target="../media/image1.png"/><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image" Target="../media/image5.svg"/><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image" Target="../media/image4.png"/><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theme" Target="../theme/theme5.xml"/><Relationship Id="rId27" Type="http://schemas.openxmlformats.org/officeDocument/2006/relationships/hyperlink" Target="https://www.facebook.com/groups/629898828017053" TargetMode="Externa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facebook.com/groups/629898828017053" TargetMode="External"/><Relationship Id="rId2" Type="http://schemas.openxmlformats.org/officeDocument/2006/relationships/theme" Target="../theme/theme6.xml"/><Relationship Id="rId1" Type="http://schemas.openxmlformats.org/officeDocument/2006/relationships/slideLayout" Target="../slideLayouts/slideLayout59.xml"/><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image" Target="../media/image5.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6AF71A-B206-410E-B203-308D59D82F79}" type="datetimeFigureOut">
              <a:rPr lang="en-US" smtClean="0"/>
              <a:t>9/9/2022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E4653E-49D2-45CC-A5F8-F2C3266F4BC9}" type="slidenum">
              <a:rPr lang="en-US" smtClean="0"/>
              <a:t>‹#›</a:t>
            </a:fld>
            <a:endParaRPr lang="en-US"/>
          </a:p>
        </p:txBody>
      </p:sp>
      <p:sp>
        <p:nvSpPr>
          <p:cNvPr id="9"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2">
                    <a:lumMod val="20000"/>
                    <a:lumOff val="80000"/>
                  </a:schemeClr>
                </a:solidFill>
                <a:latin typeface="#9Slide07 HoneyCream" pitchFamily="2" charset="0"/>
              </a:rPr>
              <a:t>Măng Non</a:t>
            </a:r>
            <a:endParaRPr lang="en-US" sz="3200" b="0" dirty="0">
              <a:solidFill>
                <a:schemeClr val="accent2">
                  <a:lumMod val="20000"/>
                  <a:lumOff val="80000"/>
                </a:schemeClr>
              </a:solidFill>
              <a:latin typeface="#9Slide07 HoneyCream" pitchFamily="2" charset="0"/>
            </a:endParaRP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a:t>
            </a:r>
            <a:r>
              <a:rPr lang="en-US" sz="3200" b="0" baseline="0">
                <a:solidFill>
                  <a:schemeClr val="accent6">
                    <a:lumMod val="50000"/>
                  </a:schemeClr>
                </a:solidFill>
                <a:latin typeface="#9Slide07 Altus" pitchFamily="2" charset="0"/>
              </a:rPr>
              <a:t> Bích MNT</a:t>
            </a:r>
            <a:endParaRPr lang="en-US" sz="3200" b="0" dirty="0">
              <a:solidFill>
                <a:schemeClr val="accent6">
                  <a:lumMod val="50000"/>
                </a:schemeClr>
              </a:solidFill>
              <a:latin typeface="#9Slide07 Altus" pitchFamily="2" charset="0"/>
            </a:endParaRPr>
          </a:p>
        </p:txBody>
      </p:sp>
      <p:pic>
        <p:nvPicPr>
          <p:cNvPr id="14" name="Picture 13">
            <a:extLst>
              <a:ext uri="{FF2B5EF4-FFF2-40B4-BE49-F238E27FC236}">
                <a16:creationId xmlns:a16="http://schemas.microsoft.com/office/drawing/2014/main" id="{2C38DA38-71FB-4CEB-B777-09292390EC4A}"/>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41976692" y="-26513622"/>
            <a:ext cx="2186247" cy="3717751"/>
          </a:xfrm>
          <a:prstGeom prst="rect">
            <a:avLst/>
          </a:prstGeom>
        </p:spPr>
      </p:pic>
      <p:pic>
        <p:nvPicPr>
          <p:cNvPr id="15" name="Picture 14">
            <a:extLst>
              <a:ext uri="{FF2B5EF4-FFF2-40B4-BE49-F238E27FC236}">
                <a16:creationId xmlns:a16="http://schemas.microsoft.com/office/drawing/2014/main" id="{7B3E06E2-B8CD-4348-A929-48748D52322A}"/>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49158508" y="-26513623"/>
            <a:ext cx="2186247" cy="3717751"/>
          </a:xfrm>
          <a:prstGeom prst="rect">
            <a:avLst/>
          </a:prstGeom>
        </p:spPr>
      </p:pic>
      <p:pic>
        <p:nvPicPr>
          <p:cNvPr id="16" name="Picture 15">
            <a:extLst>
              <a:ext uri="{FF2B5EF4-FFF2-40B4-BE49-F238E27FC236}">
                <a16:creationId xmlns:a16="http://schemas.microsoft.com/office/drawing/2014/main" id="{D1A0A433-1C81-43D6-86C9-906F9D1CD5C6}"/>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40863118" y="29188578"/>
            <a:ext cx="2186247" cy="3717751"/>
          </a:xfrm>
          <a:prstGeom prst="rect">
            <a:avLst/>
          </a:prstGeom>
        </p:spPr>
      </p:pic>
      <p:pic>
        <p:nvPicPr>
          <p:cNvPr id="17" name="Picture 16">
            <a:extLst>
              <a:ext uri="{FF2B5EF4-FFF2-40B4-BE49-F238E27FC236}">
                <a16:creationId xmlns:a16="http://schemas.microsoft.com/office/drawing/2014/main" id="{57AB7940-731C-4B6C-8537-33EBAD98DEB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51382672" y="29188577"/>
            <a:ext cx="2186247" cy="3717751"/>
          </a:xfrm>
          <a:prstGeom prst="rect">
            <a:avLst/>
          </a:prstGeom>
        </p:spPr>
      </p:pic>
    </p:spTree>
    <p:extLst>
      <p:ext uri="{BB962C8B-B14F-4D97-AF65-F5344CB8AC3E}">
        <p14:creationId xmlns:p14="http://schemas.microsoft.com/office/powerpoint/2010/main" val="266148717"/>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749408D-80A1-443B-AD49-6B36537AC284}"/>
              </a:ext>
            </a:extLst>
          </p:cNvPr>
          <p:cNvGrpSpPr/>
          <p:nvPr userDrawn="1"/>
        </p:nvGrpSpPr>
        <p:grpSpPr>
          <a:xfrm>
            <a:off x="2805951" y="7591288"/>
            <a:ext cx="7323581" cy="2107593"/>
            <a:chOff x="4806671" y="3096265"/>
            <a:chExt cx="4931242" cy="1474321"/>
          </a:xfrm>
        </p:grpSpPr>
        <p:sp>
          <p:nvSpPr>
            <p:cNvPr id="9" name="Rounded Rectangle 7">
              <a:extLst>
                <a:ext uri="{FF2B5EF4-FFF2-40B4-BE49-F238E27FC236}">
                  <a16:creationId xmlns:a16="http://schemas.microsoft.com/office/drawing/2014/main" id="{EB2E0FF3-12E8-47F9-BA74-BB97DFE4EEB8}"/>
                </a:ext>
              </a:extLst>
            </p:cNvPr>
            <p:cNvSpPr/>
            <p:nvPr/>
          </p:nvSpPr>
          <p:spPr>
            <a:xfrm>
              <a:off x="4806671" y="3579787"/>
              <a:ext cx="4931242" cy="990799"/>
            </a:xfrm>
            <a:prstGeom prst="roundRect">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1F361DCC-4B89-4B66-B765-68009BC5E5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3915" y="3096265"/>
              <a:ext cx="850719" cy="704872"/>
            </a:xfrm>
            <a:prstGeom prst="rect">
              <a:avLst/>
            </a:prstGeom>
          </p:spPr>
        </p:pic>
      </p:grpSp>
      <p:pic>
        <p:nvPicPr>
          <p:cNvPr id="15" name="Picture 14">
            <a:extLst>
              <a:ext uri="{FF2B5EF4-FFF2-40B4-BE49-F238E27FC236}">
                <a16:creationId xmlns:a16="http://schemas.microsoft.com/office/drawing/2014/main" id="{AA6B0FF4-1453-407D-9FFF-B3CFA62F85BA}"/>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129532" y="-3699364"/>
            <a:ext cx="2186247" cy="3717751"/>
          </a:xfrm>
          <a:prstGeom prst="rect">
            <a:avLst/>
          </a:prstGeom>
        </p:spPr>
      </p:pic>
      <p:pic>
        <p:nvPicPr>
          <p:cNvPr id="16" name="Picture 15">
            <a:extLst>
              <a:ext uri="{FF2B5EF4-FFF2-40B4-BE49-F238E27FC236}">
                <a16:creationId xmlns:a16="http://schemas.microsoft.com/office/drawing/2014/main" id="{042062DA-8789-4AEF-B383-D07A009AC7E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53101" y="7107977"/>
            <a:ext cx="1404152" cy="2387785"/>
          </a:xfrm>
          <a:prstGeom prst="rect">
            <a:avLst/>
          </a:prstGeom>
        </p:spPr>
      </p:pic>
      <p:sp>
        <p:nvSpPr>
          <p:cNvPr id="17" name="TextBox 3">
            <a:extLst>
              <a:ext uri="{FF2B5EF4-FFF2-40B4-BE49-F238E27FC236}">
                <a16:creationId xmlns:a16="http://schemas.microsoft.com/office/drawing/2014/main" id="{DCBFEE84-26C3-4766-A2AB-6D28294B7275}"/>
              </a:ext>
            </a:extLst>
          </p:cNvPr>
          <p:cNvSpPr txBox="1"/>
          <p:nvPr userDrawn="1"/>
        </p:nvSpPr>
        <p:spPr>
          <a:xfrm>
            <a:off x="3415720" y="8497123"/>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hlinkClick r:id="rId7">
                  <a:extLst>
                    <a:ext uri="{A12FA001-AC4F-418D-AE19-62706E023703}">
                      <ahyp:hlinkClr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FF00"/>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Times New Roman" panose="02020603050405020304" pitchFamily="18" charset="0"/>
            </a:endParaRPr>
          </a:p>
        </p:txBody>
      </p:sp>
      <p:pic>
        <p:nvPicPr>
          <p:cNvPr id="19" name="Picture 18">
            <a:extLst>
              <a:ext uri="{FF2B5EF4-FFF2-40B4-BE49-F238E27FC236}">
                <a16:creationId xmlns:a16="http://schemas.microsoft.com/office/drawing/2014/main" id="{DED6EA40-359C-4B4E-84A2-23FEDD004BA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15068" y="-25721164"/>
            <a:ext cx="2186247" cy="3717751"/>
          </a:xfrm>
          <a:prstGeom prst="rect">
            <a:avLst/>
          </a:prstGeom>
        </p:spPr>
      </p:pic>
      <p:pic>
        <p:nvPicPr>
          <p:cNvPr id="20" name="Picture 19">
            <a:extLst>
              <a:ext uri="{FF2B5EF4-FFF2-40B4-BE49-F238E27FC236}">
                <a16:creationId xmlns:a16="http://schemas.microsoft.com/office/drawing/2014/main" id="{31EF8F96-6937-495A-BDD9-C25B99528DFB}"/>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220132" y="-25721165"/>
            <a:ext cx="2186247" cy="3717751"/>
          </a:xfrm>
          <a:prstGeom prst="rect">
            <a:avLst/>
          </a:prstGeom>
        </p:spPr>
      </p:pic>
      <p:pic>
        <p:nvPicPr>
          <p:cNvPr id="21" name="Picture 20">
            <a:extLst>
              <a:ext uri="{FF2B5EF4-FFF2-40B4-BE49-F238E27FC236}">
                <a16:creationId xmlns:a16="http://schemas.microsoft.com/office/drawing/2014/main" id="{A770C2DB-ED69-4EFD-A0A8-3548EEBE0845}"/>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01494" y="29981036"/>
            <a:ext cx="2186247" cy="3717751"/>
          </a:xfrm>
          <a:prstGeom prst="rect">
            <a:avLst/>
          </a:prstGeom>
        </p:spPr>
      </p:pic>
      <p:pic>
        <p:nvPicPr>
          <p:cNvPr id="22" name="Picture 21">
            <a:extLst>
              <a:ext uri="{FF2B5EF4-FFF2-40B4-BE49-F238E27FC236}">
                <a16:creationId xmlns:a16="http://schemas.microsoft.com/office/drawing/2014/main" id="{4122FE07-D93C-4AD3-B606-14D8841588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444296" y="29981035"/>
            <a:ext cx="2186247" cy="3717751"/>
          </a:xfrm>
          <a:prstGeom prst="rect">
            <a:avLst/>
          </a:prstGeom>
        </p:spPr>
      </p:pic>
      <p:sp>
        <p:nvSpPr>
          <p:cNvPr id="23" name="Title 1">
            <a:extLst>
              <a:ext uri="{FF2B5EF4-FFF2-40B4-BE49-F238E27FC236}">
                <a16:creationId xmlns:a16="http://schemas.microsoft.com/office/drawing/2014/main" id="{89F1DDC1-2145-4132-9780-6A21C4BE1925}"/>
              </a:ext>
            </a:extLst>
          </p:cNvPr>
          <p:cNvSpPr txBox="1">
            <a:spLocks/>
          </p:cNvSpPr>
          <p:nvPr userDrawn="1"/>
        </p:nvSpPr>
        <p:spPr>
          <a:xfrm>
            <a:off x="-175254" y="-79354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78DB0"/>
                </a:solidFill>
                <a:effectLst/>
                <a:uLnTx/>
                <a:uFillTx/>
                <a:latin typeface="#9Slide07 Altus" pitchFamily="2" charset="0"/>
                <a:ea typeface="+mj-ea"/>
                <a:cs typeface="+mj-cs"/>
              </a:rPr>
              <a:t>By: Diệu Hiền</a:t>
            </a:r>
            <a:endParaRPr kumimoji="0" lang="en-US" sz="3200" b="0" i="0" u="none" strike="noStrike" kern="1200" cap="none" spc="0" normalizeH="0" baseline="0" noProof="0" dirty="0">
              <a:ln>
                <a:noFill/>
              </a:ln>
              <a:solidFill>
                <a:srgbClr val="E78DB0"/>
              </a:solidFill>
              <a:effectLst/>
              <a:uLnTx/>
              <a:uFillTx/>
              <a:latin typeface="#9Slide07 Altus" pitchFamily="2" charset="0"/>
              <a:ea typeface="+mj-ea"/>
              <a:cs typeface="+mj-cs"/>
            </a:endParaRPr>
          </a:p>
        </p:txBody>
      </p:sp>
      <p:sp>
        <p:nvSpPr>
          <p:cNvPr id="25" name="Title 1">
            <a:extLst>
              <a:ext uri="{FF2B5EF4-FFF2-40B4-BE49-F238E27FC236}">
                <a16:creationId xmlns:a16="http://schemas.microsoft.com/office/drawing/2014/main" id="{915E639F-8691-408F-AE7A-DEFF646B8718}"/>
              </a:ext>
            </a:extLst>
          </p:cNvPr>
          <p:cNvSpPr txBox="1">
            <a:spLocks/>
          </p:cNvSpPr>
          <p:nvPr userDrawn="1"/>
        </p:nvSpPr>
        <p:spPr>
          <a:xfrm rot="5400000">
            <a:off x="-699424" y="360759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a:ln>
                  <a:noFill/>
                </a:ln>
                <a:solidFill>
                  <a:srgbClr val="F77A9A">
                    <a:lumMod val="60000"/>
                    <a:lumOff val="40000"/>
                  </a:srgbClr>
                </a:solidFill>
                <a:effectLst/>
                <a:uLnTx/>
                <a:uFillTx/>
                <a:latin typeface="#9Slide07 HoneyCream" pitchFamily="2" charset="0"/>
                <a:ea typeface="+mj-ea"/>
                <a:cs typeface="+mj-cs"/>
              </a:rPr>
              <a:t>Diệu Hiền</a:t>
            </a:r>
            <a:endParaRPr kumimoji="0" lang="en-US" sz="2000" b="0" i="0" u="none" strike="noStrike" kern="1200" cap="none" spc="0" normalizeH="0" baseline="0" noProof="0" dirty="0">
              <a:ln>
                <a:noFill/>
              </a:ln>
              <a:solidFill>
                <a:srgbClr val="F77A9A">
                  <a:lumMod val="60000"/>
                  <a:lumOff val="40000"/>
                </a:srgbClr>
              </a:solidFill>
              <a:effectLst/>
              <a:uLnTx/>
              <a:uFillTx/>
              <a:latin typeface="#9Slide07 HoneyCream" pitchFamily="2" charset="0"/>
              <a:ea typeface="+mj-ea"/>
              <a:cs typeface="+mj-cs"/>
            </a:endParaRPr>
          </a:p>
        </p:txBody>
      </p:sp>
      <p:sp>
        <p:nvSpPr>
          <p:cNvPr id="26" name="Title 1">
            <a:extLst>
              <a:ext uri="{FF2B5EF4-FFF2-40B4-BE49-F238E27FC236}">
                <a16:creationId xmlns:a16="http://schemas.microsoft.com/office/drawing/2014/main" id="{1E42199F-C673-4295-8D5A-BCACE96DD8B5}"/>
              </a:ext>
            </a:extLst>
          </p:cNvPr>
          <p:cNvSpPr txBox="1">
            <a:spLocks/>
          </p:cNvSpPr>
          <p:nvPr userDrawn="1"/>
        </p:nvSpPr>
        <p:spPr>
          <a:xfrm>
            <a:off x="962341" y="92779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sp>
        <p:nvSpPr>
          <p:cNvPr id="2" name="TextBox 1">
            <a:extLst>
              <a:ext uri="{FF2B5EF4-FFF2-40B4-BE49-F238E27FC236}">
                <a16:creationId xmlns:a16="http://schemas.microsoft.com/office/drawing/2014/main" id="{A81872CD-9278-D242-3E8A-609A5D31BABC}"/>
              </a:ext>
            </a:extLst>
          </p:cNvPr>
          <p:cNvSpPr txBox="1"/>
          <p:nvPr userDrawn="1"/>
        </p:nvSpPr>
        <p:spPr>
          <a:xfrm>
            <a:off x="-175254" y="-1035931"/>
            <a:ext cx="1172545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Sản phẩm của Măng Non – Tài liệu Tiểu học.</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 Nghiêm cấm buôn bán, sao chép và chỉnh sửa để thu lợi nhuận.</a:t>
            </a:r>
          </a:p>
        </p:txBody>
      </p:sp>
    </p:spTree>
    <p:extLst>
      <p:ext uri="{BB962C8B-B14F-4D97-AF65-F5344CB8AC3E}">
        <p14:creationId xmlns:p14="http://schemas.microsoft.com/office/powerpoint/2010/main" val="3477953308"/>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749408D-80A1-443B-AD49-6B36537AC284}"/>
              </a:ext>
            </a:extLst>
          </p:cNvPr>
          <p:cNvGrpSpPr/>
          <p:nvPr userDrawn="1"/>
        </p:nvGrpSpPr>
        <p:grpSpPr>
          <a:xfrm>
            <a:off x="2805951" y="7591288"/>
            <a:ext cx="7323581" cy="2107593"/>
            <a:chOff x="4806671" y="3096265"/>
            <a:chExt cx="4931242" cy="1474321"/>
          </a:xfrm>
        </p:grpSpPr>
        <p:sp>
          <p:nvSpPr>
            <p:cNvPr id="9" name="Rounded Rectangle 7">
              <a:extLst>
                <a:ext uri="{FF2B5EF4-FFF2-40B4-BE49-F238E27FC236}">
                  <a16:creationId xmlns:a16="http://schemas.microsoft.com/office/drawing/2014/main" id="{EB2E0FF3-12E8-47F9-BA74-BB97DFE4EEB8}"/>
                </a:ext>
              </a:extLst>
            </p:cNvPr>
            <p:cNvSpPr/>
            <p:nvPr/>
          </p:nvSpPr>
          <p:spPr>
            <a:xfrm>
              <a:off x="4806671" y="3579787"/>
              <a:ext cx="4931242" cy="990799"/>
            </a:xfrm>
            <a:prstGeom prst="roundRect">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1F361DCC-4B89-4B66-B765-68009BC5E58D}"/>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5253915" y="3096265"/>
              <a:ext cx="850719" cy="704872"/>
            </a:xfrm>
            <a:prstGeom prst="rect">
              <a:avLst/>
            </a:prstGeom>
          </p:spPr>
        </p:pic>
      </p:grpSp>
      <p:pic>
        <p:nvPicPr>
          <p:cNvPr id="15" name="Picture 14">
            <a:extLst>
              <a:ext uri="{FF2B5EF4-FFF2-40B4-BE49-F238E27FC236}">
                <a16:creationId xmlns:a16="http://schemas.microsoft.com/office/drawing/2014/main" id="{AA6B0FF4-1453-407D-9FFF-B3CFA62F85B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10129532" y="-3699364"/>
            <a:ext cx="2186247" cy="3717751"/>
          </a:xfrm>
          <a:prstGeom prst="rect">
            <a:avLst/>
          </a:prstGeom>
        </p:spPr>
      </p:pic>
      <p:pic>
        <p:nvPicPr>
          <p:cNvPr id="16" name="Picture 15">
            <a:extLst>
              <a:ext uri="{FF2B5EF4-FFF2-40B4-BE49-F238E27FC236}">
                <a16:creationId xmlns:a16="http://schemas.microsoft.com/office/drawing/2014/main" id="{042062DA-8789-4AEF-B383-D07A009AC7E1}"/>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353101" y="7107977"/>
            <a:ext cx="1404152" cy="2387785"/>
          </a:xfrm>
          <a:prstGeom prst="rect">
            <a:avLst/>
          </a:prstGeom>
        </p:spPr>
      </p:pic>
      <p:sp>
        <p:nvSpPr>
          <p:cNvPr id="17" name="TextBox 3">
            <a:extLst>
              <a:ext uri="{FF2B5EF4-FFF2-40B4-BE49-F238E27FC236}">
                <a16:creationId xmlns:a16="http://schemas.microsoft.com/office/drawing/2014/main" id="{DCBFEE84-26C3-4766-A2AB-6D28294B7275}"/>
              </a:ext>
            </a:extLst>
          </p:cNvPr>
          <p:cNvSpPr txBox="1"/>
          <p:nvPr userDrawn="1"/>
        </p:nvSpPr>
        <p:spPr>
          <a:xfrm>
            <a:off x="3415720" y="8497123"/>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hlinkClick r:id="rId30">
                  <a:extLst>
                    <a:ext uri="{A12FA001-AC4F-418D-AE19-62706E023703}">
                      <ahyp:hlinkClr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FF00"/>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Times New Roman" panose="02020603050405020304" pitchFamily="18" charset="0"/>
            </a:endParaRPr>
          </a:p>
        </p:txBody>
      </p:sp>
      <p:pic>
        <p:nvPicPr>
          <p:cNvPr id="19" name="Picture 18">
            <a:extLst>
              <a:ext uri="{FF2B5EF4-FFF2-40B4-BE49-F238E27FC236}">
                <a16:creationId xmlns:a16="http://schemas.microsoft.com/office/drawing/2014/main" id="{DED6EA40-359C-4B4E-84A2-23FEDD004BAD}"/>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41915068" y="-25721164"/>
            <a:ext cx="2186247" cy="3717751"/>
          </a:xfrm>
          <a:prstGeom prst="rect">
            <a:avLst/>
          </a:prstGeom>
        </p:spPr>
      </p:pic>
      <p:pic>
        <p:nvPicPr>
          <p:cNvPr id="20" name="Picture 19">
            <a:extLst>
              <a:ext uri="{FF2B5EF4-FFF2-40B4-BE49-F238E27FC236}">
                <a16:creationId xmlns:a16="http://schemas.microsoft.com/office/drawing/2014/main" id="{31EF8F96-6937-495A-BDD9-C25B99528DFB}"/>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49220132" y="-25721165"/>
            <a:ext cx="2186247" cy="3717751"/>
          </a:xfrm>
          <a:prstGeom prst="rect">
            <a:avLst/>
          </a:prstGeom>
        </p:spPr>
      </p:pic>
      <p:pic>
        <p:nvPicPr>
          <p:cNvPr id="21" name="Picture 20">
            <a:extLst>
              <a:ext uri="{FF2B5EF4-FFF2-40B4-BE49-F238E27FC236}">
                <a16:creationId xmlns:a16="http://schemas.microsoft.com/office/drawing/2014/main" id="{A770C2DB-ED69-4EFD-A0A8-3548EEBE0845}"/>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40801494" y="29981036"/>
            <a:ext cx="2186247" cy="3717751"/>
          </a:xfrm>
          <a:prstGeom prst="rect">
            <a:avLst/>
          </a:prstGeom>
        </p:spPr>
      </p:pic>
      <p:pic>
        <p:nvPicPr>
          <p:cNvPr id="22" name="Picture 21">
            <a:extLst>
              <a:ext uri="{FF2B5EF4-FFF2-40B4-BE49-F238E27FC236}">
                <a16:creationId xmlns:a16="http://schemas.microsoft.com/office/drawing/2014/main" id="{4122FE07-D93C-4AD3-B606-14D88415884D}"/>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51444296" y="29981035"/>
            <a:ext cx="2186247" cy="3717751"/>
          </a:xfrm>
          <a:prstGeom prst="rect">
            <a:avLst/>
          </a:prstGeom>
        </p:spPr>
      </p:pic>
      <p:sp>
        <p:nvSpPr>
          <p:cNvPr id="23" name="Title 1">
            <a:extLst>
              <a:ext uri="{FF2B5EF4-FFF2-40B4-BE49-F238E27FC236}">
                <a16:creationId xmlns:a16="http://schemas.microsoft.com/office/drawing/2014/main" id="{89F1DDC1-2145-4132-9780-6A21C4BE1925}"/>
              </a:ext>
            </a:extLst>
          </p:cNvPr>
          <p:cNvSpPr txBox="1">
            <a:spLocks/>
          </p:cNvSpPr>
          <p:nvPr userDrawn="1"/>
        </p:nvSpPr>
        <p:spPr>
          <a:xfrm>
            <a:off x="-175254" y="-79354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78DB0"/>
                </a:solidFill>
                <a:effectLst/>
                <a:uLnTx/>
                <a:uFillTx/>
                <a:latin typeface="#9Slide07 Altus" pitchFamily="2" charset="0"/>
                <a:ea typeface="+mj-ea"/>
                <a:cs typeface="+mj-cs"/>
              </a:rPr>
              <a:t>By: Diệu Hiền</a:t>
            </a:r>
            <a:endParaRPr kumimoji="0" lang="en-US" sz="3200" b="0" i="0" u="none" strike="noStrike" kern="1200" cap="none" spc="0" normalizeH="0" baseline="0" noProof="0" dirty="0">
              <a:ln>
                <a:noFill/>
              </a:ln>
              <a:solidFill>
                <a:srgbClr val="E78DB0"/>
              </a:solidFill>
              <a:effectLst/>
              <a:uLnTx/>
              <a:uFillTx/>
              <a:latin typeface="#9Slide07 Altus" pitchFamily="2" charset="0"/>
              <a:ea typeface="+mj-ea"/>
              <a:cs typeface="+mj-cs"/>
            </a:endParaRPr>
          </a:p>
        </p:txBody>
      </p:sp>
      <p:sp>
        <p:nvSpPr>
          <p:cNvPr id="25" name="Title 1">
            <a:extLst>
              <a:ext uri="{FF2B5EF4-FFF2-40B4-BE49-F238E27FC236}">
                <a16:creationId xmlns:a16="http://schemas.microsoft.com/office/drawing/2014/main" id="{915E639F-8691-408F-AE7A-DEFF646B8718}"/>
              </a:ext>
            </a:extLst>
          </p:cNvPr>
          <p:cNvSpPr txBox="1">
            <a:spLocks/>
          </p:cNvSpPr>
          <p:nvPr userDrawn="1"/>
        </p:nvSpPr>
        <p:spPr>
          <a:xfrm rot="5400000">
            <a:off x="-699424" y="360759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a:ln>
                  <a:noFill/>
                </a:ln>
                <a:solidFill>
                  <a:srgbClr val="F77A9A">
                    <a:lumMod val="60000"/>
                    <a:lumOff val="40000"/>
                  </a:srgbClr>
                </a:solidFill>
                <a:effectLst/>
                <a:uLnTx/>
                <a:uFillTx/>
                <a:latin typeface="#9Slide07 HoneyCream" pitchFamily="2" charset="0"/>
                <a:ea typeface="+mj-ea"/>
                <a:cs typeface="+mj-cs"/>
              </a:rPr>
              <a:t>Diệu Hiền</a:t>
            </a:r>
            <a:endParaRPr kumimoji="0" lang="en-US" sz="2000" b="0" i="0" u="none" strike="noStrike" kern="1200" cap="none" spc="0" normalizeH="0" baseline="0" noProof="0" dirty="0">
              <a:ln>
                <a:noFill/>
              </a:ln>
              <a:solidFill>
                <a:srgbClr val="F77A9A">
                  <a:lumMod val="60000"/>
                  <a:lumOff val="40000"/>
                </a:srgbClr>
              </a:solidFill>
              <a:effectLst/>
              <a:uLnTx/>
              <a:uFillTx/>
              <a:latin typeface="#9Slide07 HoneyCream" pitchFamily="2" charset="0"/>
              <a:ea typeface="+mj-ea"/>
              <a:cs typeface="+mj-cs"/>
            </a:endParaRPr>
          </a:p>
        </p:txBody>
      </p:sp>
      <p:sp>
        <p:nvSpPr>
          <p:cNvPr id="26" name="Title 1">
            <a:extLst>
              <a:ext uri="{FF2B5EF4-FFF2-40B4-BE49-F238E27FC236}">
                <a16:creationId xmlns:a16="http://schemas.microsoft.com/office/drawing/2014/main" id="{1E42199F-C673-4295-8D5A-BCACE96DD8B5}"/>
              </a:ext>
            </a:extLst>
          </p:cNvPr>
          <p:cNvSpPr txBox="1">
            <a:spLocks/>
          </p:cNvSpPr>
          <p:nvPr userDrawn="1"/>
        </p:nvSpPr>
        <p:spPr>
          <a:xfrm>
            <a:off x="962341" y="92779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31138596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 id="2147483697" r:id="rId23"/>
    <p:sldLayoutId id="2147483698"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749408D-80A1-443B-AD49-6B36537AC284}"/>
              </a:ext>
            </a:extLst>
          </p:cNvPr>
          <p:cNvGrpSpPr/>
          <p:nvPr userDrawn="1"/>
        </p:nvGrpSpPr>
        <p:grpSpPr>
          <a:xfrm>
            <a:off x="2805951" y="7591288"/>
            <a:ext cx="7323581" cy="2107593"/>
            <a:chOff x="4806671" y="3096265"/>
            <a:chExt cx="4931242" cy="1474321"/>
          </a:xfrm>
        </p:grpSpPr>
        <p:sp>
          <p:nvSpPr>
            <p:cNvPr id="9" name="Rounded Rectangle 7">
              <a:extLst>
                <a:ext uri="{FF2B5EF4-FFF2-40B4-BE49-F238E27FC236}">
                  <a16:creationId xmlns:a16="http://schemas.microsoft.com/office/drawing/2014/main" id="{EB2E0FF3-12E8-47F9-BA74-BB97DFE4EEB8}"/>
                </a:ext>
              </a:extLst>
            </p:cNvPr>
            <p:cNvSpPr/>
            <p:nvPr/>
          </p:nvSpPr>
          <p:spPr>
            <a:xfrm>
              <a:off x="4806671" y="3579787"/>
              <a:ext cx="4931242" cy="990799"/>
            </a:xfrm>
            <a:prstGeom prst="roundRect">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1F361DCC-4B89-4B66-B765-68009BC5E58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253915" y="3096265"/>
              <a:ext cx="850719" cy="704872"/>
            </a:xfrm>
            <a:prstGeom prst="rect">
              <a:avLst/>
            </a:prstGeom>
          </p:spPr>
        </p:pic>
      </p:grpSp>
      <p:pic>
        <p:nvPicPr>
          <p:cNvPr id="15" name="Picture 14">
            <a:extLst>
              <a:ext uri="{FF2B5EF4-FFF2-40B4-BE49-F238E27FC236}">
                <a16:creationId xmlns:a16="http://schemas.microsoft.com/office/drawing/2014/main" id="{AA6B0FF4-1453-407D-9FFF-B3CFA62F85B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0129532" y="-3699364"/>
            <a:ext cx="2186247" cy="3717751"/>
          </a:xfrm>
          <a:prstGeom prst="rect">
            <a:avLst/>
          </a:prstGeom>
        </p:spPr>
      </p:pic>
      <p:pic>
        <p:nvPicPr>
          <p:cNvPr id="16" name="Picture 15">
            <a:extLst>
              <a:ext uri="{FF2B5EF4-FFF2-40B4-BE49-F238E27FC236}">
                <a16:creationId xmlns:a16="http://schemas.microsoft.com/office/drawing/2014/main" id="{042062DA-8789-4AEF-B383-D07A009AC7E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353101" y="7107977"/>
            <a:ext cx="1404152" cy="2387785"/>
          </a:xfrm>
          <a:prstGeom prst="rect">
            <a:avLst/>
          </a:prstGeom>
        </p:spPr>
      </p:pic>
      <p:sp>
        <p:nvSpPr>
          <p:cNvPr id="17" name="TextBox 3">
            <a:extLst>
              <a:ext uri="{FF2B5EF4-FFF2-40B4-BE49-F238E27FC236}">
                <a16:creationId xmlns:a16="http://schemas.microsoft.com/office/drawing/2014/main" id="{DCBFEE84-26C3-4766-A2AB-6D28294B7275}"/>
              </a:ext>
            </a:extLst>
          </p:cNvPr>
          <p:cNvSpPr txBox="1"/>
          <p:nvPr userDrawn="1"/>
        </p:nvSpPr>
        <p:spPr>
          <a:xfrm>
            <a:off x="3415720" y="8497123"/>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hlinkClick r:id="rId16">
                  <a:extLst>
                    <a:ext uri="{A12FA001-AC4F-418D-AE19-62706E023703}">
                      <ahyp:hlinkClr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FF00"/>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Times New Roman" panose="02020603050405020304" pitchFamily="18" charset="0"/>
            </a:endParaRPr>
          </a:p>
        </p:txBody>
      </p:sp>
      <p:pic>
        <p:nvPicPr>
          <p:cNvPr id="19" name="Picture 18">
            <a:extLst>
              <a:ext uri="{FF2B5EF4-FFF2-40B4-BE49-F238E27FC236}">
                <a16:creationId xmlns:a16="http://schemas.microsoft.com/office/drawing/2014/main" id="{DED6EA40-359C-4B4E-84A2-23FEDD004BAD}"/>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15068" y="-25721164"/>
            <a:ext cx="2186247" cy="3717751"/>
          </a:xfrm>
          <a:prstGeom prst="rect">
            <a:avLst/>
          </a:prstGeom>
        </p:spPr>
      </p:pic>
      <p:pic>
        <p:nvPicPr>
          <p:cNvPr id="20" name="Picture 19">
            <a:extLst>
              <a:ext uri="{FF2B5EF4-FFF2-40B4-BE49-F238E27FC236}">
                <a16:creationId xmlns:a16="http://schemas.microsoft.com/office/drawing/2014/main" id="{31EF8F96-6937-495A-BDD9-C25B99528DFB}"/>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220132" y="-25721165"/>
            <a:ext cx="2186247" cy="3717751"/>
          </a:xfrm>
          <a:prstGeom prst="rect">
            <a:avLst/>
          </a:prstGeom>
        </p:spPr>
      </p:pic>
      <p:pic>
        <p:nvPicPr>
          <p:cNvPr id="21" name="Picture 20">
            <a:extLst>
              <a:ext uri="{FF2B5EF4-FFF2-40B4-BE49-F238E27FC236}">
                <a16:creationId xmlns:a16="http://schemas.microsoft.com/office/drawing/2014/main" id="{A770C2DB-ED69-4EFD-A0A8-3548EEBE0845}"/>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01494" y="29981036"/>
            <a:ext cx="2186247" cy="3717751"/>
          </a:xfrm>
          <a:prstGeom prst="rect">
            <a:avLst/>
          </a:prstGeom>
        </p:spPr>
      </p:pic>
      <p:pic>
        <p:nvPicPr>
          <p:cNvPr id="22" name="Picture 21">
            <a:extLst>
              <a:ext uri="{FF2B5EF4-FFF2-40B4-BE49-F238E27FC236}">
                <a16:creationId xmlns:a16="http://schemas.microsoft.com/office/drawing/2014/main" id="{4122FE07-D93C-4AD3-B606-14D88415884D}"/>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444296" y="29981035"/>
            <a:ext cx="2186247" cy="3717751"/>
          </a:xfrm>
          <a:prstGeom prst="rect">
            <a:avLst/>
          </a:prstGeom>
        </p:spPr>
      </p:pic>
      <p:sp>
        <p:nvSpPr>
          <p:cNvPr id="23" name="Title 1">
            <a:extLst>
              <a:ext uri="{FF2B5EF4-FFF2-40B4-BE49-F238E27FC236}">
                <a16:creationId xmlns:a16="http://schemas.microsoft.com/office/drawing/2014/main" id="{89F1DDC1-2145-4132-9780-6A21C4BE1925}"/>
              </a:ext>
            </a:extLst>
          </p:cNvPr>
          <p:cNvSpPr txBox="1">
            <a:spLocks/>
          </p:cNvSpPr>
          <p:nvPr userDrawn="1"/>
        </p:nvSpPr>
        <p:spPr>
          <a:xfrm>
            <a:off x="-175254" y="-79354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78DB0"/>
                </a:solidFill>
                <a:effectLst/>
                <a:uLnTx/>
                <a:uFillTx/>
                <a:latin typeface="#9Slide07 Altus" pitchFamily="2" charset="0"/>
                <a:ea typeface="+mj-ea"/>
                <a:cs typeface="+mj-cs"/>
              </a:rPr>
              <a:t>By: Diệu Hiền</a:t>
            </a:r>
            <a:endParaRPr kumimoji="0" lang="en-US" sz="3200" b="0" i="0" u="none" strike="noStrike" kern="1200" cap="none" spc="0" normalizeH="0" baseline="0" noProof="0" dirty="0">
              <a:ln>
                <a:noFill/>
              </a:ln>
              <a:solidFill>
                <a:srgbClr val="E78DB0"/>
              </a:solidFill>
              <a:effectLst/>
              <a:uLnTx/>
              <a:uFillTx/>
              <a:latin typeface="#9Slide07 Altus" pitchFamily="2" charset="0"/>
              <a:ea typeface="+mj-ea"/>
              <a:cs typeface="+mj-cs"/>
            </a:endParaRPr>
          </a:p>
        </p:txBody>
      </p:sp>
      <p:sp>
        <p:nvSpPr>
          <p:cNvPr id="25" name="Title 1">
            <a:extLst>
              <a:ext uri="{FF2B5EF4-FFF2-40B4-BE49-F238E27FC236}">
                <a16:creationId xmlns:a16="http://schemas.microsoft.com/office/drawing/2014/main" id="{915E639F-8691-408F-AE7A-DEFF646B8718}"/>
              </a:ext>
            </a:extLst>
          </p:cNvPr>
          <p:cNvSpPr txBox="1">
            <a:spLocks/>
          </p:cNvSpPr>
          <p:nvPr userDrawn="1"/>
        </p:nvSpPr>
        <p:spPr>
          <a:xfrm rot="5400000">
            <a:off x="-699424" y="360759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a:ln>
                  <a:noFill/>
                </a:ln>
                <a:solidFill>
                  <a:srgbClr val="F77A9A">
                    <a:lumMod val="60000"/>
                    <a:lumOff val="40000"/>
                  </a:srgbClr>
                </a:solidFill>
                <a:effectLst/>
                <a:uLnTx/>
                <a:uFillTx/>
                <a:latin typeface="#9Slide07 HoneyCream" pitchFamily="2" charset="0"/>
                <a:ea typeface="+mj-ea"/>
                <a:cs typeface="+mj-cs"/>
              </a:rPr>
              <a:t>Diệu Hiền</a:t>
            </a:r>
            <a:endParaRPr kumimoji="0" lang="en-US" sz="2000" b="0" i="0" u="none" strike="noStrike" kern="1200" cap="none" spc="0" normalizeH="0" baseline="0" noProof="0" dirty="0">
              <a:ln>
                <a:noFill/>
              </a:ln>
              <a:solidFill>
                <a:srgbClr val="F77A9A">
                  <a:lumMod val="60000"/>
                  <a:lumOff val="40000"/>
                </a:srgbClr>
              </a:solidFill>
              <a:effectLst/>
              <a:uLnTx/>
              <a:uFillTx/>
              <a:latin typeface="#9Slide07 HoneyCream" pitchFamily="2" charset="0"/>
              <a:ea typeface="+mj-ea"/>
              <a:cs typeface="+mj-cs"/>
            </a:endParaRPr>
          </a:p>
        </p:txBody>
      </p:sp>
      <p:sp>
        <p:nvSpPr>
          <p:cNvPr id="26" name="Title 1">
            <a:extLst>
              <a:ext uri="{FF2B5EF4-FFF2-40B4-BE49-F238E27FC236}">
                <a16:creationId xmlns:a16="http://schemas.microsoft.com/office/drawing/2014/main" id="{1E42199F-C673-4295-8D5A-BCACE96DD8B5}"/>
              </a:ext>
            </a:extLst>
          </p:cNvPr>
          <p:cNvSpPr txBox="1">
            <a:spLocks/>
          </p:cNvSpPr>
          <p:nvPr userDrawn="1"/>
        </p:nvSpPr>
        <p:spPr>
          <a:xfrm>
            <a:off x="962341" y="92779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165295750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2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749408D-80A1-443B-AD49-6B36537AC284}"/>
              </a:ext>
            </a:extLst>
          </p:cNvPr>
          <p:cNvGrpSpPr/>
          <p:nvPr userDrawn="1"/>
        </p:nvGrpSpPr>
        <p:grpSpPr>
          <a:xfrm>
            <a:off x="2805951" y="7591288"/>
            <a:ext cx="7323581" cy="2107593"/>
            <a:chOff x="4806671" y="3096265"/>
            <a:chExt cx="4931242" cy="1474321"/>
          </a:xfrm>
        </p:grpSpPr>
        <p:sp>
          <p:nvSpPr>
            <p:cNvPr id="9" name="Rounded Rectangle 7">
              <a:extLst>
                <a:ext uri="{FF2B5EF4-FFF2-40B4-BE49-F238E27FC236}">
                  <a16:creationId xmlns:a16="http://schemas.microsoft.com/office/drawing/2014/main" id="{EB2E0FF3-12E8-47F9-BA74-BB97DFE4EEB8}"/>
                </a:ext>
              </a:extLst>
            </p:cNvPr>
            <p:cNvSpPr/>
            <p:nvPr/>
          </p:nvSpPr>
          <p:spPr>
            <a:xfrm>
              <a:off x="4806671" y="3579787"/>
              <a:ext cx="4931242" cy="990799"/>
            </a:xfrm>
            <a:prstGeom prst="roundRect">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1F361DCC-4B89-4B66-B765-68009BC5E58D}"/>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5253915" y="3096265"/>
              <a:ext cx="850719" cy="704872"/>
            </a:xfrm>
            <a:prstGeom prst="rect">
              <a:avLst/>
            </a:prstGeom>
          </p:spPr>
        </p:pic>
      </p:grpSp>
      <p:pic>
        <p:nvPicPr>
          <p:cNvPr id="15" name="Picture 14">
            <a:extLst>
              <a:ext uri="{FF2B5EF4-FFF2-40B4-BE49-F238E27FC236}">
                <a16:creationId xmlns:a16="http://schemas.microsoft.com/office/drawing/2014/main" id="{AA6B0FF4-1453-407D-9FFF-B3CFA62F85BA}"/>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10129532" y="-3699364"/>
            <a:ext cx="2186247" cy="3717751"/>
          </a:xfrm>
          <a:prstGeom prst="rect">
            <a:avLst/>
          </a:prstGeom>
        </p:spPr>
      </p:pic>
      <p:pic>
        <p:nvPicPr>
          <p:cNvPr id="16" name="Picture 15">
            <a:extLst>
              <a:ext uri="{FF2B5EF4-FFF2-40B4-BE49-F238E27FC236}">
                <a16:creationId xmlns:a16="http://schemas.microsoft.com/office/drawing/2014/main" id="{042062DA-8789-4AEF-B383-D07A009AC7E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1353101" y="7107977"/>
            <a:ext cx="1404152" cy="2387785"/>
          </a:xfrm>
          <a:prstGeom prst="rect">
            <a:avLst/>
          </a:prstGeom>
        </p:spPr>
      </p:pic>
      <p:sp>
        <p:nvSpPr>
          <p:cNvPr id="17" name="TextBox 3">
            <a:extLst>
              <a:ext uri="{FF2B5EF4-FFF2-40B4-BE49-F238E27FC236}">
                <a16:creationId xmlns:a16="http://schemas.microsoft.com/office/drawing/2014/main" id="{DCBFEE84-26C3-4766-A2AB-6D28294B7275}"/>
              </a:ext>
            </a:extLst>
          </p:cNvPr>
          <p:cNvSpPr txBox="1"/>
          <p:nvPr userDrawn="1"/>
        </p:nvSpPr>
        <p:spPr>
          <a:xfrm>
            <a:off x="3415720" y="8497123"/>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hlinkClick r:id="rId27">
                  <a:extLst>
                    <a:ext uri="{A12FA001-AC4F-418D-AE19-62706E023703}">
                      <ahyp:hlinkClr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FF00"/>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Times New Roman" panose="02020603050405020304" pitchFamily="18" charset="0"/>
            </a:endParaRPr>
          </a:p>
        </p:txBody>
      </p:sp>
      <p:pic>
        <p:nvPicPr>
          <p:cNvPr id="19" name="Picture 18">
            <a:extLst>
              <a:ext uri="{FF2B5EF4-FFF2-40B4-BE49-F238E27FC236}">
                <a16:creationId xmlns:a16="http://schemas.microsoft.com/office/drawing/2014/main" id="{DED6EA40-359C-4B4E-84A2-23FEDD004BAD}"/>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41915068" y="-25721164"/>
            <a:ext cx="2186247" cy="3717751"/>
          </a:xfrm>
          <a:prstGeom prst="rect">
            <a:avLst/>
          </a:prstGeom>
        </p:spPr>
      </p:pic>
      <p:pic>
        <p:nvPicPr>
          <p:cNvPr id="20" name="Picture 19">
            <a:extLst>
              <a:ext uri="{FF2B5EF4-FFF2-40B4-BE49-F238E27FC236}">
                <a16:creationId xmlns:a16="http://schemas.microsoft.com/office/drawing/2014/main" id="{31EF8F96-6937-495A-BDD9-C25B99528DFB}"/>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49220132" y="-25721165"/>
            <a:ext cx="2186247" cy="3717751"/>
          </a:xfrm>
          <a:prstGeom prst="rect">
            <a:avLst/>
          </a:prstGeom>
        </p:spPr>
      </p:pic>
      <p:pic>
        <p:nvPicPr>
          <p:cNvPr id="21" name="Picture 20">
            <a:extLst>
              <a:ext uri="{FF2B5EF4-FFF2-40B4-BE49-F238E27FC236}">
                <a16:creationId xmlns:a16="http://schemas.microsoft.com/office/drawing/2014/main" id="{A770C2DB-ED69-4EFD-A0A8-3548EEBE0845}"/>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40801494" y="29981036"/>
            <a:ext cx="2186247" cy="3717751"/>
          </a:xfrm>
          <a:prstGeom prst="rect">
            <a:avLst/>
          </a:prstGeom>
        </p:spPr>
      </p:pic>
      <p:pic>
        <p:nvPicPr>
          <p:cNvPr id="22" name="Picture 21">
            <a:extLst>
              <a:ext uri="{FF2B5EF4-FFF2-40B4-BE49-F238E27FC236}">
                <a16:creationId xmlns:a16="http://schemas.microsoft.com/office/drawing/2014/main" id="{4122FE07-D93C-4AD3-B606-14D88415884D}"/>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51444296" y="29981035"/>
            <a:ext cx="2186247" cy="3717751"/>
          </a:xfrm>
          <a:prstGeom prst="rect">
            <a:avLst/>
          </a:prstGeom>
        </p:spPr>
      </p:pic>
      <p:sp>
        <p:nvSpPr>
          <p:cNvPr id="23" name="Title 1">
            <a:extLst>
              <a:ext uri="{FF2B5EF4-FFF2-40B4-BE49-F238E27FC236}">
                <a16:creationId xmlns:a16="http://schemas.microsoft.com/office/drawing/2014/main" id="{89F1DDC1-2145-4132-9780-6A21C4BE1925}"/>
              </a:ext>
            </a:extLst>
          </p:cNvPr>
          <p:cNvSpPr txBox="1">
            <a:spLocks/>
          </p:cNvSpPr>
          <p:nvPr userDrawn="1"/>
        </p:nvSpPr>
        <p:spPr>
          <a:xfrm>
            <a:off x="-175254" y="-79354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78DB0"/>
                </a:solidFill>
                <a:effectLst/>
                <a:uLnTx/>
                <a:uFillTx/>
                <a:latin typeface="#9Slide07 Altus" pitchFamily="2" charset="0"/>
                <a:ea typeface="+mj-ea"/>
                <a:cs typeface="+mj-cs"/>
              </a:rPr>
              <a:t>By: Diệu Hiền</a:t>
            </a:r>
            <a:endParaRPr kumimoji="0" lang="en-US" sz="3200" b="0" i="0" u="none" strike="noStrike" kern="1200" cap="none" spc="0" normalizeH="0" baseline="0" noProof="0" dirty="0">
              <a:ln>
                <a:noFill/>
              </a:ln>
              <a:solidFill>
                <a:srgbClr val="E78DB0"/>
              </a:solidFill>
              <a:effectLst/>
              <a:uLnTx/>
              <a:uFillTx/>
              <a:latin typeface="#9Slide07 Altus" pitchFamily="2" charset="0"/>
              <a:ea typeface="+mj-ea"/>
              <a:cs typeface="+mj-cs"/>
            </a:endParaRPr>
          </a:p>
        </p:txBody>
      </p:sp>
      <p:sp>
        <p:nvSpPr>
          <p:cNvPr id="25" name="Title 1">
            <a:extLst>
              <a:ext uri="{FF2B5EF4-FFF2-40B4-BE49-F238E27FC236}">
                <a16:creationId xmlns:a16="http://schemas.microsoft.com/office/drawing/2014/main" id="{915E639F-8691-408F-AE7A-DEFF646B8718}"/>
              </a:ext>
            </a:extLst>
          </p:cNvPr>
          <p:cNvSpPr txBox="1">
            <a:spLocks/>
          </p:cNvSpPr>
          <p:nvPr userDrawn="1"/>
        </p:nvSpPr>
        <p:spPr>
          <a:xfrm rot="5400000">
            <a:off x="-699424" y="360759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a:ln>
                  <a:noFill/>
                </a:ln>
                <a:solidFill>
                  <a:srgbClr val="F77A9A">
                    <a:lumMod val="60000"/>
                    <a:lumOff val="40000"/>
                  </a:srgbClr>
                </a:solidFill>
                <a:effectLst/>
                <a:uLnTx/>
                <a:uFillTx/>
                <a:latin typeface="#9Slide07 HoneyCream" pitchFamily="2" charset="0"/>
                <a:ea typeface="+mj-ea"/>
                <a:cs typeface="+mj-cs"/>
              </a:rPr>
              <a:t>Diệu Hiền</a:t>
            </a:r>
            <a:endParaRPr kumimoji="0" lang="en-US" sz="2000" b="0" i="0" u="none" strike="noStrike" kern="1200" cap="none" spc="0" normalizeH="0" baseline="0" noProof="0" dirty="0">
              <a:ln>
                <a:noFill/>
              </a:ln>
              <a:solidFill>
                <a:srgbClr val="F77A9A">
                  <a:lumMod val="60000"/>
                  <a:lumOff val="40000"/>
                </a:srgbClr>
              </a:solidFill>
              <a:effectLst/>
              <a:uLnTx/>
              <a:uFillTx/>
              <a:latin typeface="#9Slide07 HoneyCream" pitchFamily="2" charset="0"/>
              <a:ea typeface="+mj-ea"/>
              <a:cs typeface="+mj-cs"/>
            </a:endParaRPr>
          </a:p>
        </p:txBody>
      </p:sp>
      <p:sp>
        <p:nvSpPr>
          <p:cNvPr id="26" name="Title 1">
            <a:extLst>
              <a:ext uri="{FF2B5EF4-FFF2-40B4-BE49-F238E27FC236}">
                <a16:creationId xmlns:a16="http://schemas.microsoft.com/office/drawing/2014/main" id="{1E42199F-C673-4295-8D5A-BCACE96DD8B5}"/>
              </a:ext>
            </a:extLst>
          </p:cNvPr>
          <p:cNvSpPr txBox="1">
            <a:spLocks/>
          </p:cNvSpPr>
          <p:nvPr userDrawn="1"/>
        </p:nvSpPr>
        <p:spPr>
          <a:xfrm>
            <a:off x="962341" y="92779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257687197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 id="2147483748" r:id="rId18"/>
    <p:sldLayoutId id="2147483749" r:id="rId19"/>
    <p:sldLayoutId id="2147483750" r:id="rId20"/>
    <p:sldLayoutId id="214748375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749408D-80A1-443B-AD49-6B36537AC284}"/>
              </a:ext>
            </a:extLst>
          </p:cNvPr>
          <p:cNvGrpSpPr/>
          <p:nvPr userDrawn="1"/>
        </p:nvGrpSpPr>
        <p:grpSpPr>
          <a:xfrm>
            <a:off x="2805951" y="7591288"/>
            <a:ext cx="7323581" cy="2107593"/>
            <a:chOff x="4806671" y="3096265"/>
            <a:chExt cx="4931242" cy="1474321"/>
          </a:xfrm>
        </p:grpSpPr>
        <p:sp>
          <p:nvSpPr>
            <p:cNvPr id="9" name="Rounded Rectangle 7">
              <a:extLst>
                <a:ext uri="{FF2B5EF4-FFF2-40B4-BE49-F238E27FC236}">
                  <a16:creationId xmlns:a16="http://schemas.microsoft.com/office/drawing/2014/main" id="{EB2E0FF3-12E8-47F9-BA74-BB97DFE4EEB8}"/>
                </a:ext>
              </a:extLst>
            </p:cNvPr>
            <p:cNvSpPr/>
            <p:nvPr/>
          </p:nvSpPr>
          <p:spPr>
            <a:xfrm>
              <a:off x="4806671" y="3579787"/>
              <a:ext cx="4931242" cy="990799"/>
            </a:xfrm>
            <a:prstGeom prst="roundRect">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1F361DCC-4B89-4B66-B765-68009BC5E5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3915" y="3096265"/>
              <a:ext cx="850719" cy="704872"/>
            </a:xfrm>
            <a:prstGeom prst="rect">
              <a:avLst/>
            </a:prstGeom>
          </p:spPr>
        </p:pic>
      </p:grpSp>
      <p:pic>
        <p:nvPicPr>
          <p:cNvPr id="15" name="Picture 14">
            <a:extLst>
              <a:ext uri="{FF2B5EF4-FFF2-40B4-BE49-F238E27FC236}">
                <a16:creationId xmlns:a16="http://schemas.microsoft.com/office/drawing/2014/main" id="{AA6B0FF4-1453-407D-9FFF-B3CFA62F85BA}"/>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129532" y="-3699364"/>
            <a:ext cx="2186247" cy="3717751"/>
          </a:xfrm>
          <a:prstGeom prst="rect">
            <a:avLst/>
          </a:prstGeom>
        </p:spPr>
      </p:pic>
      <p:pic>
        <p:nvPicPr>
          <p:cNvPr id="16" name="Picture 15">
            <a:extLst>
              <a:ext uri="{FF2B5EF4-FFF2-40B4-BE49-F238E27FC236}">
                <a16:creationId xmlns:a16="http://schemas.microsoft.com/office/drawing/2014/main" id="{042062DA-8789-4AEF-B383-D07A009AC7E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53101" y="7107977"/>
            <a:ext cx="1404152" cy="2387785"/>
          </a:xfrm>
          <a:prstGeom prst="rect">
            <a:avLst/>
          </a:prstGeom>
        </p:spPr>
      </p:pic>
      <p:sp>
        <p:nvSpPr>
          <p:cNvPr id="17" name="TextBox 3">
            <a:extLst>
              <a:ext uri="{FF2B5EF4-FFF2-40B4-BE49-F238E27FC236}">
                <a16:creationId xmlns:a16="http://schemas.microsoft.com/office/drawing/2014/main" id="{DCBFEE84-26C3-4766-A2AB-6D28294B7275}"/>
              </a:ext>
            </a:extLst>
          </p:cNvPr>
          <p:cNvSpPr txBox="1"/>
          <p:nvPr userDrawn="1"/>
        </p:nvSpPr>
        <p:spPr>
          <a:xfrm>
            <a:off x="3415720" y="8497123"/>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srgbClr val="F77A9A">
                    <a:lumMod val="20000"/>
                    <a:lumOff val="80000"/>
                  </a:srgbClr>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hlinkClick r:id="rId7">
                  <a:extLst>
                    <a:ext uri="{A12FA001-AC4F-418D-AE19-62706E023703}">
                      <ahyp:hlinkClr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FF00"/>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F77A9A">
                  <a:lumMod val="20000"/>
                  <a:lumOff val="80000"/>
                </a:srgbClr>
              </a:solidFill>
              <a:effectLst/>
              <a:uLnTx/>
              <a:uFillTx/>
              <a:latin typeface="SVN-Newton" panose="02040603050506020204" pitchFamily="18" charset="0"/>
              <a:ea typeface="+mn-ea"/>
              <a:cs typeface="Times New Roman" panose="02020603050405020304" pitchFamily="18" charset="0"/>
            </a:endParaRPr>
          </a:p>
        </p:txBody>
      </p:sp>
      <p:pic>
        <p:nvPicPr>
          <p:cNvPr id="19" name="Picture 18">
            <a:extLst>
              <a:ext uri="{FF2B5EF4-FFF2-40B4-BE49-F238E27FC236}">
                <a16:creationId xmlns:a16="http://schemas.microsoft.com/office/drawing/2014/main" id="{DED6EA40-359C-4B4E-84A2-23FEDD004BA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15068" y="-25721164"/>
            <a:ext cx="2186247" cy="3717751"/>
          </a:xfrm>
          <a:prstGeom prst="rect">
            <a:avLst/>
          </a:prstGeom>
        </p:spPr>
      </p:pic>
      <p:pic>
        <p:nvPicPr>
          <p:cNvPr id="20" name="Picture 19">
            <a:extLst>
              <a:ext uri="{FF2B5EF4-FFF2-40B4-BE49-F238E27FC236}">
                <a16:creationId xmlns:a16="http://schemas.microsoft.com/office/drawing/2014/main" id="{31EF8F96-6937-495A-BDD9-C25B99528DFB}"/>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220132" y="-25721165"/>
            <a:ext cx="2186247" cy="3717751"/>
          </a:xfrm>
          <a:prstGeom prst="rect">
            <a:avLst/>
          </a:prstGeom>
        </p:spPr>
      </p:pic>
      <p:pic>
        <p:nvPicPr>
          <p:cNvPr id="21" name="Picture 20">
            <a:extLst>
              <a:ext uri="{FF2B5EF4-FFF2-40B4-BE49-F238E27FC236}">
                <a16:creationId xmlns:a16="http://schemas.microsoft.com/office/drawing/2014/main" id="{A770C2DB-ED69-4EFD-A0A8-3548EEBE0845}"/>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01494" y="29981036"/>
            <a:ext cx="2186247" cy="3717751"/>
          </a:xfrm>
          <a:prstGeom prst="rect">
            <a:avLst/>
          </a:prstGeom>
        </p:spPr>
      </p:pic>
      <p:pic>
        <p:nvPicPr>
          <p:cNvPr id="22" name="Picture 21">
            <a:extLst>
              <a:ext uri="{FF2B5EF4-FFF2-40B4-BE49-F238E27FC236}">
                <a16:creationId xmlns:a16="http://schemas.microsoft.com/office/drawing/2014/main" id="{4122FE07-D93C-4AD3-B606-14D8841588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444296" y="29981035"/>
            <a:ext cx="2186247" cy="3717751"/>
          </a:xfrm>
          <a:prstGeom prst="rect">
            <a:avLst/>
          </a:prstGeom>
        </p:spPr>
      </p:pic>
      <p:sp>
        <p:nvSpPr>
          <p:cNvPr id="23" name="Title 1">
            <a:extLst>
              <a:ext uri="{FF2B5EF4-FFF2-40B4-BE49-F238E27FC236}">
                <a16:creationId xmlns:a16="http://schemas.microsoft.com/office/drawing/2014/main" id="{89F1DDC1-2145-4132-9780-6A21C4BE1925}"/>
              </a:ext>
            </a:extLst>
          </p:cNvPr>
          <p:cNvSpPr txBox="1">
            <a:spLocks/>
          </p:cNvSpPr>
          <p:nvPr userDrawn="1"/>
        </p:nvSpPr>
        <p:spPr>
          <a:xfrm>
            <a:off x="-175254" y="-79354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78DB0"/>
                </a:solidFill>
                <a:effectLst/>
                <a:uLnTx/>
                <a:uFillTx/>
                <a:latin typeface="#9Slide07 Altus" pitchFamily="2" charset="0"/>
                <a:ea typeface="+mj-ea"/>
                <a:cs typeface="+mj-cs"/>
              </a:rPr>
              <a:t>By: Diệu Hiền</a:t>
            </a:r>
            <a:endParaRPr kumimoji="0" lang="en-US" sz="3200" b="0" i="0" u="none" strike="noStrike" kern="1200" cap="none" spc="0" normalizeH="0" baseline="0" noProof="0" dirty="0">
              <a:ln>
                <a:noFill/>
              </a:ln>
              <a:solidFill>
                <a:srgbClr val="E78DB0"/>
              </a:solidFill>
              <a:effectLst/>
              <a:uLnTx/>
              <a:uFillTx/>
              <a:latin typeface="#9Slide07 Altus" pitchFamily="2" charset="0"/>
              <a:ea typeface="+mj-ea"/>
              <a:cs typeface="+mj-cs"/>
            </a:endParaRPr>
          </a:p>
        </p:txBody>
      </p:sp>
      <p:sp>
        <p:nvSpPr>
          <p:cNvPr id="25" name="Title 1">
            <a:extLst>
              <a:ext uri="{FF2B5EF4-FFF2-40B4-BE49-F238E27FC236}">
                <a16:creationId xmlns:a16="http://schemas.microsoft.com/office/drawing/2014/main" id="{915E639F-8691-408F-AE7A-DEFF646B8718}"/>
              </a:ext>
            </a:extLst>
          </p:cNvPr>
          <p:cNvSpPr txBox="1">
            <a:spLocks/>
          </p:cNvSpPr>
          <p:nvPr userDrawn="1"/>
        </p:nvSpPr>
        <p:spPr>
          <a:xfrm rot="5400000">
            <a:off x="-699424" y="360759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a:ln>
                  <a:noFill/>
                </a:ln>
                <a:solidFill>
                  <a:srgbClr val="F77A9A">
                    <a:lumMod val="60000"/>
                    <a:lumOff val="40000"/>
                  </a:srgbClr>
                </a:solidFill>
                <a:effectLst/>
                <a:uLnTx/>
                <a:uFillTx/>
                <a:latin typeface="#9Slide07 HoneyCream" pitchFamily="2" charset="0"/>
                <a:ea typeface="+mj-ea"/>
                <a:cs typeface="+mj-cs"/>
              </a:rPr>
              <a:t>Diệu Hiền</a:t>
            </a:r>
            <a:endParaRPr kumimoji="0" lang="en-US" sz="2000" b="0" i="0" u="none" strike="noStrike" kern="1200" cap="none" spc="0" normalizeH="0" baseline="0" noProof="0" dirty="0">
              <a:ln>
                <a:noFill/>
              </a:ln>
              <a:solidFill>
                <a:srgbClr val="F77A9A">
                  <a:lumMod val="60000"/>
                  <a:lumOff val="40000"/>
                </a:srgbClr>
              </a:solidFill>
              <a:effectLst/>
              <a:uLnTx/>
              <a:uFillTx/>
              <a:latin typeface="#9Slide07 HoneyCream" pitchFamily="2" charset="0"/>
              <a:ea typeface="+mj-ea"/>
              <a:cs typeface="+mj-cs"/>
            </a:endParaRPr>
          </a:p>
        </p:txBody>
      </p:sp>
      <p:sp>
        <p:nvSpPr>
          <p:cNvPr id="26" name="Title 1">
            <a:extLst>
              <a:ext uri="{FF2B5EF4-FFF2-40B4-BE49-F238E27FC236}">
                <a16:creationId xmlns:a16="http://schemas.microsoft.com/office/drawing/2014/main" id="{1E42199F-C673-4295-8D5A-BCACE96DD8B5}"/>
              </a:ext>
            </a:extLst>
          </p:cNvPr>
          <p:cNvSpPr txBox="1">
            <a:spLocks/>
          </p:cNvSpPr>
          <p:nvPr userDrawn="1"/>
        </p:nvSpPr>
        <p:spPr>
          <a:xfrm>
            <a:off x="962341" y="92779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568693099"/>
      </p:ext>
    </p:extLst>
  </p:cSld>
  <p:clrMap bg1="lt1" tx1="dk1" bg2="lt2" tx2="dk2" accent1="accent1" accent2="accent2" accent3="accent3" accent4="accent4" accent5="accent5" accent6="accent6" hlink="hlink" folHlink="folHlink"/>
  <p:sldLayoutIdLst>
    <p:sldLayoutId id="214748378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slideLayout" Target="../slideLayouts/slideLayout1.xml"/><Relationship Id="rId7" Type="http://schemas.openxmlformats.org/officeDocument/2006/relationships/image" Target="../media/image4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1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92.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9.png"/><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audio" Target="../media/audio1.wav"/><Relationship Id="rId1" Type="http://schemas.openxmlformats.org/officeDocument/2006/relationships/slideLayout" Target="../slideLayouts/slideLayout3.xml"/><Relationship Id="rId6" Type="http://schemas.openxmlformats.org/officeDocument/2006/relationships/image" Target="../media/image54.svg"/><Relationship Id="rId11" Type="http://schemas.openxmlformats.org/officeDocument/2006/relationships/audio" Target="../media/audio1.wav"/><Relationship Id="rId5" Type="http://schemas.openxmlformats.org/officeDocument/2006/relationships/image" Target="../media/image53.png"/><Relationship Id="rId10" Type="http://schemas.openxmlformats.org/officeDocument/2006/relationships/image" Target="../media/image58.svg"/><Relationship Id="rId4" Type="http://schemas.openxmlformats.org/officeDocument/2006/relationships/image" Target="../media/image52.svg"/><Relationship Id="rId9" Type="http://schemas.openxmlformats.org/officeDocument/2006/relationships/image" Target="../media/image57.png"/></Relationships>
</file>

<file path=ppt/slides/_rels/slide4.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slide" Target="slide15.xml"/><Relationship Id="rId18" Type="http://schemas.openxmlformats.org/officeDocument/2006/relationships/image" Target="../media/image68.png"/><Relationship Id="rId3" Type="http://schemas.openxmlformats.org/officeDocument/2006/relationships/image" Target="../media/image59.png"/><Relationship Id="rId21" Type="http://schemas.openxmlformats.org/officeDocument/2006/relationships/image" Target="../media/image69.png"/><Relationship Id="rId7" Type="http://schemas.microsoft.com/office/2007/relationships/hdphoto" Target="../media/hdphoto4.wdp"/><Relationship Id="rId12" Type="http://schemas.openxmlformats.org/officeDocument/2006/relationships/image" Target="../media/image65.png"/><Relationship Id="rId17" Type="http://schemas.openxmlformats.org/officeDocument/2006/relationships/slide" Target="slide5.xml"/><Relationship Id="rId2" Type="http://schemas.openxmlformats.org/officeDocument/2006/relationships/notesSlide" Target="../notesSlides/notesSlide1.xml"/><Relationship Id="rId16" Type="http://schemas.openxmlformats.org/officeDocument/2006/relationships/image" Target="../media/image67.png"/><Relationship Id="rId20" Type="http://schemas.openxmlformats.org/officeDocument/2006/relationships/slide" Target="slide8.xml"/><Relationship Id="rId1" Type="http://schemas.openxmlformats.org/officeDocument/2006/relationships/slideLayout" Target="../slideLayouts/slideLayout25.xml"/><Relationship Id="rId6" Type="http://schemas.openxmlformats.org/officeDocument/2006/relationships/image" Target="../media/image61.png"/><Relationship Id="rId11" Type="http://schemas.openxmlformats.org/officeDocument/2006/relationships/image" Target="../media/image64.png"/><Relationship Id="rId5" Type="http://schemas.openxmlformats.org/officeDocument/2006/relationships/image" Target="../media/image60.png"/><Relationship Id="rId15" Type="http://schemas.openxmlformats.org/officeDocument/2006/relationships/slide" Target="slide6.xml"/><Relationship Id="rId10" Type="http://schemas.openxmlformats.org/officeDocument/2006/relationships/image" Target="../media/image63.png"/><Relationship Id="rId19" Type="http://schemas.openxmlformats.org/officeDocument/2006/relationships/slide" Target="slide7.xml"/><Relationship Id="rId4" Type="http://schemas.microsoft.com/office/2007/relationships/hdphoto" Target="../media/hdphoto3.wdp"/><Relationship Id="rId9" Type="http://schemas.microsoft.com/office/2007/relationships/hdphoto" Target="../media/hdphoto5.wdp"/><Relationship Id="rId14" Type="http://schemas.openxmlformats.org/officeDocument/2006/relationships/image" Target="../media/image66.png"/><Relationship Id="rId22" Type="http://schemas.openxmlformats.org/officeDocument/2006/relationships/image" Target="../media/image70.svg"/></Relationships>
</file>

<file path=ppt/slides/_rels/slide5.xml.rels><?xml version="1.0" encoding="UTF-8" standalone="yes"?>
<Relationships xmlns="http://schemas.openxmlformats.org/package/2006/relationships"><Relationship Id="rId8" Type="http://schemas.openxmlformats.org/officeDocument/2006/relationships/image" Target="../media/image40.svg"/><Relationship Id="rId13" Type="http://schemas.microsoft.com/office/2007/relationships/hdphoto" Target="../media/hdphoto6.wdp"/><Relationship Id="rId18" Type="http://schemas.openxmlformats.org/officeDocument/2006/relationships/image" Target="../media/image70.svg"/><Relationship Id="rId3" Type="http://schemas.openxmlformats.org/officeDocument/2006/relationships/audio" Target="NULL" TargetMode="External"/><Relationship Id="rId7" Type="http://schemas.openxmlformats.org/officeDocument/2006/relationships/image" Target="../media/image39.png"/><Relationship Id="rId12" Type="http://schemas.openxmlformats.org/officeDocument/2006/relationships/image" Target="../media/image74.png"/><Relationship Id="rId17" Type="http://schemas.openxmlformats.org/officeDocument/2006/relationships/image" Target="../media/image69.png"/><Relationship Id="rId2" Type="http://schemas.openxmlformats.org/officeDocument/2006/relationships/audio" Target="../media/media2.mp3"/><Relationship Id="rId16" Type="http://schemas.openxmlformats.org/officeDocument/2006/relationships/slide" Target="slide4.xml"/><Relationship Id="rId1" Type="http://schemas.microsoft.com/office/2007/relationships/media" Target="../media/media2.mp3"/><Relationship Id="rId6" Type="http://schemas.openxmlformats.org/officeDocument/2006/relationships/notesSlide" Target="../notesSlides/notesSlide2.xml"/><Relationship Id="rId11" Type="http://schemas.openxmlformats.org/officeDocument/2006/relationships/image" Target="../media/image73.png"/><Relationship Id="rId5" Type="http://schemas.openxmlformats.org/officeDocument/2006/relationships/slideLayout" Target="../slideLayouts/slideLayout37.xml"/><Relationship Id="rId15" Type="http://schemas.openxmlformats.org/officeDocument/2006/relationships/image" Target="../media/image76.png"/><Relationship Id="rId10" Type="http://schemas.openxmlformats.org/officeDocument/2006/relationships/image" Target="../media/image72.svg"/><Relationship Id="rId4" Type="http://schemas.microsoft.com/office/2007/relationships/media" Target="../media/media3.mp3"/><Relationship Id="rId9" Type="http://schemas.openxmlformats.org/officeDocument/2006/relationships/image" Target="../media/image71.png"/><Relationship Id="rId14" Type="http://schemas.openxmlformats.org/officeDocument/2006/relationships/image" Target="../media/image75.png"/></Relationships>
</file>

<file path=ppt/slides/_rels/slide6.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77.png"/><Relationship Id="rId18" Type="http://schemas.openxmlformats.org/officeDocument/2006/relationships/image" Target="../media/image69.png"/><Relationship Id="rId3" Type="http://schemas.openxmlformats.org/officeDocument/2006/relationships/audio" Target="NULL" TargetMode="External"/><Relationship Id="rId7" Type="http://schemas.openxmlformats.org/officeDocument/2006/relationships/image" Target="../media/image39.png"/><Relationship Id="rId12" Type="http://schemas.openxmlformats.org/officeDocument/2006/relationships/image" Target="../media/image76.png"/><Relationship Id="rId17" Type="http://schemas.openxmlformats.org/officeDocument/2006/relationships/slide" Target="slide4.xml"/><Relationship Id="rId2" Type="http://schemas.openxmlformats.org/officeDocument/2006/relationships/audio" Target="../media/media2.mp3"/><Relationship Id="rId16" Type="http://schemas.openxmlformats.org/officeDocument/2006/relationships/image" Target="../media/image78.png"/><Relationship Id="rId1" Type="http://schemas.microsoft.com/office/2007/relationships/media" Target="../media/media2.mp3"/><Relationship Id="rId6" Type="http://schemas.openxmlformats.org/officeDocument/2006/relationships/notesSlide" Target="../notesSlides/notesSlide3.xml"/><Relationship Id="rId11" Type="http://schemas.openxmlformats.org/officeDocument/2006/relationships/image" Target="../media/image73.png"/><Relationship Id="rId5" Type="http://schemas.openxmlformats.org/officeDocument/2006/relationships/slideLayout" Target="../slideLayouts/slideLayout46.xml"/><Relationship Id="rId15" Type="http://schemas.openxmlformats.org/officeDocument/2006/relationships/slide" Target="slide13.xml"/><Relationship Id="rId10" Type="http://schemas.openxmlformats.org/officeDocument/2006/relationships/image" Target="../media/image72.svg"/><Relationship Id="rId19" Type="http://schemas.openxmlformats.org/officeDocument/2006/relationships/image" Target="../media/image70.svg"/><Relationship Id="rId4" Type="http://schemas.microsoft.com/office/2007/relationships/media" Target="../media/media3.mp3"/><Relationship Id="rId9" Type="http://schemas.openxmlformats.org/officeDocument/2006/relationships/image" Target="../media/image71.png"/><Relationship Id="rId14" Type="http://schemas.microsoft.com/office/2007/relationships/hdphoto" Target="../media/hdphoto7.wdp"/></Relationships>
</file>

<file path=ppt/slides/_rels/slide7.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79.png"/><Relationship Id="rId18" Type="http://schemas.openxmlformats.org/officeDocument/2006/relationships/image" Target="../media/image70.svg"/><Relationship Id="rId3" Type="http://schemas.openxmlformats.org/officeDocument/2006/relationships/audio" Target="NULL" TargetMode="External"/><Relationship Id="rId7" Type="http://schemas.openxmlformats.org/officeDocument/2006/relationships/image" Target="../media/image39.png"/><Relationship Id="rId12" Type="http://schemas.openxmlformats.org/officeDocument/2006/relationships/image" Target="../media/image76.png"/><Relationship Id="rId17" Type="http://schemas.openxmlformats.org/officeDocument/2006/relationships/image" Target="../media/image69.png"/><Relationship Id="rId2" Type="http://schemas.openxmlformats.org/officeDocument/2006/relationships/audio" Target="../media/media2.mp3"/><Relationship Id="rId16" Type="http://schemas.openxmlformats.org/officeDocument/2006/relationships/slide" Target="slide4.xml"/><Relationship Id="rId1" Type="http://schemas.microsoft.com/office/2007/relationships/media" Target="../media/media2.mp3"/><Relationship Id="rId6" Type="http://schemas.openxmlformats.org/officeDocument/2006/relationships/notesSlide" Target="../notesSlides/notesSlide4.xml"/><Relationship Id="rId11" Type="http://schemas.openxmlformats.org/officeDocument/2006/relationships/image" Target="../media/image73.png"/><Relationship Id="rId5" Type="http://schemas.openxmlformats.org/officeDocument/2006/relationships/slideLayout" Target="../slideLayouts/slideLayout59.xml"/><Relationship Id="rId15" Type="http://schemas.openxmlformats.org/officeDocument/2006/relationships/image" Target="../media/image80.png"/><Relationship Id="rId10" Type="http://schemas.openxmlformats.org/officeDocument/2006/relationships/image" Target="../media/image72.svg"/><Relationship Id="rId4" Type="http://schemas.microsoft.com/office/2007/relationships/media" Target="../media/media3.mp3"/><Relationship Id="rId9" Type="http://schemas.openxmlformats.org/officeDocument/2006/relationships/image" Target="../media/image71.png"/><Relationship Id="rId14" Type="http://schemas.openxmlformats.org/officeDocument/2006/relationships/slide" Target="slide13.xml"/></Relationships>
</file>

<file path=ppt/slides/_rels/slide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slideLayout" Target="../slideLayouts/slideLayout1.xml"/><Relationship Id="rId7" Type="http://schemas.openxmlformats.org/officeDocument/2006/relationships/image" Target="../media/image4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7072" y="269827"/>
            <a:ext cx="7291571" cy="5585893"/>
          </a:xfrm>
          <a:prstGeom prst="rect">
            <a:avLst/>
          </a:prstGeom>
        </p:spPr>
      </p:pic>
      <p:pic>
        <p:nvPicPr>
          <p:cNvPr id="22"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477" y="3437678"/>
            <a:ext cx="6552508" cy="3751249"/>
          </a:xfrm>
          <a:prstGeom prst="rect">
            <a:avLst/>
          </a:prstGeom>
        </p:spPr>
      </p:pic>
      <p:pic>
        <p:nvPicPr>
          <p:cNvPr id="23"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42791" y="1473550"/>
            <a:ext cx="4088231" cy="4088231"/>
          </a:xfrm>
          <a:prstGeom prst="rect">
            <a:avLst/>
          </a:prstGeom>
        </p:spPr>
      </p:pic>
      <p:grpSp>
        <p:nvGrpSpPr>
          <p:cNvPr id="24" name="Group 23">
            <a:extLst>
              <a:ext uri="{FF2B5EF4-FFF2-40B4-BE49-F238E27FC236}">
                <a16:creationId xmlns:a16="http://schemas.microsoft.com/office/drawing/2014/main" id="{A4B691D0-E634-4ED9-B857-FF05993C04A1}"/>
              </a:ext>
            </a:extLst>
          </p:cNvPr>
          <p:cNvGrpSpPr/>
          <p:nvPr/>
        </p:nvGrpSpPr>
        <p:grpSpPr>
          <a:xfrm>
            <a:off x="-441767" y="1091755"/>
            <a:ext cx="5936920" cy="857068"/>
            <a:chOff x="679793" y="4042311"/>
            <a:chExt cx="10047815" cy="308595"/>
          </a:xfrm>
        </p:grpSpPr>
        <p:sp>
          <p:nvSpPr>
            <p:cNvPr id="25" name="TextBox 22">
              <a:extLst>
                <a:ext uri="{FF2B5EF4-FFF2-40B4-BE49-F238E27FC236}">
                  <a16:creationId xmlns:a16="http://schemas.microsoft.com/office/drawing/2014/main" id="{C5E4A84D-DF88-4DD5-8C39-3ECCA2CCE700}"/>
                </a:ext>
              </a:extLst>
            </p:cNvPr>
            <p:cNvSpPr txBox="1"/>
            <p:nvPr/>
          </p:nvSpPr>
          <p:spPr>
            <a:xfrm>
              <a:off x="679793" y="4055688"/>
              <a:ext cx="10047815" cy="295218"/>
            </a:xfrm>
            <a:prstGeom prst="rect">
              <a:avLst/>
            </a:prstGeom>
          </p:spPr>
          <p:txBody>
            <a:bodyPr lIns="0" tIns="0" rIns="0" bIns="0" rtlCol="0" anchor="t">
              <a:spAutoFit/>
            </a:bodyPr>
            <a:lstStyle/>
            <a:p>
              <a:pPr marL="0" lvl="0" indent="0" algn="ctr">
                <a:lnSpc>
                  <a:spcPts val="3380"/>
                </a:lnSpc>
                <a:spcBef>
                  <a:spcPct val="0"/>
                </a:spcBef>
              </a:pPr>
              <a:r>
                <a:rPr lang="en-US" sz="7200" b="1" spc="130">
                  <a:solidFill>
                    <a:schemeClr val="bg2">
                      <a:lumMod val="25000"/>
                    </a:schemeClr>
                  </a:solidFill>
                  <a:latin typeface="UTM Soraya" panose="02040603050506020204" pitchFamily="18" charset="0"/>
                </a:rPr>
                <a:t>TOÁN</a:t>
              </a:r>
              <a:endParaRPr lang="en-US" sz="7200" b="1" u="none" spc="130" dirty="0">
                <a:solidFill>
                  <a:schemeClr val="bg2">
                    <a:lumMod val="25000"/>
                  </a:schemeClr>
                </a:solidFill>
                <a:latin typeface="UTM Soraya" panose="02040603050506020204" pitchFamily="18" charset="0"/>
              </a:endParaRPr>
            </a:p>
          </p:txBody>
        </p:sp>
        <p:sp>
          <p:nvSpPr>
            <p:cNvPr id="26" name="TextBox 25">
              <a:extLst>
                <a:ext uri="{FF2B5EF4-FFF2-40B4-BE49-F238E27FC236}">
                  <a16:creationId xmlns:a16="http://schemas.microsoft.com/office/drawing/2014/main" id="{200156BE-423C-4B7F-BC8E-C0D7686F60CF}"/>
                </a:ext>
              </a:extLst>
            </p:cNvPr>
            <p:cNvSpPr txBox="1"/>
            <p:nvPr/>
          </p:nvSpPr>
          <p:spPr>
            <a:xfrm>
              <a:off x="2380802" y="4042311"/>
              <a:ext cx="6505045" cy="295218"/>
            </a:xfrm>
            <a:prstGeom prst="rect">
              <a:avLst/>
            </a:prstGeom>
          </p:spPr>
          <p:txBody>
            <a:bodyPr wrap="square" lIns="0" tIns="0" rIns="0" bIns="0" rtlCol="0" anchor="t">
              <a:spAutoFit/>
            </a:bodyPr>
            <a:lstStyle/>
            <a:p>
              <a:pPr marL="0" lvl="0" indent="0" algn="ctr">
                <a:lnSpc>
                  <a:spcPts val="3380"/>
                </a:lnSpc>
                <a:spcBef>
                  <a:spcPct val="0"/>
                </a:spcBef>
              </a:pPr>
              <a:r>
                <a:rPr lang="en-US" sz="7200" b="1" spc="130">
                  <a:solidFill>
                    <a:schemeClr val="accent6">
                      <a:lumMod val="75000"/>
                    </a:schemeClr>
                  </a:solidFill>
                  <a:latin typeface="UTM Soraya" panose="02040603050506020204" pitchFamily="18" charset="0"/>
                </a:rPr>
                <a:t>TOÁN</a:t>
              </a:r>
              <a:endParaRPr lang="en-US" sz="7200" b="1" u="none" spc="130" dirty="0">
                <a:solidFill>
                  <a:schemeClr val="accent6">
                    <a:lumMod val="75000"/>
                  </a:schemeClr>
                </a:solidFill>
                <a:latin typeface="UTM Soraya" panose="02040603050506020204" pitchFamily="18" charset="0"/>
              </a:endParaRPr>
            </a:p>
          </p:txBody>
        </p:sp>
      </p:grpSp>
      <p:sp>
        <p:nvSpPr>
          <p:cNvPr id="27" name="TextBox 26">
            <a:extLst>
              <a:ext uri="{FF2B5EF4-FFF2-40B4-BE49-F238E27FC236}">
                <a16:creationId xmlns:a16="http://schemas.microsoft.com/office/drawing/2014/main" id="{2821A8F2-AA18-4FBC-967E-075C7A94C6D3}"/>
              </a:ext>
            </a:extLst>
          </p:cNvPr>
          <p:cNvSpPr txBox="1"/>
          <p:nvPr/>
        </p:nvSpPr>
        <p:spPr>
          <a:xfrm>
            <a:off x="6565290" y="3508071"/>
            <a:ext cx="2537351" cy="923330"/>
          </a:xfrm>
          <a:prstGeom prst="rect">
            <a:avLst/>
          </a:prstGeom>
          <a:noFill/>
        </p:spPr>
        <p:txBody>
          <a:bodyPr wrap="square" rtlCol="0">
            <a:spAutoFit/>
            <a:scene3d>
              <a:camera prst="orthographicFront"/>
              <a:lightRig rig="threePt" dir="t"/>
            </a:scene3d>
            <a:sp3d extrusionH="57150">
              <a:bevelT w="38100" h="38100"/>
            </a:sp3d>
          </a:bodyPr>
          <a:lstStyle/>
          <a:p>
            <a:r>
              <a:rPr lang="en-US" sz="5400">
                <a:ln w="19050">
                  <a:solidFill>
                    <a:schemeClr val="bg1"/>
                  </a:solidFill>
                </a:ln>
                <a:gradFill>
                  <a:gsLst>
                    <a:gs pos="28000">
                      <a:schemeClr val="accent6">
                        <a:lumMod val="50000"/>
                      </a:schemeClr>
                    </a:gs>
                    <a:gs pos="59000">
                      <a:srgbClr val="5E913B"/>
                    </a:gs>
                    <a:gs pos="83000">
                      <a:schemeClr val="accent6">
                        <a:lumMod val="50000"/>
                      </a:schemeClr>
                    </a:gs>
                  </a:gsLst>
                  <a:lin ang="5400000" scaled="1"/>
                </a:gradFill>
                <a:latin typeface="UVN Bai Sau Nang" panose="04030905020802020C03" pitchFamily="82" charset="0"/>
              </a:rPr>
              <a:t>Trang 7</a:t>
            </a:r>
          </a:p>
        </p:txBody>
      </p:sp>
      <p:pic>
        <p:nvPicPr>
          <p:cNvPr id="28" name="Picture 27" descr="A picture containing text, clipart&#10;&#10;Description automatically generated">
            <a:extLst>
              <a:ext uri="{FF2B5EF4-FFF2-40B4-BE49-F238E27FC236}">
                <a16:creationId xmlns:a16="http://schemas.microsoft.com/office/drawing/2014/main" id="{9C7D3DBC-4E9E-438F-9438-39CE0D63CED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1470" y="1465315"/>
            <a:ext cx="6158434" cy="1541767"/>
          </a:xfrm>
          <a:prstGeom prst="rect">
            <a:avLst/>
          </a:prstGeom>
        </p:spPr>
      </p:pic>
      <p:sp>
        <p:nvSpPr>
          <p:cNvPr id="29" name="TextBox 28"/>
          <p:cNvSpPr txBox="1"/>
          <p:nvPr/>
        </p:nvSpPr>
        <p:spPr>
          <a:xfrm>
            <a:off x="9813170" y="6339066"/>
            <a:ext cx="1343659" cy="338554"/>
          </a:xfrm>
          <a:prstGeom prst="rect">
            <a:avLst/>
          </a:prstGeom>
          <a:noFill/>
        </p:spPr>
        <p:txBody>
          <a:bodyPr wrap="square" rtlCol="0">
            <a:spAutoFit/>
          </a:bodyPr>
          <a:lstStyle/>
          <a:p>
            <a:r>
              <a:rPr lang="en-US" sz="1600">
                <a:solidFill>
                  <a:srgbClr val="92D050"/>
                </a:solidFill>
                <a:latin typeface="UTM Showcard" panose="02040603050506020204" pitchFamily="18" charset="0"/>
                <a:ea typeface="微软雅黑" panose="020B0503020204020204" pitchFamily="34" charset="-122"/>
              </a:rPr>
              <a:t>Măng non</a:t>
            </a:r>
            <a:endParaRPr lang="en-US" sz="1600" dirty="0">
              <a:solidFill>
                <a:srgbClr val="92D050"/>
              </a:solidFill>
              <a:latin typeface="UTM Showcard" panose="02040603050506020204" pitchFamily="18" charset="0"/>
              <a:ea typeface="微软雅黑" panose="020B0503020204020204" pitchFamily="34" charset="-122"/>
            </a:endParaRPr>
          </a:p>
        </p:txBody>
      </p:sp>
      <p:pic>
        <p:nvPicPr>
          <p:cNvPr id="30" name="轻松欢乐节奏感动进取电子音乐.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6632" y="0"/>
            <a:ext cx="1166672" cy="1166672"/>
          </a:xfrm>
          <a:prstGeom prst="rect">
            <a:avLst/>
          </a:prstGeom>
        </p:spPr>
      </p:pic>
    </p:spTree>
    <p:extLst>
      <p:ext uri="{BB962C8B-B14F-4D97-AF65-F5344CB8AC3E}">
        <p14:creationId xmlns:p14="http://schemas.microsoft.com/office/powerpoint/2010/main" val="3765304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1+#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53" presetClass="entr" presetSubtype="16"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p:cTn id="18" dur="500" fill="hold"/>
                                        <p:tgtEl>
                                          <p:spTgt spid="21"/>
                                        </p:tgtEl>
                                        <p:attrNameLst>
                                          <p:attrName>ppt_w</p:attrName>
                                        </p:attrNameLst>
                                      </p:cBhvr>
                                      <p:tavLst>
                                        <p:tav tm="0">
                                          <p:val>
                                            <p:fltVal val="0"/>
                                          </p:val>
                                        </p:tav>
                                        <p:tav tm="100000">
                                          <p:val>
                                            <p:strVal val="#ppt_w"/>
                                          </p:val>
                                        </p:tav>
                                      </p:tavLst>
                                    </p:anim>
                                    <p:anim calcmode="lin" valueType="num">
                                      <p:cBhvr>
                                        <p:cTn id="19" dur="500" fill="hold"/>
                                        <p:tgtEl>
                                          <p:spTgt spid="21"/>
                                        </p:tgtEl>
                                        <p:attrNameLst>
                                          <p:attrName>ppt_h</p:attrName>
                                        </p:attrNameLst>
                                      </p:cBhvr>
                                      <p:tavLst>
                                        <p:tav tm="0">
                                          <p:val>
                                            <p:fltVal val="0"/>
                                          </p:val>
                                        </p:tav>
                                        <p:tav tm="100000">
                                          <p:val>
                                            <p:strVal val="#ppt_h"/>
                                          </p:val>
                                        </p:tav>
                                      </p:tavLst>
                                    </p:anim>
                                    <p:animEffect transition="in" filter="fade">
                                      <p:cBhvr>
                                        <p:cTn id="20" dur="500"/>
                                        <p:tgtEl>
                                          <p:spTgt spid="21"/>
                                        </p:tgtEl>
                                      </p:cBhvr>
                                    </p:animEffect>
                                  </p:childTnLst>
                                </p:cTn>
                              </p:par>
                            </p:childTnLst>
                          </p:cTn>
                        </p:par>
                        <p:par>
                          <p:cTn id="21" fill="hold">
                            <p:stCondLst>
                              <p:cond delay="2000"/>
                            </p:stCondLst>
                            <p:childTnLst>
                              <p:par>
                                <p:cTn id="22" presetID="52" presetClass="entr" presetSubtype="0"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Scale>
                                      <p:cBhvr>
                                        <p:cTn id="24" dur="1000" decel="50000" fill="hold">
                                          <p:stCondLst>
                                            <p:cond delay="0"/>
                                          </p:stCondLst>
                                        </p:cTn>
                                        <p:tgtEl>
                                          <p:spTgt spid="2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1000" decel="50000" fill="hold">
                                          <p:stCondLst>
                                            <p:cond delay="0"/>
                                          </p:stCondLst>
                                        </p:cTn>
                                        <p:tgtEl>
                                          <p:spTgt spid="24"/>
                                        </p:tgtEl>
                                        <p:attrNameLst>
                                          <p:attrName>ppt_x</p:attrName>
                                          <p:attrName>ppt_y</p:attrName>
                                        </p:attrNameLst>
                                      </p:cBhvr>
                                    </p:animMotion>
                                    <p:animEffect transition="in" filter="fade">
                                      <p:cBhvr>
                                        <p:cTn id="26" dur="1000"/>
                                        <p:tgtEl>
                                          <p:spTgt spid="24"/>
                                        </p:tgtEl>
                                      </p:cBhvr>
                                    </p:animEffect>
                                  </p:childTnLst>
                                </p:cTn>
                              </p:par>
                            </p:childTnLst>
                          </p:cTn>
                        </p:par>
                        <p:par>
                          <p:cTn id="27" fill="hold">
                            <p:stCondLst>
                              <p:cond delay="3000"/>
                            </p:stCondLst>
                            <p:childTnLst>
                              <p:par>
                                <p:cTn id="28" presetID="22" presetClass="entr" presetSubtype="8" fill="hold" nodeType="after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left)">
                                      <p:cBhvr>
                                        <p:cTn id="30" dur="1500"/>
                                        <p:tgtEl>
                                          <p:spTgt spid="28"/>
                                        </p:tgtEl>
                                      </p:cBhvr>
                                    </p:animEffect>
                                  </p:childTnLst>
                                </p:cTn>
                              </p:par>
                              <p:par>
                                <p:cTn id="31" presetID="1" presetClass="mediacall" presetSubtype="0" fill="hold" nodeType="withEffect">
                                  <p:stCondLst>
                                    <p:cond delay="1000"/>
                                  </p:stCondLst>
                                  <p:childTnLst>
                                    <p:cmd type="call" cmd="playFrom(0.0)">
                                      <p:cBhvr>
                                        <p:cTn id="32" dur="1" fill="hold"/>
                                        <p:tgtEl>
                                          <p:spTgt spid="30"/>
                                        </p:tgtEl>
                                      </p:cBhvr>
                                    </p:cmd>
                                  </p:childTnLst>
                                </p:cTn>
                              </p:par>
                            </p:childTnLst>
                          </p:cTn>
                        </p:par>
                        <p:par>
                          <p:cTn id="33" fill="hold">
                            <p:stCondLst>
                              <p:cond delay="4500"/>
                            </p:stCondLst>
                            <p:childTnLst>
                              <p:par>
                                <p:cTn id="34" presetID="42" presetClass="entr" presetSubtype="0" fill="hold" grpId="0"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1000"/>
                                        <p:tgtEl>
                                          <p:spTgt spid="27"/>
                                        </p:tgtEl>
                                      </p:cBhvr>
                                    </p:animEffect>
                                    <p:anim calcmode="lin" valueType="num">
                                      <p:cBhvr>
                                        <p:cTn id="37" dur="1000" fill="hold"/>
                                        <p:tgtEl>
                                          <p:spTgt spid="27"/>
                                        </p:tgtEl>
                                        <p:attrNameLst>
                                          <p:attrName>ppt_x</p:attrName>
                                        </p:attrNameLst>
                                      </p:cBhvr>
                                      <p:tavLst>
                                        <p:tav tm="0">
                                          <p:val>
                                            <p:strVal val="#ppt_x"/>
                                          </p:val>
                                        </p:tav>
                                        <p:tav tm="100000">
                                          <p:val>
                                            <p:strVal val="#ppt_x"/>
                                          </p:val>
                                        </p:tav>
                                      </p:tavLst>
                                    </p:anim>
                                    <p:anim calcmode="lin" valueType="num">
                                      <p:cBhvr>
                                        <p:cTn id="3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9" repeatCount="indefinite" fill="hold" display="0">
                  <p:stCondLst>
                    <p:cond delay="indefinite"/>
                  </p:stCondLst>
                  <p:endCondLst>
                    <p:cond evt="onStopAudio" delay="0">
                      <p:tgtEl>
                        <p:sldTgt/>
                      </p:tgtEl>
                    </p:cond>
                  </p:endCondLst>
                </p:cTn>
                <p:tgtEl>
                  <p:spTgt spid="30"/>
                </p:tgtEl>
              </p:cMediaNode>
            </p:audio>
          </p:childTnLst>
        </p:cTn>
      </p:par>
    </p:tnLst>
    <p:bldLst>
      <p:bldP spid="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C7A600-9E8D-47A8-B943-841D1FFF69B3}"/>
              </a:ext>
            </a:extLst>
          </p:cNvPr>
          <p:cNvSpPr txBox="1"/>
          <p:nvPr/>
        </p:nvSpPr>
        <p:spPr>
          <a:xfrm>
            <a:off x="324388" y="287250"/>
            <a:ext cx="7872668" cy="646331"/>
          </a:xfrm>
          <a:prstGeom prst="rect">
            <a:avLst/>
          </a:prstGeom>
          <a:noFill/>
        </p:spPr>
        <p:txBody>
          <a:bodyPr wrap="none" rtlCol="0">
            <a:spAutoFit/>
          </a:bodyPr>
          <a:lstStyle/>
          <a:p>
            <a:pPr algn="ctr"/>
            <a:r>
              <a:rPr lang="en-US" sz="3600" b="1">
                <a:ln w="6600">
                  <a:solidFill>
                    <a:schemeClr val="accent2"/>
                  </a:solidFill>
                  <a:prstDash val="solid"/>
                </a:ln>
                <a:solidFill>
                  <a:srgbClr val="FFFF00"/>
                </a:solidFill>
                <a:effectLst>
                  <a:outerShdw dist="38100" dir="2700000" algn="tl" rotWithShape="0">
                    <a:schemeClr val="accent2"/>
                  </a:outerShdw>
                </a:effectLst>
                <a:latin typeface="UTM Cooper Black" panose="02040603050506020204" pitchFamily="18" charset="0"/>
              </a:rPr>
              <a:t>Bài 2: Tính giá trị của biểu thức</a:t>
            </a:r>
          </a:p>
        </p:txBody>
      </p:sp>
      <p:grpSp>
        <p:nvGrpSpPr>
          <p:cNvPr id="3" name="Group 2">
            <a:extLst>
              <a:ext uri="{FF2B5EF4-FFF2-40B4-BE49-F238E27FC236}">
                <a16:creationId xmlns:a16="http://schemas.microsoft.com/office/drawing/2014/main" id="{892706A0-61EB-412A-87B8-F84EC68ACE79}"/>
              </a:ext>
            </a:extLst>
          </p:cNvPr>
          <p:cNvGrpSpPr/>
          <p:nvPr/>
        </p:nvGrpSpPr>
        <p:grpSpPr>
          <a:xfrm>
            <a:off x="266597" y="1624189"/>
            <a:ext cx="8080569" cy="1931342"/>
            <a:chOff x="449483" y="2463329"/>
            <a:chExt cx="7849305" cy="1931342"/>
          </a:xfrm>
        </p:grpSpPr>
        <p:grpSp>
          <p:nvGrpSpPr>
            <p:cNvPr id="4" name="Group 3">
              <a:extLst>
                <a:ext uri="{FF2B5EF4-FFF2-40B4-BE49-F238E27FC236}">
                  <a16:creationId xmlns:a16="http://schemas.microsoft.com/office/drawing/2014/main" id="{8B49CB5F-41B1-446E-902C-8F4DA5A7FD6B}"/>
                </a:ext>
              </a:extLst>
            </p:cNvPr>
            <p:cNvGrpSpPr/>
            <p:nvPr/>
          </p:nvGrpSpPr>
          <p:grpSpPr>
            <a:xfrm>
              <a:off x="1049038" y="2472425"/>
              <a:ext cx="7249750" cy="1646544"/>
              <a:chOff x="1027384" y="404137"/>
              <a:chExt cx="15380162" cy="5935878"/>
            </a:xfrm>
          </p:grpSpPr>
          <p:sp>
            <p:nvSpPr>
              <p:cNvPr id="7" name="สี่เหลี่ยมผืนผ้ามุมมน 2">
                <a:extLst>
                  <a:ext uri="{FF2B5EF4-FFF2-40B4-BE49-F238E27FC236}">
                    <a16:creationId xmlns:a16="http://schemas.microsoft.com/office/drawing/2014/main" id="{FA35553E-82DF-4A37-8335-DB286264E519}"/>
                  </a:ext>
                </a:extLst>
              </p:cNvPr>
              <p:cNvSpPr/>
              <p:nvPr/>
            </p:nvSpPr>
            <p:spPr>
              <a:xfrm>
                <a:off x="1153352" y="404137"/>
                <a:ext cx="15254194" cy="5789740"/>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pattFill prst="pct5">
                <a:fgClr>
                  <a:schemeClr val="bg1"/>
                </a:fgClr>
                <a:bgClr>
                  <a:schemeClr val="accent4">
                    <a:lumMod val="60000"/>
                    <a:lumOff val="4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sp>
            <p:nvSpPr>
              <p:cNvPr id="8" name="สี่เหลี่ยมผืนผ้ามุมมน 2">
                <a:extLst>
                  <a:ext uri="{FF2B5EF4-FFF2-40B4-BE49-F238E27FC236}">
                    <a16:creationId xmlns:a16="http://schemas.microsoft.com/office/drawing/2014/main" id="{278116E6-D01D-4783-94DD-86F6752921BD}"/>
                  </a:ext>
                </a:extLst>
              </p:cNvPr>
              <p:cNvSpPr/>
              <p:nvPr/>
            </p:nvSpPr>
            <p:spPr>
              <a:xfrm>
                <a:off x="1027384" y="684747"/>
                <a:ext cx="14814857" cy="5655268"/>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gradFill flip="none" rotWithShape="1">
                <a:gsLst>
                  <a:gs pos="0">
                    <a:schemeClr val="accent2">
                      <a:lumMod val="20000"/>
                      <a:lumOff val="80000"/>
                    </a:schemeClr>
                  </a:gs>
                  <a:gs pos="37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grpSp>
        <p:pic>
          <p:nvPicPr>
            <p:cNvPr id="5" name="Picture 4" descr="A picture containing light&#10;&#10;Description automatically generated">
              <a:extLst>
                <a:ext uri="{FF2B5EF4-FFF2-40B4-BE49-F238E27FC236}">
                  <a16:creationId xmlns:a16="http://schemas.microsoft.com/office/drawing/2014/main" id="{F7CE9A3C-CF64-449B-A767-B7A4582118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483" y="2463329"/>
              <a:ext cx="1837131" cy="1931342"/>
            </a:xfrm>
            <a:prstGeom prst="rect">
              <a:avLst/>
            </a:prstGeom>
          </p:spPr>
        </p:pic>
        <p:sp>
          <p:nvSpPr>
            <p:cNvPr id="6" name="Rectangle 33">
              <a:extLst>
                <a:ext uri="{FF2B5EF4-FFF2-40B4-BE49-F238E27FC236}">
                  <a16:creationId xmlns:a16="http://schemas.microsoft.com/office/drawing/2014/main" id="{00952281-D828-4E73-ACC1-B154D01758F0}"/>
                </a:ext>
              </a:extLst>
            </p:cNvPr>
            <p:cNvSpPr>
              <a:spLocks noChangeArrowheads="1"/>
            </p:cNvSpPr>
            <p:nvPr/>
          </p:nvSpPr>
          <p:spPr bwMode="auto">
            <a:xfrm>
              <a:off x="1927841" y="2969788"/>
              <a:ext cx="578725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en-US" altLang="en-US" sz="4800" b="1">
                  <a:solidFill>
                    <a:srgbClr val="006600"/>
                  </a:solidFill>
                  <a:latin typeface="UTM Avo" panose="02040603050506020204" pitchFamily="18" charset="0"/>
                </a:rPr>
                <a:t>  </a:t>
              </a:r>
              <a:r>
                <a:rPr lang="en-US" altLang="en-US" sz="4000" b="1">
                  <a:solidFill>
                    <a:srgbClr val="006600"/>
                  </a:solidFill>
                  <a:latin typeface="UTM Avo" panose="02040603050506020204" pitchFamily="18" charset="0"/>
                </a:rPr>
                <a:t>35 + 3 x </a:t>
              </a:r>
              <a:r>
                <a:rPr lang="en-US" altLang="en-US" sz="4000" b="1">
                  <a:solidFill>
                    <a:schemeClr val="accent1">
                      <a:lumMod val="75000"/>
                    </a:schemeClr>
                  </a:solidFill>
                  <a:latin typeface="UTM Avo" panose="02040603050506020204" pitchFamily="18" charset="0"/>
                </a:rPr>
                <a:t>n</a:t>
              </a:r>
              <a:r>
                <a:rPr lang="en-US" altLang="en-US" sz="4000" b="1">
                  <a:solidFill>
                    <a:srgbClr val="006600"/>
                  </a:solidFill>
                  <a:latin typeface="UTM Avo" panose="02040603050506020204" pitchFamily="18" charset="0"/>
                </a:rPr>
                <a:t> với </a:t>
              </a:r>
              <a:r>
                <a:rPr lang="en-US" altLang="en-US" sz="4000" b="1">
                  <a:solidFill>
                    <a:schemeClr val="accent1">
                      <a:lumMod val="75000"/>
                    </a:schemeClr>
                  </a:solidFill>
                  <a:latin typeface="UTM Avo" panose="02040603050506020204" pitchFamily="18" charset="0"/>
                </a:rPr>
                <a:t>n = 7</a:t>
              </a:r>
            </a:p>
          </p:txBody>
        </p:sp>
      </p:grpSp>
      <p:grpSp>
        <p:nvGrpSpPr>
          <p:cNvPr id="9" name="Group 8">
            <a:extLst>
              <a:ext uri="{FF2B5EF4-FFF2-40B4-BE49-F238E27FC236}">
                <a16:creationId xmlns:a16="http://schemas.microsoft.com/office/drawing/2014/main" id="{FB5A6B7A-4EFE-4339-A4DE-F445F121944C}"/>
              </a:ext>
            </a:extLst>
          </p:cNvPr>
          <p:cNvGrpSpPr/>
          <p:nvPr/>
        </p:nvGrpSpPr>
        <p:grpSpPr>
          <a:xfrm>
            <a:off x="3087189" y="3699354"/>
            <a:ext cx="8262721" cy="1981219"/>
            <a:chOff x="5974080" y="2495088"/>
            <a:chExt cx="8262721" cy="1981219"/>
          </a:xfrm>
        </p:grpSpPr>
        <p:grpSp>
          <p:nvGrpSpPr>
            <p:cNvPr id="10" name="Group 9">
              <a:extLst>
                <a:ext uri="{FF2B5EF4-FFF2-40B4-BE49-F238E27FC236}">
                  <a16:creationId xmlns:a16="http://schemas.microsoft.com/office/drawing/2014/main" id="{39F9496B-AE7B-435A-AACC-E78B522847E9}"/>
                </a:ext>
              </a:extLst>
            </p:cNvPr>
            <p:cNvGrpSpPr/>
            <p:nvPr/>
          </p:nvGrpSpPr>
          <p:grpSpPr>
            <a:xfrm>
              <a:off x="6570084" y="2545888"/>
              <a:ext cx="7666717" cy="1646544"/>
              <a:chOff x="1027384" y="404137"/>
              <a:chExt cx="16264748" cy="5935878"/>
            </a:xfrm>
          </p:grpSpPr>
          <p:sp>
            <p:nvSpPr>
              <p:cNvPr id="13" name="สี่เหลี่ยมผืนผ้ามุมมน 2">
                <a:extLst>
                  <a:ext uri="{FF2B5EF4-FFF2-40B4-BE49-F238E27FC236}">
                    <a16:creationId xmlns:a16="http://schemas.microsoft.com/office/drawing/2014/main" id="{0A847871-45F5-4230-9080-DE4C7B4E6FAC}"/>
                  </a:ext>
                </a:extLst>
              </p:cNvPr>
              <p:cNvSpPr/>
              <p:nvPr/>
            </p:nvSpPr>
            <p:spPr>
              <a:xfrm>
                <a:off x="1153349" y="404137"/>
                <a:ext cx="16138783" cy="5789740"/>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pattFill prst="pct5">
                <a:fgClr>
                  <a:schemeClr val="bg1"/>
                </a:fgClr>
                <a:bgClr>
                  <a:srgbClr val="F9C18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sp>
            <p:nvSpPr>
              <p:cNvPr id="14" name="สี่เหลี่ยมผืนผ้ามุมมน 2">
                <a:extLst>
                  <a:ext uri="{FF2B5EF4-FFF2-40B4-BE49-F238E27FC236}">
                    <a16:creationId xmlns:a16="http://schemas.microsoft.com/office/drawing/2014/main" id="{0D79A479-9A9F-4E40-8817-C6D8B2F4D5BB}"/>
                  </a:ext>
                </a:extLst>
              </p:cNvPr>
              <p:cNvSpPr/>
              <p:nvPr/>
            </p:nvSpPr>
            <p:spPr>
              <a:xfrm>
                <a:off x="1027384" y="684747"/>
                <a:ext cx="15880407" cy="5655268"/>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gradFill flip="none" rotWithShape="1">
                <a:gsLst>
                  <a:gs pos="0">
                    <a:schemeClr val="accent2">
                      <a:lumMod val="20000"/>
                      <a:lumOff val="80000"/>
                    </a:schemeClr>
                  </a:gs>
                  <a:gs pos="37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grpSp>
        <p:pic>
          <p:nvPicPr>
            <p:cNvPr id="11" name="Picture 10" descr="A picture containing transport, balloon, aircraft, light&#10;&#10;Description automatically generated">
              <a:extLst>
                <a:ext uri="{FF2B5EF4-FFF2-40B4-BE49-F238E27FC236}">
                  <a16:creationId xmlns:a16="http://schemas.microsoft.com/office/drawing/2014/main" id="{A1050F62-AB58-4594-9199-B059338E21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4080" y="2495088"/>
              <a:ext cx="1837131" cy="1981219"/>
            </a:xfrm>
            <a:prstGeom prst="rect">
              <a:avLst/>
            </a:prstGeom>
          </p:spPr>
        </p:pic>
        <p:sp>
          <p:nvSpPr>
            <p:cNvPr id="12" name="Text Box 34">
              <a:extLst>
                <a:ext uri="{FF2B5EF4-FFF2-40B4-BE49-F238E27FC236}">
                  <a16:creationId xmlns:a16="http://schemas.microsoft.com/office/drawing/2014/main" id="{AA9D4096-E36D-4CAF-84D2-B5B204927C83}"/>
                </a:ext>
              </a:extLst>
            </p:cNvPr>
            <p:cNvSpPr txBox="1">
              <a:spLocks noChangeArrowheads="1"/>
            </p:cNvSpPr>
            <p:nvPr/>
          </p:nvSpPr>
          <p:spPr bwMode="auto">
            <a:xfrm>
              <a:off x="7654946" y="2969788"/>
              <a:ext cx="64006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4800" b="1">
                  <a:solidFill>
                    <a:srgbClr val="006600"/>
                  </a:solidFill>
                  <a:latin typeface="UTM Avo" panose="02040603050506020204" pitchFamily="18" charset="0"/>
                  <a:cs typeface="Arial" panose="020B0604020202020204" pitchFamily="34" charset="0"/>
                </a:defRPr>
              </a:lvl1pPr>
              <a:lvl2pPr marL="742950" indent="-285750">
                <a:defRPr>
                  <a:latin typeface="Verdana" panose="020B0604030504040204" pitchFamily="34" charset="0"/>
                  <a:cs typeface="Arial" panose="020B0604020202020204" pitchFamily="34" charset="0"/>
                </a:defRPr>
              </a:lvl2pPr>
              <a:lvl3pPr marL="1143000" indent="-228600">
                <a:defRPr>
                  <a:latin typeface="Verdana" panose="020B0604030504040204" pitchFamily="34" charset="0"/>
                  <a:cs typeface="Arial" panose="020B0604020202020204" pitchFamily="34" charset="0"/>
                </a:defRPr>
              </a:lvl3pPr>
              <a:lvl4pPr marL="1600200" indent="-228600">
                <a:defRPr>
                  <a:latin typeface="Verdana" panose="020B0604030504040204" pitchFamily="34" charset="0"/>
                  <a:cs typeface="Arial" panose="020B0604020202020204" pitchFamily="34" charset="0"/>
                </a:defRPr>
              </a:lvl4pPr>
              <a:lvl5pPr marL="2057400" indent="-228600">
                <a:defRPr>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latin typeface="Verdana" panose="020B0604030504040204" pitchFamily="34" charset="0"/>
                  <a:cs typeface="Arial" panose="020B0604020202020204" pitchFamily="34" charset="0"/>
                </a:defRPr>
              </a:lvl9pPr>
            </a:lstStyle>
            <a:p>
              <a:r>
                <a:rPr lang="en-US" altLang="en-US">
                  <a:solidFill>
                    <a:srgbClr val="FF7A00"/>
                  </a:solidFill>
                </a:rPr>
                <a:t>  </a:t>
              </a:r>
              <a:r>
                <a:rPr lang="en-US" altLang="en-US" sz="4000">
                  <a:solidFill>
                    <a:srgbClr val="FF7A00"/>
                  </a:solidFill>
                </a:rPr>
                <a:t>168 – </a:t>
              </a:r>
              <a:r>
                <a:rPr lang="en-US" altLang="en-US" sz="4000">
                  <a:solidFill>
                    <a:schemeClr val="accent1">
                      <a:lumMod val="75000"/>
                    </a:schemeClr>
                  </a:solidFill>
                </a:rPr>
                <a:t>m</a:t>
              </a:r>
              <a:r>
                <a:rPr lang="en-US" altLang="en-US" sz="4000">
                  <a:solidFill>
                    <a:srgbClr val="FF7A00"/>
                  </a:solidFill>
                </a:rPr>
                <a:t> x 5 với </a:t>
              </a:r>
              <a:r>
                <a:rPr lang="en-US" altLang="en-US" sz="4000">
                  <a:solidFill>
                    <a:schemeClr val="accent1">
                      <a:lumMod val="75000"/>
                    </a:schemeClr>
                  </a:solidFill>
                </a:rPr>
                <a:t>m = 9</a:t>
              </a:r>
            </a:p>
          </p:txBody>
        </p:sp>
      </p:grpSp>
    </p:spTree>
    <p:extLst>
      <p:ext uri="{BB962C8B-B14F-4D97-AF65-F5344CB8AC3E}">
        <p14:creationId xmlns:p14="http://schemas.microsoft.com/office/powerpoint/2010/main" val="1108351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C7A600-9E8D-47A8-B943-841D1FFF69B3}"/>
              </a:ext>
            </a:extLst>
          </p:cNvPr>
          <p:cNvSpPr txBox="1"/>
          <p:nvPr/>
        </p:nvSpPr>
        <p:spPr>
          <a:xfrm>
            <a:off x="324388" y="287250"/>
            <a:ext cx="7872668" cy="646331"/>
          </a:xfrm>
          <a:prstGeom prst="rect">
            <a:avLst/>
          </a:prstGeom>
          <a:noFill/>
        </p:spPr>
        <p:txBody>
          <a:bodyPr wrap="none" rtlCol="0">
            <a:spAutoFit/>
          </a:bodyPr>
          <a:lstStyle/>
          <a:p>
            <a:pPr algn="ctr"/>
            <a:r>
              <a:rPr lang="en-US" sz="3600" b="1">
                <a:ln w="6600">
                  <a:solidFill>
                    <a:schemeClr val="accent2"/>
                  </a:solidFill>
                  <a:prstDash val="solid"/>
                </a:ln>
                <a:solidFill>
                  <a:srgbClr val="FFFF00"/>
                </a:solidFill>
                <a:effectLst>
                  <a:outerShdw dist="38100" dir="2700000" algn="tl" rotWithShape="0">
                    <a:schemeClr val="accent2"/>
                  </a:outerShdw>
                </a:effectLst>
                <a:latin typeface="UTM Cooper Black" panose="02040603050506020204" pitchFamily="18" charset="0"/>
              </a:rPr>
              <a:t>Bài 2: Tính giá trị của biểu thức</a:t>
            </a:r>
          </a:p>
        </p:txBody>
      </p:sp>
      <p:grpSp>
        <p:nvGrpSpPr>
          <p:cNvPr id="3" name="Group 2">
            <a:extLst>
              <a:ext uri="{FF2B5EF4-FFF2-40B4-BE49-F238E27FC236}">
                <a16:creationId xmlns:a16="http://schemas.microsoft.com/office/drawing/2014/main" id="{892706A0-61EB-412A-87B8-F84EC68ACE79}"/>
              </a:ext>
            </a:extLst>
          </p:cNvPr>
          <p:cNvGrpSpPr/>
          <p:nvPr/>
        </p:nvGrpSpPr>
        <p:grpSpPr>
          <a:xfrm>
            <a:off x="123133" y="1049423"/>
            <a:ext cx="7035314" cy="1693777"/>
            <a:chOff x="449483" y="2463329"/>
            <a:chExt cx="7849305" cy="1931342"/>
          </a:xfrm>
        </p:grpSpPr>
        <p:grpSp>
          <p:nvGrpSpPr>
            <p:cNvPr id="4" name="Group 3">
              <a:extLst>
                <a:ext uri="{FF2B5EF4-FFF2-40B4-BE49-F238E27FC236}">
                  <a16:creationId xmlns:a16="http://schemas.microsoft.com/office/drawing/2014/main" id="{8B49CB5F-41B1-446E-902C-8F4DA5A7FD6B}"/>
                </a:ext>
              </a:extLst>
            </p:cNvPr>
            <p:cNvGrpSpPr/>
            <p:nvPr/>
          </p:nvGrpSpPr>
          <p:grpSpPr>
            <a:xfrm>
              <a:off x="1049038" y="2472425"/>
              <a:ext cx="7249750" cy="1646544"/>
              <a:chOff x="1027384" y="404137"/>
              <a:chExt cx="15380162" cy="5935878"/>
            </a:xfrm>
          </p:grpSpPr>
          <p:sp>
            <p:nvSpPr>
              <p:cNvPr id="7" name="สี่เหลี่ยมผืนผ้ามุมมน 2">
                <a:extLst>
                  <a:ext uri="{FF2B5EF4-FFF2-40B4-BE49-F238E27FC236}">
                    <a16:creationId xmlns:a16="http://schemas.microsoft.com/office/drawing/2014/main" id="{FA35553E-82DF-4A37-8335-DB286264E519}"/>
                  </a:ext>
                </a:extLst>
              </p:cNvPr>
              <p:cNvSpPr/>
              <p:nvPr/>
            </p:nvSpPr>
            <p:spPr>
              <a:xfrm>
                <a:off x="1153352" y="404137"/>
                <a:ext cx="15254194" cy="5789740"/>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pattFill prst="pct5">
                <a:fgClr>
                  <a:schemeClr val="bg1"/>
                </a:fgClr>
                <a:bgClr>
                  <a:schemeClr val="accent4">
                    <a:lumMod val="60000"/>
                    <a:lumOff val="4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sp>
            <p:nvSpPr>
              <p:cNvPr id="8" name="สี่เหลี่ยมผืนผ้ามุมมน 2">
                <a:extLst>
                  <a:ext uri="{FF2B5EF4-FFF2-40B4-BE49-F238E27FC236}">
                    <a16:creationId xmlns:a16="http://schemas.microsoft.com/office/drawing/2014/main" id="{278116E6-D01D-4783-94DD-86F6752921BD}"/>
                  </a:ext>
                </a:extLst>
              </p:cNvPr>
              <p:cNvSpPr/>
              <p:nvPr/>
            </p:nvSpPr>
            <p:spPr>
              <a:xfrm>
                <a:off x="1027384" y="684747"/>
                <a:ext cx="14814857" cy="5655268"/>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gradFill flip="none" rotWithShape="1">
                <a:gsLst>
                  <a:gs pos="0">
                    <a:schemeClr val="accent2">
                      <a:lumMod val="20000"/>
                      <a:lumOff val="80000"/>
                    </a:schemeClr>
                  </a:gs>
                  <a:gs pos="37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grpSp>
        <p:pic>
          <p:nvPicPr>
            <p:cNvPr id="5" name="Picture 4" descr="A picture containing light&#10;&#10;Description automatically generated">
              <a:extLst>
                <a:ext uri="{FF2B5EF4-FFF2-40B4-BE49-F238E27FC236}">
                  <a16:creationId xmlns:a16="http://schemas.microsoft.com/office/drawing/2014/main" id="{F7CE9A3C-CF64-449B-A767-B7A4582118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483" y="2463329"/>
              <a:ext cx="1837131" cy="1931342"/>
            </a:xfrm>
            <a:prstGeom prst="rect">
              <a:avLst/>
            </a:prstGeom>
          </p:spPr>
        </p:pic>
        <p:sp>
          <p:nvSpPr>
            <p:cNvPr id="6" name="Rectangle 33">
              <a:extLst>
                <a:ext uri="{FF2B5EF4-FFF2-40B4-BE49-F238E27FC236}">
                  <a16:creationId xmlns:a16="http://schemas.microsoft.com/office/drawing/2014/main" id="{00952281-D828-4E73-ACC1-B154D01758F0}"/>
                </a:ext>
              </a:extLst>
            </p:cNvPr>
            <p:cNvSpPr>
              <a:spLocks noChangeArrowheads="1"/>
            </p:cNvSpPr>
            <p:nvPr/>
          </p:nvSpPr>
          <p:spPr bwMode="auto">
            <a:xfrm>
              <a:off x="1682085" y="2805941"/>
              <a:ext cx="6164180" cy="947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50000"/>
                </a:spcBef>
              </a:pPr>
              <a:r>
                <a:rPr lang="en-US" altLang="en-US" sz="4800" b="1">
                  <a:solidFill>
                    <a:srgbClr val="006600"/>
                  </a:solidFill>
                  <a:latin typeface="UTM Avo" panose="02040603050506020204" pitchFamily="18" charset="0"/>
                </a:rPr>
                <a:t>  </a:t>
              </a:r>
              <a:r>
                <a:rPr lang="en-US" altLang="en-US" sz="4000" b="1">
                  <a:solidFill>
                    <a:srgbClr val="006600"/>
                  </a:solidFill>
                  <a:latin typeface="UTM Avo" panose="02040603050506020204" pitchFamily="18" charset="0"/>
                </a:rPr>
                <a:t>35 + 3 x </a:t>
              </a:r>
              <a:r>
                <a:rPr lang="en-US" altLang="en-US" sz="4000" b="1">
                  <a:solidFill>
                    <a:schemeClr val="accent1">
                      <a:lumMod val="75000"/>
                    </a:schemeClr>
                  </a:solidFill>
                  <a:latin typeface="UTM Avo" panose="02040603050506020204" pitchFamily="18" charset="0"/>
                </a:rPr>
                <a:t>n</a:t>
              </a:r>
              <a:r>
                <a:rPr lang="en-US" altLang="en-US" sz="4000" b="1">
                  <a:solidFill>
                    <a:srgbClr val="006600"/>
                  </a:solidFill>
                  <a:latin typeface="UTM Avo" panose="02040603050506020204" pitchFamily="18" charset="0"/>
                </a:rPr>
                <a:t> với </a:t>
              </a:r>
              <a:r>
                <a:rPr lang="en-US" altLang="en-US" sz="4000" b="1">
                  <a:solidFill>
                    <a:schemeClr val="accent1">
                      <a:lumMod val="75000"/>
                    </a:schemeClr>
                  </a:solidFill>
                  <a:latin typeface="UTM Avo" panose="02040603050506020204" pitchFamily="18" charset="0"/>
                </a:rPr>
                <a:t>n = 7</a:t>
              </a:r>
            </a:p>
          </p:txBody>
        </p:sp>
      </p:grpSp>
      <p:grpSp>
        <p:nvGrpSpPr>
          <p:cNvPr id="12" name="Group 11">
            <a:extLst>
              <a:ext uri="{FF2B5EF4-FFF2-40B4-BE49-F238E27FC236}">
                <a16:creationId xmlns:a16="http://schemas.microsoft.com/office/drawing/2014/main" id="{335EC41D-7AEA-4E06-8AD0-5A679301A918}"/>
              </a:ext>
            </a:extLst>
          </p:cNvPr>
          <p:cNvGrpSpPr/>
          <p:nvPr/>
        </p:nvGrpSpPr>
        <p:grpSpPr>
          <a:xfrm>
            <a:off x="3623976" y="2534124"/>
            <a:ext cx="6257750" cy="3795467"/>
            <a:chOff x="1027384" y="527957"/>
            <a:chExt cx="10604237" cy="5812058"/>
          </a:xfrm>
        </p:grpSpPr>
        <p:sp>
          <p:nvSpPr>
            <p:cNvPr id="13" name="สี่เหลี่ยมผืนผ้ามุมมน 2">
              <a:extLst>
                <a:ext uri="{FF2B5EF4-FFF2-40B4-BE49-F238E27FC236}">
                  <a16:creationId xmlns:a16="http://schemas.microsoft.com/office/drawing/2014/main" id="{C76B8E75-B8B9-4AA3-B208-F7BB6C2CE3DD}"/>
                </a:ext>
              </a:extLst>
            </p:cNvPr>
            <p:cNvSpPr/>
            <p:nvPr/>
          </p:nvSpPr>
          <p:spPr>
            <a:xfrm>
              <a:off x="1115242" y="527957"/>
              <a:ext cx="10516379" cy="5789741"/>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pattFill prst="pct80">
              <a:fgClr>
                <a:srgbClr val="87E7FF"/>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sp>
          <p:nvSpPr>
            <p:cNvPr id="14" name="สี่เหลี่ยมผืนผ้ามุมมน 2">
              <a:extLst>
                <a:ext uri="{FF2B5EF4-FFF2-40B4-BE49-F238E27FC236}">
                  <a16:creationId xmlns:a16="http://schemas.microsoft.com/office/drawing/2014/main" id="{D65E8ABF-DCC7-4100-BC9A-025EB7CDCE30}"/>
                </a:ext>
              </a:extLst>
            </p:cNvPr>
            <p:cNvSpPr/>
            <p:nvPr/>
          </p:nvSpPr>
          <p:spPr>
            <a:xfrm>
              <a:off x="1027384" y="684748"/>
              <a:ext cx="10448355" cy="5655267"/>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gradFill flip="none" rotWithShape="1">
              <a:gsLst>
                <a:gs pos="0">
                  <a:schemeClr val="accent2">
                    <a:lumMod val="20000"/>
                    <a:lumOff val="80000"/>
                  </a:schemeClr>
                </a:gs>
                <a:gs pos="37000">
                  <a:schemeClr val="bg1"/>
                </a:gs>
              </a:gsLst>
              <a:lin ang="2700000" scaled="1"/>
              <a:tileRect/>
            </a:gra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grpSp>
      <p:sp>
        <p:nvSpPr>
          <p:cNvPr id="15" name="Text Box 3"/>
          <p:cNvSpPr txBox="1"/>
          <p:nvPr/>
        </p:nvSpPr>
        <p:spPr>
          <a:xfrm>
            <a:off x="3762146" y="3147297"/>
            <a:ext cx="5889419" cy="2554545"/>
          </a:xfrm>
          <a:prstGeom prst="rect">
            <a:avLst/>
          </a:prstGeom>
          <a:noFill/>
          <a:ln w="38100">
            <a:noFill/>
          </a:ln>
        </p:spPr>
        <p:txBody>
          <a:bodyPr wrap="square">
            <a:spAutoFit/>
          </a:bodyPr>
          <a:lstStyle/>
          <a:p>
            <a:pPr algn="ctr"/>
            <a:r>
              <a:rPr lang="en-US" altLang="en-US" sz="4000" b="1">
                <a:solidFill>
                  <a:srgbClr val="42858E"/>
                </a:solidFill>
                <a:latin typeface="UVN Chim Bien Nang" panose="0209080305050A020404" pitchFamily="18" charset="0"/>
                <a:cs typeface="Times New Roman" panose="02020603050405020304" pitchFamily="18" charset="0"/>
              </a:rPr>
              <a:t>V</a:t>
            </a:r>
            <a:r>
              <a:rPr lang="en-US" altLang="en-US" sz="4000" b="1" baseline="0">
                <a:solidFill>
                  <a:srgbClr val="42858E"/>
                </a:solidFill>
                <a:latin typeface="UVN Chim Bien Nang" panose="0209080305050A020404" pitchFamily="18" charset="0"/>
                <a:cs typeface="Times New Roman" panose="02020603050405020304" pitchFamily="18" charset="0"/>
              </a:rPr>
              <a:t>ới </a:t>
            </a:r>
            <a:r>
              <a:rPr lang="en-US" altLang="en-US" sz="4000" b="1" baseline="0" dirty="0">
                <a:solidFill>
                  <a:srgbClr val="42858E"/>
                </a:solidFill>
                <a:latin typeface="UVN Chim Bien Nang" panose="0209080305050A020404" pitchFamily="18" charset="0"/>
                <a:cs typeface="Times New Roman" panose="02020603050405020304" pitchFamily="18" charset="0"/>
              </a:rPr>
              <a:t>n </a:t>
            </a:r>
            <a:r>
              <a:rPr lang="en-US" altLang="en-US" sz="4000" b="1" baseline="0">
                <a:solidFill>
                  <a:srgbClr val="42858E"/>
                </a:solidFill>
                <a:latin typeface="UVN Chim Bien Nang" panose="0209080305050A020404" pitchFamily="18" charset="0"/>
                <a:cs typeface="Times New Roman" panose="02020603050405020304" pitchFamily="18" charset="0"/>
              </a:rPr>
              <a:t>= 7 ta</a:t>
            </a:r>
            <a:r>
              <a:rPr lang="en-US" altLang="en-US" sz="4000" b="1">
                <a:solidFill>
                  <a:srgbClr val="42858E"/>
                </a:solidFill>
                <a:latin typeface="UVN Chim Bien Nang" panose="0209080305050A020404" pitchFamily="18" charset="0"/>
                <a:cs typeface="Times New Roman" panose="02020603050405020304" pitchFamily="18" charset="0"/>
              </a:rPr>
              <a:t> có </a:t>
            </a:r>
          </a:p>
          <a:p>
            <a:pPr algn="ctr"/>
            <a:r>
              <a:rPr lang="en-US" altLang="en-US" sz="4000" b="1">
                <a:solidFill>
                  <a:srgbClr val="42858E"/>
                </a:solidFill>
                <a:latin typeface="UVN Chim Bien Nang" panose="0209080305050A020404" pitchFamily="18" charset="0"/>
                <a:cs typeface="Times New Roman" panose="02020603050405020304" pitchFamily="18" charset="0"/>
              </a:rPr>
              <a:t>35 + 3 x n = 35+ 3 x 7</a:t>
            </a:r>
          </a:p>
          <a:p>
            <a:r>
              <a:rPr lang="en-US" altLang="en-US" sz="4000" b="1">
                <a:solidFill>
                  <a:srgbClr val="42858E"/>
                </a:solidFill>
                <a:latin typeface="UVN Chim Bien Nang" panose="0209080305050A020404" pitchFamily="18" charset="0"/>
                <a:cs typeface="Times New Roman" panose="02020603050405020304" pitchFamily="18" charset="0"/>
              </a:rPr>
              <a:t>		     = 35 + 21 </a:t>
            </a:r>
          </a:p>
          <a:p>
            <a:r>
              <a:rPr lang="en-US" altLang="en-US" sz="4000" b="1">
                <a:solidFill>
                  <a:srgbClr val="42858E"/>
                </a:solidFill>
                <a:latin typeface="UVN Chim Bien Nang" panose="0209080305050A020404" pitchFamily="18" charset="0"/>
                <a:cs typeface="Times New Roman" panose="02020603050405020304" pitchFamily="18" charset="0"/>
              </a:rPr>
              <a:t>		     = 56 </a:t>
            </a:r>
            <a:endParaRPr lang="en-US" altLang="en-US" sz="4000" b="1" baseline="0" dirty="0">
              <a:solidFill>
                <a:srgbClr val="42858E"/>
              </a:solidFill>
              <a:latin typeface="UVN Chim Bien Nang" panose="0209080305050A020404" pitchFamily="18" charset="0"/>
              <a:cs typeface="Times New Roman" panose="02020603050405020304" pitchFamily="18" charset="0"/>
            </a:endParaRPr>
          </a:p>
        </p:txBody>
      </p:sp>
    </p:spTree>
    <p:extLst>
      <p:ext uri="{BB962C8B-B14F-4D97-AF65-F5344CB8AC3E}">
        <p14:creationId xmlns:p14="http://schemas.microsoft.com/office/powerpoint/2010/main" val="35500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900" decel="100000" fill="hold"/>
                                        <p:tgtEl>
                                          <p:spTgt spid="1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C7A600-9E8D-47A8-B943-841D1FFF69B3}"/>
              </a:ext>
            </a:extLst>
          </p:cNvPr>
          <p:cNvSpPr txBox="1"/>
          <p:nvPr/>
        </p:nvSpPr>
        <p:spPr>
          <a:xfrm>
            <a:off x="324388" y="287250"/>
            <a:ext cx="7872668" cy="646331"/>
          </a:xfrm>
          <a:prstGeom prst="rect">
            <a:avLst/>
          </a:prstGeom>
          <a:noFill/>
        </p:spPr>
        <p:txBody>
          <a:bodyPr wrap="none" rtlCol="0">
            <a:spAutoFit/>
          </a:bodyPr>
          <a:lstStyle/>
          <a:p>
            <a:pPr algn="ctr"/>
            <a:r>
              <a:rPr lang="en-US" sz="3600" b="1">
                <a:ln w="6600">
                  <a:solidFill>
                    <a:schemeClr val="accent2"/>
                  </a:solidFill>
                  <a:prstDash val="solid"/>
                </a:ln>
                <a:solidFill>
                  <a:srgbClr val="FFFF00"/>
                </a:solidFill>
                <a:effectLst>
                  <a:outerShdw dist="38100" dir="2700000" algn="tl" rotWithShape="0">
                    <a:schemeClr val="accent2"/>
                  </a:outerShdw>
                </a:effectLst>
                <a:latin typeface="UTM Cooper Black" panose="02040603050506020204" pitchFamily="18" charset="0"/>
              </a:rPr>
              <a:t>Bài 2: Tính giá trị của biểu thức</a:t>
            </a:r>
          </a:p>
        </p:txBody>
      </p:sp>
      <p:grpSp>
        <p:nvGrpSpPr>
          <p:cNvPr id="3" name="Group 2">
            <a:extLst>
              <a:ext uri="{FF2B5EF4-FFF2-40B4-BE49-F238E27FC236}">
                <a16:creationId xmlns:a16="http://schemas.microsoft.com/office/drawing/2014/main" id="{FB5A6B7A-4EFE-4339-A4DE-F445F121944C}"/>
              </a:ext>
            </a:extLst>
          </p:cNvPr>
          <p:cNvGrpSpPr/>
          <p:nvPr/>
        </p:nvGrpSpPr>
        <p:grpSpPr>
          <a:xfrm>
            <a:off x="324388" y="1084218"/>
            <a:ext cx="6898456" cy="1543200"/>
            <a:chOff x="5974080" y="2495088"/>
            <a:chExt cx="8262721" cy="1981219"/>
          </a:xfrm>
        </p:grpSpPr>
        <p:grpSp>
          <p:nvGrpSpPr>
            <p:cNvPr id="4" name="Group 3">
              <a:extLst>
                <a:ext uri="{FF2B5EF4-FFF2-40B4-BE49-F238E27FC236}">
                  <a16:creationId xmlns:a16="http://schemas.microsoft.com/office/drawing/2014/main" id="{39F9496B-AE7B-435A-AACC-E78B522847E9}"/>
                </a:ext>
              </a:extLst>
            </p:cNvPr>
            <p:cNvGrpSpPr/>
            <p:nvPr/>
          </p:nvGrpSpPr>
          <p:grpSpPr>
            <a:xfrm>
              <a:off x="6570084" y="2545888"/>
              <a:ext cx="7666717" cy="1646544"/>
              <a:chOff x="1027384" y="404137"/>
              <a:chExt cx="16264748" cy="5935878"/>
            </a:xfrm>
          </p:grpSpPr>
          <p:sp>
            <p:nvSpPr>
              <p:cNvPr id="7" name="สี่เหลี่ยมผืนผ้ามุมมน 2">
                <a:extLst>
                  <a:ext uri="{FF2B5EF4-FFF2-40B4-BE49-F238E27FC236}">
                    <a16:creationId xmlns:a16="http://schemas.microsoft.com/office/drawing/2014/main" id="{0A847871-45F5-4230-9080-DE4C7B4E6FAC}"/>
                  </a:ext>
                </a:extLst>
              </p:cNvPr>
              <p:cNvSpPr/>
              <p:nvPr/>
            </p:nvSpPr>
            <p:spPr>
              <a:xfrm>
                <a:off x="1153349" y="404137"/>
                <a:ext cx="16138783" cy="5789740"/>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pattFill prst="pct5">
                <a:fgClr>
                  <a:schemeClr val="bg1"/>
                </a:fgClr>
                <a:bgClr>
                  <a:srgbClr val="F9C18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sp>
            <p:nvSpPr>
              <p:cNvPr id="8" name="สี่เหลี่ยมผืนผ้ามุมมน 2">
                <a:extLst>
                  <a:ext uri="{FF2B5EF4-FFF2-40B4-BE49-F238E27FC236}">
                    <a16:creationId xmlns:a16="http://schemas.microsoft.com/office/drawing/2014/main" id="{0D79A479-9A9F-4E40-8817-C6D8B2F4D5BB}"/>
                  </a:ext>
                </a:extLst>
              </p:cNvPr>
              <p:cNvSpPr/>
              <p:nvPr/>
            </p:nvSpPr>
            <p:spPr>
              <a:xfrm>
                <a:off x="1027384" y="684747"/>
                <a:ext cx="15880407" cy="5655268"/>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gradFill flip="none" rotWithShape="1">
                <a:gsLst>
                  <a:gs pos="0">
                    <a:schemeClr val="accent2">
                      <a:lumMod val="20000"/>
                      <a:lumOff val="80000"/>
                    </a:schemeClr>
                  </a:gs>
                  <a:gs pos="37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grpSp>
        <p:pic>
          <p:nvPicPr>
            <p:cNvPr id="5" name="Picture 4" descr="A picture containing transport, balloon, aircraft, light&#10;&#10;Description automatically generated">
              <a:extLst>
                <a:ext uri="{FF2B5EF4-FFF2-40B4-BE49-F238E27FC236}">
                  <a16:creationId xmlns:a16="http://schemas.microsoft.com/office/drawing/2014/main" id="{A1050F62-AB58-4594-9199-B059338E21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4080" y="2495088"/>
              <a:ext cx="1837131" cy="1981219"/>
            </a:xfrm>
            <a:prstGeom prst="rect">
              <a:avLst/>
            </a:prstGeom>
          </p:spPr>
        </p:pic>
        <p:sp>
          <p:nvSpPr>
            <p:cNvPr id="6" name="Text Box 34">
              <a:extLst>
                <a:ext uri="{FF2B5EF4-FFF2-40B4-BE49-F238E27FC236}">
                  <a16:creationId xmlns:a16="http://schemas.microsoft.com/office/drawing/2014/main" id="{AA9D4096-E36D-4CAF-84D2-B5B204927C83}"/>
                </a:ext>
              </a:extLst>
            </p:cNvPr>
            <p:cNvSpPr txBox="1">
              <a:spLocks noChangeArrowheads="1"/>
            </p:cNvSpPr>
            <p:nvPr/>
          </p:nvSpPr>
          <p:spPr bwMode="auto">
            <a:xfrm>
              <a:off x="7134516" y="2818851"/>
              <a:ext cx="6921119" cy="106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4800" b="1">
                  <a:solidFill>
                    <a:srgbClr val="006600"/>
                  </a:solidFill>
                  <a:latin typeface="UTM Avo" panose="02040603050506020204" pitchFamily="18" charset="0"/>
                  <a:cs typeface="Arial" panose="020B0604020202020204" pitchFamily="34" charset="0"/>
                </a:defRPr>
              </a:lvl1pPr>
              <a:lvl2pPr marL="742950" indent="-285750">
                <a:defRPr>
                  <a:latin typeface="Verdana" panose="020B0604030504040204" pitchFamily="34" charset="0"/>
                  <a:cs typeface="Arial" panose="020B0604020202020204" pitchFamily="34" charset="0"/>
                </a:defRPr>
              </a:lvl2pPr>
              <a:lvl3pPr marL="1143000" indent="-228600">
                <a:defRPr>
                  <a:latin typeface="Verdana" panose="020B0604030504040204" pitchFamily="34" charset="0"/>
                  <a:cs typeface="Arial" panose="020B0604020202020204" pitchFamily="34" charset="0"/>
                </a:defRPr>
              </a:lvl3pPr>
              <a:lvl4pPr marL="1600200" indent="-228600">
                <a:defRPr>
                  <a:latin typeface="Verdana" panose="020B0604030504040204" pitchFamily="34" charset="0"/>
                  <a:cs typeface="Arial" panose="020B0604020202020204" pitchFamily="34" charset="0"/>
                </a:defRPr>
              </a:lvl4pPr>
              <a:lvl5pPr marL="2057400" indent="-228600">
                <a:defRPr>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latin typeface="Verdana" panose="020B0604030504040204" pitchFamily="34" charset="0"/>
                  <a:cs typeface="Arial" panose="020B0604020202020204" pitchFamily="34" charset="0"/>
                </a:defRPr>
              </a:lvl9pPr>
            </a:lstStyle>
            <a:p>
              <a:r>
                <a:rPr lang="en-US" altLang="en-US">
                  <a:solidFill>
                    <a:srgbClr val="FF7A00"/>
                  </a:solidFill>
                </a:rPr>
                <a:t>  </a:t>
              </a:r>
              <a:r>
                <a:rPr lang="en-US" altLang="en-US" sz="3600">
                  <a:solidFill>
                    <a:srgbClr val="FF7A00"/>
                  </a:solidFill>
                </a:rPr>
                <a:t>168 – </a:t>
              </a:r>
              <a:r>
                <a:rPr lang="en-US" altLang="en-US" sz="3600">
                  <a:solidFill>
                    <a:schemeClr val="accent1">
                      <a:lumMod val="75000"/>
                    </a:schemeClr>
                  </a:solidFill>
                </a:rPr>
                <a:t>m</a:t>
              </a:r>
              <a:r>
                <a:rPr lang="en-US" altLang="en-US" sz="3600">
                  <a:solidFill>
                    <a:srgbClr val="FF7A00"/>
                  </a:solidFill>
                </a:rPr>
                <a:t> x 5 với </a:t>
              </a:r>
              <a:r>
                <a:rPr lang="en-US" altLang="en-US" sz="3600">
                  <a:solidFill>
                    <a:schemeClr val="accent1">
                      <a:lumMod val="75000"/>
                    </a:schemeClr>
                  </a:solidFill>
                </a:rPr>
                <a:t>m = 9</a:t>
              </a:r>
              <a:endParaRPr lang="en-US" altLang="en-US" sz="4000">
                <a:solidFill>
                  <a:schemeClr val="accent1">
                    <a:lumMod val="75000"/>
                  </a:schemeClr>
                </a:solidFill>
              </a:endParaRPr>
            </a:p>
          </p:txBody>
        </p:sp>
      </p:grpSp>
      <p:grpSp>
        <p:nvGrpSpPr>
          <p:cNvPr id="9" name="Group 8">
            <a:extLst>
              <a:ext uri="{FF2B5EF4-FFF2-40B4-BE49-F238E27FC236}">
                <a16:creationId xmlns:a16="http://schemas.microsoft.com/office/drawing/2014/main" id="{065AAED0-0073-4356-A801-70794D2CBF16}"/>
              </a:ext>
            </a:extLst>
          </p:cNvPr>
          <p:cNvGrpSpPr/>
          <p:nvPr/>
        </p:nvGrpSpPr>
        <p:grpSpPr>
          <a:xfrm>
            <a:off x="3907228" y="2627418"/>
            <a:ext cx="6328724" cy="3342308"/>
            <a:chOff x="1027384" y="527957"/>
            <a:chExt cx="10604237" cy="5812058"/>
          </a:xfrm>
        </p:grpSpPr>
        <p:sp>
          <p:nvSpPr>
            <p:cNvPr id="10" name="สี่เหลี่ยมผืนผ้ามุมมน 2">
              <a:extLst>
                <a:ext uri="{FF2B5EF4-FFF2-40B4-BE49-F238E27FC236}">
                  <a16:creationId xmlns:a16="http://schemas.microsoft.com/office/drawing/2014/main" id="{606BDBFD-B188-4BE8-B0D8-9343F98E2FC8}"/>
                </a:ext>
              </a:extLst>
            </p:cNvPr>
            <p:cNvSpPr/>
            <p:nvPr/>
          </p:nvSpPr>
          <p:spPr>
            <a:xfrm>
              <a:off x="1115242" y="527957"/>
              <a:ext cx="10516379" cy="5789741"/>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sp>
          <p:nvSpPr>
            <p:cNvPr id="11" name="สี่เหลี่ยมผืนผ้ามุมมน 2">
              <a:extLst>
                <a:ext uri="{FF2B5EF4-FFF2-40B4-BE49-F238E27FC236}">
                  <a16:creationId xmlns:a16="http://schemas.microsoft.com/office/drawing/2014/main" id="{DC099767-688B-49F7-A00E-51773DED7590}"/>
                </a:ext>
              </a:extLst>
            </p:cNvPr>
            <p:cNvSpPr/>
            <p:nvPr/>
          </p:nvSpPr>
          <p:spPr>
            <a:xfrm>
              <a:off x="1027384" y="684748"/>
              <a:ext cx="10448355" cy="5655267"/>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gradFill flip="none" rotWithShape="1">
              <a:gsLst>
                <a:gs pos="0">
                  <a:schemeClr val="accent2">
                    <a:lumMod val="20000"/>
                    <a:lumOff val="80000"/>
                  </a:schemeClr>
                </a:gs>
                <a:gs pos="37000">
                  <a:schemeClr val="bg1"/>
                </a:gs>
              </a:gsLst>
              <a:lin ang="27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grpSp>
      <p:sp>
        <p:nvSpPr>
          <p:cNvPr id="12" name="Text Box 3"/>
          <p:cNvSpPr txBox="1"/>
          <p:nvPr/>
        </p:nvSpPr>
        <p:spPr>
          <a:xfrm>
            <a:off x="3946787" y="3137993"/>
            <a:ext cx="6013607" cy="2308324"/>
          </a:xfrm>
          <a:prstGeom prst="rect">
            <a:avLst/>
          </a:prstGeom>
          <a:noFill/>
          <a:ln w="38100">
            <a:noFill/>
          </a:ln>
        </p:spPr>
        <p:txBody>
          <a:bodyPr wrap="square">
            <a:spAutoFit/>
          </a:bodyPr>
          <a:lstStyle/>
          <a:p>
            <a:pPr algn="ctr"/>
            <a:r>
              <a:rPr lang="en-US" altLang="en-US" sz="3600" b="1">
                <a:solidFill>
                  <a:srgbClr val="42858E"/>
                </a:solidFill>
                <a:latin typeface="UVN Chim Bien Nang" panose="0209080305050A020404" pitchFamily="18" charset="0"/>
                <a:cs typeface="Times New Roman" panose="02020603050405020304" pitchFamily="18" charset="0"/>
              </a:rPr>
              <a:t>V</a:t>
            </a:r>
            <a:r>
              <a:rPr lang="en-US" altLang="en-US" sz="3600" b="1" baseline="0">
                <a:solidFill>
                  <a:srgbClr val="42858E"/>
                </a:solidFill>
                <a:latin typeface="UVN Chim Bien Nang" panose="0209080305050A020404" pitchFamily="18" charset="0"/>
                <a:cs typeface="Times New Roman" panose="02020603050405020304" pitchFamily="18" charset="0"/>
              </a:rPr>
              <a:t>ới m = 9 ta</a:t>
            </a:r>
            <a:r>
              <a:rPr lang="en-US" altLang="en-US" sz="3600" b="1">
                <a:solidFill>
                  <a:srgbClr val="42858E"/>
                </a:solidFill>
                <a:latin typeface="UVN Chim Bien Nang" panose="0209080305050A020404" pitchFamily="18" charset="0"/>
                <a:cs typeface="Times New Roman" panose="02020603050405020304" pitchFamily="18" charset="0"/>
              </a:rPr>
              <a:t> có </a:t>
            </a:r>
          </a:p>
          <a:p>
            <a:pPr algn="ctr"/>
            <a:r>
              <a:rPr lang="en-US" altLang="en-US" sz="3600" b="1">
                <a:solidFill>
                  <a:srgbClr val="42858E"/>
                </a:solidFill>
                <a:latin typeface="UVN Chim Bien Nang" panose="0209080305050A020404" pitchFamily="18" charset="0"/>
                <a:cs typeface="Times New Roman" panose="02020603050405020304" pitchFamily="18" charset="0"/>
              </a:rPr>
              <a:t>168 – m x 5 = 168 – 9 x 5</a:t>
            </a:r>
          </a:p>
          <a:p>
            <a:r>
              <a:rPr lang="en-US" altLang="en-US" sz="3600" b="1">
                <a:solidFill>
                  <a:srgbClr val="42858E"/>
                </a:solidFill>
                <a:latin typeface="UVN Chim Bien Nang" panose="0209080305050A020404" pitchFamily="18" charset="0"/>
                <a:cs typeface="Times New Roman" panose="02020603050405020304" pitchFamily="18" charset="0"/>
              </a:rPr>
              <a:t>		       = 168 – 45</a:t>
            </a:r>
          </a:p>
          <a:p>
            <a:r>
              <a:rPr lang="en-US" altLang="en-US" sz="3600" b="1">
                <a:solidFill>
                  <a:srgbClr val="42858E"/>
                </a:solidFill>
                <a:latin typeface="UVN Chim Bien Nang" panose="0209080305050A020404" pitchFamily="18" charset="0"/>
                <a:cs typeface="Times New Roman" panose="02020603050405020304" pitchFamily="18" charset="0"/>
              </a:rPr>
              <a:t>		       = 123 </a:t>
            </a:r>
            <a:endParaRPr lang="en-US" altLang="en-US" sz="3600" b="1" baseline="0" dirty="0">
              <a:solidFill>
                <a:srgbClr val="42858E"/>
              </a:solidFill>
              <a:latin typeface="UVN Chim Bien Nang" panose="0209080305050A020404" pitchFamily="18" charset="0"/>
              <a:cs typeface="Times New Roman" panose="02020603050405020304" pitchFamily="18" charset="0"/>
            </a:endParaRPr>
          </a:p>
        </p:txBody>
      </p:sp>
    </p:spTree>
    <p:extLst>
      <p:ext uri="{BB962C8B-B14F-4D97-AF65-F5344CB8AC3E}">
        <p14:creationId xmlns:p14="http://schemas.microsoft.com/office/powerpoint/2010/main" val="358269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900" decel="100000" fill="hold"/>
                                        <p:tgtEl>
                                          <p:spTgt spid="9"/>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สี่เหลี่ยมผืนผ้ามุมมน 2">
            <a:extLst>
              <a:ext uri="{FF2B5EF4-FFF2-40B4-BE49-F238E27FC236}">
                <a16:creationId xmlns:a16="http://schemas.microsoft.com/office/drawing/2014/main" id="{5E738FB5-1B64-4E2F-ACCF-E44EA6D52395}"/>
              </a:ext>
            </a:extLst>
          </p:cNvPr>
          <p:cNvSpPr/>
          <p:nvPr/>
        </p:nvSpPr>
        <p:spPr>
          <a:xfrm>
            <a:off x="2215696" y="130629"/>
            <a:ext cx="2108438" cy="1013117"/>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pattFill prst="pct5">
            <a:fgClr>
              <a:schemeClr val="bg1"/>
            </a:fgClr>
            <a:bgClr>
              <a:srgbClr val="BD7ECD"/>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sp>
        <p:nvSpPr>
          <p:cNvPr id="3" name="Rectangle 2"/>
          <p:cNvSpPr/>
          <p:nvPr/>
        </p:nvSpPr>
        <p:spPr>
          <a:xfrm rot="21177210">
            <a:off x="2566036" y="252467"/>
            <a:ext cx="1407758" cy="769441"/>
          </a:xfrm>
          <a:prstGeom prst="rect">
            <a:avLst/>
          </a:prstGeom>
          <a:noFill/>
        </p:spPr>
        <p:txBody>
          <a:bodyPr wrap="none" lIns="91440" tIns="45720" rIns="91440" bIns="45720">
            <a:spAutoFit/>
          </a:bodyPr>
          <a:lstStyle/>
          <a:p>
            <a:pPr algn="ctr"/>
            <a:r>
              <a:rPr lang="en-US" sz="4400" b="0" cap="none" spc="0">
                <a:ln w="0"/>
                <a:solidFill>
                  <a:srgbClr val="FFFF00"/>
                </a:solidFill>
                <a:effectLst>
                  <a:outerShdw blurRad="38100" dist="38100" dir="2700000" algn="tl">
                    <a:srgbClr val="000000">
                      <a:alpha val="43137"/>
                    </a:srgbClr>
                  </a:outerShdw>
                </a:effectLst>
                <a:latin typeface="UVN Banh Mi" pitchFamily="2" charset="0"/>
              </a:rPr>
              <a:t>Bài 4</a:t>
            </a:r>
          </a:p>
        </p:txBody>
      </p:sp>
      <p:sp>
        <p:nvSpPr>
          <p:cNvPr id="5" name="Rectangle 4"/>
          <p:cNvSpPr/>
          <p:nvPr/>
        </p:nvSpPr>
        <p:spPr>
          <a:xfrm>
            <a:off x="910247" y="1105351"/>
            <a:ext cx="7241367" cy="4247317"/>
          </a:xfrm>
          <a:prstGeom prst="rect">
            <a:avLst/>
          </a:prstGeom>
        </p:spPr>
        <p:txBody>
          <a:bodyPr wrap="square">
            <a:spAutoFit/>
          </a:bodyPr>
          <a:lstStyle/>
          <a:p>
            <a:pPr>
              <a:lnSpc>
                <a:spcPct val="150000"/>
              </a:lnSpc>
            </a:pPr>
            <a:r>
              <a:rPr lang="en-US" altLang="en-US" sz="3600" b="1">
                <a:solidFill>
                  <a:srgbClr val="519D05"/>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Một hình vuông có độ dài là </a:t>
            </a:r>
            <a:r>
              <a:rPr lang="en-US" altLang="en-US" sz="3600" b="1">
                <a:solidFill>
                  <a:srgbClr val="FF0000"/>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a</a:t>
            </a:r>
            <a:r>
              <a:rPr lang="en-US" altLang="en-US" sz="3600" b="1">
                <a:solidFill>
                  <a:srgbClr val="519D05"/>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a:t>
            </a:r>
            <a:br>
              <a:rPr lang="en-US" altLang="en-US" sz="3600" b="1">
                <a:solidFill>
                  <a:srgbClr val="519D05"/>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br>
            <a:r>
              <a:rPr lang="en-US" altLang="en-US" sz="3600" b="1">
                <a:solidFill>
                  <a:srgbClr val="519D05"/>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Gọi chu vi hình vuông là </a:t>
            </a:r>
            <a:r>
              <a:rPr lang="en-US" altLang="en-US" sz="3600" b="1">
                <a:solidFill>
                  <a:schemeClr val="accent1">
                    <a:lumMod val="75000"/>
                  </a:schemeClr>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P</a:t>
            </a:r>
          </a:p>
          <a:p>
            <a:pPr algn="ctr">
              <a:lnSpc>
                <a:spcPct val="150000"/>
              </a:lnSpc>
            </a:pPr>
            <a:r>
              <a:rPr lang="en-US" altLang="en-US" sz="3600" b="1">
                <a:solidFill>
                  <a:srgbClr val="519D05"/>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Ta có:  </a:t>
            </a:r>
            <a:r>
              <a:rPr lang="en-US" altLang="en-US" sz="3600" b="1">
                <a:solidFill>
                  <a:schemeClr val="accent1">
                    <a:lumMod val="75000"/>
                  </a:schemeClr>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P</a:t>
            </a:r>
            <a:r>
              <a:rPr lang="en-US" altLang="en-US" sz="3600" b="1">
                <a:solidFill>
                  <a:srgbClr val="519D05"/>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 = </a:t>
            </a:r>
            <a:r>
              <a:rPr lang="en-US" altLang="en-US" sz="3600" b="1">
                <a:solidFill>
                  <a:srgbClr val="FF0000"/>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a</a:t>
            </a:r>
            <a:r>
              <a:rPr lang="en-US" altLang="en-US" sz="3600" b="1">
                <a:solidFill>
                  <a:srgbClr val="519D05"/>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 x 4 </a:t>
            </a:r>
            <a:br>
              <a:rPr lang="en-US" altLang="en-US" sz="3600" b="1">
                <a:solidFill>
                  <a:srgbClr val="519D05"/>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br>
            <a:r>
              <a:rPr lang="en-US" altLang="en-US" sz="3600" b="1">
                <a:solidFill>
                  <a:srgbClr val="519D05"/>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Hãy tính chu vi hình vuông với:</a:t>
            </a:r>
            <a:br>
              <a:rPr lang="en-US" altLang="en-US" sz="3600" b="1">
                <a:solidFill>
                  <a:srgbClr val="519D05"/>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br>
            <a:r>
              <a:rPr lang="en-US" altLang="en-US" sz="3600" b="1">
                <a:solidFill>
                  <a:srgbClr val="519D05"/>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a = 3cm;  a = 5dm; a = 8m</a:t>
            </a:r>
            <a:endParaRPr lang="en-US" altLang="en-US" sz="3600" b="1" dirty="0">
              <a:solidFill>
                <a:srgbClr val="519D05"/>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endParaRPr>
          </a:p>
        </p:txBody>
      </p:sp>
      <p:sp>
        <p:nvSpPr>
          <p:cNvPr id="6" name="Rectangle 5"/>
          <p:cNvSpPr/>
          <p:nvPr/>
        </p:nvSpPr>
        <p:spPr>
          <a:xfrm>
            <a:off x="8739092" y="2005112"/>
            <a:ext cx="2847661" cy="2593014"/>
          </a:xfrm>
          <a:prstGeom prst="rect">
            <a:avLst/>
          </a:prstGeom>
          <a:solidFill>
            <a:schemeClr val="bg1"/>
          </a:solidFill>
          <a:ln w="28575">
            <a:solidFill>
              <a:srgbClr val="56B2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9886676" y="1325283"/>
            <a:ext cx="595157" cy="584775"/>
          </a:xfrm>
          <a:prstGeom prst="rect">
            <a:avLst/>
          </a:prstGeom>
        </p:spPr>
        <p:txBody>
          <a:bodyPr wrap="square">
            <a:spAutoFit/>
          </a:bodyPr>
          <a:lstStyle/>
          <a:p>
            <a:r>
              <a:rPr lang="en-US" altLang="en-US" sz="3200" b="1">
                <a:solidFill>
                  <a:srgbClr val="FF0000"/>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a</a:t>
            </a:r>
            <a:endParaRPr lang="en-US" sz="3200"/>
          </a:p>
        </p:txBody>
      </p:sp>
      <p:cxnSp>
        <p:nvCxnSpPr>
          <p:cNvPr id="8" name="Straight Arrow Connector 7"/>
          <p:cNvCxnSpPr/>
          <p:nvPr/>
        </p:nvCxnSpPr>
        <p:spPr>
          <a:xfrm>
            <a:off x="8711721" y="1883932"/>
            <a:ext cx="2945068" cy="0"/>
          </a:xfrm>
          <a:prstGeom prst="straightConnector1">
            <a:avLst/>
          </a:prstGeom>
          <a:ln w="28575">
            <a:solidFill>
              <a:srgbClr val="56B29A"/>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677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iterate type="wd">
                                    <p:tmPct val="10000"/>
                                  </p:iterate>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par>
                                <p:cTn id="24" presetID="16" presetClass="entr" presetSubtype="21"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สี่เหลี่ยมผืนผ้ามุมมน 2">
            <a:extLst>
              <a:ext uri="{FF2B5EF4-FFF2-40B4-BE49-F238E27FC236}">
                <a16:creationId xmlns:a16="http://schemas.microsoft.com/office/drawing/2014/main" id="{5E738FB5-1B64-4E2F-ACCF-E44EA6D52395}"/>
              </a:ext>
            </a:extLst>
          </p:cNvPr>
          <p:cNvSpPr/>
          <p:nvPr/>
        </p:nvSpPr>
        <p:spPr>
          <a:xfrm>
            <a:off x="2215696" y="130629"/>
            <a:ext cx="2108438" cy="1013117"/>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pattFill prst="pct5">
            <a:fgClr>
              <a:schemeClr val="bg1"/>
            </a:fgClr>
            <a:bgClr>
              <a:srgbClr val="BD7ECD"/>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sp>
        <p:nvSpPr>
          <p:cNvPr id="3" name="Rectangle 2"/>
          <p:cNvSpPr/>
          <p:nvPr/>
        </p:nvSpPr>
        <p:spPr>
          <a:xfrm rot="21177210">
            <a:off x="2566036" y="252467"/>
            <a:ext cx="1407758" cy="769441"/>
          </a:xfrm>
          <a:prstGeom prst="rect">
            <a:avLst/>
          </a:prstGeom>
          <a:noFill/>
        </p:spPr>
        <p:txBody>
          <a:bodyPr wrap="none" lIns="91440" tIns="45720" rIns="91440" bIns="45720">
            <a:spAutoFit/>
          </a:bodyPr>
          <a:lstStyle/>
          <a:p>
            <a:pPr algn="ctr"/>
            <a:r>
              <a:rPr lang="en-US" sz="4400" b="0" cap="none" spc="0">
                <a:ln w="0"/>
                <a:solidFill>
                  <a:srgbClr val="FFFF00"/>
                </a:solidFill>
                <a:effectLst>
                  <a:outerShdw blurRad="38100" dist="38100" dir="2700000" algn="tl">
                    <a:srgbClr val="000000">
                      <a:alpha val="43137"/>
                    </a:srgbClr>
                  </a:outerShdw>
                </a:effectLst>
                <a:latin typeface="UVN Banh Mi" pitchFamily="2" charset="0"/>
              </a:rPr>
              <a:t>Bài 4</a:t>
            </a:r>
          </a:p>
        </p:txBody>
      </p:sp>
      <p:sp>
        <p:nvSpPr>
          <p:cNvPr id="6" name="Rectangle 5"/>
          <p:cNvSpPr/>
          <p:nvPr/>
        </p:nvSpPr>
        <p:spPr>
          <a:xfrm>
            <a:off x="8739092" y="2005112"/>
            <a:ext cx="2847661" cy="2593014"/>
          </a:xfrm>
          <a:prstGeom prst="rect">
            <a:avLst/>
          </a:prstGeom>
          <a:solidFill>
            <a:schemeClr val="bg1"/>
          </a:solidFill>
          <a:ln w="28575">
            <a:solidFill>
              <a:srgbClr val="56B2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9886676" y="1325283"/>
            <a:ext cx="595157" cy="584775"/>
          </a:xfrm>
          <a:prstGeom prst="rect">
            <a:avLst/>
          </a:prstGeom>
        </p:spPr>
        <p:txBody>
          <a:bodyPr wrap="square">
            <a:spAutoFit/>
          </a:bodyPr>
          <a:lstStyle/>
          <a:p>
            <a:r>
              <a:rPr lang="en-US" altLang="en-US" sz="3200" b="1">
                <a:solidFill>
                  <a:srgbClr val="FF0000"/>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a</a:t>
            </a:r>
            <a:endParaRPr lang="en-US" sz="3200"/>
          </a:p>
        </p:txBody>
      </p:sp>
      <p:cxnSp>
        <p:nvCxnSpPr>
          <p:cNvPr id="8" name="Straight Arrow Connector 7"/>
          <p:cNvCxnSpPr/>
          <p:nvPr/>
        </p:nvCxnSpPr>
        <p:spPr>
          <a:xfrm>
            <a:off x="8711721" y="1883932"/>
            <a:ext cx="2945068" cy="0"/>
          </a:xfrm>
          <a:prstGeom prst="straightConnector1">
            <a:avLst/>
          </a:prstGeom>
          <a:ln w="28575">
            <a:solidFill>
              <a:srgbClr val="56B29A"/>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972847" y="1420337"/>
            <a:ext cx="2085651" cy="646331"/>
          </a:xfrm>
          <a:prstGeom prst="rect">
            <a:avLst/>
          </a:prstGeom>
        </p:spPr>
        <p:txBody>
          <a:bodyPr wrap="square">
            <a:spAutoFit/>
          </a:bodyPr>
          <a:lstStyle/>
          <a:p>
            <a:r>
              <a:rPr lang="en-US" altLang="en-US" sz="3600" u="sng">
                <a:solidFill>
                  <a:srgbClr val="56B29A"/>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sym typeface="+mn-ea"/>
              </a:rPr>
              <a:t>Bài giải:</a:t>
            </a:r>
            <a:endParaRPr lang="en-US" altLang="en-US" sz="3600" u="sng" dirty="0">
              <a:solidFill>
                <a:srgbClr val="56B29A"/>
              </a:solidFill>
              <a:effectLst>
                <a:outerShdw blurRad="38100" dist="38100" dir="2700000" algn="tl">
                  <a:srgbClr val="000000">
                    <a:alpha val="43137"/>
                  </a:srgbClr>
                </a:outerShdw>
              </a:effectLst>
              <a:latin typeface="UVN Gia Dinh" panose="02020702060506020304" pitchFamily="18" charset="0"/>
              <a:cs typeface="Times New Roman" panose="02020603050405020304" charset="0"/>
            </a:endParaRPr>
          </a:p>
        </p:txBody>
      </p:sp>
      <p:sp>
        <p:nvSpPr>
          <p:cNvPr id="10" name="Rectangle 9"/>
          <p:cNvSpPr/>
          <p:nvPr/>
        </p:nvSpPr>
        <p:spPr>
          <a:xfrm>
            <a:off x="928016" y="2289802"/>
            <a:ext cx="6175315" cy="2308324"/>
          </a:xfrm>
          <a:prstGeom prst="rect">
            <a:avLst/>
          </a:prstGeom>
        </p:spPr>
        <p:txBody>
          <a:bodyPr wrap="square">
            <a:spAutoFit/>
          </a:bodyPr>
          <a:lstStyle/>
          <a:p>
            <a:pPr algn="ctr"/>
            <a:r>
              <a:rPr lang="en-US" altLang="en-US" sz="3600" b="1">
                <a:solidFill>
                  <a:schemeClr val="accent5">
                    <a:lumMod val="50000"/>
                  </a:schemeClr>
                </a:solidFill>
                <a:latin typeface="UVN Gia Dinh" panose="02020702060506020304" pitchFamily="18" charset="0"/>
                <a:cs typeface="Times New Roman" panose="02020603050405020304" charset="0"/>
                <a:sym typeface="+mn-ea"/>
              </a:rPr>
              <a:t>a = 3cm </a:t>
            </a:r>
          </a:p>
          <a:p>
            <a:pPr algn="ctr"/>
            <a:r>
              <a:rPr lang="en-US" altLang="en-US" sz="3600" b="1">
                <a:solidFill>
                  <a:schemeClr val="accent1">
                    <a:lumMod val="75000"/>
                  </a:schemeClr>
                </a:solidFill>
                <a:latin typeface="UVN Gia Dinh" panose="02020702060506020304" pitchFamily="18" charset="0"/>
                <a:cs typeface="Times New Roman" panose="02020603050405020304" charset="0"/>
              </a:rPr>
              <a:t>Chu vi hình vuông là:</a:t>
            </a:r>
          </a:p>
          <a:p>
            <a:pPr algn="ctr"/>
            <a:r>
              <a:rPr lang="en-US" altLang="en-US" sz="3600" b="1">
                <a:solidFill>
                  <a:schemeClr val="accent1">
                    <a:lumMod val="75000"/>
                  </a:schemeClr>
                </a:solidFill>
                <a:latin typeface="UVN Gia Dinh" panose="02020702060506020304" pitchFamily="18" charset="0"/>
                <a:cs typeface="Times New Roman" panose="02020603050405020304" charset="0"/>
              </a:rPr>
              <a:t>3 x 4 = 12 (cm)</a:t>
            </a:r>
          </a:p>
          <a:p>
            <a:pPr algn="ctr"/>
            <a:r>
              <a:rPr lang="en-US" altLang="en-US" sz="3600" b="1">
                <a:solidFill>
                  <a:schemeClr val="accent1">
                    <a:lumMod val="75000"/>
                  </a:schemeClr>
                </a:solidFill>
                <a:latin typeface="UVN Gia Dinh" panose="02020702060506020304" pitchFamily="18" charset="0"/>
                <a:cs typeface="Times New Roman" panose="02020603050405020304" charset="0"/>
              </a:rPr>
              <a:t>		Đáp số: 12cm</a:t>
            </a:r>
            <a:endParaRPr lang="en-US" altLang="en-US" sz="3600" b="1" dirty="0">
              <a:solidFill>
                <a:schemeClr val="accent1">
                  <a:lumMod val="75000"/>
                </a:schemeClr>
              </a:solidFill>
              <a:latin typeface="UVN Gia Dinh" panose="02020702060506020304" pitchFamily="18" charset="0"/>
              <a:cs typeface="Times New Roman" panose="02020603050405020304" charset="0"/>
            </a:endParaRPr>
          </a:p>
        </p:txBody>
      </p:sp>
    </p:spTree>
    <p:extLst>
      <p:ext uri="{BB962C8B-B14F-4D97-AF65-F5344CB8AC3E}">
        <p14:creationId xmlns:p14="http://schemas.microsoft.com/office/powerpoint/2010/main" val="179305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37" presetClass="entr" presetSubtype="0" fill="hold" grpId="0" nodeType="clickEffect">
                                  <p:stCondLst>
                                    <p:cond delay="0"/>
                                  </p:stCondLst>
                                  <p:iterate type="wd">
                                    <p:tmPct val="10000"/>
                                  </p:iterate>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900" decel="100000" fill="hold"/>
                                        <p:tgtEl>
                                          <p:spTgt spid="9"/>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grpId="0" nodeType="clickEffect">
                                  <p:stCondLst>
                                    <p:cond delay="0"/>
                                  </p:stCondLst>
                                  <p:iterate type="wd">
                                    <p:tmPct val="10000"/>
                                  </p:iterate>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900" decel="100000" fill="hold"/>
                                        <p:tgtEl>
                                          <p:spTgt spid="10"/>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9Slide.vn 6">
            <a:extLst>
              <a:ext uri="{FF2B5EF4-FFF2-40B4-BE49-F238E27FC236}">
                <a16:creationId xmlns:a16="http://schemas.microsoft.com/office/drawing/2014/main" id="{C7DB67DC-FD9D-47E5-91D3-9207D5EC9E2D}"/>
              </a:ext>
            </a:extLst>
          </p:cNvPr>
          <p:cNvPicPr>
            <a:picLocks noChangeAspect="1"/>
          </p:cNvPicPr>
          <p:nvPr/>
        </p:nvPicPr>
        <p:blipFill>
          <a:blip r:embed="rId2"/>
          <a:stretch>
            <a:fillRect/>
          </a:stretch>
        </p:blipFill>
        <p:spPr>
          <a:xfrm rot="6575207">
            <a:off x="7191878" y="839331"/>
            <a:ext cx="574368" cy="970685"/>
          </a:xfrm>
          <a:prstGeom prst="rect">
            <a:avLst/>
          </a:prstGeom>
          <a:effectLst>
            <a:outerShdw blurRad="50800" dist="38100" dir="16200000" rotWithShape="0">
              <a:prstClr val="black">
                <a:alpha val="40000"/>
              </a:prstClr>
            </a:outerShdw>
          </a:effec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2751" y="87228"/>
            <a:ext cx="5783820" cy="3341430"/>
          </a:xfrm>
          <a:prstGeom prst="rect">
            <a:avLst/>
          </a:prstGeom>
          <a:effectLst>
            <a:glow rad="63500">
              <a:schemeClr val="accent5">
                <a:satMod val="175000"/>
                <a:alpha val="40000"/>
              </a:schemeClr>
            </a:glow>
          </a:effectLst>
        </p:spPr>
      </p:pic>
      <p:pic>
        <p:nvPicPr>
          <p:cNvPr id="4" name="9Slide.vn 789">
            <a:extLst>
              <a:ext uri="{FF2B5EF4-FFF2-40B4-BE49-F238E27FC236}">
                <a16:creationId xmlns:a16="http://schemas.microsoft.com/office/drawing/2014/main" id="{A2B85DAE-615D-4DF1-A6F9-BBB6B68CFCE6}"/>
              </a:ext>
            </a:extLst>
          </p:cNvPr>
          <p:cNvPicPr>
            <a:picLocks noChangeAspect="1"/>
          </p:cNvPicPr>
          <p:nvPr/>
        </p:nvPicPr>
        <p:blipFill>
          <a:blip r:embed="rId4"/>
          <a:stretch>
            <a:fillRect/>
          </a:stretch>
        </p:blipFill>
        <p:spPr>
          <a:xfrm>
            <a:off x="8032593" y="1481834"/>
            <a:ext cx="2792708" cy="4204422"/>
          </a:xfrm>
          <a:prstGeom prst="rect">
            <a:avLst/>
          </a:prstGeom>
          <a:effectLst>
            <a:outerShdw blurRad="50800" dist="38100" dir="8100000" algn="tr" rotWithShape="0">
              <a:prstClr val="black">
                <a:alpha val="40000"/>
              </a:prstClr>
            </a:outerShdw>
          </a:effectLst>
        </p:spPr>
      </p:pic>
      <p:sp>
        <p:nvSpPr>
          <p:cNvPr id="5" name="Rectangle 4"/>
          <p:cNvSpPr/>
          <p:nvPr/>
        </p:nvSpPr>
        <p:spPr>
          <a:xfrm>
            <a:off x="8155531" y="2667816"/>
            <a:ext cx="2546831" cy="2554545"/>
          </a:xfrm>
          <a:prstGeom prst="rect">
            <a:avLst/>
          </a:prstGeom>
        </p:spPr>
        <p:txBody>
          <a:bodyPr wrap="square">
            <a:spAutoFit/>
          </a:bodyPr>
          <a:lstStyle/>
          <a:p>
            <a:pPr algn="ctr"/>
            <a:r>
              <a:rPr lang="en-US" altLang="en-US" sz="3200" b="1">
                <a:solidFill>
                  <a:schemeClr val="accent5">
                    <a:lumMod val="50000"/>
                  </a:schemeClr>
                </a:solidFill>
                <a:latin typeface="UTM God's Word" panose="02040603050506020204" pitchFamily="18" charset="0"/>
                <a:cs typeface="Times New Roman" panose="02020603050405020304" charset="0"/>
              </a:rPr>
              <a:t>Muốn tìm chu vi </a:t>
            </a:r>
            <a:br>
              <a:rPr lang="en-US" altLang="en-US" sz="3200" b="1">
                <a:solidFill>
                  <a:schemeClr val="accent5">
                    <a:lumMod val="50000"/>
                  </a:schemeClr>
                </a:solidFill>
                <a:latin typeface="UTM God's Word" panose="02040603050506020204" pitchFamily="18" charset="0"/>
                <a:cs typeface="Times New Roman" panose="02020603050405020304" charset="0"/>
              </a:rPr>
            </a:br>
            <a:r>
              <a:rPr lang="en-US" altLang="en-US" sz="3200" b="1">
                <a:solidFill>
                  <a:schemeClr val="accent5">
                    <a:lumMod val="50000"/>
                  </a:schemeClr>
                </a:solidFill>
                <a:latin typeface="UTM God's Word" panose="02040603050506020204" pitchFamily="18" charset="0"/>
                <a:cs typeface="Times New Roman" panose="02020603050405020304" charset="0"/>
              </a:rPr>
              <a:t>hình vuông, </a:t>
            </a:r>
          </a:p>
          <a:p>
            <a:pPr algn="ctr"/>
            <a:r>
              <a:rPr lang="en-US" altLang="en-US" sz="3200" b="1">
                <a:solidFill>
                  <a:schemeClr val="accent5">
                    <a:lumMod val="50000"/>
                  </a:schemeClr>
                </a:solidFill>
                <a:latin typeface="UTM God's Word" panose="02040603050506020204" pitchFamily="18" charset="0"/>
                <a:cs typeface="Times New Roman" panose="02020603050405020304" charset="0"/>
              </a:rPr>
              <a:t>em làm </a:t>
            </a:r>
            <a:br>
              <a:rPr lang="en-US" altLang="en-US" sz="3200" b="1">
                <a:solidFill>
                  <a:schemeClr val="accent5">
                    <a:lumMod val="50000"/>
                  </a:schemeClr>
                </a:solidFill>
                <a:latin typeface="UTM God's Word" panose="02040603050506020204" pitchFamily="18" charset="0"/>
                <a:cs typeface="Times New Roman" panose="02020603050405020304" charset="0"/>
              </a:rPr>
            </a:br>
            <a:r>
              <a:rPr lang="en-US" altLang="en-US" sz="3200" b="1">
                <a:solidFill>
                  <a:schemeClr val="accent5">
                    <a:lumMod val="50000"/>
                  </a:schemeClr>
                </a:solidFill>
                <a:latin typeface="UTM God's Word" panose="02040603050506020204" pitchFamily="18" charset="0"/>
                <a:cs typeface="Times New Roman" panose="02020603050405020304" charset="0"/>
              </a:rPr>
              <a:t>thế nào?</a:t>
            </a:r>
            <a:endParaRPr lang="en-US" altLang="en-US" sz="3200" b="1" dirty="0">
              <a:solidFill>
                <a:schemeClr val="accent5">
                  <a:lumMod val="50000"/>
                </a:schemeClr>
              </a:solidFill>
              <a:latin typeface="UTM God's Word" panose="02040603050506020204" pitchFamily="18" charset="0"/>
              <a:cs typeface="Times New Roman" panose="02020603050405020304" charset="0"/>
            </a:endParaRPr>
          </a:p>
        </p:txBody>
      </p:sp>
      <p:pic>
        <p:nvPicPr>
          <p:cNvPr id="6" name="9Slide.vn 8">
            <a:extLst>
              <a:ext uri="{FF2B5EF4-FFF2-40B4-BE49-F238E27FC236}">
                <a16:creationId xmlns:a16="http://schemas.microsoft.com/office/drawing/2014/main" id="{15C0005C-A8EE-4198-88E5-90F16ECF55D2}"/>
              </a:ext>
            </a:extLst>
          </p:cNvPr>
          <p:cNvPicPr>
            <a:picLocks noChangeAspect="1"/>
          </p:cNvPicPr>
          <p:nvPr/>
        </p:nvPicPr>
        <p:blipFill>
          <a:blip r:embed="rId5"/>
          <a:stretch>
            <a:fillRect/>
          </a:stretch>
        </p:blipFill>
        <p:spPr>
          <a:xfrm rot="5400000">
            <a:off x="7136345" y="4449052"/>
            <a:ext cx="562494" cy="984124"/>
          </a:xfrm>
          <a:prstGeom prst="rect">
            <a:avLst/>
          </a:prstGeom>
        </p:spPr>
      </p:pic>
      <p:grpSp>
        <p:nvGrpSpPr>
          <p:cNvPr id="7" name="Group 6"/>
          <p:cNvGrpSpPr/>
          <p:nvPr/>
        </p:nvGrpSpPr>
        <p:grpSpPr>
          <a:xfrm>
            <a:off x="647700" y="3238500"/>
            <a:ext cx="6216361" cy="2972705"/>
            <a:chOff x="666899" y="3584045"/>
            <a:chExt cx="5580620" cy="2627160"/>
          </a:xfrm>
        </p:grpSpPr>
        <p:pic>
          <p:nvPicPr>
            <p:cNvPr id="8" name="9Slide.vn 805">
              <a:extLst>
                <a:ext uri="{FF2B5EF4-FFF2-40B4-BE49-F238E27FC236}">
                  <a16:creationId xmlns:a16="http://schemas.microsoft.com/office/drawing/2014/main" id="{47B98509-CA5F-4A20-B934-09F5A742A934}"/>
                </a:ext>
              </a:extLst>
            </p:cNvPr>
            <p:cNvPicPr>
              <a:picLocks noChangeAspect="1"/>
            </p:cNvPicPr>
            <p:nvPr/>
          </p:nvPicPr>
          <p:blipFill>
            <a:blip r:embed="rId6"/>
            <a:stretch>
              <a:fillRect/>
            </a:stretch>
          </p:blipFill>
          <p:spPr>
            <a:xfrm>
              <a:off x="666899" y="3584045"/>
              <a:ext cx="5580620" cy="2627160"/>
            </a:xfrm>
            <a:prstGeom prst="rect">
              <a:avLst/>
            </a:prstGeom>
          </p:spPr>
        </p:pic>
        <p:sp>
          <p:nvSpPr>
            <p:cNvPr id="9" name="Rectangle 8"/>
            <p:cNvSpPr/>
            <p:nvPr/>
          </p:nvSpPr>
          <p:spPr>
            <a:xfrm>
              <a:off x="1787664" y="4396659"/>
              <a:ext cx="3993994" cy="1468068"/>
            </a:xfrm>
            <a:prstGeom prst="rect">
              <a:avLst/>
            </a:prstGeom>
          </p:spPr>
          <p:txBody>
            <a:bodyPr wrap="square">
              <a:spAutoFit/>
            </a:bodyPr>
            <a:lstStyle/>
            <a:p>
              <a:pPr algn="ctr">
                <a:lnSpc>
                  <a:spcPct val="150000"/>
                </a:lnSpc>
              </a:pPr>
              <a:r>
                <a:rPr lang="en-US" altLang="en-US" sz="3600" b="1">
                  <a:solidFill>
                    <a:schemeClr val="accent2">
                      <a:lumMod val="75000"/>
                    </a:schemeClr>
                  </a:solidFill>
                  <a:latin typeface="UTM Isadora" panose="02040603050506020204" pitchFamily="18" charset="0"/>
                  <a:cs typeface="Times New Roman" panose="02020603050405020304" charset="0"/>
                </a:rPr>
                <a:t>Lấy số đo một cạnh nhân với 4</a:t>
              </a:r>
              <a:r>
                <a:rPr lang="en-US" altLang="en-US" sz="2000" b="1">
                  <a:solidFill>
                    <a:schemeClr val="accent2">
                      <a:lumMod val="75000"/>
                    </a:schemeClr>
                  </a:solidFill>
                  <a:latin typeface="Times New Roman" panose="02020603050405020304" charset="0"/>
                  <a:cs typeface="Times New Roman" panose="02020603050405020304" charset="0"/>
                </a:rPr>
                <a:t>.</a:t>
              </a:r>
              <a:endParaRPr lang="en-US" altLang="en-US" sz="2000" b="1" dirty="0">
                <a:solidFill>
                  <a:schemeClr val="accent2">
                    <a:lumMod val="75000"/>
                  </a:schemeClr>
                </a:solidFill>
                <a:latin typeface="Times New Roman" panose="02020603050405020304" charset="0"/>
                <a:cs typeface="Times New Roman" panose="02020603050405020304" charset="0"/>
              </a:endParaRPr>
            </a:p>
          </p:txBody>
        </p:sp>
      </p:grpSp>
    </p:spTree>
    <p:extLst>
      <p:ext uri="{BB962C8B-B14F-4D97-AF65-F5344CB8AC3E}">
        <p14:creationId xmlns:p14="http://schemas.microsoft.com/office/powerpoint/2010/main" val="1714212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par>
                          <p:cTn id="16" fill="hold">
                            <p:stCondLst>
                              <p:cond delay="1000"/>
                            </p:stCondLst>
                            <p:childTnLst>
                              <p:par>
                                <p:cTn id="17" presetID="53" presetClass="entr" presetSubtype="16" fill="hold" grpId="0" nodeType="afterEffect">
                                  <p:stCondLst>
                                    <p:cond delay="0"/>
                                  </p:stCondLst>
                                  <p:iterate type="wd">
                                    <p:tmPct val="10000"/>
                                  </p:iterate>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par>
                          <p:cTn id="22" fill="hold">
                            <p:stCondLst>
                              <p:cond delay="2050"/>
                            </p:stCondLst>
                            <p:childTnLst>
                              <p:par>
                                <p:cTn id="23" presetID="53" presetClass="entr" presetSubtype="16"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355" y="724694"/>
            <a:ext cx="4178981" cy="5911237"/>
          </a:xfrm>
          <a:prstGeom prst="rect">
            <a:avLst/>
          </a:prstGeom>
        </p:spPr>
      </p:pic>
      <p:sp>
        <p:nvSpPr>
          <p:cNvPr id="3" name="TextBox 2">
            <a:extLst>
              <a:ext uri="{FF2B5EF4-FFF2-40B4-BE49-F238E27FC236}">
                <a16:creationId xmlns:a16="http://schemas.microsoft.com/office/drawing/2014/main" id="{3BE32163-7A61-44FF-9D11-33CC68D038FF}"/>
              </a:ext>
            </a:extLst>
          </p:cNvPr>
          <p:cNvSpPr txBox="1"/>
          <p:nvPr/>
        </p:nvSpPr>
        <p:spPr>
          <a:xfrm>
            <a:off x="3481897" y="50346"/>
            <a:ext cx="3465926" cy="923330"/>
          </a:xfrm>
          <a:prstGeom prst="rect">
            <a:avLst/>
          </a:prstGeom>
          <a:noFill/>
        </p:spPr>
        <p:txBody>
          <a:bodyPr wrap="square">
            <a:spAutoFit/>
          </a:bodyPr>
          <a:lstStyle>
            <a:defPPr>
              <a:defRPr lang="en-US"/>
            </a:defPPr>
            <a:lvl1pPr>
              <a:defRPr sz="4400" b="1">
                <a:ln w="6600">
                  <a:solidFill>
                    <a:schemeClr val="accent2"/>
                  </a:solidFill>
                  <a:prstDash val="solid"/>
                </a:ln>
                <a:solidFill>
                  <a:srgbClr val="FFFFFF"/>
                </a:solidFill>
                <a:effectLst>
                  <a:outerShdw blurRad="12700" dist="38100" dir="2400000" algn="tl" rotWithShape="0">
                    <a:schemeClr val="tx1"/>
                  </a:outerShdw>
                </a:effectLst>
                <a:latin typeface="UTM Avo" panose="02040603050506020204" pitchFamily="18" charset="0"/>
                <a:cs typeface="Arial" panose="020B0604020202020204" pitchFamily="34" charset="0"/>
              </a:defRPr>
            </a:lvl1pPr>
          </a:lstStyle>
          <a:p>
            <a:r>
              <a:rPr lang="en-US" altLang="en-US" sz="5400">
                <a:ln w="9525">
                  <a:solidFill>
                    <a:schemeClr val="bg1"/>
                  </a:solidFill>
                  <a:prstDash val="solid"/>
                </a:ln>
                <a:solidFill>
                  <a:schemeClr val="tx1"/>
                </a:solidFill>
                <a:effectLst>
                  <a:outerShdw blurRad="12700" dist="38100" dir="2700000" algn="tl" rotWithShape="0">
                    <a:schemeClr val="bg1">
                      <a:lumMod val="50000"/>
                    </a:schemeClr>
                  </a:outerShdw>
                </a:effectLst>
              </a:rPr>
              <a:t>Dặn dò</a:t>
            </a:r>
            <a:endParaRPr lang="en-US" sz="540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grpSp>
        <p:nvGrpSpPr>
          <p:cNvPr id="4" name="Group 3">
            <a:extLst>
              <a:ext uri="{FF2B5EF4-FFF2-40B4-BE49-F238E27FC236}">
                <a16:creationId xmlns:a16="http://schemas.microsoft.com/office/drawing/2014/main" id="{335EC41D-7AEA-4E06-8AD0-5A679301A918}"/>
              </a:ext>
            </a:extLst>
          </p:cNvPr>
          <p:cNvGrpSpPr/>
          <p:nvPr/>
        </p:nvGrpSpPr>
        <p:grpSpPr>
          <a:xfrm>
            <a:off x="2757438" y="1360537"/>
            <a:ext cx="7601407" cy="4086673"/>
            <a:chOff x="1027384" y="527957"/>
            <a:chExt cx="10604237" cy="5812058"/>
          </a:xfrm>
        </p:grpSpPr>
        <p:sp>
          <p:nvSpPr>
            <p:cNvPr id="5" name="สี่เหลี่ยมผืนผ้ามุมมน 2">
              <a:extLst>
                <a:ext uri="{FF2B5EF4-FFF2-40B4-BE49-F238E27FC236}">
                  <a16:creationId xmlns:a16="http://schemas.microsoft.com/office/drawing/2014/main" id="{C76B8E75-B8B9-4AA3-B208-F7BB6C2CE3DD}"/>
                </a:ext>
              </a:extLst>
            </p:cNvPr>
            <p:cNvSpPr/>
            <p:nvPr/>
          </p:nvSpPr>
          <p:spPr>
            <a:xfrm>
              <a:off x="1115242" y="527957"/>
              <a:ext cx="10516379" cy="5789741"/>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pattFill prst="pct80">
              <a:fgClr>
                <a:srgbClr val="87E7FF"/>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sp>
          <p:nvSpPr>
            <p:cNvPr id="6" name="สี่เหลี่ยมผืนผ้ามุมมน 2">
              <a:extLst>
                <a:ext uri="{FF2B5EF4-FFF2-40B4-BE49-F238E27FC236}">
                  <a16:creationId xmlns:a16="http://schemas.microsoft.com/office/drawing/2014/main" id="{D65E8ABF-DCC7-4100-BC9A-025EB7CDCE30}"/>
                </a:ext>
              </a:extLst>
            </p:cNvPr>
            <p:cNvSpPr/>
            <p:nvPr/>
          </p:nvSpPr>
          <p:spPr>
            <a:xfrm>
              <a:off x="1027384" y="684748"/>
              <a:ext cx="10448355" cy="5655267"/>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gradFill flip="none" rotWithShape="1">
              <a:gsLst>
                <a:gs pos="0">
                  <a:schemeClr val="accent2">
                    <a:lumMod val="20000"/>
                    <a:lumOff val="80000"/>
                  </a:schemeClr>
                </a:gs>
                <a:gs pos="37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endParaRPr>
            </a:p>
          </p:txBody>
        </p:sp>
      </p:grpSp>
      <p:sp>
        <p:nvSpPr>
          <p:cNvPr id="7" name="Text Box 12">
            <a:extLst>
              <a:ext uri="{FF2B5EF4-FFF2-40B4-BE49-F238E27FC236}">
                <a16:creationId xmlns:a16="http://schemas.microsoft.com/office/drawing/2014/main" id="{9B6D6C27-A4C9-4C31-9AD1-0966C02ADFA5}"/>
              </a:ext>
            </a:extLst>
          </p:cNvPr>
          <p:cNvSpPr txBox="1">
            <a:spLocks noChangeArrowheads="1"/>
          </p:cNvSpPr>
          <p:nvPr/>
        </p:nvSpPr>
        <p:spPr bwMode="auto">
          <a:xfrm>
            <a:off x="3353922" y="2354752"/>
            <a:ext cx="7187803"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685800" indent="-685800">
              <a:spcBef>
                <a:spcPct val="50000"/>
              </a:spcBef>
              <a:buFont typeface="Wingdings" panose="05000000000000000000" pitchFamily="2" charset="2"/>
              <a:buChar char="§"/>
            </a:pPr>
            <a:r>
              <a:rPr lang="en-US" altLang="en-US" sz="4400" b="1">
                <a:ln w="9525">
                  <a:solidFill>
                    <a:schemeClr val="bg1"/>
                  </a:solidFill>
                  <a:prstDash val="solid"/>
                </a:ln>
                <a:solidFill>
                  <a:srgbClr val="374A6E"/>
                </a:solidFill>
                <a:effectLst>
                  <a:outerShdw blurRad="12700" dist="38100" dir="2700000" algn="tl" rotWithShape="0">
                    <a:schemeClr val="accent5">
                      <a:lumMod val="60000"/>
                      <a:lumOff val="40000"/>
                    </a:schemeClr>
                  </a:outerShdw>
                </a:effectLst>
                <a:latin typeface="UTM Avo" panose="02040603050506020204" pitchFamily="18" charset="0"/>
                <a:cs typeface="Arial" panose="020B0604020202020204" pitchFamily="34" charset="0"/>
              </a:rPr>
              <a:t>Làm bài tập vào vở</a:t>
            </a:r>
          </a:p>
          <a:p>
            <a:pPr marL="685800" indent="-685800">
              <a:spcBef>
                <a:spcPct val="50000"/>
              </a:spcBef>
              <a:buFont typeface="Wingdings" panose="05000000000000000000" pitchFamily="2" charset="2"/>
              <a:buChar char="§"/>
            </a:pPr>
            <a:r>
              <a:rPr lang="en-US" altLang="en-US" sz="4400" b="1">
                <a:ln w="9525">
                  <a:solidFill>
                    <a:schemeClr val="bg1"/>
                  </a:solidFill>
                  <a:prstDash val="solid"/>
                </a:ln>
                <a:solidFill>
                  <a:srgbClr val="374A6E"/>
                </a:solidFill>
                <a:effectLst>
                  <a:outerShdw blurRad="12700" dist="38100" dir="2700000" algn="tl" rotWithShape="0">
                    <a:schemeClr val="accent5">
                      <a:lumMod val="60000"/>
                      <a:lumOff val="40000"/>
                    </a:schemeClr>
                  </a:outerShdw>
                </a:effectLst>
                <a:latin typeface="UTM Avo" panose="02040603050506020204" pitchFamily="18" charset="0"/>
                <a:cs typeface="Arial" panose="020B0604020202020204" pitchFamily="34" charset="0"/>
              </a:rPr>
              <a:t>Chuẩn bị bài tt</a:t>
            </a:r>
          </a:p>
        </p:txBody>
      </p:sp>
    </p:spTree>
    <p:extLst>
      <p:ext uri="{BB962C8B-B14F-4D97-AF65-F5344CB8AC3E}">
        <p14:creationId xmlns:p14="http://schemas.microsoft.com/office/powerpoint/2010/main" val="10103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900" decel="100000" fill="hold"/>
                                        <p:tgtEl>
                                          <p:spTgt spid="4"/>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1000"/>
                                        <p:tgtEl>
                                          <p:spTgt spid="7">
                                            <p:txEl>
                                              <p:pRg st="0" end="0"/>
                                            </p:txEl>
                                          </p:spTgt>
                                        </p:tgtEl>
                                      </p:cBhvr>
                                    </p:animEffect>
                                    <p:anim calcmode="lin" valueType="num">
                                      <p:cBhvr>
                                        <p:cTn id="2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Effect transition="in" filter="fade">
                                      <p:cBhvr>
                                        <p:cTn id="29" dur="1000"/>
                                        <p:tgtEl>
                                          <p:spTgt spid="7">
                                            <p:txEl>
                                              <p:pRg st="1" end="1"/>
                                            </p:txEl>
                                          </p:spTgt>
                                        </p:tgtEl>
                                      </p:cBhvr>
                                    </p:animEffect>
                                    <p:anim calcmode="lin" valueType="num">
                                      <p:cBhvr>
                                        <p:cTn id="30"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p:cNvPicPr>
            <a:picLocks noChangeAspect="1"/>
          </p:cNvPicPr>
          <p:nvPr/>
        </p:nvPicPr>
        <p:blipFill>
          <a:blip r:embed="rId2"/>
          <a:stretch>
            <a:fillRect/>
          </a:stretch>
        </p:blipFill>
        <p:spPr>
          <a:xfrm>
            <a:off x="7873937" y="2843581"/>
            <a:ext cx="2902919" cy="3192858"/>
          </a:xfrm>
          <a:prstGeom prst="rect">
            <a:avLst/>
          </a:prstGeom>
        </p:spPr>
      </p:pic>
      <p:pic>
        <p:nvPicPr>
          <p:cNvPr id="3" name="图片 4"/>
          <p:cNvPicPr>
            <a:picLocks noChangeAspect="1"/>
          </p:cNvPicPr>
          <p:nvPr/>
        </p:nvPicPr>
        <p:blipFill>
          <a:blip r:embed="rId3"/>
          <a:stretch>
            <a:fillRect/>
          </a:stretch>
        </p:blipFill>
        <p:spPr>
          <a:xfrm rot="20641704">
            <a:off x="2152907" y="3456423"/>
            <a:ext cx="3425186" cy="2776315"/>
          </a:xfrm>
          <a:prstGeom prst="rect">
            <a:avLst/>
          </a:prstGeom>
        </p:spPr>
      </p:pic>
      <p:sp>
        <p:nvSpPr>
          <p:cNvPr id="4" name="TextBox 3">
            <a:extLst>
              <a:ext uri="{FF2B5EF4-FFF2-40B4-BE49-F238E27FC236}">
                <a16:creationId xmlns:a16="http://schemas.microsoft.com/office/drawing/2014/main" id="{2821A8F2-AA18-4FBC-967E-075C7A94C6D3}"/>
              </a:ext>
            </a:extLst>
          </p:cNvPr>
          <p:cNvSpPr txBox="1"/>
          <p:nvPr/>
        </p:nvSpPr>
        <p:spPr>
          <a:xfrm>
            <a:off x="1435818" y="639947"/>
            <a:ext cx="8293770" cy="2800767"/>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en-US" sz="8800" b="1">
                <a:ln/>
                <a:solidFill>
                  <a:schemeClr val="accent4"/>
                </a:solidFill>
                <a:latin typeface="UVN Bai Sau Nang" panose="04030905020802020C03" pitchFamily="82" charset="0"/>
              </a:rPr>
              <a:t>Chúc các em </a:t>
            </a:r>
          </a:p>
          <a:p>
            <a:pPr algn="ctr"/>
            <a:r>
              <a:rPr lang="en-US" sz="8800" b="1">
                <a:ln/>
                <a:solidFill>
                  <a:schemeClr val="accent4"/>
                </a:solidFill>
                <a:latin typeface="UVN Bai Sau Nang" panose="04030905020802020C03" pitchFamily="82" charset="0"/>
              </a:rPr>
              <a:t>học tốt</a:t>
            </a:r>
          </a:p>
        </p:txBody>
      </p:sp>
    </p:spTree>
    <p:extLst>
      <p:ext uri="{BB962C8B-B14F-4D97-AF65-F5344CB8AC3E}">
        <p14:creationId xmlns:p14="http://schemas.microsoft.com/office/powerpoint/2010/main" val="223603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tretch>
            <a:fillRect/>
          </a:stretch>
        </p:blipFill>
        <p:spPr>
          <a:xfrm>
            <a:off x="814521" y="-538564"/>
            <a:ext cx="5578489" cy="5578489"/>
          </a:xfrm>
          <a:prstGeom prst="rect">
            <a:avLst/>
          </a:prstGeom>
        </p:spPr>
      </p:pic>
      <p:pic>
        <p:nvPicPr>
          <p:cNvPr id="3" name="图片 54"/>
          <p:cNvPicPr>
            <a:picLocks noChangeAspect="1"/>
          </p:cNvPicPr>
          <p:nvPr/>
        </p:nvPicPr>
        <p:blipFill>
          <a:blip r:embed="rId4"/>
          <a:stretch>
            <a:fillRect/>
          </a:stretch>
        </p:blipFill>
        <p:spPr>
          <a:xfrm rot="20641704">
            <a:off x="379249" y="3796434"/>
            <a:ext cx="4112623" cy="3333524"/>
          </a:xfrm>
          <a:prstGeom prst="rect">
            <a:avLst/>
          </a:prstGeom>
        </p:spPr>
      </p:pic>
      <p:pic>
        <p:nvPicPr>
          <p:cNvPr id="4" name="图片 1"/>
          <p:cNvPicPr>
            <a:picLocks noChangeAspect="1"/>
          </p:cNvPicPr>
          <p:nvPr/>
        </p:nvPicPr>
        <p:blipFill>
          <a:blip r:embed="rId5"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5953648" y="987574"/>
            <a:ext cx="5578489" cy="5578489"/>
          </a:xfrm>
          <a:prstGeom prst="rect">
            <a:avLst/>
          </a:prstGeom>
        </p:spPr>
      </p:pic>
      <p:sp>
        <p:nvSpPr>
          <p:cNvPr id="5" name="TextBox 4"/>
          <p:cNvSpPr txBox="1"/>
          <p:nvPr/>
        </p:nvSpPr>
        <p:spPr>
          <a:xfrm>
            <a:off x="1730869" y="1357999"/>
            <a:ext cx="3397872" cy="1569660"/>
          </a:xfrm>
          <a:prstGeom prst="rect">
            <a:avLst/>
          </a:prstGeom>
          <a:noFill/>
        </p:spPr>
        <p:txBody>
          <a:bodyPr wrap="square" rtlCol="0">
            <a:spAutoFit/>
          </a:bodyPr>
          <a:lstStyle/>
          <a:p>
            <a:r>
              <a:rPr lang="en-US" sz="9600">
                <a:ln w="0"/>
                <a:solidFill>
                  <a:srgbClr val="FFFF00"/>
                </a:solidFill>
                <a:effectLst>
                  <a:outerShdw blurRad="38100" dist="19050" dir="2700000" algn="tl" rotWithShape="0">
                    <a:schemeClr val="dk1">
                      <a:alpha val="40000"/>
                    </a:schemeClr>
                  </a:outerShdw>
                </a:effectLst>
                <a:latin typeface="UTM Gradoo" panose="02040603050506020204" pitchFamily="18" charset="0"/>
              </a:rPr>
              <a:t>Khởi</a:t>
            </a:r>
            <a:endParaRPr lang="en-US" sz="9600" dirty="0">
              <a:solidFill>
                <a:srgbClr val="FFFF00"/>
              </a:solidFill>
              <a:latin typeface="微软雅黑" panose="020B0503020204020204" pitchFamily="34" charset="-122"/>
              <a:ea typeface="微软雅黑" panose="020B0503020204020204" pitchFamily="34" charset="-122"/>
            </a:endParaRPr>
          </a:p>
        </p:txBody>
      </p:sp>
      <p:sp>
        <p:nvSpPr>
          <p:cNvPr id="6" name="TextBox 5"/>
          <p:cNvSpPr txBox="1"/>
          <p:nvPr/>
        </p:nvSpPr>
        <p:spPr>
          <a:xfrm>
            <a:off x="7309358" y="2810573"/>
            <a:ext cx="3397872" cy="1569660"/>
          </a:xfrm>
          <a:prstGeom prst="rect">
            <a:avLst/>
          </a:prstGeom>
          <a:noFill/>
        </p:spPr>
        <p:txBody>
          <a:bodyPr wrap="square" rtlCol="0">
            <a:spAutoFit/>
          </a:bodyPr>
          <a:lstStyle/>
          <a:p>
            <a:r>
              <a:rPr lang="en-US" sz="9600">
                <a:ln w="0"/>
                <a:solidFill>
                  <a:srgbClr val="FFC000"/>
                </a:solidFill>
                <a:effectLst>
                  <a:outerShdw blurRad="38100" dist="19050" dir="2700000" algn="tl" rotWithShape="0">
                    <a:schemeClr val="dk1">
                      <a:alpha val="40000"/>
                    </a:schemeClr>
                  </a:outerShdw>
                </a:effectLst>
                <a:latin typeface="UTM Gradoo" panose="02040603050506020204" pitchFamily="18" charset="0"/>
              </a:rPr>
              <a:t>ĐỘNG</a:t>
            </a:r>
            <a:endParaRPr lang="en-US" sz="9600" dirty="0">
              <a:solidFill>
                <a:srgbClr val="FFC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5752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par>
                          <p:cTn id="28" fill="hold">
                            <p:stCondLst>
                              <p:cond delay="2500"/>
                            </p:stCondLst>
                            <p:childTnLst>
                              <p:par>
                                <p:cTn id="29" presetID="53" presetClass="entr" presetSubtype="16"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A75E27B-E035-42A9-BF41-EE3709EFBB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86725" y="1807266"/>
            <a:ext cx="3119591" cy="4076440"/>
          </a:xfrm>
          <a:prstGeom prst="rect">
            <a:avLst/>
          </a:prstGeom>
        </p:spPr>
      </p:pic>
      <p:pic>
        <p:nvPicPr>
          <p:cNvPr id="17" name="Graphic 16">
            <a:extLst>
              <a:ext uri="{FF2B5EF4-FFF2-40B4-BE49-F238E27FC236}">
                <a16:creationId xmlns:a16="http://schemas.microsoft.com/office/drawing/2014/main" id="{5D8E5DCD-6CBC-48A3-A144-B1ED7BBECD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10477" y="177788"/>
            <a:ext cx="1133475" cy="1104900"/>
          </a:xfrm>
          <a:prstGeom prst="rect">
            <a:avLst/>
          </a:prstGeom>
        </p:spPr>
      </p:pic>
      <p:pic>
        <p:nvPicPr>
          <p:cNvPr id="19" name="Graphic 18">
            <a:extLst>
              <a:ext uri="{FF2B5EF4-FFF2-40B4-BE49-F238E27FC236}">
                <a16:creationId xmlns:a16="http://schemas.microsoft.com/office/drawing/2014/main" id="{E1D0E0A2-A1FD-4722-8987-99374ED1B27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2476831"/>
            <a:ext cx="4184548" cy="4273581"/>
          </a:xfrm>
          <a:prstGeom prst="rect">
            <a:avLst/>
          </a:prstGeom>
        </p:spPr>
      </p:pic>
      <p:pic>
        <p:nvPicPr>
          <p:cNvPr id="21" name="Graphic 20">
            <a:extLst>
              <a:ext uri="{FF2B5EF4-FFF2-40B4-BE49-F238E27FC236}">
                <a16:creationId xmlns:a16="http://schemas.microsoft.com/office/drawing/2014/main" id="{3DAF12AB-3BB9-493A-A786-8A352DD962D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5203" y="-580838"/>
            <a:ext cx="1437852" cy="1437852"/>
          </a:xfrm>
          <a:prstGeom prst="rect">
            <a:avLst/>
          </a:prstGeom>
        </p:spPr>
      </p:pic>
      <p:grpSp>
        <p:nvGrpSpPr>
          <p:cNvPr id="30" name="Group 29">
            <a:extLst>
              <a:ext uri="{FF2B5EF4-FFF2-40B4-BE49-F238E27FC236}">
                <a16:creationId xmlns:a16="http://schemas.microsoft.com/office/drawing/2014/main" id="{D116E1BB-EA7F-4B85-9AC3-A9BC8C2006CA}"/>
              </a:ext>
            </a:extLst>
          </p:cNvPr>
          <p:cNvGrpSpPr/>
          <p:nvPr/>
        </p:nvGrpSpPr>
        <p:grpSpPr>
          <a:xfrm>
            <a:off x="2500141" y="-447177"/>
            <a:ext cx="6786584" cy="1754326"/>
            <a:chOff x="3588005" y="0"/>
            <a:chExt cx="5866667" cy="1760478"/>
          </a:xfrm>
        </p:grpSpPr>
        <p:sp>
          <p:nvSpPr>
            <p:cNvPr id="31" name="Freeform 43">
              <a:extLst>
                <a:ext uri="{FF2B5EF4-FFF2-40B4-BE49-F238E27FC236}">
                  <a16:creationId xmlns:a16="http://schemas.microsoft.com/office/drawing/2014/main" id="{9BB3F126-E4B2-483E-A3E1-BE6FE40A1A2D}"/>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32" name="Straight Connector 31">
              <a:extLst>
                <a:ext uri="{FF2B5EF4-FFF2-40B4-BE49-F238E27FC236}">
                  <a16:creationId xmlns:a16="http://schemas.microsoft.com/office/drawing/2014/main" id="{F0613CA5-853F-4E7B-9C72-A237B94B60A4}"/>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762FC82-5F39-42E5-AC73-F9D4E786CFCE}"/>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4" name="TextBox 33">
            <a:extLst>
              <a:ext uri="{FF2B5EF4-FFF2-40B4-BE49-F238E27FC236}">
                <a16:creationId xmlns:a16="http://schemas.microsoft.com/office/drawing/2014/main" id="{67BA6C43-EA1F-4062-B423-D3ABDDC9660E}"/>
              </a:ext>
            </a:extLst>
          </p:cNvPr>
          <p:cNvSpPr txBox="1"/>
          <p:nvPr/>
        </p:nvSpPr>
        <p:spPr>
          <a:xfrm>
            <a:off x="2725469" y="366875"/>
            <a:ext cx="6335927" cy="830997"/>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solidFill>
                    <a:prstClr val="white"/>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5400000" scaled="1"/>
                  <a:tileRect/>
                </a:gradFill>
                <a:effectLst>
                  <a:outerShdw blurRad="38100" dist="38100" dir="2700000" algn="tl">
                    <a:srgbClr val="000000">
                      <a:alpha val="43137"/>
                    </a:srgbClr>
                  </a:outerShdw>
                </a:effectLst>
                <a:uLnTx/>
                <a:uFillTx/>
                <a:latin typeface="#9Slide07 Koni" pitchFamily="2" charset="0"/>
                <a:ea typeface="+mn-ea"/>
                <a:cs typeface="+mn-cs"/>
              </a:rPr>
              <a:t>Cuộc thi trồng hoa</a:t>
            </a:r>
            <a:endParaRPr kumimoji="0" lang="en-US" sz="4800" b="1" i="0" u="none" strike="noStrike" kern="1200" cap="none" spc="0" normalizeH="0" baseline="0" noProof="0" dirty="0">
              <a:ln>
                <a:solidFill>
                  <a:prstClr val="white"/>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5400000" scaled="1"/>
                <a:tileRect/>
              </a:gradFill>
              <a:effectLst>
                <a:outerShdw blurRad="38100" dist="38100" dir="2700000" algn="tl">
                  <a:srgbClr val="000000">
                    <a:alpha val="43137"/>
                  </a:srgbClr>
                </a:outerShdw>
              </a:effectLst>
              <a:uLnTx/>
              <a:uFillTx/>
              <a:latin typeface="#9Slide07 Koni" pitchFamily="2" charset="0"/>
              <a:ea typeface="+mn-ea"/>
              <a:cs typeface="+mn-cs"/>
            </a:endParaRPr>
          </a:p>
        </p:txBody>
      </p:sp>
      <p:grpSp>
        <p:nvGrpSpPr>
          <p:cNvPr id="3" name="Group 2">
            <a:extLst>
              <a:ext uri="{FF2B5EF4-FFF2-40B4-BE49-F238E27FC236}">
                <a16:creationId xmlns:a16="http://schemas.microsoft.com/office/drawing/2014/main" id="{0A1F9440-6F6F-4C61-A9B5-AF780D0CE114}"/>
              </a:ext>
            </a:extLst>
          </p:cNvPr>
          <p:cNvGrpSpPr/>
          <p:nvPr/>
        </p:nvGrpSpPr>
        <p:grpSpPr>
          <a:xfrm>
            <a:off x="1324798" y="3782236"/>
            <a:ext cx="9685679" cy="1927898"/>
            <a:chOff x="1324798" y="3782236"/>
            <a:chExt cx="9685679" cy="1927898"/>
          </a:xfrm>
        </p:grpSpPr>
        <p:sp>
          <p:nvSpPr>
            <p:cNvPr id="24" name="Rounded Rectangle 7">
              <a:extLst>
                <a:ext uri="{FF2B5EF4-FFF2-40B4-BE49-F238E27FC236}">
                  <a16:creationId xmlns:a16="http://schemas.microsoft.com/office/drawing/2014/main" id="{CC831A9E-62EF-4089-8387-0A9C7D2C0D04}"/>
                </a:ext>
              </a:extLst>
            </p:cNvPr>
            <p:cNvSpPr/>
            <p:nvPr/>
          </p:nvSpPr>
          <p:spPr>
            <a:xfrm>
              <a:off x="1324798" y="3782236"/>
              <a:ext cx="9587923" cy="1754326"/>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C1D1938F-5C5D-4F91-910B-1A2AC53ED722}"/>
                </a:ext>
              </a:extLst>
            </p:cNvPr>
            <p:cNvSpPr/>
            <p:nvPr/>
          </p:nvSpPr>
          <p:spPr>
            <a:xfrm>
              <a:off x="1422554" y="3955808"/>
              <a:ext cx="9587923"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Để cho cây phát triển và có những đóa hoa tươi thắm chúng ta cần làm gì nhỉ?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Hãy sẵn sàng trải nghiệm với tớ nhé!  </a:t>
              </a:r>
            </a:p>
          </p:txBody>
        </p:sp>
      </p:grpSp>
    </p:spTree>
    <p:extLst>
      <p:ext uri="{BB962C8B-B14F-4D97-AF65-F5344CB8AC3E}">
        <p14:creationId xmlns:p14="http://schemas.microsoft.com/office/powerpoint/2010/main" val="19680956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14:presetBounceEnd="50000">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14:bounceEnd="50000">
                                          <p:cBhvr additive="base">
                                            <p:cTn id="12" dur="750" fill="hold"/>
                                            <p:tgtEl>
                                              <p:spTgt spid="30"/>
                                            </p:tgtEl>
                                            <p:attrNameLst>
                                              <p:attrName>ppt_x</p:attrName>
                                            </p:attrNameLst>
                                          </p:cBhvr>
                                          <p:tavLst>
                                            <p:tav tm="0">
                                              <p:val>
                                                <p:strVal val="#ppt_x"/>
                                              </p:val>
                                            </p:tav>
                                            <p:tav tm="100000">
                                              <p:val>
                                                <p:strVal val="#ppt_x"/>
                                              </p:val>
                                            </p:tav>
                                          </p:tavLst>
                                        </p:anim>
                                        <p:anim calcmode="lin" valueType="num" p14:bounceEnd="50000">
                                          <p:cBhvr additive="base">
                                            <p:cTn id="13" dur="750" fill="hold"/>
                                            <p:tgtEl>
                                              <p:spTgt spid="30"/>
                                            </p:tgtEl>
                                            <p:attrNameLst>
                                              <p:attrName>ppt_y</p:attrName>
                                            </p:attrNameLst>
                                          </p:cBhvr>
                                          <p:tavLst>
                                            <p:tav tm="0">
                                              <p:val>
                                                <p:strVal val="0-#ppt_h/2"/>
                                              </p:val>
                                            </p:tav>
                                            <p:tav tm="100000">
                                              <p:val>
                                                <p:strVal val="#ppt_y"/>
                                              </p:val>
                                            </p:tav>
                                          </p:tavLst>
                                        </p:anim>
                                      </p:childTnLst>
                                    </p:cTn>
                                  </p:par>
                                  <p:par>
                                    <p:cTn id="14" presetID="10" presetClass="entr" presetSubtype="0" fill="hold" grpId="0" nodeType="withEffect">
                                      <p:stCondLst>
                                        <p:cond delay="100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additive="base">
                                            <p:cTn id="12" dur="750" fill="hold"/>
                                            <p:tgtEl>
                                              <p:spTgt spid="30"/>
                                            </p:tgtEl>
                                            <p:attrNameLst>
                                              <p:attrName>ppt_x</p:attrName>
                                            </p:attrNameLst>
                                          </p:cBhvr>
                                          <p:tavLst>
                                            <p:tav tm="0">
                                              <p:val>
                                                <p:strVal val="#ppt_x"/>
                                              </p:val>
                                            </p:tav>
                                            <p:tav tm="100000">
                                              <p:val>
                                                <p:strVal val="#ppt_x"/>
                                              </p:val>
                                            </p:tav>
                                          </p:tavLst>
                                        </p:anim>
                                        <p:anim calcmode="lin" valueType="num">
                                          <p:cBhvr additive="base">
                                            <p:cTn id="13" dur="750" fill="hold"/>
                                            <p:tgtEl>
                                              <p:spTgt spid="30"/>
                                            </p:tgtEl>
                                            <p:attrNameLst>
                                              <p:attrName>ppt_y</p:attrName>
                                            </p:attrNameLst>
                                          </p:cBhvr>
                                          <p:tavLst>
                                            <p:tav tm="0">
                                              <p:val>
                                                <p:strVal val="0-#ppt_h/2"/>
                                              </p:val>
                                            </p:tav>
                                            <p:tav tm="100000">
                                              <p:val>
                                                <p:strVal val="#ppt_y"/>
                                              </p:val>
                                            </p:tav>
                                          </p:tavLst>
                                        </p:anim>
                                      </p:childTnLst>
                                    </p:cTn>
                                  </p:par>
                                  <p:par>
                                    <p:cTn id="14" presetID="10" presetClass="entr" presetSubtype="0" fill="hold" grpId="0" nodeType="withEffect">
                                      <p:stCondLst>
                                        <p:cond delay="100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subTnLst>
                                        <p:audio>
                                          <p:cMediaNode>
                                            <p:cTn display="0" masterRel="sameClick">
                                              <p:stCondLst>
                                                <p:cond evt="begin" delay="0">
                                                  <p:tn val="14"/>
                                                </p:cond>
                                              </p:stCondLst>
                                              <p:endCondLst>
                                                <p:cond evt="onStopAudio" delay="0">
                                                  <p:tgtEl>
                                                    <p:sldTgt/>
                                                  </p:tgtEl>
                                                </p:cond>
                                              </p:endCondLst>
                                            </p:cTn>
                                            <p:tgtEl>
                                              <p:sndTgt r:embed="rId11"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Picture 10" descr="Lavender  premium icon">
            <a:extLst>
              <a:ext uri="{FF2B5EF4-FFF2-40B4-BE49-F238E27FC236}">
                <a16:creationId xmlns:a16="http://schemas.microsoft.com/office/drawing/2014/main" id="{D09AB5A5-508F-4CF0-89BB-063A476D110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725497" y="3599683"/>
            <a:ext cx="1925995" cy="192599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Flowers  premium icon">
            <a:extLst>
              <a:ext uri="{FF2B5EF4-FFF2-40B4-BE49-F238E27FC236}">
                <a16:creationId xmlns:a16="http://schemas.microsoft.com/office/drawing/2014/main" id="{A45535DC-C77B-4D7C-9E8B-EF23EC5DAC8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9314226" y="3599683"/>
            <a:ext cx="1696336" cy="202474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30103E74-31E0-43D1-AC87-AC8AF75AE1D7}"/>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737693" y="3599684"/>
            <a:ext cx="2024743" cy="2024743"/>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374F4E8A-2CD5-48B9-AB71-0488045945C8}"/>
              </a:ext>
            </a:extLst>
          </p:cNvPr>
          <p:cNvGrpSpPr/>
          <p:nvPr/>
        </p:nvGrpSpPr>
        <p:grpSpPr>
          <a:xfrm>
            <a:off x="741972" y="-84877"/>
            <a:ext cx="2166977" cy="2699291"/>
            <a:chOff x="167992" y="-107883"/>
            <a:chExt cx="2166977" cy="2699291"/>
          </a:xfrm>
        </p:grpSpPr>
        <p:grpSp>
          <p:nvGrpSpPr>
            <p:cNvPr id="22" name="Group 21">
              <a:extLst>
                <a:ext uri="{FF2B5EF4-FFF2-40B4-BE49-F238E27FC236}">
                  <a16:creationId xmlns:a16="http://schemas.microsoft.com/office/drawing/2014/main" id="{DE125325-FC7C-47F2-AA14-539CE4B36BD4}"/>
                </a:ext>
              </a:extLst>
            </p:cNvPr>
            <p:cNvGrpSpPr/>
            <p:nvPr/>
          </p:nvGrpSpPr>
          <p:grpSpPr>
            <a:xfrm>
              <a:off x="167992" y="-107883"/>
              <a:ext cx="2166977" cy="2457542"/>
              <a:chOff x="116632" y="59299"/>
              <a:chExt cx="2491059" cy="2690344"/>
            </a:xfrm>
          </p:grpSpPr>
          <p:sp>
            <p:nvSpPr>
              <p:cNvPr id="6" name="Rounded Rectangle 20">
                <a:extLst>
                  <a:ext uri="{FF2B5EF4-FFF2-40B4-BE49-F238E27FC236}">
                    <a16:creationId xmlns:a16="http://schemas.microsoft.com/office/drawing/2014/main" id="{90E8574A-06FF-40FB-B826-52F7C69A23A7}"/>
                  </a:ext>
                </a:extLst>
              </p:cNvPr>
              <p:cNvSpPr/>
              <p:nvPr/>
            </p:nvSpPr>
            <p:spPr>
              <a:xfrm>
                <a:off x="317338" y="495198"/>
                <a:ext cx="2130326" cy="1681848"/>
              </a:xfrm>
              <a:prstGeom prst="roundRect">
                <a:avLst/>
              </a:prstGeom>
              <a:solidFill>
                <a:schemeClr val="bg1"/>
              </a:solidFill>
              <a:ln w="44450">
                <a:solidFill>
                  <a:srgbClr val="FFC000"/>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2068" name="Picture 20" descr="Growing plant in soil Royalty Free Vector Image">
                <a:extLst>
                  <a:ext uri="{FF2B5EF4-FFF2-40B4-BE49-F238E27FC236}">
                    <a16:creationId xmlns:a16="http://schemas.microsoft.com/office/drawing/2014/main" id="{193094BE-8406-4640-ACE9-3FCC3104FC8C}"/>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34600" y1="24722" x2="34600" y2="24722"/>
                            <a14:foregroundMark x1="34200" y1="45741" x2="34200" y2="45741"/>
                          </a14:backgroundRemoval>
                        </a14:imgEffect>
                      </a14:imgLayer>
                    </a14:imgProps>
                  </a:ext>
                  <a:ext uri="{28A0092B-C50C-407E-A947-70E740481C1C}">
                    <a14:useLocalDpi xmlns:a14="http://schemas.microsoft.com/office/drawing/2010/main" val="0"/>
                  </a:ext>
                </a:extLst>
              </a:blip>
              <a:srcRect/>
              <a:stretch>
                <a:fillRect/>
              </a:stretch>
            </p:blipFill>
            <p:spPr bwMode="auto">
              <a:xfrm>
                <a:off x="116632" y="59299"/>
                <a:ext cx="2491059" cy="269034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0" name="Group 39">
              <a:extLst>
                <a:ext uri="{FF2B5EF4-FFF2-40B4-BE49-F238E27FC236}">
                  <a16:creationId xmlns:a16="http://schemas.microsoft.com/office/drawing/2014/main" id="{16D30F91-F23A-45CC-960D-33A20178FB36}"/>
                </a:ext>
              </a:extLst>
            </p:cNvPr>
            <p:cNvGrpSpPr/>
            <p:nvPr/>
          </p:nvGrpSpPr>
          <p:grpSpPr>
            <a:xfrm>
              <a:off x="545675" y="1636165"/>
              <a:ext cx="1531837" cy="955243"/>
              <a:chOff x="561450" y="580608"/>
              <a:chExt cx="1787380" cy="1460840"/>
            </a:xfrm>
            <a:effectLst>
              <a:outerShdw blurRad="50800" dist="38100" dir="2700000" algn="tl" rotWithShape="0">
                <a:prstClr val="black">
                  <a:alpha val="40000"/>
                </a:prstClr>
              </a:outerShdw>
            </a:effectLst>
          </p:grpSpPr>
          <p:pic>
            <p:nvPicPr>
              <p:cNvPr id="41" name="Picture 40">
                <a:extLst>
                  <a:ext uri="{FF2B5EF4-FFF2-40B4-BE49-F238E27FC236}">
                    <a16:creationId xmlns:a16="http://schemas.microsoft.com/office/drawing/2014/main" id="{3BE4F053-9E29-4ED9-BA72-249BE224B41D}"/>
                  </a:ext>
                </a:extLst>
              </p:cNvPr>
              <p:cNvPicPr>
                <a:picLocks noChangeAspect="1"/>
              </p:cNvPicPr>
              <p:nvPr/>
            </p:nvPicPr>
            <p:blipFill>
              <a:blip r:embed="rId10">
                <a:duotone>
                  <a:prstClr val="black"/>
                  <a:srgbClr val="D9C3A5">
                    <a:tint val="50000"/>
                    <a:satMod val="180000"/>
                  </a:srgbClr>
                </a:duotone>
              </a:blip>
              <a:stretch>
                <a:fillRect/>
              </a:stretch>
            </p:blipFill>
            <p:spPr>
              <a:xfrm>
                <a:off x="561450" y="580608"/>
                <a:ext cx="1787380" cy="1460840"/>
              </a:xfrm>
              <a:prstGeom prst="rect">
                <a:avLst/>
              </a:prstGeom>
            </p:spPr>
          </p:pic>
          <p:sp>
            <p:nvSpPr>
              <p:cNvPr id="42" name="TextBox 41">
                <a:extLst>
                  <a:ext uri="{FF2B5EF4-FFF2-40B4-BE49-F238E27FC236}">
                    <a16:creationId xmlns:a16="http://schemas.microsoft.com/office/drawing/2014/main" id="{60EC7469-D9BA-42D2-BA1E-49470D9D924D}"/>
                  </a:ext>
                </a:extLst>
              </p:cNvPr>
              <p:cNvSpPr txBox="1"/>
              <p:nvPr/>
            </p:nvSpPr>
            <p:spPr>
              <a:xfrm>
                <a:off x="1128752" y="915109"/>
                <a:ext cx="652776" cy="65895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iCiel Cadena" panose="02000503000000020004" pitchFamily="50" charset="0"/>
                    <a:ea typeface="+mn-ea"/>
                    <a:cs typeface="+mn-cs"/>
                  </a:rPr>
                  <a:t>Đất</a:t>
                </a:r>
              </a:p>
            </p:txBody>
          </p:sp>
        </p:grpSp>
      </p:grpSp>
      <p:grpSp>
        <p:nvGrpSpPr>
          <p:cNvPr id="30" name="Group 29">
            <a:extLst>
              <a:ext uri="{FF2B5EF4-FFF2-40B4-BE49-F238E27FC236}">
                <a16:creationId xmlns:a16="http://schemas.microsoft.com/office/drawing/2014/main" id="{FDCCC76B-D6B6-43B9-A556-691D8EF49D2E}"/>
              </a:ext>
            </a:extLst>
          </p:cNvPr>
          <p:cNvGrpSpPr/>
          <p:nvPr/>
        </p:nvGrpSpPr>
        <p:grpSpPr>
          <a:xfrm>
            <a:off x="8309219" y="194301"/>
            <a:ext cx="1853175" cy="2220426"/>
            <a:chOff x="5074352" y="194302"/>
            <a:chExt cx="1853175" cy="2220426"/>
          </a:xfrm>
        </p:grpSpPr>
        <p:grpSp>
          <p:nvGrpSpPr>
            <p:cNvPr id="25" name="Group 24">
              <a:extLst>
                <a:ext uri="{FF2B5EF4-FFF2-40B4-BE49-F238E27FC236}">
                  <a16:creationId xmlns:a16="http://schemas.microsoft.com/office/drawing/2014/main" id="{2ADD96A0-2296-4AD9-A0CC-9ABBE19BAC08}"/>
                </a:ext>
              </a:extLst>
            </p:cNvPr>
            <p:cNvGrpSpPr/>
            <p:nvPr/>
          </p:nvGrpSpPr>
          <p:grpSpPr>
            <a:xfrm>
              <a:off x="5074352" y="194302"/>
              <a:ext cx="1853175" cy="1524660"/>
              <a:chOff x="5086134" y="402472"/>
              <a:chExt cx="2130326" cy="1750734"/>
            </a:xfrm>
          </p:grpSpPr>
          <p:sp>
            <p:nvSpPr>
              <p:cNvPr id="26" name="Rounded Rectangle 21">
                <a:extLst>
                  <a:ext uri="{FF2B5EF4-FFF2-40B4-BE49-F238E27FC236}">
                    <a16:creationId xmlns:a16="http://schemas.microsoft.com/office/drawing/2014/main" id="{BF036D98-E96F-4893-91B6-276CB542F45D}"/>
                  </a:ext>
                </a:extLst>
              </p:cNvPr>
              <p:cNvSpPr/>
              <p:nvPr/>
            </p:nvSpPr>
            <p:spPr>
              <a:xfrm>
                <a:off x="5086134" y="471358"/>
                <a:ext cx="2130326" cy="1681848"/>
              </a:xfrm>
              <a:prstGeom prst="roundRect">
                <a:avLst/>
              </a:prstGeom>
              <a:solidFill>
                <a:schemeClr val="bg1"/>
              </a:solidFill>
              <a:ln w="44450">
                <a:solidFill>
                  <a:srgbClr val="69A12B"/>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2066" name="Picture 18">
                <a:extLst>
                  <a:ext uri="{FF2B5EF4-FFF2-40B4-BE49-F238E27FC236}">
                    <a16:creationId xmlns:a16="http://schemas.microsoft.com/office/drawing/2014/main" id="{0DBDFB8B-2924-43D1-A253-878F33CB9A4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28850" y="402472"/>
                <a:ext cx="1697570" cy="169757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6" name="Group 45">
              <a:extLst>
                <a:ext uri="{FF2B5EF4-FFF2-40B4-BE49-F238E27FC236}">
                  <a16:creationId xmlns:a16="http://schemas.microsoft.com/office/drawing/2014/main" id="{15EBA93D-1D26-4A10-B444-C79FE768521B}"/>
                </a:ext>
              </a:extLst>
            </p:cNvPr>
            <p:cNvGrpSpPr/>
            <p:nvPr/>
          </p:nvGrpSpPr>
          <p:grpSpPr>
            <a:xfrm>
              <a:off x="5249937" y="1585018"/>
              <a:ext cx="1531837" cy="829710"/>
              <a:chOff x="561450" y="580610"/>
              <a:chExt cx="1787380" cy="1268864"/>
            </a:xfrm>
            <a:effectLst>
              <a:outerShdw blurRad="50800" dist="38100" dir="2700000" algn="tl" rotWithShape="0">
                <a:prstClr val="black">
                  <a:alpha val="40000"/>
                </a:prstClr>
              </a:outerShdw>
            </a:effectLst>
          </p:grpSpPr>
          <p:pic>
            <p:nvPicPr>
              <p:cNvPr id="47" name="Picture 46">
                <a:extLst>
                  <a:ext uri="{FF2B5EF4-FFF2-40B4-BE49-F238E27FC236}">
                    <a16:creationId xmlns:a16="http://schemas.microsoft.com/office/drawing/2014/main" id="{8BAE96D1-78E1-40BE-B7A5-6F24916C28EF}"/>
                  </a:ext>
                </a:extLst>
              </p:cNvPr>
              <p:cNvPicPr>
                <a:picLocks noChangeAspect="1"/>
              </p:cNvPicPr>
              <p:nvPr/>
            </p:nvPicPr>
            <p:blipFill>
              <a:blip r:embed="rId10">
                <a:duotone>
                  <a:prstClr val="black"/>
                  <a:srgbClr val="00B0F0">
                    <a:tint val="45000"/>
                    <a:satMod val="400000"/>
                  </a:srgbClr>
                </a:duotone>
              </a:blip>
              <a:stretch>
                <a:fillRect/>
              </a:stretch>
            </p:blipFill>
            <p:spPr>
              <a:xfrm>
                <a:off x="561450" y="580610"/>
                <a:ext cx="1787380" cy="1268864"/>
              </a:xfrm>
              <a:prstGeom prst="rect">
                <a:avLst/>
              </a:prstGeom>
            </p:spPr>
          </p:pic>
          <p:sp>
            <p:nvSpPr>
              <p:cNvPr id="48" name="TextBox 47">
                <a:extLst>
                  <a:ext uri="{FF2B5EF4-FFF2-40B4-BE49-F238E27FC236}">
                    <a16:creationId xmlns:a16="http://schemas.microsoft.com/office/drawing/2014/main" id="{3FEA4D6C-D09C-43C7-89E2-F4C4C48CD1D4}"/>
                  </a:ext>
                </a:extLst>
              </p:cNvPr>
              <p:cNvSpPr txBox="1"/>
              <p:nvPr/>
            </p:nvSpPr>
            <p:spPr>
              <a:xfrm>
                <a:off x="989411" y="915109"/>
                <a:ext cx="931468" cy="65895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iCiel Cadena" panose="02000503000000020004" pitchFamily="50" charset="0"/>
                    <a:ea typeface="+mn-ea"/>
                    <a:cs typeface="+mn-cs"/>
                  </a:rPr>
                  <a:t>Nước</a:t>
                </a:r>
              </a:p>
            </p:txBody>
          </p:sp>
        </p:grpSp>
      </p:grpSp>
      <p:grpSp>
        <p:nvGrpSpPr>
          <p:cNvPr id="29" name="Group 28">
            <a:extLst>
              <a:ext uri="{FF2B5EF4-FFF2-40B4-BE49-F238E27FC236}">
                <a16:creationId xmlns:a16="http://schemas.microsoft.com/office/drawing/2014/main" id="{71932868-9254-41E9-B53F-B40B640244DA}"/>
              </a:ext>
            </a:extLst>
          </p:cNvPr>
          <p:cNvGrpSpPr/>
          <p:nvPr/>
        </p:nvGrpSpPr>
        <p:grpSpPr>
          <a:xfrm>
            <a:off x="4449325" y="254292"/>
            <a:ext cx="1886477" cy="2307036"/>
            <a:chOff x="2685692" y="107691"/>
            <a:chExt cx="1886477" cy="2307036"/>
          </a:xfrm>
        </p:grpSpPr>
        <p:grpSp>
          <p:nvGrpSpPr>
            <p:cNvPr id="27" name="Group 26">
              <a:extLst>
                <a:ext uri="{FF2B5EF4-FFF2-40B4-BE49-F238E27FC236}">
                  <a16:creationId xmlns:a16="http://schemas.microsoft.com/office/drawing/2014/main" id="{CC0FD2F3-EEB4-4C0C-9C28-E94931432102}"/>
                </a:ext>
              </a:extLst>
            </p:cNvPr>
            <p:cNvGrpSpPr/>
            <p:nvPr/>
          </p:nvGrpSpPr>
          <p:grpSpPr>
            <a:xfrm>
              <a:off x="2685692" y="107691"/>
              <a:ext cx="1853175" cy="1464669"/>
              <a:chOff x="2701736" y="450538"/>
              <a:chExt cx="2130326" cy="1681848"/>
            </a:xfrm>
          </p:grpSpPr>
          <p:sp>
            <p:nvSpPr>
              <p:cNvPr id="3" name="Rounded Rectangle 7">
                <a:extLst>
                  <a:ext uri="{FF2B5EF4-FFF2-40B4-BE49-F238E27FC236}">
                    <a16:creationId xmlns:a16="http://schemas.microsoft.com/office/drawing/2014/main" id="{5F7357D8-408F-46CA-9509-1D42E458233F}"/>
                  </a:ext>
                </a:extLst>
              </p:cNvPr>
              <p:cNvSpPr/>
              <p:nvPr/>
            </p:nvSpPr>
            <p:spPr>
              <a:xfrm>
                <a:off x="2701736" y="450538"/>
                <a:ext cx="2130326" cy="1681848"/>
              </a:xfrm>
              <a:prstGeom prst="roundRect">
                <a:avLst/>
              </a:prstGeom>
              <a:solidFill>
                <a:schemeClr val="bg1"/>
              </a:solidFill>
              <a:ln w="44450">
                <a:solidFill>
                  <a:schemeClr val="accent4">
                    <a:lumMod val="75000"/>
                  </a:schemeClr>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2070" name="Picture 22">
                <a:extLst>
                  <a:ext uri="{FF2B5EF4-FFF2-40B4-BE49-F238E27FC236}">
                    <a16:creationId xmlns:a16="http://schemas.microsoft.com/office/drawing/2014/main" id="{AAEC8C02-D4C9-4742-839C-6B8C99CAB45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008612" y="546026"/>
                <a:ext cx="1463594" cy="146359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9" name="Group 48">
              <a:extLst>
                <a:ext uri="{FF2B5EF4-FFF2-40B4-BE49-F238E27FC236}">
                  <a16:creationId xmlns:a16="http://schemas.microsoft.com/office/drawing/2014/main" id="{120DABD6-32F8-4038-BFFC-F721DB923FBD}"/>
                </a:ext>
              </a:extLst>
            </p:cNvPr>
            <p:cNvGrpSpPr/>
            <p:nvPr/>
          </p:nvGrpSpPr>
          <p:grpSpPr>
            <a:xfrm>
              <a:off x="2732857" y="1459484"/>
              <a:ext cx="1839312" cy="955243"/>
              <a:chOff x="561450" y="580608"/>
              <a:chExt cx="1787380" cy="1460840"/>
            </a:xfrm>
            <a:effectLst>
              <a:outerShdw blurRad="50800" dist="38100" dir="2700000" algn="tl" rotWithShape="0">
                <a:prstClr val="black">
                  <a:alpha val="40000"/>
                </a:prstClr>
              </a:outerShdw>
            </a:effectLst>
          </p:grpSpPr>
          <p:pic>
            <p:nvPicPr>
              <p:cNvPr id="50" name="Picture 49">
                <a:extLst>
                  <a:ext uri="{FF2B5EF4-FFF2-40B4-BE49-F238E27FC236}">
                    <a16:creationId xmlns:a16="http://schemas.microsoft.com/office/drawing/2014/main" id="{36472F7C-1B3F-4A83-9FC3-8E5FEFB6ADA0}"/>
                  </a:ext>
                </a:extLst>
              </p:cNvPr>
              <p:cNvPicPr>
                <a:picLocks noChangeAspect="1"/>
              </p:cNvPicPr>
              <p:nvPr/>
            </p:nvPicPr>
            <p:blipFill>
              <a:blip r:embed="rId10">
                <a:duotone>
                  <a:prstClr val="black"/>
                  <a:srgbClr val="92D050">
                    <a:tint val="45000"/>
                    <a:satMod val="400000"/>
                  </a:srgbClr>
                </a:duotone>
              </a:blip>
              <a:stretch>
                <a:fillRect/>
              </a:stretch>
            </p:blipFill>
            <p:spPr>
              <a:xfrm>
                <a:off x="561450" y="580608"/>
                <a:ext cx="1787380" cy="1460840"/>
              </a:xfrm>
              <a:prstGeom prst="rect">
                <a:avLst/>
              </a:prstGeom>
            </p:spPr>
          </p:pic>
          <p:sp>
            <p:nvSpPr>
              <p:cNvPr id="51" name="TextBox 50">
                <a:extLst>
                  <a:ext uri="{FF2B5EF4-FFF2-40B4-BE49-F238E27FC236}">
                    <a16:creationId xmlns:a16="http://schemas.microsoft.com/office/drawing/2014/main" id="{EDBD201D-7C57-4F6A-8DD4-2B472FC9F66E}"/>
                  </a:ext>
                </a:extLst>
              </p:cNvPr>
              <p:cNvSpPr txBox="1"/>
              <p:nvPr/>
            </p:nvSpPr>
            <p:spPr>
              <a:xfrm>
                <a:off x="739358" y="915109"/>
                <a:ext cx="1431566" cy="65895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iCiel Cadena" panose="02000503000000020004" pitchFamily="50" charset="0"/>
                    <a:ea typeface="+mn-ea"/>
                    <a:cs typeface="+mn-cs"/>
                  </a:rPr>
                  <a:t>Phân bón</a:t>
                </a:r>
              </a:p>
            </p:txBody>
          </p:sp>
        </p:grpSp>
      </p:grpSp>
      <p:grpSp>
        <p:nvGrpSpPr>
          <p:cNvPr id="34" name="Group 33">
            <a:extLst>
              <a:ext uri="{FF2B5EF4-FFF2-40B4-BE49-F238E27FC236}">
                <a16:creationId xmlns:a16="http://schemas.microsoft.com/office/drawing/2014/main" id="{8A9F9D99-F2D5-4206-9F83-B16C239DE59F}"/>
              </a:ext>
            </a:extLst>
          </p:cNvPr>
          <p:cNvGrpSpPr/>
          <p:nvPr/>
        </p:nvGrpSpPr>
        <p:grpSpPr>
          <a:xfrm>
            <a:off x="4496680" y="4732735"/>
            <a:ext cx="2165778" cy="2132385"/>
            <a:chOff x="2753321" y="4704794"/>
            <a:chExt cx="2165778" cy="2132385"/>
          </a:xfrm>
        </p:grpSpPr>
        <p:pic>
          <p:nvPicPr>
            <p:cNvPr id="16" name="Picture 8">
              <a:hlinkClick r:id="rId13" action="ppaction://hlinksldjump"/>
              <a:extLst>
                <a:ext uri="{FF2B5EF4-FFF2-40B4-BE49-F238E27FC236}">
                  <a16:creationId xmlns:a16="http://schemas.microsoft.com/office/drawing/2014/main" id="{CD0857BD-147D-4DAC-9447-AE3A2530386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53321" y="4704794"/>
              <a:ext cx="2165778" cy="2132385"/>
            </a:xfrm>
            <a:prstGeom prst="rect">
              <a:avLst/>
            </a:prstGeom>
            <a:noFill/>
            <a:extLst>
              <a:ext uri="{909E8E84-426E-40DD-AFC4-6F175D3DCCD1}">
                <a14:hiddenFill xmlns:a14="http://schemas.microsoft.com/office/drawing/2010/main">
                  <a:solidFill>
                    <a:srgbClr val="FFFFFF"/>
                  </a:solidFill>
                </a14:hiddenFill>
              </a:ext>
            </a:extLst>
          </p:spPr>
        </p:pic>
        <p:sp>
          <p:nvSpPr>
            <p:cNvPr id="61" name="Oval 60">
              <a:hlinkClick r:id="rId15" action="ppaction://hlinksldjump"/>
              <a:extLst>
                <a:ext uri="{FF2B5EF4-FFF2-40B4-BE49-F238E27FC236}">
                  <a16:creationId xmlns:a16="http://schemas.microsoft.com/office/drawing/2014/main" id="{14E59885-2100-4BF5-A45E-E20FFF18F2C4}"/>
                </a:ext>
              </a:extLst>
            </p:cNvPr>
            <p:cNvSpPr/>
            <p:nvPr/>
          </p:nvSpPr>
          <p:spPr>
            <a:xfrm>
              <a:off x="3555029" y="6180315"/>
              <a:ext cx="574730" cy="569994"/>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2</a:t>
              </a:r>
            </a:p>
          </p:txBody>
        </p:sp>
      </p:grpSp>
      <p:grpSp>
        <p:nvGrpSpPr>
          <p:cNvPr id="33" name="Group 32">
            <a:extLst>
              <a:ext uri="{FF2B5EF4-FFF2-40B4-BE49-F238E27FC236}">
                <a16:creationId xmlns:a16="http://schemas.microsoft.com/office/drawing/2014/main" id="{5E6301BB-4B5D-44D9-8360-23DD48F1F17E}"/>
              </a:ext>
            </a:extLst>
          </p:cNvPr>
          <p:cNvGrpSpPr/>
          <p:nvPr/>
        </p:nvGrpSpPr>
        <p:grpSpPr>
          <a:xfrm>
            <a:off x="557098" y="4612055"/>
            <a:ext cx="2245945" cy="2245945"/>
            <a:chOff x="375720" y="4612055"/>
            <a:chExt cx="2245945" cy="2245945"/>
          </a:xfrm>
        </p:grpSpPr>
        <p:pic>
          <p:nvPicPr>
            <p:cNvPr id="2052" name="Picture 4">
              <a:extLst>
                <a:ext uri="{FF2B5EF4-FFF2-40B4-BE49-F238E27FC236}">
                  <a16:creationId xmlns:a16="http://schemas.microsoft.com/office/drawing/2014/main" id="{646E77FA-D884-4BC9-B614-CE8FB75CA65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5720" y="4612055"/>
              <a:ext cx="2245945" cy="2245945"/>
            </a:xfrm>
            <a:prstGeom prst="rect">
              <a:avLst/>
            </a:prstGeom>
            <a:noFill/>
            <a:extLst>
              <a:ext uri="{909E8E84-426E-40DD-AFC4-6F175D3DCCD1}">
                <a14:hiddenFill xmlns:a14="http://schemas.microsoft.com/office/drawing/2010/main">
                  <a:solidFill>
                    <a:srgbClr val="FFFFFF"/>
                  </a:solidFill>
                </a14:hiddenFill>
              </a:ext>
            </a:extLst>
          </p:spPr>
        </p:pic>
        <p:sp>
          <p:nvSpPr>
            <p:cNvPr id="62" name="Oval 61">
              <a:hlinkClick r:id="rId17" action="ppaction://hlinksldjump"/>
              <a:extLst>
                <a:ext uri="{FF2B5EF4-FFF2-40B4-BE49-F238E27FC236}">
                  <a16:creationId xmlns:a16="http://schemas.microsoft.com/office/drawing/2014/main" id="{29B065C0-E7A7-482D-A289-C26626A28F06}"/>
                </a:ext>
              </a:extLst>
            </p:cNvPr>
            <p:cNvSpPr/>
            <p:nvPr/>
          </p:nvSpPr>
          <p:spPr>
            <a:xfrm>
              <a:off x="1250731" y="6183017"/>
              <a:ext cx="574730" cy="569994"/>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1</a:t>
              </a:r>
            </a:p>
          </p:txBody>
        </p:sp>
      </p:grpSp>
      <p:grpSp>
        <p:nvGrpSpPr>
          <p:cNvPr id="35" name="Group 34">
            <a:extLst>
              <a:ext uri="{FF2B5EF4-FFF2-40B4-BE49-F238E27FC236}">
                <a16:creationId xmlns:a16="http://schemas.microsoft.com/office/drawing/2014/main" id="{2E955764-A7F8-4AAC-BA7C-1B18BBF74A4D}"/>
              </a:ext>
            </a:extLst>
          </p:cNvPr>
          <p:cNvGrpSpPr/>
          <p:nvPr/>
        </p:nvGrpSpPr>
        <p:grpSpPr>
          <a:xfrm>
            <a:off x="8134811" y="4732735"/>
            <a:ext cx="2675795" cy="2188269"/>
            <a:chOff x="4832062" y="4704795"/>
            <a:chExt cx="2675795" cy="2188269"/>
          </a:xfrm>
        </p:grpSpPr>
        <p:pic>
          <p:nvPicPr>
            <p:cNvPr id="2054" name="Picture 6">
              <a:extLst>
                <a:ext uri="{FF2B5EF4-FFF2-40B4-BE49-F238E27FC236}">
                  <a16:creationId xmlns:a16="http://schemas.microsoft.com/office/drawing/2014/main" id="{32226AC5-51FD-497D-872E-47501468DC5C}"/>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832062" y="4704795"/>
              <a:ext cx="2675795" cy="2188269"/>
            </a:xfrm>
            <a:prstGeom prst="rect">
              <a:avLst/>
            </a:prstGeom>
            <a:noFill/>
            <a:extLst>
              <a:ext uri="{909E8E84-426E-40DD-AFC4-6F175D3DCCD1}">
                <a14:hiddenFill xmlns:a14="http://schemas.microsoft.com/office/drawing/2010/main">
                  <a:solidFill>
                    <a:srgbClr val="FFFFFF"/>
                  </a:solidFill>
                </a14:hiddenFill>
              </a:ext>
            </a:extLst>
          </p:spPr>
        </p:pic>
        <p:sp>
          <p:nvSpPr>
            <p:cNvPr id="63" name="Oval 62">
              <a:hlinkClick r:id="rId19" action="ppaction://hlinksldjump"/>
              <a:extLst>
                <a:ext uri="{FF2B5EF4-FFF2-40B4-BE49-F238E27FC236}">
                  <a16:creationId xmlns:a16="http://schemas.microsoft.com/office/drawing/2014/main" id="{411FDA15-CF5F-403E-963E-8E33CEF4331B}"/>
                </a:ext>
              </a:extLst>
            </p:cNvPr>
            <p:cNvSpPr/>
            <p:nvPr/>
          </p:nvSpPr>
          <p:spPr>
            <a:xfrm>
              <a:off x="5906735" y="6184601"/>
              <a:ext cx="593422" cy="574831"/>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3</a:t>
              </a:r>
            </a:p>
          </p:txBody>
        </p:sp>
      </p:grpSp>
      <p:pic>
        <p:nvPicPr>
          <p:cNvPr id="57" name="Graphic 56">
            <a:hlinkClick r:id="rId20" action="ppaction://hlinksldjump"/>
            <a:extLst>
              <a:ext uri="{FF2B5EF4-FFF2-40B4-BE49-F238E27FC236}">
                <a16:creationId xmlns:a16="http://schemas.microsoft.com/office/drawing/2014/main" id="{1CEF9014-5024-4CBF-BAD6-1721D57B728E}"/>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rot="21343529" flipH="1">
            <a:off x="11492794" y="6317585"/>
            <a:ext cx="646971" cy="438417"/>
          </a:xfrm>
          <a:prstGeom prst="rect">
            <a:avLst/>
          </a:prstGeom>
        </p:spPr>
      </p:pic>
    </p:spTree>
    <p:extLst>
      <p:ext uri="{BB962C8B-B14F-4D97-AF65-F5344CB8AC3E}">
        <p14:creationId xmlns:p14="http://schemas.microsoft.com/office/powerpoint/2010/main" val="798632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1000"/>
                                        <p:tgtEl>
                                          <p:spTgt spid="33"/>
                                        </p:tgtEl>
                                      </p:cBhvr>
                                    </p:animEffect>
                                    <p:anim calcmode="lin" valueType="num">
                                      <p:cBhvr>
                                        <p:cTn id="23" dur="1000" fill="hold"/>
                                        <p:tgtEl>
                                          <p:spTgt spid="33"/>
                                        </p:tgtEl>
                                        <p:attrNameLst>
                                          <p:attrName>ppt_x</p:attrName>
                                        </p:attrNameLst>
                                      </p:cBhvr>
                                      <p:tavLst>
                                        <p:tav tm="0">
                                          <p:val>
                                            <p:strVal val="#ppt_x"/>
                                          </p:val>
                                        </p:tav>
                                        <p:tav tm="100000">
                                          <p:val>
                                            <p:strVal val="#ppt_x"/>
                                          </p:val>
                                        </p:tav>
                                      </p:tavLst>
                                    </p:anim>
                                    <p:anim calcmode="lin" valueType="num">
                                      <p:cBhvr>
                                        <p:cTn id="24" dur="1000" fill="hold"/>
                                        <p:tgtEl>
                                          <p:spTgt spid="3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1000"/>
                                        <p:tgtEl>
                                          <p:spTgt spid="34"/>
                                        </p:tgtEl>
                                      </p:cBhvr>
                                    </p:animEffect>
                                    <p:anim calcmode="lin" valueType="num">
                                      <p:cBhvr>
                                        <p:cTn id="28" dur="1000" fill="hold"/>
                                        <p:tgtEl>
                                          <p:spTgt spid="34"/>
                                        </p:tgtEl>
                                        <p:attrNameLst>
                                          <p:attrName>ppt_x</p:attrName>
                                        </p:attrNameLst>
                                      </p:cBhvr>
                                      <p:tavLst>
                                        <p:tav tm="0">
                                          <p:val>
                                            <p:strVal val="#ppt_x"/>
                                          </p:val>
                                        </p:tav>
                                        <p:tav tm="100000">
                                          <p:val>
                                            <p:strVal val="#ppt_x"/>
                                          </p:val>
                                        </p:tav>
                                      </p:tavLst>
                                    </p:anim>
                                    <p:anim calcmode="lin" valueType="num">
                                      <p:cBhvr>
                                        <p:cTn id="29" dur="1000" fill="hold"/>
                                        <p:tgtEl>
                                          <p:spTgt spid="3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1000"/>
                                        <p:tgtEl>
                                          <p:spTgt spid="35"/>
                                        </p:tgtEl>
                                      </p:cBhvr>
                                    </p:animEffect>
                                    <p:anim calcmode="lin" valueType="num">
                                      <p:cBhvr>
                                        <p:cTn id="33" dur="1000" fill="hold"/>
                                        <p:tgtEl>
                                          <p:spTgt spid="35"/>
                                        </p:tgtEl>
                                        <p:attrNameLst>
                                          <p:attrName>ppt_x</p:attrName>
                                        </p:attrNameLst>
                                      </p:cBhvr>
                                      <p:tavLst>
                                        <p:tav tm="0">
                                          <p:val>
                                            <p:strVal val="#ppt_x"/>
                                          </p:val>
                                        </p:tav>
                                        <p:tav tm="100000">
                                          <p:val>
                                            <p:strVal val="#ppt_x"/>
                                          </p:val>
                                        </p:tav>
                                      </p:tavLst>
                                    </p:anim>
                                    <p:anim calcmode="lin" valueType="num">
                                      <p:cBhvr>
                                        <p:cTn id="3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28"/>
                    </p:tgtEl>
                  </p:cond>
                </p:stCondLst>
                <p:endSync evt="end" delay="0">
                  <p:rtn val="all"/>
                </p:endSync>
                <p:childTnLst>
                  <p:par>
                    <p:cTn id="36" fill="hold">
                      <p:stCondLst>
                        <p:cond delay="0"/>
                      </p:stCondLst>
                      <p:childTnLst>
                        <p:par>
                          <p:cTn id="37" fill="hold">
                            <p:stCondLst>
                              <p:cond delay="0"/>
                            </p:stCondLst>
                            <p:childTnLst>
                              <p:par>
                                <p:cTn id="38" presetID="42" presetClass="entr" presetSubtype="0" fill="hold" nodeType="withEffect">
                                  <p:stCondLst>
                                    <p:cond delay="0"/>
                                  </p:stCondLst>
                                  <p:childTnLst>
                                    <p:set>
                                      <p:cBhvr>
                                        <p:cTn id="39" dur="1" fill="hold">
                                          <p:stCondLst>
                                            <p:cond delay="0"/>
                                          </p:stCondLst>
                                        </p:cTn>
                                        <p:tgtEl>
                                          <p:spTgt spid="2058"/>
                                        </p:tgtEl>
                                        <p:attrNameLst>
                                          <p:attrName>style.visibility</p:attrName>
                                        </p:attrNameLst>
                                      </p:cBhvr>
                                      <p:to>
                                        <p:strVal val="visible"/>
                                      </p:to>
                                    </p:set>
                                    <p:animEffect transition="in" filter="fade">
                                      <p:cBhvr>
                                        <p:cTn id="40" dur="1000"/>
                                        <p:tgtEl>
                                          <p:spTgt spid="2058"/>
                                        </p:tgtEl>
                                      </p:cBhvr>
                                    </p:animEffect>
                                    <p:anim calcmode="lin" valueType="num">
                                      <p:cBhvr>
                                        <p:cTn id="41" dur="1000" fill="hold"/>
                                        <p:tgtEl>
                                          <p:spTgt spid="2058"/>
                                        </p:tgtEl>
                                        <p:attrNameLst>
                                          <p:attrName>ppt_x</p:attrName>
                                        </p:attrNameLst>
                                      </p:cBhvr>
                                      <p:tavLst>
                                        <p:tav tm="0">
                                          <p:val>
                                            <p:strVal val="#ppt_x"/>
                                          </p:val>
                                        </p:tav>
                                        <p:tav tm="100000">
                                          <p:val>
                                            <p:strVal val="#ppt_x"/>
                                          </p:val>
                                        </p:tav>
                                      </p:tavLst>
                                    </p:anim>
                                    <p:anim calcmode="lin" valueType="num">
                                      <p:cBhvr>
                                        <p:cTn id="42" dur="1000" fill="hold"/>
                                        <p:tgtEl>
                                          <p:spTgt spid="2058"/>
                                        </p:tgtEl>
                                        <p:attrNameLst>
                                          <p:attrName>ppt_y</p:attrName>
                                        </p:attrNameLst>
                                      </p:cBhvr>
                                      <p:tavLst>
                                        <p:tav tm="0">
                                          <p:val>
                                            <p:strVal val="#ppt_y+.1"/>
                                          </p:val>
                                        </p:tav>
                                        <p:tav tm="100000">
                                          <p:val>
                                            <p:strVal val="#ppt_y"/>
                                          </p:val>
                                        </p:tav>
                                      </p:tavLst>
                                    </p:anim>
                                  </p:childTnLst>
                                </p:cTn>
                              </p:par>
                              <p:par>
                                <p:cTn id="43" presetID="32" presetClass="emph" presetSubtype="0" fill="hold" nodeType="withEffect">
                                  <p:stCondLst>
                                    <p:cond delay="0"/>
                                  </p:stCondLst>
                                  <p:childTnLst>
                                    <p:animRot by="120000">
                                      <p:cBhvr>
                                        <p:cTn id="44" dur="100" fill="hold">
                                          <p:stCondLst>
                                            <p:cond delay="0"/>
                                          </p:stCondLst>
                                        </p:cTn>
                                        <p:tgtEl>
                                          <p:spTgt spid="2058"/>
                                        </p:tgtEl>
                                        <p:attrNameLst>
                                          <p:attrName>r</p:attrName>
                                        </p:attrNameLst>
                                      </p:cBhvr>
                                    </p:animRot>
                                    <p:animRot by="-240000">
                                      <p:cBhvr>
                                        <p:cTn id="45" dur="200" fill="hold">
                                          <p:stCondLst>
                                            <p:cond delay="200"/>
                                          </p:stCondLst>
                                        </p:cTn>
                                        <p:tgtEl>
                                          <p:spTgt spid="2058"/>
                                        </p:tgtEl>
                                        <p:attrNameLst>
                                          <p:attrName>r</p:attrName>
                                        </p:attrNameLst>
                                      </p:cBhvr>
                                    </p:animRot>
                                    <p:animRot by="240000">
                                      <p:cBhvr>
                                        <p:cTn id="46" dur="200" fill="hold">
                                          <p:stCondLst>
                                            <p:cond delay="400"/>
                                          </p:stCondLst>
                                        </p:cTn>
                                        <p:tgtEl>
                                          <p:spTgt spid="2058"/>
                                        </p:tgtEl>
                                        <p:attrNameLst>
                                          <p:attrName>r</p:attrName>
                                        </p:attrNameLst>
                                      </p:cBhvr>
                                    </p:animRot>
                                    <p:animRot by="-240000">
                                      <p:cBhvr>
                                        <p:cTn id="47" dur="200" fill="hold">
                                          <p:stCondLst>
                                            <p:cond delay="600"/>
                                          </p:stCondLst>
                                        </p:cTn>
                                        <p:tgtEl>
                                          <p:spTgt spid="2058"/>
                                        </p:tgtEl>
                                        <p:attrNameLst>
                                          <p:attrName>r</p:attrName>
                                        </p:attrNameLst>
                                      </p:cBhvr>
                                    </p:animRot>
                                    <p:animRot by="120000">
                                      <p:cBhvr>
                                        <p:cTn id="48" dur="200" fill="hold">
                                          <p:stCondLst>
                                            <p:cond delay="800"/>
                                          </p:stCondLst>
                                        </p:cTn>
                                        <p:tgtEl>
                                          <p:spTgt spid="2058"/>
                                        </p:tgtEl>
                                        <p:attrNameLst>
                                          <p:attrName>r</p:attrName>
                                        </p:attrNameLst>
                                      </p:cBhvr>
                                    </p:animRot>
                                  </p:childTnLst>
                                </p:cTn>
                              </p:par>
                            </p:childTnLst>
                          </p:cTn>
                        </p:par>
                      </p:childTnLst>
                    </p:cTn>
                  </p:par>
                </p:childTnLst>
              </p:cTn>
              <p:nextCondLst>
                <p:cond evt="onClick" delay="0">
                  <p:tgtEl>
                    <p:spTgt spid="28"/>
                  </p:tgtEl>
                </p:cond>
              </p:nextCondLst>
            </p:seq>
            <p:seq concurrent="1" nextAc="seek">
              <p:cTn id="49" restart="whenNotActive" fill="hold" evtFilter="cancelBubble" nodeType="interactiveSeq">
                <p:stCondLst>
                  <p:cond evt="onClick" delay="0">
                    <p:tgtEl>
                      <p:spTgt spid="29"/>
                    </p:tgtEl>
                  </p:cond>
                </p:stCondLst>
                <p:endSync evt="end" delay="0">
                  <p:rtn val="all"/>
                </p:endSync>
                <p:childTnLst>
                  <p:par>
                    <p:cTn id="50" fill="hold">
                      <p:stCondLst>
                        <p:cond delay="0"/>
                      </p:stCondLst>
                      <p:childTnLst>
                        <p:par>
                          <p:cTn id="51" fill="hold">
                            <p:stCondLst>
                              <p:cond delay="0"/>
                            </p:stCondLst>
                            <p:childTnLst>
                              <p:par>
                                <p:cTn id="52" presetID="42" presetClass="entr" presetSubtype="0"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1000"/>
                                        <p:tgtEl>
                                          <p:spTgt spid="14"/>
                                        </p:tgtEl>
                                      </p:cBhvr>
                                    </p:animEffect>
                                    <p:anim calcmode="lin" valueType="num">
                                      <p:cBhvr>
                                        <p:cTn id="55" dur="1000" fill="hold"/>
                                        <p:tgtEl>
                                          <p:spTgt spid="14"/>
                                        </p:tgtEl>
                                        <p:attrNameLst>
                                          <p:attrName>ppt_x</p:attrName>
                                        </p:attrNameLst>
                                      </p:cBhvr>
                                      <p:tavLst>
                                        <p:tav tm="0">
                                          <p:val>
                                            <p:strVal val="#ppt_x"/>
                                          </p:val>
                                        </p:tav>
                                        <p:tav tm="100000">
                                          <p:val>
                                            <p:strVal val="#ppt_x"/>
                                          </p:val>
                                        </p:tav>
                                      </p:tavLst>
                                    </p:anim>
                                    <p:anim calcmode="lin" valueType="num">
                                      <p:cBhvr>
                                        <p:cTn id="56" dur="1000" fill="hold"/>
                                        <p:tgtEl>
                                          <p:spTgt spid="14"/>
                                        </p:tgtEl>
                                        <p:attrNameLst>
                                          <p:attrName>ppt_y</p:attrName>
                                        </p:attrNameLst>
                                      </p:cBhvr>
                                      <p:tavLst>
                                        <p:tav tm="0">
                                          <p:val>
                                            <p:strVal val="#ppt_y+.1"/>
                                          </p:val>
                                        </p:tav>
                                        <p:tav tm="100000">
                                          <p:val>
                                            <p:strVal val="#ppt_y"/>
                                          </p:val>
                                        </p:tav>
                                      </p:tavLst>
                                    </p:anim>
                                  </p:childTnLst>
                                </p:cTn>
                              </p:par>
                              <p:par>
                                <p:cTn id="57" presetID="32" presetClass="emph" presetSubtype="0" fill="hold" nodeType="withEffect">
                                  <p:stCondLst>
                                    <p:cond delay="0"/>
                                  </p:stCondLst>
                                  <p:childTnLst>
                                    <p:animRot by="120000">
                                      <p:cBhvr>
                                        <p:cTn id="58" dur="100" fill="hold">
                                          <p:stCondLst>
                                            <p:cond delay="0"/>
                                          </p:stCondLst>
                                        </p:cTn>
                                        <p:tgtEl>
                                          <p:spTgt spid="14"/>
                                        </p:tgtEl>
                                        <p:attrNameLst>
                                          <p:attrName>r</p:attrName>
                                        </p:attrNameLst>
                                      </p:cBhvr>
                                    </p:animRot>
                                    <p:animRot by="-240000">
                                      <p:cBhvr>
                                        <p:cTn id="59" dur="200" fill="hold">
                                          <p:stCondLst>
                                            <p:cond delay="200"/>
                                          </p:stCondLst>
                                        </p:cTn>
                                        <p:tgtEl>
                                          <p:spTgt spid="14"/>
                                        </p:tgtEl>
                                        <p:attrNameLst>
                                          <p:attrName>r</p:attrName>
                                        </p:attrNameLst>
                                      </p:cBhvr>
                                    </p:animRot>
                                    <p:animRot by="240000">
                                      <p:cBhvr>
                                        <p:cTn id="60" dur="200" fill="hold">
                                          <p:stCondLst>
                                            <p:cond delay="400"/>
                                          </p:stCondLst>
                                        </p:cTn>
                                        <p:tgtEl>
                                          <p:spTgt spid="14"/>
                                        </p:tgtEl>
                                        <p:attrNameLst>
                                          <p:attrName>r</p:attrName>
                                        </p:attrNameLst>
                                      </p:cBhvr>
                                    </p:animRot>
                                    <p:animRot by="-240000">
                                      <p:cBhvr>
                                        <p:cTn id="61" dur="200" fill="hold">
                                          <p:stCondLst>
                                            <p:cond delay="600"/>
                                          </p:stCondLst>
                                        </p:cTn>
                                        <p:tgtEl>
                                          <p:spTgt spid="14"/>
                                        </p:tgtEl>
                                        <p:attrNameLst>
                                          <p:attrName>r</p:attrName>
                                        </p:attrNameLst>
                                      </p:cBhvr>
                                    </p:animRot>
                                    <p:animRot by="120000">
                                      <p:cBhvr>
                                        <p:cTn id="62" dur="200" fill="hold">
                                          <p:stCondLst>
                                            <p:cond delay="800"/>
                                          </p:stCondLst>
                                        </p:cTn>
                                        <p:tgtEl>
                                          <p:spTgt spid="14"/>
                                        </p:tgtEl>
                                        <p:attrNameLst>
                                          <p:attrName>r</p:attrName>
                                        </p:attrNameLst>
                                      </p:cBhvr>
                                    </p:animRot>
                                  </p:childTnLst>
                                </p:cTn>
                              </p:par>
                            </p:childTnLst>
                          </p:cTn>
                        </p:par>
                      </p:childTnLst>
                    </p:cTn>
                  </p:par>
                </p:childTnLst>
              </p:cTn>
              <p:nextCondLst>
                <p:cond evt="onClick" delay="0">
                  <p:tgtEl>
                    <p:spTgt spid="29"/>
                  </p:tgtEl>
                </p:cond>
              </p:nextCondLst>
            </p:seq>
            <p:seq concurrent="1" nextAc="seek">
              <p:cTn id="63" restart="whenNotActive" fill="hold" evtFilter="cancelBubble" nodeType="interactiveSeq">
                <p:stCondLst>
                  <p:cond evt="onClick" delay="0">
                    <p:tgtEl>
                      <p:spTgt spid="30"/>
                    </p:tgtEl>
                  </p:cond>
                </p:stCondLst>
                <p:endSync evt="end" delay="0">
                  <p:rtn val="all"/>
                </p:endSync>
                <p:childTnLst>
                  <p:par>
                    <p:cTn id="64" fill="hold">
                      <p:stCondLst>
                        <p:cond delay="0"/>
                      </p:stCondLst>
                      <p:childTnLst>
                        <p:par>
                          <p:cTn id="65" fill="hold">
                            <p:stCondLst>
                              <p:cond delay="0"/>
                            </p:stCondLst>
                            <p:childTnLst>
                              <p:par>
                                <p:cTn id="66" presetID="42" presetClass="entr" presetSubtype="0" fill="hold" nodeType="withEffect">
                                  <p:stCondLst>
                                    <p:cond delay="0"/>
                                  </p:stCondLst>
                                  <p:childTnLst>
                                    <p:set>
                                      <p:cBhvr>
                                        <p:cTn id="67" dur="1" fill="hold">
                                          <p:stCondLst>
                                            <p:cond delay="0"/>
                                          </p:stCondLst>
                                        </p:cTn>
                                        <p:tgtEl>
                                          <p:spTgt spid="2062"/>
                                        </p:tgtEl>
                                        <p:attrNameLst>
                                          <p:attrName>style.visibility</p:attrName>
                                        </p:attrNameLst>
                                      </p:cBhvr>
                                      <p:to>
                                        <p:strVal val="visible"/>
                                      </p:to>
                                    </p:set>
                                    <p:animEffect transition="in" filter="fade">
                                      <p:cBhvr>
                                        <p:cTn id="68" dur="1000"/>
                                        <p:tgtEl>
                                          <p:spTgt spid="2062"/>
                                        </p:tgtEl>
                                      </p:cBhvr>
                                    </p:animEffect>
                                    <p:anim calcmode="lin" valueType="num">
                                      <p:cBhvr>
                                        <p:cTn id="69" dur="1000" fill="hold"/>
                                        <p:tgtEl>
                                          <p:spTgt spid="2062"/>
                                        </p:tgtEl>
                                        <p:attrNameLst>
                                          <p:attrName>ppt_x</p:attrName>
                                        </p:attrNameLst>
                                      </p:cBhvr>
                                      <p:tavLst>
                                        <p:tav tm="0">
                                          <p:val>
                                            <p:strVal val="#ppt_x"/>
                                          </p:val>
                                        </p:tav>
                                        <p:tav tm="100000">
                                          <p:val>
                                            <p:strVal val="#ppt_x"/>
                                          </p:val>
                                        </p:tav>
                                      </p:tavLst>
                                    </p:anim>
                                    <p:anim calcmode="lin" valueType="num">
                                      <p:cBhvr>
                                        <p:cTn id="70" dur="1000" fill="hold"/>
                                        <p:tgtEl>
                                          <p:spTgt spid="2062"/>
                                        </p:tgtEl>
                                        <p:attrNameLst>
                                          <p:attrName>ppt_y</p:attrName>
                                        </p:attrNameLst>
                                      </p:cBhvr>
                                      <p:tavLst>
                                        <p:tav tm="0">
                                          <p:val>
                                            <p:strVal val="#ppt_y+.1"/>
                                          </p:val>
                                        </p:tav>
                                        <p:tav tm="100000">
                                          <p:val>
                                            <p:strVal val="#ppt_y"/>
                                          </p:val>
                                        </p:tav>
                                      </p:tavLst>
                                    </p:anim>
                                  </p:childTnLst>
                                </p:cTn>
                              </p:par>
                              <p:par>
                                <p:cTn id="71" presetID="32" presetClass="emph" presetSubtype="0" fill="hold" nodeType="withEffect">
                                  <p:stCondLst>
                                    <p:cond delay="0"/>
                                  </p:stCondLst>
                                  <p:childTnLst>
                                    <p:animRot by="120000">
                                      <p:cBhvr>
                                        <p:cTn id="72" dur="100" fill="hold">
                                          <p:stCondLst>
                                            <p:cond delay="0"/>
                                          </p:stCondLst>
                                        </p:cTn>
                                        <p:tgtEl>
                                          <p:spTgt spid="2062"/>
                                        </p:tgtEl>
                                        <p:attrNameLst>
                                          <p:attrName>r</p:attrName>
                                        </p:attrNameLst>
                                      </p:cBhvr>
                                    </p:animRot>
                                    <p:animRot by="-240000">
                                      <p:cBhvr>
                                        <p:cTn id="73" dur="200" fill="hold">
                                          <p:stCondLst>
                                            <p:cond delay="200"/>
                                          </p:stCondLst>
                                        </p:cTn>
                                        <p:tgtEl>
                                          <p:spTgt spid="2062"/>
                                        </p:tgtEl>
                                        <p:attrNameLst>
                                          <p:attrName>r</p:attrName>
                                        </p:attrNameLst>
                                      </p:cBhvr>
                                    </p:animRot>
                                    <p:animRot by="240000">
                                      <p:cBhvr>
                                        <p:cTn id="74" dur="200" fill="hold">
                                          <p:stCondLst>
                                            <p:cond delay="400"/>
                                          </p:stCondLst>
                                        </p:cTn>
                                        <p:tgtEl>
                                          <p:spTgt spid="2062"/>
                                        </p:tgtEl>
                                        <p:attrNameLst>
                                          <p:attrName>r</p:attrName>
                                        </p:attrNameLst>
                                      </p:cBhvr>
                                    </p:animRot>
                                    <p:animRot by="-240000">
                                      <p:cBhvr>
                                        <p:cTn id="75" dur="200" fill="hold">
                                          <p:stCondLst>
                                            <p:cond delay="600"/>
                                          </p:stCondLst>
                                        </p:cTn>
                                        <p:tgtEl>
                                          <p:spTgt spid="2062"/>
                                        </p:tgtEl>
                                        <p:attrNameLst>
                                          <p:attrName>r</p:attrName>
                                        </p:attrNameLst>
                                      </p:cBhvr>
                                    </p:animRot>
                                    <p:animRot by="120000">
                                      <p:cBhvr>
                                        <p:cTn id="76" dur="200" fill="hold">
                                          <p:stCondLst>
                                            <p:cond delay="800"/>
                                          </p:stCondLst>
                                        </p:cTn>
                                        <p:tgtEl>
                                          <p:spTgt spid="2062"/>
                                        </p:tgtEl>
                                        <p:attrNameLst>
                                          <p:attrName>r</p:attrName>
                                        </p:attrNameLst>
                                      </p:cBhvr>
                                    </p:animRot>
                                  </p:childTnLst>
                                </p:cTn>
                              </p:par>
                            </p:childTnLst>
                          </p:cTn>
                        </p:par>
                      </p:childTnLst>
                    </p:cTn>
                  </p:par>
                </p:childTnLst>
              </p:cTn>
              <p:nextCondLst>
                <p:cond evt="onClick" delay="0">
                  <p:tgtEl>
                    <p:spTgt spid="3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3C21242-1D2C-4331-BF0F-453C680300A3}"/>
              </a:ext>
            </a:extLst>
          </p:cNvPr>
          <p:cNvGrpSpPr/>
          <p:nvPr/>
        </p:nvGrpSpPr>
        <p:grpSpPr>
          <a:xfrm>
            <a:off x="170270" y="3262608"/>
            <a:ext cx="2753942" cy="3632449"/>
            <a:chOff x="319899" y="3225551"/>
            <a:chExt cx="2753942" cy="3632449"/>
          </a:xfrm>
        </p:grpSpPr>
        <p:pic>
          <p:nvPicPr>
            <p:cNvPr id="8" name="Graphic 7">
              <a:extLst>
                <a:ext uri="{FF2B5EF4-FFF2-40B4-BE49-F238E27FC236}">
                  <a16:creationId xmlns:a16="http://schemas.microsoft.com/office/drawing/2014/main" id="{5503BFC2-CDB2-47FC-8EA3-C3F7BDED583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9899" y="3225551"/>
              <a:ext cx="2753942" cy="3632449"/>
            </a:xfrm>
            <a:prstGeom prst="rect">
              <a:avLst/>
            </a:prstGeom>
          </p:spPr>
        </p:pic>
        <p:grpSp>
          <p:nvGrpSpPr>
            <p:cNvPr id="75" name="组合 20">
              <a:extLst>
                <a:ext uri="{FF2B5EF4-FFF2-40B4-BE49-F238E27FC236}">
                  <a16:creationId xmlns:a16="http://schemas.microsoft.com/office/drawing/2014/main" id="{A8D4ADD0-9BC5-46DB-AAAB-BF8F2325B1D5}"/>
                </a:ext>
              </a:extLst>
            </p:cNvPr>
            <p:cNvGrpSpPr/>
            <p:nvPr/>
          </p:nvGrpSpPr>
          <p:grpSpPr>
            <a:xfrm>
              <a:off x="1262833" y="5913329"/>
              <a:ext cx="792000" cy="792000"/>
              <a:chOff x="3203030" y="1095630"/>
              <a:chExt cx="792000" cy="792000"/>
            </a:xfrm>
          </p:grpSpPr>
          <p:sp>
            <p:nvSpPr>
              <p:cNvPr id="76" name="椭圆 21">
                <a:extLst>
                  <a:ext uri="{FF2B5EF4-FFF2-40B4-BE49-F238E27FC236}">
                    <a16:creationId xmlns:a16="http://schemas.microsoft.com/office/drawing/2014/main" id="{509A4663-D51E-4A18-AB83-D77F3E4ABFAD}"/>
                  </a:ext>
                </a:extLst>
              </p:cNvPr>
              <p:cNvSpPr/>
              <p:nvPr/>
            </p:nvSpPr>
            <p:spPr>
              <a:xfrm>
                <a:off x="3203030" y="1095630"/>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77" name="TextBox 76">
                <a:extLst>
                  <a:ext uri="{FF2B5EF4-FFF2-40B4-BE49-F238E27FC236}">
                    <a16:creationId xmlns:a16="http://schemas.microsoft.com/office/drawing/2014/main" id="{4351F704-A170-4923-9278-7BABDC0CDFED}"/>
                  </a:ext>
                </a:extLst>
              </p:cNvPr>
              <p:cNvSpPr txBox="1"/>
              <p:nvPr/>
            </p:nvSpPr>
            <p:spPr>
              <a:xfrm>
                <a:off x="3355294" y="1239897"/>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rPr>
                  <a:t>A</a:t>
                </a:r>
                <a:endParaRPr kumimoji="0" lang="zh-CN" altLang="en-US"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endParaRPr>
              </a:p>
            </p:txBody>
          </p:sp>
        </p:grpSp>
        <p:sp>
          <p:nvSpPr>
            <p:cNvPr id="90" name="TextBox 89">
              <a:extLst>
                <a:ext uri="{FF2B5EF4-FFF2-40B4-BE49-F238E27FC236}">
                  <a16:creationId xmlns:a16="http://schemas.microsoft.com/office/drawing/2014/main" id="{BE3A3CB6-BF7C-4EE3-B6E9-6249F72076B4}"/>
                </a:ext>
              </a:extLst>
            </p:cNvPr>
            <p:cNvSpPr txBox="1"/>
            <p:nvPr/>
          </p:nvSpPr>
          <p:spPr>
            <a:xfrm>
              <a:off x="651309" y="4687831"/>
              <a:ext cx="2091123"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a:solidFill>
                    <a:srgbClr val="F9AFAF">
                      <a:lumMod val="10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300</a:t>
              </a:r>
              <a:endParaRPr kumimoji="0" lang="en-US" sz="6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grpSp>
        <p:nvGrpSpPr>
          <p:cNvPr id="6" name="Group 5">
            <a:extLst>
              <a:ext uri="{FF2B5EF4-FFF2-40B4-BE49-F238E27FC236}">
                <a16:creationId xmlns:a16="http://schemas.microsoft.com/office/drawing/2014/main" id="{ABE5D476-A9D5-41BE-9619-31999014EC29}"/>
              </a:ext>
            </a:extLst>
          </p:cNvPr>
          <p:cNvGrpSpPr/>
          <p:nvPr/>
        </p:nvGrpSpPr>
        <p:grpSpPr>
          <a:xfrm>
            <a:off x="3147879" y="2323018"/>
            <a:ext cx="2911868" cy="3877286"/>
            <a:chOff x="3297508" y="2285961"/>
            <a:chExt cx="2911868" cy="3877286"/>
          </a:xfrm>
        </p:grpSpPr>
        <p:pic>
          <p:nvPicPr>
            <p:cNvPr id="65" name="Graphic 64">
              <a:extLst>
                <a:ext uri="{FF2B5EF4-FFF2-40B4-BE49-F238E27FC236}">
                  <a16:creationId xmlns:a16="http://schemas.microsoft.com/office/drawing/2014/main" id="{CC91CB0F-209C-435E-A5EC-B75C850D6D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97508" y="2285961"/>
              <a:ext cx="2911868" cy="3744799"/>
            </a:xfrm>
            <a:prstGeom prst="rect">
              <a:avLst/>
            </a:prstGeom>
          </p:spPr>
        </p:pic>
        <p:grpSp>
          <p:nvGrpSpPr>
            <p:cNvPr id="78" name="组合 23">
              <a:extLst>
                <a:ext uri="{FF2B5EF4-FFF2-40B4-BE49-F238E27FC236}">
                  <a16:creationId xmlns:a16="http://schemas.microsoft.com/office/drawing/2014/main" id="{0AD768F1-071A-49D4-A866-40C4E5BCFDDA}"/>
                </a:ext>
              </a:extLst>
            </p:cNvPr>
            <p:cNvGrpSpPr/>
            <p:nvPr/>
          </p:nvGrpSpPr>
          <p:grpSpPr>
            <a:xfrm>
              <a:off x="4395859" y="5371247"/>
              <a:ext cx="792000" cy="792000"/>
              <a:chOff x="3851014" y="1743614"/>
              <a:chExt cx="792000" cy="792000"/>
            </a:xfrm>
          </p:grpSpPr>
          <p:sp>
            <p:nvSpPr>
              <p:cNvPr id="79" name="椭圆 24">
                <a:extLst>
                  <a:ext uri="{FF2B5EF4-FFF2-40B4-BE49-F238E27FC236}">
                    <a16:creationId xmlns:a16="http://schemas.microsoft.com/office/drawing/2014/main" id="{3EA2F430-A79B-4AA1-92FC-76CBC7AF76C9}"/>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0" name="TextBox 79">
                <a:extLst>
                  <a:ext uri="{FF2B5EF4-FFF2-40B4-BE49-F238E27FC236}">
                    <a16:creationId xmlns:a16="http://schemas.microsoft.com/office/drawing/2014/main" id="{8E23E274-76DA-4197-855E-CB1A0F21ACCE}"/>
                  </a:ext>
                </a:extLst>
              </p:cNvPr>
              <p:cNvSpPr txBox="1"/>
              <p:nvPr/>
            </p:nvSpPr>
            <p:spPr>
              <a:xfrm>
                <a:off x="4006447" y="185936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rPr>
                  <a:t>B</a:t>
                </a:r>
                <a:endParaRPr kumimoji="0" lang="zh-CN" altLang="en-US"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endParaRPr>
              </a:p>
            </p:txBody>
          </p:sp>
        </p:grpSp>
        <p:sp>
          <p:nvSpPr>
            <p:cNvPr id="91" name="TextBox 90">
              <a:extLst>
                <a:ext uri="{FF2B5EF4-FFF2-40B4-BE49-F238E27FC236}">
                  <a16:creationId xmlns:a16="http://schemas.microsoft.com/office/drawing/2014/main" id="{44E82AEE-17FC-45DF-AAD8-ED77B23DB2ED}"/>
                </a:ext>
              </a:extLst>
            </p:cNvPr>
            <p:cNvSpPr txBox="1"/>
            <p:nvPr/>
          </p:nvSpPr>
          <p:spPr>
            <a:xfrm>
              <a:off x="3673113" y="3979945"/>
              <a:ext cx="2091123"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260</a:t>
              </a:r>
              <a:endParaRPr kumimoji="0" lang="en-US" sz="6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7" name="Group 6">
            <a:extLst>
              <a:ext uri="{FF2B5EF4-FFF2-40B4-BE49-F238E27FC236}">
                <a16:creationId xmlns:a16="http://schemas.microsoft.com/office/drawing/2014/main" id="{E7857A7B-0182-435E-AD8B-BD90AADDC46E}"/>
              </a:ext>
            </a:extLst>
          </p:cNvPr>
          <p:cNvGrpSpPr/>
          <p:nvPr/>
        </p:nvGrpSpPr>
        <p:grpSpPr>
          <a:xfrm>
            <a:off x="6229299" y="3225551"/>
            <a:ext cx="2803142" cy="3632449"/>
            <a:chOff x="6414721" y="3225550"/>
            <a:chExt cx="2803142" cy="3632449"/>
          </a:xfrm>
        </p:grpSpPr>
        <p:pic>
          <p:nvPicPr>
            <p:cNvPr id="66" name="Graphic 65">
              <a:extLst>
                <a:ext uri="{FF2B5EF4-FFF2-40B4-BE49-F238E27FC236}">
                  <a16:creationId xmlns:a16="http://schemas.microsoft.com/office/drawing/2014/main" id="{20AF0D7A-C8D6-4776-9E92-DBC964FDA4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14721" y="3225550"/>
              <a:ext cx="2803142" cy="3632449"/>
            </a:xfrm>
            <a:prstGeom prst="rect">
              <a:avLst/>
            </a:prstGeom>
          </p:spPr>
        </p:pic>
        <p:grpSp>
          <p:nvGrpSpPr>
            <p:cNvPr id="81" name="组合 26">
              <a:extLst>
                <a:ext uri="{FF2B5EF4-FFF2-40B4-BE49-F238E27FC236}">
                  <a16:creationId xmlns:a16="http://schemas.microsoft.com/office/drawing/2014/main" id="{2B94FE0A-94EF-42DB-8D7A-89D4667CF6E9}"/>
                </a:ext>
              </a:extLst>
            </p:cNvPr>
            <p:cNvGrpSpPr/>
            <p:nvPr/>
          </p:nvGrpSpPr>
          <p:grpSpPr>
            <a:xfrm>
              <a:off x="7400485" y="6065999"/>
              <a:ext cx="792000" cy="792000"/>
              <a:chOff x="4031078" y="2679718"/>
              <a:chExt cx="792000" cy="792000"/>
            </a:xfrm>
          </p:grpSpPr>
          <p:sp>
            <p:nvSpPr>
              <p:cNvPr id="82" name="椭圆 27">
                <a:extLst>
                  <a:ext uri="{FF2B5EF4-FFF2-40B4-BE49-F238E27FC236}">
                    <a16:creationId xmlns:a16="http://schemas.microsoft.com/office/drawing/2014/main" id="{A44014E2-3BC6-4082-A32D-38C3CEC08709}"/>
                  </a:ext>
                </a:extLst>
              </p:cNvPr>
              <p:cNvSpPr/>
              <p:nvPr/>
            </p:nvSpPr>
            <p:spPr>
              <a:xfrm>
                <a:off x="4031078" y="2679718"/>
                <a:ext cx="792000" cy="79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3" name="TextBox 82">
                <a:extLst>
                  <a:ext uri="{FF2B5EF4-FFF2-40B4-BE49-F238E27FC236}">
                    <a16:creationId xmlns:a16="http://schemas.microsoft.com/office/drawing/2014/main" id="{5876B0F9-CB1F-4361-8A08-CE41BF4D980D}"/>
                  </a:ext>
                </a:extLst>
              </p:cNvPr>
              <p:cNvSpPr txBox="1"/>
              <p:nvPr/>
            </p:nvSpPr>
            <p:spPr>
              <a:xfrm>
                <a:off x="4186467" y="279044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92" name="TextBox 91">
              <a:extLst>
                <a:ext uri="{FF2B5EF4-FFF2-40B4-BE49-F238E27FC236}">
                  <a16:creationId xmlns:a16="http://schemas.microsoft.com/office/drawing/2014/main" id="{52CE1859-840B-496D-A726-C0729EB3288A}"/>
                </a:ext>
              </a:extLst>
            </p:cNvPr>
            <p:cNvSpPr txBox="1"/>
            <p:nvPr/>
          </p:nvSpPr>
          <p:spPr>
            <a:xfrm>
              <a:off x="6750923" y="4884817"/>
              <a:ext cx="2091123"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400</a:t>
              </a:r>
              <a:endParaRPr kumimoji="0" lang="en-US" sz="6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9" name="Group 8">
            <a:extLst>
              <a:ext uri="{FF2B5EF4-FFF2-40B4-BE49-F238E27FC236}">
                <a16:creationId xmlns:a16="http://schemas.microsoft.com/office/drawing/2014/main" id="{78D2E936-2414-46B2-AE39-210FAB57F825}"/>
              </a:ext>
            </a:extLst>
          </p:cNvPr>
          <p:cNvGrpSpPr/>
          <p:nvPr/>
        </p:nvGrpSpPr>
        <p:grpSpPr>
          <a:xfrm>
            <a:off x="9130503" y="2323018"/>
            <a:ext cx="2911868" cy="3744799"/>
            <a:chOff x="9280132" y="2285961"/>
            <a:chExt cx="2911868" cy="3744799"/>
          </a:xfrm>
        </p:grpSpPr>
        <p:pic>
          <p:nvPicPr>
            <p:cNvPr id="67" name="Graphic 66">
              <a:extLst>
                <a:ext uri="{FF2B5EF4-FFF2-40B4-BE49-F238E27FC236}">
                  <a16:creationId xmlns:a16="http://schemas.microsoft.com/office/drawing/2014/main" id="{2888DBA0-329F-42EC-BA44-1B620721A4B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80132" y="2285961"/>
              <a:ext cx="2911868" cy="3744799"/>
            </a:xfrm>
            <a:prstGeom prst="rect">
              <a:avLst/>
            </a:prstGeom>
          </p:spPr>
        </p:pic>
        <p:grpSp>
          <p:nvGrpSpPr>
            <p:cNvPr id="84" name="组合 29">
              <a:extLst>
                <a:ext uri="{FF2B5EF4-FFF2-40B4-BE49-F238E27FC236}">
                  <a16:creationId xmlns:a16="http://schemas.microsoft.com/office/drawing/2014/main" id="{38335D5B-AE15-41F9-9A2D-C7D91AAE2180}"/>
                </a:ext>
              </a:extLst>
            </p:cNvPr>
            <p:cNvGrpSpPr/>
            <p:nvPr/>
          </p:nvGrpSpPr>
          <p:grpSpPr>
            <a:xfrm>
              <a:off x="10340066" y="5238760"/>
              <a:ext cx="792000" cy="792000"/>
              <a:chOff x="3455014" y="3471718"/>
              <a:chExt cx="792000" cy="792000"/>
            </a:xfrm>
          </p:grpSpPr>
          <p:sp>
            <p:nvSpPr>
              <p:cNvPr id="85" name="椭圆 30">
                <a:extLst>
                  <a:ext uri="{FF2B5EF4-FFF2-40B4-BE49-F238E27FC236}">
                    <a16:creationId xmlns:a16="http://schemas.microsoft.com/office/drawing/2014/main" id="{BC3BFFCB-4D98-48F5-BABF-A72830C21DA0}"/>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6" name="TextBox 85">
                <a:extLst>
                  <a:ext uri="{FF2B5EF4-FFF2-40B4-BE49-F238E27FC236}">
                    <a16:creationId xmlns:a16="http://schemas.microsoft.com/office/drawing/2014/main" id="{F63331A3-DB70-417A-B5D1-6C44D1820DE4}"/>
                  </a:ext>
                </a:extLst>
              </p:cNvPr>
              <p:cNvSpPr txBox="1"/>
              <p:nvPr/>
            </p:nvSpPr>
            <p:spPr>
              <a:xfrm>
                <a:off x="3624566" y="3612730"/>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93" name="TextBox 92">
              <a:extLst>
                <a:ext uri="{FF2B5EF4-FFF2-40B4-BE49-F238E27FC236}">
                  <a16:creationId xmlns:a16="http://schemas.microsoft.com/office/drawing/2014/main" id="{F6D51230-DEF6-4808-8094-7BAEEC02B191}"/>
                </a:ext>
              </a:extLst>
            </p:cNvPr>
            <p:cNvSpPr txBox="1"/>
            <p:nvPr/>
          </p:nvSpPr>
          <p:spPr>
            <a:xfrm>
              <a:off x="9690504" y="4008848"/>
              <a:ext cx="2091123"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320</a:t>
              </a:r>
              <a:endParaRPr kumimoji="0" lang="en-US" sz="6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5" name="Group 4">
            <a:extLst>
              <a:ext uri="{FF2B5EF4-FFF2-40B4-BE49-F238E27FC236}">
                <a16:creationId xmlns:a16="http://schemas.microsoft.com/office/drawing/2014/main" id="{6313F643-4577-47E3-9AF7-BA5131FBE09F}"/>
              </a:ext>
            </a:extLst>
          </p:cNvPr>
          <p:cNvGrpSpPr/>
          <p:nvPr/>
        </p:nvGrpSpPr>
        <p:grpSpPr>
          <a:xfrm>
            <a:off x="-201527" y="-444210"/>
            <a:ext cx="12466599" cy="2995947"/>
            <a:chOff x="-201527" y="-444210"/>
            <a:chExt cx="12466599" cy="2995947"/>
          </a:xfrm>
        </p:grpSpPr>
        <p:grpSp>
          <p:nvGrpSpPr>
            <p:cNvPr id="4" name="Group 3">
              <a:extLst>
                <a:ext uri="{FF2B5EF4-FFF2-40B4-BE49-F238E27FC236}">
                  <a16:creationId xmlns:a16="http://schemas.microsoft.com/office/drawing/2014/main" id="{CE36CCE0-8E99-41B5-A17B-4CBC600E54EB}"/>
                </a:ext>
              </a:extLst>
            </p:cNvPr>
            <p:cNvGrpSpPr/>
            <p:nvPr/>
          </p:nvGrpSpPr>
          <p:grpSpPr>
            <a:xfrm>
              <a:off x="960664" y="-444210"/>
              <a:ext cx="10270672" cy="2995947"/>
              <a:chOff x="960664" y="-444210"/>
              <a:chExt cx="10270672" cy="2995947"/>
            </a:xfrm>
          </p:grpSpPr>
          <p:grpSp>
            <p:nvGrpSpPr>
              <p:cNvPr id="68" name="Group 67">
                <a:extLst>
                  <a:ext uri="{FF2B5EF4-FFF2-40B4-BE49-F238E27FC236}">
                    <a16:creationId xmlns:a16="http://schemas.microsoft.com/office/drawing/2014/main" id="{B5DE6031-5C16-41A5-95C0-A10562AF8F93}"/>
                  </a:ext>
                </a:extLst>
              </p:cNvPr>
              <p:cNvGrpSpPr/>
              <p:nvPr/>
            </p:nvGrpSpPr>
            <p:grpSpPr>
              <a:xfrm>
                <a:off x="960664" y="-444210"/>
                <a:ext cx="10270672" cy="2597684"/>
                <a:chOff x="3588005" y="0"/>
                <a:chExt cx="5866667" cy="1760478"/>
              </a:xfrm>
            </p:grpSpPr>
            <p:sp>
              <p:nvSpPr>
                <p:cNvPr id="69" name="Freeform 43">
                  <a:extLst>
                    <a:ext uri="{FF2B5EF4-FFF2-40B4-BE49-F238E27FC236}">
                      <a16:creationId xmlns:a16="http://schemas.microsoft.com/office/drawing/2014/main" id="{691DFF42-B2AD-4350-83C5-5D88B5B782BC}"/>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70" name="Straight Connector 69">
                  <a:extLst>
                    <a:ext uri="{FF2B5EF4-FFF2-40B4-BE49-F238E27FC236}">
                      <a16:creationId xmlns:a16="http://schemas.microsoft.com/office/drawing/2014/main" id="{C11778D8-20CB-4ABA-84DB-8A1233F9919B}"/>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78FE41EA-E5B3-4D4D-96F0-B9A35F381746}"/>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72" name="TextBox 71">
                <a:extLst>
                  <a:ext uri="{FF2B5EF4-FFF2-40B4-BE49-F238E27FC236}">
                    <a16:creationId xmlns:a16="http://schemas.microsoft.com/office/drawing/2014/main" id="{9DC2AA7E-E516-4C2B-89FA-4C43539B2321}"/>
                  </a:ext>
                </a:extLst>
              </p:cNvPr>
              <p:cNvSpPr txBox="1"/>
              <p:nvPr/>
            </p:nvSpPr>
            <p:spPr>
              <a:xfrm>
                <a:off x="2050779" y="797411"/>
                <a:ext cx="7813499" cy="1754326"/>
              </a:xfrm>
              <a:prstGeom prst="rect">
                <a:avLst/>
              </a:prstGeom>
              <a:noFill/>
            </p:spPr>
            <p:txBody>
              <a:bodyPr wrap="square" rtlCol="0">
                <a:spAutoFit/>
                <a:scene3d>
                  <a:camera prst="orthographicFront"/>
                  <a:lightRig rig="threePt" dir="t"/>
                </a:scene3d>
                <a:sp3d extrusionH="57150">
                  <a:bevelT w="57150" h="38100" prst="artDeco"/>
                </a:sp3d>
              </a:bodyPr>
              <a:lstStyle/>
              <a:p>
                <a:pPr algn="ctr">
                  <a:defRPr/>
                </a:pPr>
                <a:r>
                  <a:rPr lang="en-US" sz="3600" b="1">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latin typeface="Times New Roman" panose="02020603050405020304" pitchFamily="18" charset="0"/>
                    <a:cs typeface="Times New Roman" panose="02020603050405020304" pitchFamily="18" charset="0"/>
                  </a:rPr>
                  <a:t>Câu 1: </a:t>
                </a:r>
                <a:r>
                  <a:rPr lang="en-US" altLang="en-US" sz="3600">
                    <a:solidFill>
                      <a:srgbClr val="3C730B"/>
                    </a:solidFill>
                    <a:latin typeface="UTM Thanh Nhac TL" panose="02040603050506020204" pitchFamily="18" charset="0"/>
                    <a:cs typeface="Times New Roman" panose="02020603050405020304" charset="0"/>
                    <a:sym typeface="+mn-ea"/>
                  </a:rPr>
                  <a:t>Tính giá trị của biểu thức 280 + m với m = 20</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pic>
          <p:nvPicPr>
            <p:cNvPr id="88" name="Graphic 87">
              <a:extLst>
                <a:ext uri="{FF2B5EF4-FFF2-40B4-BE49-F238E27FC236}">
                  <a16:creationId xmlns:a16="http://schemas.microsoft.com/office/drawing/2014/main" id="{D6738AE2-FAFB-4C2A-BE72-691F7699E02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1527" y="-217247"/>
              <a:ext cx="2955470" cy="1788123"/>
            </a:xfrm>
            <a:prstGeom prst="rect">
              <a:avLst/>
            </a:prstGeom>
          </p:spPr>
        </p:pic>
        <p:pic>
          <p:nvPicPr>
            <p:cNvPr id="89" name="Graphic 88">
              <a:extLst>
                <a:ext uri="{FF2B5EF4-FFF2-40B4-BE49-F238E27FC236}">
                  <a16:creationId xmlns:a16="http://schemas.microsoft.com/office/drawing/2014/main" id="{53595008-548D-44E1-B683-5FF740F5127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9161113" y="-68583"/>
              <a:ext cx="3103959" cy="1639460"/>
            </a:xfrm>
            <a:prstGeom prst="rect">
              <a:avLst/>
            </a:prstGeom>
          </p:spPr>
        </p:pic>
      </p:grpSp>
      <p:pic>
        <p:nvPicPr>
          <p:cNvPr id="38" name="Picture 37">
            <a:extLst>
              <a:ext uri="{FF2B5EF4-FFF2-40B4-BE49-F238E27FC236}">
                <a16:creationId xmlns:a16="http://schemas.microsoft.com/office/drawing/2014/main" id="{74AEEE14-599A-4A48-A9EB-E57DE41E29C5}"/>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0132173" y="2186872"/>
            <a:ext cx="823312" cy="817823"/>
          </a:xfrm>
          <a:prstGeom prst="rect">
            <a:avLst/>
          </a:prstGeom>
        </p:spPr>
      </p:pic>
      <p:pic>
        <p:nvPicPr>
          <p:cNvPr id="39" name="Picture 38">
            <a:extLst>
              <a:ext uri="{FF2B5EF4-FFF2-40B4-BE49-F238E27FC236}">
                <a16:creationId xmlns:a16="http://schemas.microsoft.com/office/drawing/2014/main" id="{D04ECBCA-8586-4721-9493-D4384D143510}"/>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154327" y="2175526"/>
            <a:ext cx="823312" cy="817823"/>
          </a:xfrm>
          <a:prstGeom prst="rect">
            <a:avLst/>
          </a:prstGeom>
        </p:spPr>
      </p:pic>
      <p:pic>
        <p:nvPicPr>
          <p:cNvPr id="40" name="Picture 39">
            <a:extLst>
              <a:ext uri="{FF2B5EF4-FFF2-40B4-BE49-F238E27FC236}">
                <a16:creationId xmlns:a16="http://schemas.microsoft.com/office/drawing/2014/main" id="{5500CA65-525D-4D71-BA25-D917643D0F3F}"/>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183469" y="2981271"/>
            <a:ext cx="823312" cy="817823"/>
          </a:xfrm>
          <a:prstGeom prst="rect">
            <a:avLst/>
          </a:prstGeom>
        </p:spPr>
      </p:pic>
      <p:grpSp>
        <p:nvGrpSpPr>
          <p:cNvPr id="10" name="Group 9">
            <a:extLst>
              <a:ext uri="{FF2B5EF4-FFF2-40B4-BE49-F238E27FC236}">
                <a16:creationId xmlns:a16="http://schemas.microsoft.com/office/drawing/2014/main" id="{3D61C088-1A11-46CB-A9FB-170B04B5D716}"/>
              </a:ext>
            </a:extLst>
          </p:cNvPr>
          <p:cNvGrpSpPr/>
          <p:nvPr/>
        </p:nvGrpSpPr>
        <p:grpSpPr>
          <a:xfrm>
            <a:off x="897725" y="2302566"/>
            <a:ext cx="1476193" cy="1920078"/>
            <a:chOff x="856400" y="2568097"/>
            <a:chExt cx="1476193" cy="1920078"/>
          </a:xfrm>
        </p:grpSpPr>
        <p:pic>
          <p:nvPicPr>
            <p:cNvPr id="41" name="Picture 10" descr="Lavender  premium icon">
              <a:extLst>
                <a:ext uri="{FF2B5EF4-FFF2-40B4-BE49-F238E27FC236}">
                  <a16:creationId xmlns:a16="http://schemas.microsoft.com/office/drawing/2014/main" id="{ED98C685-DE42-40A8-8101-A3115CC2EFFF}"/>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1104715" y="2568097"/>
              <a:ext cx="1102074" cy="1102074"/>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a:extLst>
                <a:ext uri="{FF2B5EF4-FFF2-40B4-BE49-F238E27FC236}">
                  <a16:creationId xmlns:a16="http://schemas.microsoft.com/office/drawing/2014/main" id="{598C2BD7-683E-49E9-B15E-795C2679B80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56400" y="3011982"/>
              <a:ext cx="1476193" cy="1476193"/>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Tiếng Báo Sai">
            <a:hlinkClick r:id="" action="ppaction://media"/>
            <a:extLst>
              <a:ext uri="{FF2B5EF4-FFF2-40B4-BE49-F238E27FC236}">
                <a16:creationId xmlns:a16="http://schemas.microsoft.com/office/drawing/2014/main" id="{9030EADE-A4C9-49CB-8D45-3E88794A0537}"/>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66110" y="627867"/>
            <a:ext cx="487363" cy="487363"/>
          </a:xfrm>
          <a:prstGeom prst="rect">
            <a:avLst/>
          </a:prstGeom>
        </p:spPr>
      </p:pic>
      <p:pic>
        <p:nvPicPr>
          <p:cNvPr id="46" name="Tiếng Báo Sai">
            <a:hlinkClick r:id="" action="ppaction://media"/>
            <a:extLst>
              <a:ext uri="{FF2B5EF4-FFF2-40B4-BE49-F238E27FC236}">
                <a16:creationId xmlns:a16="http://schemas.microsoft.com/office/drawing/2014/main" id="{2A05B87A-8ADE-440F-AFEB-41440F3DD2D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81234" y="1356055"/>
            <a:ext cx="487363" cy="487363"/>
          </a:xfrm>
          <a:prstGeom prst="rect">
            <a:avLst/>
          </a:prstGeom>
        </p:spPr>
      </p:pic>
      <p:pic>
        <p:nvPicPr>
          <p:cNvPr id="47" name="Tiếng Báo Sai">
            <a:hlinkClick r:id="" action="ppaction://media"/>
            <a:extLst>
              <a:ext uri="{FF2B5EF4-FFF2-40B4-BE49-F238E27FC236}">
                <a16:creationId xmlns:a16="http://schemas.microsoft.com/office/drawing/2014/main" id="{2930C5EB-9463-46CF-BEED-92892922FBC9}"/>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75818" y="1931844"/>
            <a:ext cx="487363" cy="487363"/>
          </a:xfrm>
          <a:prstGeom prst="rect">
            <a:avLst/>
          </a:prstGeom>
        </p:spPr>
      </p:pic>
      <p:pic>
        <p:nvPicPr>
          <p:cNvPr id="13" name="Âm thanh giành chiến thắng trong các trò chơi điện tử">
            <a:hlinkClick r:id="" action="ppaction://media"/>
            <a:extLst>
              <a:ext uri="{FF2B5EF4-FFF2-40B4-BE49-F238E27FC236}">
                <a16:creationId xmlns:a16="http://schemas.microsoft.com/office/drawing/2014/main" id="{CC8A0ABB-339D-4339-A58D-FEC8150038DF}"/>
              </a:ext>
            </a:extLst>
          </p:cNvPr>
          <p:cNvPicPr>
            <a:picLocks noChangeAspect="1"/>
          </p:cNvPicPr>
          <p:nvPr>
            <a:audioFile r:link="rId3"/>
            <p:extLst>
              <p:ext uri="{DAA4B4D4-6D71-4841-9C94-3DE7FCFB9230}">
                <p14:media xmlns:p14="http://schemas.microsoft.com/office/powerpoint/2010/main" r:embed="rId4">
                  <p14:trim st="10304" end="14917.8333"/>
                </p14:media>
              </p:ext>
            </p:extLst>
          </p:nvPr>
        </p:nvPicPr>
        <p:blipFill>
          <a:blip r:embed="rId15"/>
          <a:stretch>
            <a:fillRect/>
          </a:stretch>
        </p:blipFill>
        <p:spPr>
          <a:xfrm>
            <a:off x="-2640637" y="1054926"/>
            <a:ext cx="982183" cy="982183"/>
          </a:xfrm>
          <a:prstGeom prst="rect">
            <a:avLst/>
          </a:prstGeom>
        </p:spPr>
      </p:pic>
      <p:pic>
        <p:nvPicPr>
          <p:cNvPr id="49" name="Graphic 48">
            <a:hlinkClick r:id="rId16" action="ppaction://hlinksldjump"/>
            <a:extLst>
              <a:ext uri="{FF2B5EF4-FFF2-40B4-BE49-F238E27FC236}">
                <a16:creationId xmlns:a16="http://schemas.microsoft.com/office/drawing/2014/main" id="{1FD4A630-7FA8-4228-86F6-CF6B521F551D}"/>
              </a:ext>
            </a:extLst>
          </p:cNvPr>
          <p:cNvPicPr>
            <a:picLocks noChangeAspect="1"/>
          </p:cNvPicPr>
          <p:nvPr/>
        </p:nvPicPr>
        <p:blipFill>
          <a:blip r:embed="rId17">
            <a:clrChange>
              <a:clrFrom>
                <a:srgbClr val="6E0621">
                  <a:alpha val="63137"/>
                </a:srgbClr>
              </a:clrFrom>
              <a:clrTo>
                <a:srgbClr val="6E0621">
                  <a:alpha val="0"/>
                </a:srgbClr>
              </a:clrTo>
            </a:clrChange>
            <a:extLst>
              <a:ext uri="{96DAC541-7B7A-43D3-8B79-37D633B846F1}">
                <asvg:svgBlip xmlns:asvg="http://schemas.microsoft.com/office/drawing/2016/SVG/main" r:embed="rId18"/>
              </a:ext>
            </a:extLst>
          </a:blip>
          <a:stretch>
            <a:fillRect/>
          </a:stretch>
        </p:blipFill>
        <p:spPr>
          <a:xfrm rot="21343529" flipH="1">
            <a:off x="11225116" y="160469"/>
            <a:ext cx="877681" cy="636610"/>
          </a:xfrm>
          <a:prstGeom prst="rect">
            <a:avLst/>
          </a:prstGeom>
        </p:spPr>
      </p:pic>
    </p:spTree>
    <p:extLst>
      <p:ext uri="{BB962C8B-B14F-4D97-AF65-F5344CB8AC3E}">
        <p14:creationId xmlns:p14="http://schemas.microsoft.com/office/powerpoint/2010/main" val="195969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42"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3"/>
                    </p:tgtEl>
                  </p:cond>
                </p:stCondLst>
                <p:endSync evt="end" delay="0">
                  <p:rtn val="all"/>
                </p:endSync>
                <p:childTnLst>
                  <p:par>
                    <p:cTn id="33" fill="hold">
                      <p:stCondLst>
                        <p:cond delay="0"/>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par>
                                <p:cTn id="40" presetID="1" presetClass="mediacall" presetSubtype="0" fill="hold" nodeType="withEffect">
                                  <p:stCondLst>
                                    <p:cond delay="0"/>
                                  </p:stCondLst>
                                  <p:childTnLst>
                                    <p:cmd type="call" cmd="playFrom(0.0)">
                                      <p:cBhvr>
                                        <p:cTn id="41" dur="1018" fill="hold"/>
                                        <p:tgtEl>
                                          <p:spTgt spid="13"/>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6"/>
                    </p:tgtEl>
                  </p:cond>
                </p:stCondLst>
                <p:endSync evt="end" delay="0">
                  <p:rtn val="all"/>
                </p:endSync>
                <p:childTnLst>
                  <p:par>
                    <p:cTn id="43" fill="hold">
                      <p:stCondLst>
                        <p:cond delay="0"/>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anim calcmode="lin" valueType="num">
                                      <p:cBhvr>
                                        <p:cTn id="47" dur="500" fill="hold"/>
                                        <p:tgtEl>
                                          <p:spTgt spid="39"/>
                                        </p:tgtEl>
                                        <p:attrNameLst>
                                          <p:attrName>ppt_w</p:attrName>
                                        </p:attrNameLst>
                                      </p:cBhvr>
                                      <p:tavLst>
                                        <p:tav tm="0">
                                          <p:val>
                                            <p:fltVal val="0"/>
                                          </p:val>
                                        </p:tav>
                                        <p:tav tm="100000">
                                          <p:val>
                                            <p:strVal val="#ppt_w"/>
                                          </p:val>
                                        </p:tav>
                                      </p:tavLst>
                                    </p:anim>
                                    <p:anim calcmode="lin" valueType="num">
                                      <p:cBhvr>
                                        <p:cTn id="48" dur="500" fill="hold"/>
                                        <p:tgtEl>
                                          <p:spTgt spid="39"/>
                                        </p:tgtEl>
                                        <p:attrNameLst>
                                          <p:attrName>ppt_h</p:attrName>
                                        </p:attrNameLst>
                                      </p:cBhvr>
                                      <p:tavLst>
                                        <p:tav tm="0">
                                          <p:val>
                                            <p:fltVal val="0"/>
                                          </p:val>
                                        </p:tav>
                                        <p:tav tm="100000">
                                          <p:val>
                                            <p:strVal val="#ppt_h"/>
                                          </p:val>
                                        </p:tav>
                                      </p:tavLst>
                                    </p:anim>
                                    <p:animEffect transition="in" filter="fade">
                                      <p:cBhvr>
                                        <p:cTn id="49" dur="500"/>
                                        <p:tgtEl>
                                          <p:spTgt spid="39"/>
                                        </p:tgtEl>
                                      </p:cBhvr>
                                    </p:animEffect>
                                  </p:childTnLst>
                                </p:cTn>
                              </p:par>
                              <p:par>
                                <p:cTn id="50" presetID="1" presetClass="mediacall" presetSubtype="0" fill="hold" nodeType="withEffect">
                                  <p:stCondLst>
                                    <p:cond delay="0"/>
                                  </p:stCondLst>
                                  <p:childTnLst>
                                    <p:cmd type="call" cmd="playFrom(0.0)">
                                      <p:cBhvr>
                                        <p:cTn id="51" dur="5120" fill="hold"/>
                                        <p:tgtEl>
                                          <p:spTgt spid="46"/>
                                        </p:tgtEl>
                                      </p:cBhvr>
                                    </p:cmd>
                                  </p:childTnLst>
                                </p:cTn>
                              </p:par>
                            </p:childTnLst>
                          </p:cTn>
                        </p:par>
                      </p:childTnLst>
                    </p:cTn>
                  </p:par>
                </p:childTnLst>
              </p:cTn>
              <p:nextCondLst>
                <p:cond evt="onClick" delay="0">
                  <p:tgtEl>
                    <p:spTgt spid="6"/>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40"/>
                                        </p:tgtEl>
                                        <p:attrNameLst>
                                          <p:attrName>style.visibility</p:attrName>
                                        </p:attrNameLst>
                                      </p:cBhvr>
                                      <p:to>
                                        <p:strVal val="visible"/>
                                      </p:to>
                                    </p:set>
                                    <p:anim calcmode="lin" valueType="num">
                                      <p:cBhvr>
                                        <p:cTn id="57" dur="500" fill="hold"/>
                                        <p:tgtEl>
                                          <p:spTgt spid="40"/>
                                        </p:tgtEl>
                                        <p:attrNameLst>
                                          <p:attrName>ppt_w</p:attrName>
                                        </p:attrNameLst>
                                      </p:cBhvr>
                                      <p:tavLst>
                                        <p:tav tm="0">
                                          <p:val>
                                            <p:fltVal val="0"/>
                                          </p:val>
                                        </p:tav>
                                        <p:tav tm="100000">
                                          <p:val>
                                            <p:strVal val="#ppt_w"/>
                                          </p:val>
                                        </p:tav>
                                      </p:tavLst>
                                    </p:anim>
                                    <p:anim calcmode="lin" valueType="num">
                                      <p:cBhvr>
                                        <p:cTn id="58" dur="500" fill="hold"/>
                                        <p:tgtEl>
                                          <p:spTgt spid="40"/>
                                        </p:tgtEl>
                                        <p:attrNameLst>
                                          <p:attrName>ppt_h</p:attrName>
                                        </p:attrNameLst>
                                      </p:cBhvr>
                                      <p:tavLst>
                                        <p:tav tm="0">
                                          <p:val>
                                            <p:fltVal val="0"/>
                                          </p:val>
                                        </p:tav>
                                        <p:tav tm="100000">
                                          <p:val>
                                            <p:strVal val="#ppt_h"/>
                                          </p:val>
                                        </p:tav>
                                      </p:tavLst>
                                    </p:anim>
                                    <p:animEffect transition="in" filter="fade">
                                      <p:cBhvr>
                                        <p:cTn id="59" dur="500"/>
                                        <p:tgtEl>
                                          <p:spTgt spid="40"/>
                                        </p:tgtEl>
                                      </p:cBhvr>
                                    </p:animEffect>
                                  </p:childTnLst>
                                </p:cTn>
                              </p:par>
                              <p:par>
                                <p:cTn id="60" presetID="1" presetClass="mediacall" presetSubtype="0" fill="hold" nodeType="withEffect">
                                  <p:stCondLst>
                                    <p:cond delay="0"/>
                                  </p:stCondLst>
                                  <p:childTnLst>
                                    <p:cmd type="call" cmd="playFrom(0.0)">
                                      <p:cBhvr>
                                        <p:cTn id="61" dur="5120" fill="hold"/>
                                        <p:tgtEl>
                                          <p:spTgt spid="47"/>
                                        </p:tgtEl>
                                      </p:cBhvr>
                                    </p:cmd>
                                  </p:childTnLst>
                                </p:cTn>
                              </p:par>
                            </p:childTnLst>
                          </p:cTn>
                        </p:par>
                      </p:childTnLst>
                    </p:cTn>
                  </p:par>
                </p:childTnLst>
              </p:cTn>
              <p:nextCondLst>
                <p:cond evt="onClick" delay="0">
                  <p:tgtEl>
                    <p:spTgt spid="7"/>
                  </p:tgtEl>
                </p:cond>
              </p:nextCondLst>
            </p:seq>
            <p:seq concurrent="1" nextAc="seek">
              <p:cTn id="62" restart="whenNotActive" fill="hold" evtFilter="cancelBubble" nodeType="interactiveSeq">
                <p:stCondLst>
                  <p:cond evt="onClick" delay="0">
                    <p:tgtEl>
                      <p:spTgt spid="9"/>
                    </p:tgtEl>
                  </p:cond>
                </p:stCondLst>
                <p:endSync evt="end" delay="0">
                  <p:rtn val="all"/>
                </p:endSync>
                <p:childTnLst>
                  <p:par>
                    <p:cTn id="63" fill="hold">
                      <p:stCondLst>
                        <p:cond delay="0"/>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38"/>
                                        </p:tgtEl>
                                        <p:attrNameLst>
                                          <p:attrName>style.visibility</p:attrName>
                                        </p:attrNameLst>
                                      </p:cBhvr>
                                      <p:to>
                                        <p:strVal val="visible"/>
                                      </p:to>
                                    </p:set>
                                    <p:anim calcmode="lin" valueType="num">
                                      <p:cBhvr>
                                        <p:cTn id="67" dur="500" fill="hold"/>
                                        <p:tgtEl>
                                          <p:spTgt spid="38"/>
                                        </p:tgtEl>
                                        <p:attrNameLst>
                                          <p:attrName>ppt_w</p:attrName>
                                        </p:attrNameLst>
                                      </p:cBhvr>
                                      <p:tavLst>
                                        <p:tav tm="0">
                                          <p:val>
                                            <p:fltVal val="0"/>
                                          </p:val>
                                        </p:tav>
                                        <p:tav tm="100000">
                                          <p:val>
                                            <p:strVal val="#ppt_w"/>
                                          </p:val>
                                        </p:tav>
                                      </p:tavLst>
                                    </p:anim>
                                    <p:anim calcmode="lin" valueType="num">
                                      <p:cBhvr>
                                        <p:cTn id="68" dur="500" fill="hold"/>
                                        <p:tgtEl>
                                          <p:spTgt spid="38"/>
                                        </p:tgtEl>
                                        <p:attrNameLst>
                                          <p:attrName>ppt_h</p:attrName>
                                        </p:attrNameLst>
                                      </p:cBhvr>
                                      <p:tavLst>
                                        <p:tav tm="0">
                                          <p:val>
                                            <p:fltVal val="0"/>
                                          </p:val>
                                        </p:tav>
                                        <p:tav tm="100000">
                                          <p:val>
                                            <p:strVal val="#ppt_h"/>
                                          </p:val>
                                        </p:tav>
                                      </p:tavLst>
                                    </p:anim>
                                    <p:animEffect transition="in" filter="fade">
                                      <p:cBhvr>
                                        <p:cTn id="69" dur="500"/>
                                        <p:tgtEl>
                                          <p:spTgt spid="38"/>
                                        </p:tgtEl>
                                      </p:cBhvr>
                                    </p:animEffect>
                                  </p:childTnLst>
                                </p:cTn>
                              </p:par>
                              <p:par>
                                <p:cTn id="70" presetID="1" presetClass="mediacall" presetSubtype="0" fill="hold" nodeType="withEffect">
                                  <p:stCondLst>
                                    <p:cond delay="0"/>
                                  </p:stCondLst>
                                  <p:childTnLst>
                                    <p:cmd type="call" cmd="playFrom(0.0)">
                                      <p:cBhvr>
                                        <p:cTn id="71" dur="5120" fill="hold"/>
                                        <p:tgtEl>
                                          <p:spTgt spid="11"/>
                                        </p:tgtEl>
                                      </p:cBhvr>
                                    </p:cmd>
                                  </p:childTnLst>
                                </p:cTn>
                              </p:par>
                            </p:childTnLst>
                          </p:cTn>
                        </p:par>
                      </p:childTnLst>
                    </p:cTn>
                  </p:par>
                </p:childTnLst>
              </p:cTn>
              <p:nextCondLst>
                <p:cond evt="onClick" delay="0">
                  <p:tgtEl>
                    <p:spTgt spid="9"/>
                  </p:tgtEl>
                </p:cond>
              </p:nextCondLst>
            </p:seq>
            <p:audio>
              <p:cMediaNode vol="80000">
                <p:cTn id="72" fill="hold" display="0">
                  <p:stCondLst>
                    <p:cond delay="indefinite"/>
                  </p:stCondLst>
                  <p:endCondLst>
                    <p:cond evt="onStopAudio" delay="0">
                      <p:tgtEl>
                        <p:sldTgt/>
                      </p:tgtEl>
                    </p:cond>
                  </p:endCondLst>
                </p:cTn>
                <p:tgtEl>
                  <p:spTgt spid="11"/>
                </p:tgtEl>
              </p:cMediaNode>
            </p:audio>
            <p:audio>
              <p:cMediaNode vol="80000">
                <p:cTn id="73" fill="hold" display="0">
                  <p:stCondLst>
                    <p:cond delay="indefinite"/>
                  </p:stCondLst>
                  <p:endCondLst>
                    <p:cond evt="onStopAudio" delay="0">
                      <p:tgtEl>
                        <p:sldTgt/>
                      </p:tgtEl>
                    </p:cond>
                  </p:endCondLst>
                </p:cTn>
                <p:tgtEl>
                  <p:spTgt spid="46"/>
                </p:tgtEl>
              </p:cMediaNode>
            </p:audio>
            <p:audio>
              <p:cMediaNode vol="80000">
                <p:cTn id="74" fill="hold" display="0">
                  <p:stCondLst>
                    <p:cond delay="indefinite"/>
                  </p:stCondLst>
                  <p:endCondLst>
                    <p:cond evt="onStopAudio" delay="0">
                      <p:tgtEl>
                        <p:sldTgt/>
                      </p:tgtEl>
                    </p:cond>
                  </p:endCondLst>
                </p:cTn>
                <p:tgtEl>
                  <p:spTgt spid="47"/>
                </p:tgtEl>
              </p:cMediaNode>
            </p:audio>
            <p:audio>
              <p:cMediaNode vol="80000">
                <p:cTn id="75" fill="hold" display="0">
                  <p:stCondLst>
                    <p:cond delay="indefinite"/>
                  </p:stCondLst>
                  <p:endCondLst>
                    <p:cond evt="onStopAudio" delay="0">
                      <p:tgtEl>
                        <p:sldTgt/>
                      </p:tgtEl>
                    </p:cond>
                  </p:endCondLst>
                </p:cTn>
                <p:tgtEl>
                  <p:spTgt spid="1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D0BB79C-83BA-45B5-B97C-4ED8143A7152}"/>
              </a:ext>
            </a:extLst>
          </p:cNvPr>
          <p:cNvGrpSpPr/>
          <p:nvPr/>
        </p:nvGrpSpPr>
        <p:grpSpPr>
          <a:xfrm>
            <a:off x="100946" y="2369155"/>
            <a:ext cx="2753942" cy="3632449"/>
            <a:chOff x="319899" y="3225551"/>
            <a:chExt cx="2753942" cy="3632449"/>
          </a:xfrm>
        </p:grpSpPr>
        <p:pic>
          <p:nvPicPr>
            <p:cNvPr id="30" name="Graphic 29">
              <a:extLst>
                <a:ext uri="{FF2B5EF4-FFF2-40B4-BE49-F238E27FC236}">
                  <a16:creationId xmlns:a16="http://schemas.microsoft.com/office/drawing/2014/main" id="{13656D2D-937B-41ED-87EA-6111A0C35BA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9899" y="3225551"/>
              <a:ext cx="2753942" cy="3632449"/>
            </a:xfrm>
            <a:prstGeom prst="rect">
              <a:avLst/>
            </a:prstGeom>
          </p:spPr>
        </p:pic>
        <p:grpSp>
          <p:nvGrpSpPr>
            <p:cNvPr id="31" name="组合 20">
              <a:extLst>
                <a:ext uri="{FF2B5EF4-FFF2-40B4-BE49-F238E27FC236}">
                  <a16:creationId xmlns:a16="http://schemas.microsoft.com/office/drawing/2014/main" id="{B250025F-8A76-4050-919A-FC639C450B2D}"/>
                </a:ext>
              </a:extLst>
            </p:cNvPr>
            <p:cNvGrpSpPr/>
            <p:nvPr/>
          </p:nvGrpSpPr>
          <p:grpSpPr>
            <a:xfrm>
              <a:off x="1262833" y="5913329"/>
              <a:ext cx="792000" cy="792000"/>
              <a:chOff x="3203030" y="1095630"/>
              <a:chExt cx="792000" cy="792000"/>
            </a:xfrm>
          </p:grpSpPr>
          <p:sp>
            <p:nvSpPr>
              <p:cNvPr id="33" name="椭圆 21">
                <a:extLst>
                  <a:ext uri="{FF2B5EF4-FFF2-40B4-BE49-F238E27FC236}">
                    <a16:creationId xmlns:a16="http://schemas.microsoft.com/office/drawing/2014/main" id="{5CC0DA60-FA7E-4187-AD94-8509DD72CA03}"/>
                  </a:ext>
                </a:extLst>
              </p:cNvPr>
              <p:cNvSpPr/>
              <p:nvPr/>
            </p:nvSpPr>
            <p:spPr>
              <a:xfrm>
                <a:off x="3203030" y="1095630"/>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34" name="TextBox 33">
                <a:extLst>
                  <a:ext uri="{FF2B5EF4-FFF2-40B4-BE49-F238E27FC236}">
                    <a16:creationId xmlns:a16="http://schemas.microsoft.com/office/drawing/2014/main" id="{D898B6F9-BEF7-4912-B755-C6F3BE1478C3}"/>
                  </a:ext>
                </a:extLst>
              </p:cNvPr>
              <p:cNvSpPr txBox="1"/>
              <p:nvPr/>
            </p:nvSpPr>
            <p:spPr>
              <a:xfrm>
                <a:off x="3355294" y="1239897"/>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rPr>
                  <a:t>A</a:t>
                </a:r>
                <a:endParaRPr kumimoji="0" lang="zh-CN" altLang="en-US"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endParaRPr>
              </a:p>
            </p:txBody>
          </p:sp>
        </p:grpSp>
        <p:sp>
          <p:nvSpPr>
            <p:cNvPr id="32" name="TextBox 31">
              <a:extLst>
                <a:ext uri="{FF2B5EF4-FFF2-40B4-BE49-F238E27FC236}">
                  <a16:creationId xmlns:a16="http://schemas.microsoft.com/office/drawing/2014/main" id="{543418D9-F24D-47CD-8040-E10A8CAE033D}"/>
                </a:ext>
              </a:extLst>
            </p:cNvPr>
            <p:cNvSpPr txBox="1"/>
            <p:nvPr/>
          </p:nvSpPr>
          <p:spPr>
            <a:xfrm>
              <a:off x="651309" y="4687831"/>
              <a:ext cx="2091123"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a:solidFill>
                    <a:srgbClr val="F9AFAF">
                      <a:lumMod val="10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175</a:t>
              </a:r>
              <a:endParaRPr kumimoji="0" lang="en-US" sz="6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grpSp>
        <p:nvGrpSpPr>
          <p:cNvPr id="35" name="Group 34">
            <a:extLst>
              <a:ext uri="{FF2B5EF4-FFF2-40B4-BE49-F238E27FC236}">
                <a16:creationId xmlns:a16="http://schemas.microsoft.com/office/drawing/2014/main" id="{522FA3AE-B57C-40EE-9FF7-A3C47F36F9DA}"/>
              </a:ext>
            </a:extLst>
          </p:cNvPr>
          <p:cNvGrpSpPr/>
          <p:nvPr/>
        </p:nvGrpSpPr>
        <p:grpSpPr>
          <a:xfrm>
            <a:off x="3123097" y="2949475"/>
            <a:ext cx="2911868" cy="3877286"/>
            <a:chOff x="3297508" y="2285961"/>
            <a:chExt cx="2911868" cy="3877286"/>
          </a:xfrm>
        </p:grpSpPr>
        <p:pic>
          <p:nvPicPr>
            <p:cNvPr id="36" name="Graphic 35">
              <a:extLst>
                <a:ext uri="{FF2B5EF4-FFF2-40B4-BE49-F238E27FC236}">
                  <a16:creationId xmlns:a16="http://schemas.microsoft.com/office/drawing/2014/main" id="{6BA68CDC-61E9-4370-89DE-913C02B22DF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97508" y="2285961"/>
              <a:ext cx="2911868" cy="3744799"/>
            </a:xfrm>
            <a:prstGeom prst="rect">
              <a:avLst/>
            </a:prstGeom>
          </p:spPr>
        </p:pic>
        <p:grpSp>
          <p:nvGrpSpPr>
            <p:cNvPr id="37" name="组合 23">
              <a:extLst>
                <a:ext uri="{FF2B5EF4-FFF2-40B4-BE49-F238E27FC236}">
                  <a16:creationId xmlns:a16="http://schemas.microsoft.com/office/drawing/2014/main" id="{F6540C39-BDAD-469E-A534-10FEDC9E2EE7}"/>
                </a:ext>
              </a:extLst>
            </p:cNvPr>
            <p:cNvGrpSpPr/>
            <p:nvPr/>
          </p:nvGrpSpPr>
          <p:grpSpPr>
            <a:xfrm>
              <a:off x="4395859" y="5371247"/>
              <a:ext cx="792000" cy="792000"/>
              <a:chOff x="3851014" y="1743614"/>
              <a:chExt cx="792000" cy="792000"/>
            </a:xfrm>
          </p:grpSpPr>
          <p:sp>
            <p:nvSpPr>
              <p:cNvPr id="39" name="椭圆 24">
                <a:extLst>
                  <a:ext uri="{FF2B5EF4-FFF2-40B4-BE49-F238E27FC236}">
                    <a16:creationId xmlns:a16="http://schemas.microsoft.com/office/drawing/2014/main" id="{3B46D1D9-A60F-407D-8151-37A96AA6C023}"/>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40" name="TextBox 39">
                <a:extLst>
                  <a:ext uri="{FF2B5EF4-FFF2-40B4-BE49-F238E27FC236}">
                    <a16:creationId xmlns:a16="http://schemas.microsoft.com/office/drawing/2014/main" id="{5C1E3CED-6771-4A2E-85A6-5378F600DAD9}"/>
                  </a:ext>
                </a:extLst>
              </p:cNvPr>
              <p:cNvSpPr txBox="1"/>
              <p:nvPr/>
            </p:nvSpPr>
            <p:spPr>
              <a:xfrm>
                <a:off x="4006447" y="185936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rPr>
                  <a:t>B</a:t>
                </a:r>
                <a:endParaRPr kumimoji="0" lang="zh-CN" altLang="en-US"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endParaRPr>
              </a:p>
            </p:txBody>
          </p:sp>
        </p:grpSp>
        <p:sp>
          <p:nvSpPr>
            <p:cNvPr id="38" name="TextBox 37">
              <a:extLst>
                <a:ext uri="{FF2B5EF4-FFF2-40B4-BE49-F238E27FC236}">
                  <a16:creationId xmlns:a16="http://schemas.microsoft.com/office/drawing/2014/main" id="{FBACC8AD-5358-41D9-B7E9-B39DC308AD21}"/>
                </a:ext>
              </a:extLst>
            </p:cNvPr>
            <p:cNvSpPr txBox="1"/>
            <p:nvPr/>
          </p:nvSpPr>
          <p:spPr>
            <a:xfrm>
              <a:off x="3673113" y="3979945"/>
              <a:ext cx="2091123"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165</a:t>
              </a:r>
              <a:endParaRPr kumimoji="0" lang="en-US" sz="6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41" name="Group 40">
            <a:extLst>
              <a:ext uri="{FF2B5EF4-FFF2-40B4-BE49-F238E27FC236}">
                <a16:creationId xmlns:a16="http://schemas.microsoft.com/office/drawing/2014/main" id="{7C2F2294-7FCB-4AB2-915C-B16948AA41C6}"/>
              </a:ext>
            </a:extLst>
          </p:cNvPr>
          <p:cNvGrpSpPr/>
          <p:nvPr/>
        </p:nvGrpSpPr>
        <p:grpSpPr>
          <a:xfrm>
            <a:off x="6241046" y="3061825"/>
            <a:ext cx="2803142" cy="3632449"/>
            <a:chOff x="6414721" y="3225550"/>
            <a:chExt cx="2803142" cy="3632449"/>
          </a:xfrm>
        </p:grpSpPr>
        <p:pic>
          <p:nvPicPr>
            <p:cNvPr id="42" name="Graphic 41">
              <a:extLst>
                <a:ext uri="{FF2B5EF4-FFF2-40B4-BE49-F238E27FC236}">
                  <a16:creationId xmlns:a16="http://schemas.microsoft.com/office/drawing/2014/main" id="{D8B8B138-AB0A-4BD9-9B1F-C78BA7BB558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14721" y="3225550"/>
              <a:ext cx="2803142" cy="3632449"/>
            </a:xfrm>
            <a:prstGeom prst="rect">
              <a:avLst/>
            </a:prstGeom>
          </p:spPr>
        </p:pic>
        <p:grpSp>
          <p:nvGrpSpPr>
            <p:cNvPr id="43" name="组合 26">
              <a:extLst>
                <a:ext uri="{FF2B5EF4-FFF2-40B4-BE49-F238E27FC236}">
                  <a16:creationId xmlns:a16="http://schemas.microsoft.com/office/drawing/2014/main" id="{D72F7DC7-3730-4B68-9BC2-8B3F0875D223}"/>
                </a:ext>
              </a:extLst>
            </p:cNvPr>
            <p:cNvGrpSpPr/>
            <p:nvPr/>
          </p:nvGrpSpPr>
          <p:grpSpPr>
            <a:xfrm>
              <a:off x="7400485" y="6065999"/>
              <a:ext cx="792000" cy="792000"/>
              <a:chOff x="4031078" y="2679718"/>
              <a:chExt cx="792000" cy="792000"/>
            </a:xfrm>
          </p:grpSpPr>
          <p:sp>
            <p:nvSpPr>
              <p:cNvPr id="45" name="椭圆 27">
                <a:extLst>
                  <a:ext uri="{FF2B5EF4-FFF2-40B4-BE49-F238E27FC236}">
                    <a16:creationId xmlns:a16="http://schemas.microsoft.com/office/drawing/2014/main" id="{EA99B9C5-47BD-4EC8-99D8-E73496D11989}"/>
                  </a:ext>
                </a:extLst>
              </p:cNvPr>
              <p:cNvSpPr/>
              <p:nvPr/>
            </p:nvSpPr>
            <p:spPr>
              <a:xfrm>
                <a:off x="4031078" y="2679718"/>
                <a:ext cx="792000" cy="79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46" name="TextBox 45">
                <a:extLst>
                  <a:ext uri="{FF2B5EF4-FFF2-40B4-BE49-F238E27FC236}">
                    <a16:creationId xmlns:a16="http://schemas.microsoft.com/office/drawing/2014/main" id="{DA66D7DA-29E9-44A6-B759-73B2BC1BB1EF}"/>
                  </a:ext>
                </a:extLst>
              </p:cNvPr>
              <p:cNvSpPr txBox="1"/>
              <p:nvPr/>
            </p:nvSpPr>
            <p:spPr>
              <a:xfrm>
                <a:off x="4186467" y="279044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44" name="TextBox 43">
              <a:extLst>
                <a:ext uri="{FF2B5EF4-FFF2-40B4-BE49-F238E27FC236}">
                  <a16:creationId xmlns:a16="http://schemas.microsoft.com/office/drawing/2014/main" id="{A4FD4BA6-E2BD-4CA9-B6A1-F9957A38D041}"/>
                </a:ext>
              </a:extLst>
            </p:cNvPr>
            <p:cNvSpPr txBox="1"/>
            <p:nvPr/>
          </p:nvSpPr>
          <p:spPr>
            <a:xfrm>
              <a:off x="6750923" y="4884817"/>
              <a:ext cx="2091123"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155</a:t>
              </a:r>
              <a:endParaRPr kumimoji="0" lang="en-US" sz="6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47" name="Group 46">
            <a:extLst>
              <a:ext uri="{FF2B5EF4-FFF2-40B4-BE49-F238E27FC236}">
                <a16:creationId xmlns:a16="http://schemas.microsoft.com/office/drawing/2014/main" id="{29E5DE06-6CDA-4494-BB41-D843E3D0A3C6}"/>
              </a:ext>
            </a:extLst>
          </p:cNvPr>
          <p:cNvGrpSpPr/>
          <p:nvPr/>
        </p:nvGrpSpPr>
        <p:grpSpPr>
          <a:xfrm>
            <a:off x="9161113" y="2369155"/>
            <a:ext cx="2911868" cy="3744799"/>
            <a:chOff x="9280132" y="2285961"/>
            <a:chExt cx="2911868" cy="3744799"/>
          </a:xfrm>
        </p:grpSpPr>
        <p:pic>
          <p:nvPicPr>
            <p:cNvPr id="48" name="Graphic 47">
              <a:extLst>
                <a:ext uri="{FF2B5EF4-FFF2-40B4-BE49-F238E27FC236}">
                  <a16:creationId xmlns:a16="http://schemas.microsoft.com/office/drawing/2014/main" id="{BCFAC12C-4843-49F3-BE36-C4AD6A91AE6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80132" y="2285961"/>
              <a:ext cx="2911868" cy="3744799"/>
            </a:xfrm>
            <a:prstGeom prst="rect">
              <a:avLst/>
            </a:prstGeom>
          </p:spPr>
        </p:pic>
        <p:grpSp>
          <p:nvGrpSpPr>
            <p:cNvPr id="49" name="组合 29">
              <a:extLst>
                <a:ext uri="{FF2B5EF4-FFF2-40B4-BE49-F238E27FC236}">
                  <a16:creationId xmlns:a16="http://schemas.microsoft.com/office/drawing/2014/main" id="{2C3AB441-A723-4340-A3CE-D6349DBDC7C6}"/>
                </a:ext>
              </a:extLst>
            </p:cNvPr>
            <p:cNvGrpSpPr/>
            <p:nvPr/>
          </p:nvGrpSpPr>
          <p:grpSpPr>
            <a:xfrm>
              <a:off x="10340066" y="5238760"/>
              <a:ext cx="792000" cy="792000"/>
              <a:chOff x="3455014" y="3471718"/>
              <a:chExt cx="792000" cy="792000"/>
            </a:xfrm>
          </p:grpSpPr>
          <p:sp>
            <p:nvSpPr>
              <p:cNvPr id="51" name="椭圆 30">
                <a:extLst>
                  <a:ext uri="{FF2B5EF4-FFF2-40B4-BE49-F238E27FC236}">
                    <a16:creationId xmlns:a16="http://schemas.microsoft.com/office/drawing/2014/main" id="{CD83A160-3E68-4825-B53A-6E6D7D8431B8}"/>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52" name="TextBox 51">
                <a:extLst>
                  <a:ext uri="{FF2B5EF4-FFF2-40B4-BE49-F238E27FC236}">
                    <a16:creationId xmlns:a16="http://schemas.microsoft.com/office/drawing/2014/main" id="{FF537139-D390-46EC-8969-A59C97B50BC2}"/>
                  </a:ext>
                </a:extLst>
              </p:cNvPr>
              <p:cNvSpPr txBox="1"/>
              <p:nvPr/>
            </p:nvSpPr>
            <p:spPr>
              <a:xfrm>
                <a:off x="3624566" y="3612730"/>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50" name="TextBox 49">
              <a:extLst>
                <a:ext uri="{FF2B5EF4-FFF2-40B4-BE49-F238E27FC236}">
                  <a16:creationId xmlns:a16="http://schemas.microsoft.com/office/drawing/2014/main" id="{682937F3-D7A2-4B23-BB66-D831F2EA51D5}"/>
                </a:ext>
              </a:extLst>
            </p:cNvPr>
            <p:cNvSpPr txBox="1"/>
            <p:nvPr/>
          </p:nvSpPr>
          <p:spPr>
            <a:xfrm>
              <a:off x="9690504" y="4008848"/>
              <a:ext cx="2091123"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a:solidFill>
                    <a:srgbClr val="F9AFAF">
                      <a:lumMod val="10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235</a:t>
              </a:r>
              <a:endParaRPr kumimoji="0" lang="en-US" sz="6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grpSp>
        <p:nvGrpSpPr>
          <p:cNvPr id="53" name="Group 52">
            <a:extLst>
              <a:ext uri="{FF2B5EF4-FFF2-40B4-BE49-F238E27FC236}">
                <a16:creationId xmlns:a16="http://schemas.microsoft.com/office/drawing/2014/main" id="{B95014C6-9627-4AE7-827A-1B42DD3436E0}"/>
              </a:ext>
            </a:extLst>
          </p:cNvPr>
          <p:cNvGrpSpPr/>
          <p:nvPr/>
        </p:nvGrpSpPr>
        <p:grpSpPr>
          <a:xfrm>
            <a:off x="-320122" y="-444210"/>
            <a:ext cx="12585194" cy="2597684"/>
            <a:chOff x="-320122" y="-444210"/>
            <a:chExt cx="12585194" cy="2597684"/>
          </a:xfrm>
        </p:grpSpPr>
        <p:grpSp>
          <p:nvGrpSpPr>
            <p:cNvPr id="54" name="Group 53">
              <a:extLst>
                <a:ext uri="{FF2B5EF4-FFF2-40B4-BE49-F238E27FC236}">
                  <a16:creationId xmlns:a16="http://schemas.microsoft.com/office/drawing/2014/main" id="{6117A0CA-8E65-4A90-B274-EA500501A8E4}"/>
                </a:ext>
              </a:extLst>
            </p:cNvPr>
            <p:cNvGrpSpPr/>
            <p:nvPr/>
          </p:nvGrpSpPr>
          <p:grpSpPr>
            <a:xfrm>
              <a:off x="960664" y="-444210"/>
              <a:ext cx="10270672" cy="2597684"/>
              <a:chOff x="960664" y="-444210"/>
              <a:chExt cx="10270672" cy="2597684"/>
            </a:xfrm>
          </p:grpSpPr>
          <p:grpSp>
            <p:nvGrpSpPr>
              <p:cNvPr id="57" name="Group 56">
                <a:extLst>
                  <a:ext uri="{FF2B5EF4-FFF2-40B4-BE49-F238E27FC236}">
                    <a16:creationId xmlns:a16="http://schemas.microsoft.com/office/drawing/2014/main" id="{8DAE2EC5-437E-4B5E-95D5-5C485C9E527E}"/>
                  </a:ext>
                </a:extLst>
              </p:cNvPr>
              <p:cNvGrpSpPr/>
              <p:nvPr/>
            </p:nvGrpSpPr>
            <p:grpSpPr>
              <a:xfrm>
                <a:off x="960664" y="-444210"/>
                <a:ext cx="10270672" cy="2597684"/>
                <a:chOff x="3588005" y="0"/>
                <a:chExt cx="5866667" cy="1760478"/>
              </a:xfrm>
            </p:grpSpPr>
            <p:sp>
              <p:nvSpPr>
                <p:cNvPr id="59" name="Freeform 43">
                  <a:extLst>
                    <a:ext uri="{FF2B5EF4-FFF2-40B4-BE49-F238E27FC236}">
                      <a16:creationId xmlns:a16="http://schemas.microsoft.com/office/drawing/2014/main" id="{A5F0F373-0E83-448A-BCC5-8DAA91882FD3}"/>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60" name="Straight Connector 59">
                  <a:extLst>
                    <a:ext uri="{FF2B5EF4-FFF2-40B4-BE49-F238E27FC236}">
                      <a16:creationId xmlns:a16="http://schemas.microsoft.com/office/drawing/2014/main" id="{93215384-6236-4A74-91F8-0F9DA1E85015}"/>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7F64E5A-0C25-4343-A664-EE2759938E31}"/>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58" name="TextBox 57">
                <a:extLst>
                  <a:ext uri="{FF2B5EF4-FFF2-40B4-BE49-F238E27FC236}">
                    <a16:creationId xmlns:a16="http://schemas.microsoft.com/office/drawing/2014/main" id="{AF87952E-DBE6-4E54-B9FC-0A8AA03AC2A9}"/>
                  </a:ext>
                </a:extLst>
              </p:cNvPr>
              <p:cNvSpPr txBox="1"/>
              <p:nvPr/>
            </p:nvSpPr>
            <p:spPr>
              <a:xfrm>
                <a:off x="1661984" y="771399"/>
                <a:ext cx="8339820" cy="1323439"/>
              </a:xfrm>
              <a:prstGeom prst="rect">
                <a:avLst/>
              </a:prstGeom>
              <a:noFill/>
            </p:spPr>
            <p:txBody>
              <a:bodyPr wrap="square" rtlCol="0">
                <a:spAutoFit/>
                <a:scene3d>
                  <a:camera prst="orthographicFront"/>
                  <a:lightRig rig="threePt" dir="t"/>
                </a:scene3d>
                <a:sp3d extrusionH="57150">
                  <a:bevelT w="57150" h="38100" prst="artDeco"/>
                </a:sp3d>
              </a:bodyPr>
              <a:lstStyle/>
              <a:p>
                <a:pPr algn="ctr">
                  <a:defRPr/>
                </a:pPr>
                <a:r>
                  <a:rPr lang="en-US" sz="4000" b="1">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latin typeface="Times New Roman" panose="02020603050405020304" pitchFamily="18" charset="0"/>
                    <a:cs typeface="Times New Roman" panose="02020603050405020304" pitchFamily="18" charset="0"/>
                  </a:rPr>
                  <a:t>Câu 2: </a:t>
                </a:r>
                <a:r>
                  <a:rPr lang="en-US" altLang="en-US" sz="4000">
                    <a:solidFill>
                      <a:srgbClr val="3C730B"/>
                    </a:solidFill>
                    <a:latin typeface="UTM Thanh Nhac TL" panose="02040603050506020204" pitchFamily="18" charset="0"/>
                    <a:cs typeface="Times New Roman" panose="02020603050405020304" charset="0"/>
                    <a:sym typeface="+mn-ea"/>
                  </a:rPr>
                  <a:t>Tính giá trị của biểu thức  </a:t>
                </a:r>
                <a:r>
                  <a:rPr lang="en-US" altLang="en-US" sz="4000">
                    <a:solidFill>
                      <a:schemeClr val="accent2">
                        <a:lumMod val="75000"/>
                      </a:schemeClr>
                    </a:solidFill>
                    <a:latin typeface="UTM Thanh Nhac TL" panose="02040603050506020204" pitchFamily="18" charset="0"/>
                    <a:cs typeface="Times New Roman" panose="02020603050405020304" charset="0"/>
                    <a:sym typeface="+mn-ea"/>
                  </a:rPr>
                  <a:t>m – 35 </a:t>
                </a:r>
                <a:r>
                  <a:rPr lang="en-US" altLang="en-US" sz="4000">
                    <a:solidFill>
                      <a:srgbClr val="3C730B"/>
                    </a:solidFill>
                    <a:latin typeface="UTM Thanh Nhac TL" panose="02040603050506020204" pitchFamily="18" charset="0"/>
                    <a:cs typeface="Times New Roman" panose="02020603050405020304" charset="0"/>
                    <a:sym typeface="+mn-ea"/>
                  </a:rPr>
                  <a:t>với </a:t>
                </a:r>
                <a:r>
                  <a:rPr lang="en-US" altLang="en-US" sz="4000">
                    <a:solidFill>
                      <a:schemeClr val="accent2">
                        <a:lumMod val="75000"/>
                      </a:schemeClr>
                    </a:solidFill>
                    <a:latin typeface="UTM Thanh Nhac TL" panose="02040603050506020204" pitchFamily="18" charset="0"/>
                    <a:cs typeface="Times New Roman" panose="02020603050405020304" charset="0"/>
                    <a:sym typeface="+mn-ea"/>
                  </a:rPr>
                  <a:t>m = 200</a:t>
                </a:r>
              </a:p>
            </p:txBody>
          </p:sp>
        </p:grpSp>
        <p:pic>
          <p:nvPicPr>
            <p:cNvPr id="55" name="Graphic 54">
              <a:extLst>
                <a:ext uri="{FF2B5EF4-FFF2-40B4-BE49-F238E27FC236}">
                  <a16:creationId xmlns:a16="http://schemas.microsoft.com/office/drawing/2014/main" id="{BDA559CB-0768-48ED-97E6-A7ED7142E9C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20122" y="-217246"/>
              <a:ext cx="2955470" cy="1788123"/>
            </a:xfrm>
            <a:prstGeom prst="rect">
              <a:avLst/>
            </a:prstGeom>
          </p:spPr>
        </p:pic>
        <p:pic>
          <p:nvPicPr>
            <p:cNvPr id="56" name="Graphic 55">
              <a:extLst>
                <a:ext uri="{FF2B5EF4-FFF2-40B4-BE49-F238E27FC236}">
                  <a16:creationId xmlns:a16="http://schemas.microsoft.com/office/drawing/2014/main" id="{0ACD6048-D6CD-4B39-8C58-C8237BEDB3B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9161113" y="-68583"/>
              <a:ext cx="3103959" cy="1639460"/>
            </a:xfrm>
            <a:prstGeom prst="rect">
              <a:avLst/>
            </a:prstGeom>
          </p:spPr>
        </p:pic>
      </p:grpSp>
      <p:pic>
        <p:nvPicPr>
          <p:cNvPr id="62" name="Picture 61">
            <a:extLst>
              <a:ext uri="{FF2B5EF4-FFF2-40B4-BE49-F238E27FC236}">
                <a16:creationId xmlns:a16="http://schemas.microsoft.com/office/drawing/2014/main" id="{BAA2C797-55E0-4AFA-87D5-6A831658038B}"/>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0390599" y="2186017"/>
            <a:ext cx="823312" cy="817823"/>
          </a:xfrm>
          <a:prstGeom prst="rect">
            <a:avLst/>
          </a:prstGeom>
        </p:spPr>
      </p:pic>
      <p:pic>
        <p:nvPicPr>
          <p:cNvPr id="63" name="Picture 62">
            <a:extLst>
              <a:ext uri="{FF2B5EF4-FFF2-40B4-BE49-F238E27FC236}">
                <a16:creationId xmlns:a16="http://schemas.microsoft.com/office/drawing/2014/main" id="{006453C3-A2F1-4EA0-87D2-EEF22C23FBA1}"/>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025099" y="2297741"/>
            <a:ext cx="823312" cy="817823"/>
          </a:xfrm>
          <a:prstGeom prst="rect">
            <a:avLst/>
          </a:prstGeom>
        </p:spPr>
      </p:pic>
      <p:pic>
        <p:nvPicPr>
          <p:cNvPr id="64" name="Picture 63">
            <a:extLst>
              <a:ext uri="{FF2B5EF4-FFF2-40B4-BE49-F238E27FC236}">
                <a16:creationId xmlns:a16="http://schemas.microsoft.com/office/drawing/2014/main" id="{965BEDDF-E79A-48E1-A0FE-2BD30467AD61}"/>
              </a:ext>
            </a:extLst>
          </p:cNvPr>
          <p:cNvPicPr>
            <a:picLocks noChangeAspect="1"/>
          </p:cNvPicPr>
          <p:nvPr/>
        </p:nvPicPr>
        <p:blipFill>
          <a:blip r:embed="rId11"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7230066" y="3020088"/>
            <a:ext cx="823312" cy="817823"/>
          </a:xfrm>
          <a:prstGeom prst="rect">
            <a:avLst/>
          </a:prstGeom>
        </p:spPr>
      </p:pic>
      <p:pic>
        <p:nvPicPr>
          <p:cNvPr id="68" name="Tiếng Báo Sai">
            <a:hlinkClick r:id="" action="ppaction://media"/>
            <a:extLst>
              <a:ext uri="{FF2B5EF4-FFF2-40B4-BE49-F238E27FC236}">
                <a16:creationId xmlns:a16="http://schemas.microsoft.com/office/drawing/2014/main" id="{F26E2FB8-1BB5-41CC-978C-0ACC2EA72EA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66110" y="627867"/>
            <a:ext cx="487363" cy="487363"/>
          </a:xfrm>
          <a:prstGeom prst="rect">
            <a:avLst/>
          </a:prstGeom>
        </p:spPr>
      </p:pic>
      <p:pic>
        <p:nvPicPr>
          <p:cNvPr id="69" name="Tiếng Báo Sai">
            <a:hlinkClick r:id="" action="ppaction://media"/>
            <a:extLst>
              <a:ext uri="{FF2B5EF4-FFF2-40B4-BE49-F238E27FC236}">
                <a16:creationId xmlns:a16="http://schemas.microsoft.com/office/drawing/2014/main" id="{804E43B5-31C9-4737-A63C-962F2E07B77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81234" y="1356055"/>
            <a:ext cx="487363" cy="487363"/>
          </a:xfrm>
          <a:prstGeom prst="rect">
            <a:avLst/>
          </a:prstGeom>
        </p:spPr>
      </p:pic>
      <p:pic>
        <p:nvPicPr>
          <p:cNvPr id="70" name="Tiếng Báo Sai">
            <a:hlinkClick r:id="" action="ppaction://media"/>
            <a:extLst>
              <a:ext uri="{FF2B5EF4-FFF2-40B4-BE49-F238E27FC236}">
                <a16:creationId xmlns:a16="http://schemas.microsoft.com/office/drawing/2014/main" id="{92147117-5737-45F1-812B-126751CAD3DD}"/>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75818" y="1931844"/>
            <a:ext cx="487363" cy="487363"/>
          </a:xfrm>
          <a:prstGeom prst="rect">
            <a:avLst/>
          </a:prstGeom>
        </p:spPr>
      </p:pic>
      <p:pic>
        <p:nvPicPr>
          <p:cNvPr id="71" name="Âm thanh giành chiến thắng trong các trò chơi điện tử">
            <a:hlinkClick r:id="" action="ppaction://media"/>
            <a:extLst>
              <a:ext uri="{FF2B5EF4-FFF2-40B4-BE49-F238E27FC236}">
                <a16:creationId xmlns:a16="http://schemas.microsoft.com/office/drawing/2014/main" id="{1BFFA5F5-5F44-4CDE-9E6E-40F833936522}"/>
              </a:ext>
            </a:extLst>
          </p:cNvPr>
          <p:cNvPicPr>
            <a:picLocks noChangeAspect="1"/>
          </p:cNvPicPr>
          <p:nvPr>
            <a:audioFile r:link="rId3"/>
            <p:extLst>
              <p:ext uri="{DAA4B4D4-6D71-4841-9C94-3DE7FCFB9230}">
                <p14:media xmlns:p14="http://schemas.microsoft.com/office/powerpoint/2010/main" r:embed="rId4">
                  <p14:trim st="10304" end="14917.8333"/>
                </p14:media>
              </p:ext>
            </p:extLst>
          </p:nvPr>
        </p:nvPicPr>
        <p:blipFill>
          <a:blip r:embed="rId12"/>
          <a:stretch>
            <a:fillRect/>
          </a:stretch>
        </p:blipFill>
        <p:spPr>
          <a:xfrm>
            <a:off x="-2640637" y="1054926"/>
            <a:ext cx="982183" cy="982183"/>
          </a:xfrm>
          <a:prstGeom prst="rect">
            <a:avLst/>
          </a:prstGeom>
        </p:spPr>
      </p:pic>
      <p:grpSp>
        <p:nvGrpSpPr>
          <p:cNvPr id="74" name="Group 73">
            <a:extLst>
              <a:ext uri="{FF2B5EF4-FFF2-40B4-BE49-F238E27FC236}">
                <a16:creationId xmlns:a16="http://schemas.microsoft.com/office/drawing/2014/main" id="{ED1F332C-B875-405C-89B6-9F90E5F8909A}"/>
              </a:ext>
            </a:extLst>
          </p:cNvPr>
          <p:cNvGrpSpPr/>
          <p:nvPr/>
        </p:nvGrpSpPr>
        <p:grpSpPr>
          <a:xfrm>
            <a:off x="3895836" y="2218539"/>
            <a:ext cx="1608926" cy="1797557"/>
            <a:chOff x="-3263792" y="3362174"/>
            <a:chExt cx="2277611" cy="3121764"/>
          </a:xfrm>
        </p:grpSpPr>
        <p:pic>
          <p:nvPicPr>
            <p:cNvPr id="72" name="Picture 4">
              <a:extLst>
                <a:ext uri="{FF2B5EF4-FFF2-40B4-BE49-F238E27FC236}">
                  <a16:creationId xmlns:a16="http://schemas.microsoft.com/office/drawing/2014/main" id="{D4C57D6F-EEA2-44C4-A573-3E3637E9C0E5}"/>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010924" y="3362174"/>
              <a:ext cx="2024743" cy="2024743"/>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8">
              <a:hlinkClick r:id="rId15" action="ppaction://hlinksldjump"/>
              <a:extLst>
                <a:ext uri="{FF2B5EF4-FFF2-40B4-BE49-F238E27FC236}">
                  <a16:creationId xmlns:a16="http://schemas.microsoft.com/office/drawing/2014/main" id="{74C5ADC8-AD48-435A-B7DC-4123864827CF}"/>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263792" y="4691868"/>
              <a:ext cx="2165778" cy="1792070"/>
            </a:xfrm>
            <a:prstGeom prst="rect">
              <a:avLst/>
            </a:prstGeom>
            <a:noFill/>
            <a:extLst>
              <a:ext uri="{909E8E84-426E-40DD-AFC4-6F175D3DCCD1}">
                <a14:hiddenFill xmlns:a14="http://schemas.microsoft.com/office/drawing/2010/main">
                  <a:solidFill>
                    <a:srgbClr val="FFFFFF"/>
                  </a:solidFill>
                </a14:hiddenFill>
              </a:ext>
            </a:extLst>
          </p:spPr>
        </p:pic>
      </p:grpSp>
      <p:pic>
        <p:nvPicPr>
          <p:cNvPr id="65" name="Graphic 64">
            <a:hlinkClick r:id="rId17" action="ppaction://hlinksldjump"/>
            <a:extLst>
              <a:ext uri="{FF2B5EF4-FFF2-40B4-BE49-F238E27FC236}">
                <a16:creationId xmlns:a16="http://schemas.microsoft.com/office/drawing/2014/main" id="{E8A17FEC-FF74-44B2-98AD-1DD4663AC94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21343529" flipH="1">
            <a:off x="11225116" y="160469"/>
            <a:ext cx="877681" cy="636610"/>
          </a:xfrm>
          <a:prstGeom prst="rect">
            <a:avLst/>
          </a:prstGeom>
        </p:spPr>
      </p:pic>
    </p:spTree>
    <p:extLst>
      <p:ext uri="{BB962C8B-B14F-4D97-AF65-F5344CB8AC3E}">
        <p14:creationId xmlns:p14="http://schemas.microsoft.com/office/powerpoint/2010/main" val="63752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up)">
                                      <p:cBhvr>
                                        <p:cTn id="7" dur="1000"/>
                                        <p:tgtEl>
                                          <p:spTgt spid="53"/>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1000"/>
                                        <p:tgtEl>
                                          <p:spTgt spid="29"/>
                                        </p:tgtEl>
                                      </p:cBhvr>
                                    </p:animEffect>
                                    <p:anim calcmode="lin" valueType="num">
                                      <p:cBhvr>
                                        <p:cTn id="12" dur="1000" fill="hold"/>
                                        <p:tgtEl>
                                          <p:spTgt spid="29"/>
                                        </p:tgtEl>
                                        <p:attrNameLst>
                                          <p:attrName>ppt_x</p:attrName>
                                        </p:attrNameLst>
                                      </p:cBhvr>
                                      <p:tavLst>
                                        <p:tav tm="0">
                                          <p:val>
                                            <p:strVal val="#ppt_x"/>
                                          </p:val>
                                        </p:tav>
                                        <p:tav tm="100000">
                                          <p:val>
                                            <p:strVal val="#ppt_x"/>
                                          </p:val>
                                        </p:tav>
                                      </p:tavLst>
                                    </p:anim>
                                    <p:anim calcmode="lin" valueType="num">
                                      <p:cBhvr>
                                        <p:cTn id="13" dur="1000" fill="hold"/>
                                        <p:tgtEl>
                                          <p:spTgt spid="29"/>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1000"/>
                                        <p:tgtEl>
                                          <p:spTgt spid="41"/>
                                        </p:tgtEl>
                                      </p:cBhvr>
                                    </p:animEffect>
                                    <p:anim calcmode="lin" valueType="num">
                                      <p:cBhvr>
                                        <p:cTn id="24" dur="1000" fill="hold"/>
                                        <p:tgtEl>
                                          <p:spTgt spid="41"/>
                                        </p:tgtEl>
                                        <p:attrNameLst>
                                          <p:attrName>ppt_x</p:attrName>
                                        </p:attrNameLst>
                                      </p:cBhvr>
                                      <p:tavLst>
                                        <p:tav tm="0">
                                          <p:val>
                                            <p:strVal val="#ppt_x"/>
                                          </p:val>
                                        </p:tav>
                                        <p:tav tm="100000">
                                          <p:val>
                                            <p:strVal val="#ppt_x"/>
                                          </p:val>
                                        </p:tav>
                                      </p:tavLst>
                                    </p:anim>
                                    <p:anim calcmode="lin" valueType="num">
                                      <p:cBhvr>
                                        <p:cTn id="25" dur="1000" fill="hold"/>
                                        <p:tgtEl>
                                          <p:spTgt spid="41"/>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42" presetClass="entr" presetSubtype="0" fill="hold" nodeType="afterEffect">
                                  <p:stCondLst>
                                    <p:cond delay="0"/>
                                  </p:stCondLst>
                                  <p:childTnLst>
                                    <p:set>
                                      <p:cBhvr>
                                        <p:cTn id="28" dur="1" fill="hold">
                                          <p:stCondLst>
                                            <p:cond delay="0"/>
                                          </p:stCondLst>
                                        </p:cTn>
                                        <p:tgtEl>
                                          <p:spTgt spid="47"/>
                                        </p:tgtEl>
                                        <p:attrNameLst>
                                          <p:attrName>style.visibility</p:attrName>
                                        </p:attrNameLst>
                                      </p:cBhvr>
                                      <p:to>
                                        <p:strVal val="visible"/>
                                      </p:to>
                                    </p:set>
                                    <p:animEffect transition="in" filter="fade">
                                      <p:cBhvr>
                                        <p:cTn id="29" dur="1000"/>
                                        <p:tgtEl>
                                          <p:spTgt spid="47"/>
                                        </p:tgtEl>
                                      </p:cBhvr>
                                    </p:animEffect>
                                    <p:anim calcmode="lin" valueType="num">
                                      <p:cBhvr>
                                        <p:cTn id="30" dur="1000" fill="hold"/>
                                        <p:tgtEl>
                                          <p:spTgt spid="47"/>
                                        </p:tgtEl>
                                        <p:attrNameLst>
                                          <p:attrName>ppt_x</p:attrName>
                                        </p:attrNameLst>
                                      </p:cBhvr>
                                      <p:tavLst>
                                        <p:tav tm="0">
                                          <p:val>
                                            <p:strVal val="#ppt_x"/>
                                          </p:val>
                                        </p:tav>
                                        <p:tav tm="100000">
                                          <p:val>
                                            <p:strVal val="#ppt_x"/>
                                          </p:val>
                                        </p:tav>
                                      </p:tavLst>
                                    </p:anim>
                                    <p:anim calcmode="lin" valueType="num">
                                      <p:cBhvr>
                                        <p:cTn id="3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29"/>
                    </p:tgtEl>
                  </p:cond>
                </p:stCondLst>
                <p:endSync evt="end" delay="0">
                  <p:rtn val="all"/>
                </p:endSync>
                <p:childTnLst>
                  <p:par>
                    <p:cTn id="33" fill="hold">
                      <p:stCondLst>
                        <p:cond delay="0"/>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63"/>
                                        </p:tgtEl>
                                        <p:attrNameLst>
                                          <p:attrName>style.visibility</p:attrName>
                                        </p:attrNameLst>
                                      </p:cBhvr>
                                      <p:to>
                                        <p:strVal val="visible"/>
                                      </p:to>
                                    </p:set>
                                    <p:anim calcmode="lin" valueType="num">
                                      <p:cBhvr>
                                        <p:cTn id="37" dur="500" fill="hold"/>
                                        <p:tgtEl>
                                          <p:spTgt spid="63"/>
                                        </p:tgtEl>
                                        <p:attrNameLst>
                                          <p:attrName>ppt_w</p:attrName>
                                        </p:attrNameLst>
                                      </p:cBhvr>
                                      <p:tavLst>
                                        <p:tav tm="0">
                                          <p:val>
                                            <p:fltVal val="0"/>
                                          </p:val>
                                        </p:tav>
                                        <p:tav tm="100000">
                                          <p:val>
                                            <p:strVal val="#ppt_w"/>
                                          </p:val>
                                        </p:tav>
                                      </p:tavLst>
                                    </p:anim>
                                    <p:anim calcmode="lin" valueType="num">
                                      <p:cBhvr>
                                        <p:cTn id="38" dur="500" fill="hold"/>
                                        <p:tgtEl>
                                          <p:spTgt spid="63"/>
                                        </p:tgtEl>
                                        <p:attrNameLst>
                                          <p:attrName>ppt_h</p:attrName>
                                        </p:attrNameLst>
                                      </p:cBhvr>
                                      <p:tavLst>
                                        <p:tav tm="0">
                                          <p:val>
                                            <p:fltVal val="0"/>
                                          </p:val>
                                        </p:tav>
                                        <p:tav tm="100000">
                                          <p:val>
                                            <p:strVal val="#ppt_h"/>
                                          </p:val>
                                        </p:tav>
                                      </p:tavLst>
                                    </p:anim>
                                    <p:animEffect transition="in" filter="fade">
                                      <p:cBhvr>
                                        <p:cTn id="39" dur="500"/>
                                        <p:tgtEl>
                                          <p:spTgt spid="63"/>
                                        </p:tgtEl>
                                      </p:cBhvr>
                                    </p:animEffect>
                                  </p:childTnLst>
                                </p:cTn>
                              </p:par>
                              <p:par>
                                <p:cTn id="40" presetID="1" presetClass="mediacall" presetSubtype="0" fill="hold" nodeType="withEffect">
                                  <p:stCondLst>
                                    <p:cond delay="0"/>
                                  </p:stCondLst>
                                  <p:childTnLst>
                                    <p:cmd type="call" cmd="playFrom(0.0)">
                                      <p:cBhvr>
                                        <p:cTn id="41" dur="5120" fill="hold"/>
                                        <p:tgtEl>
                                          <p:spTgt spid="69"/>
                                        </p:tgtEl>
                                      </p:cBhvr>
                                    </p:cmd>
                                  </p:childTnLst>
                                </p:cTn>
                              </p:par>
                            </p:childTnLst>
                          </p:cTn>
                        </p:par>
                      </p:childTnLst>
                    </p:cTn>
                  </p:par>
                </p:childTnLst>
              </p:cTn>
              <p:nextCondLst>
                <p:cond evt="onClick" delay="0">
                  <p:tgtEl>
                    <p:spTgt spid="29"/>
                  </p:tgtEl>
                </p:cond>
              </p:nextCondLst>
            </p:seq>
            <p:seq concurrent="1" nextAc="seek">
              <p:cTn id="42" restart="whenNotActive" fill="hold" evtFilter="cancelBubble" nodeType="interactiveSeq">
                <p:stCondLst>
                  <p:cond evt="onClick" delay="0">
                    <p:tgtEl>
                      <p:spTgt spid="35"/>
                    </p:tgtEl>
                  </p:cond>
                </p:stCondLst>
                <p:endSync evt="end" delay="0">
                  <p:rtn val="all"/>
                </p:endSync>
                <p:childTnLst>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randombar(horizontal)">
                                      <p:cBhvr>
                                        <p:cTn id="47" dur="500"/>
                                        <p:tgtEl>
                                          <p:spTgt spid="74"/>
                                        </p:tgtEl>
                                      </p:cBhvr>
                                    </p:animEffect>
                                  </p:childTnLst>
                                </p:cTn>
                              </p:par>
                              <p:par>
                                <p:cTn id="48" presetID="1" presetClass="mediacall" presetSubtype="0" fill="hold" nodeType="withEffect">
                                  <p:stCondLst>
                                    <p:cond delay="0"/>
                                  </p:stCondLst>
                                  <p:childTnLst>
                                    <p:cmd type="call" cmd="playFrom(0.0)">
                                      <p:cBhvr>
                                        <p:cTn id="49" dur="1018" fill="hold"/>
                                        <p:tgtEl>
                                          <p:spTgt spid="71"/>
                                        </p:tgtEl>
                                      </p:cBhvr>
                                    </p:cmd>
                                  </p:childTnLst>
                                </p:cTn>
                              </p:par>
                            </p:childTnLst>
                          </p:cTn>
                        </p:par>
                      </p:childTnLst>
                    </p:cTn>
                  </p:par>
                </p:childTnLst>
              </p:cTn>
              <p:nextCondLst>
                <p:cond evt="onClick" delay="0">
                  <p:tgtEl>
                    <p:spTgt spid="35"/>
                  </p:tgtEl>
                </p:cond>
              </p:nextCondLst>
            </p:seq>
            <p:seq concurrent="1" nextAc="seek">
              <p:cTn id="50" restart="whenNotActive" fill="hold" evtFilter="cancelBubble" nodeType="interactiveSeq">
                <p:stCondLst>
                  <p:cond evt="onClick" delay="0">
                    <p:tgtEl>
                      <p:spTgt spid="41"/>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64"/>
                                        </p:tgtEl>
                                        <p:attrNameLst>
                                          <p:attrName>style.visibility</p:attrName>
                                        </p:attrNameLst>
                                      </p:cBhvr>
                                      <p:to>
                                        <p:strVal val="visible"/>
                                      </p:to>
                                    </p:set>
                                    <p:anim calcmode="lin" valueType="num">
                                      <p:cBhvr>
                                        <p:cTn id="55" dur="500" fill="hold"/>
                                        <p:tgtEl>
                                          <p:spTgt spid="64"/>
                                        </p:tgtEl>
                                        <p:attrNameLst>
                                          <p:attrName>ppt_w</p:attrName>
                                        </p:attrNameLst>
                                      </p:cBhvr>
                                      <p:tavLst>
                                        <p:tav tm="0">
                                          <p:val>
                                            <p:fltVal val="0"/>
                                          </p:val>
                                        </p:tav>
                                        <p:tav tm="100000">
                                          <p:val>
                                            <p:strVal val="#ppt_w"/>
                                          </p:val>
                                        </p:tav>
                                      </p:tavLst>
                                    </p:anim>
                                    <p:anim calcmode="lin" valueType="num">
                                      <p:cBhvr>
                                        <p:cTn id="56" dur="500" fill="hold"/>
                                        <p:tgtEl>
                                          <p:spTgt spid="64"/>
                                        </p:tgtEl>
                                        <p:attrNameLst>
                                          <p:attrName>ppt_h</p:attrName>
                                        </p:attrNameLst>
                                      </p:cBhvr>
                                      <p:tavLst>
                                        <p:tav tm="0">
                                          <p:val>
                                            <p:fltVal val="0"/>
                                          </p:val>
                                        </p:tav>
                                        <p:tav tm="100000">
                                          <p:val>
                                            <p:strVal val="#ppt_h"/>
                                          </p:val>
                                        </p:tav>
                                      </p:tavLst>
                                    </p:anim>
                                    <p:animEffect transition="in" filter="fade">
                                      <p:cBhvr>
                                        <p:cTn id="57" dur="500"/>
                                        <p:tgtEl>
                                          <p:spTgt spid="64"/>
                                        </p:tgtEl>
                                      </p:cBhvr>
                                    </p:animEffect>
                                  </p:childTnLst>
                                </p:cTn>
                              </p:par>
                              <p:par>
                                <p:cTn id="58" presetID="1" presetClass="mediacall" presetSubtype="0" fill="hold" nodeType="withEffect">
                                  <p:stCondLst>
                                    <p:cond delay="0"/>
                                  </p:stCondLst>
                                  <p:childTnLst>
                                    <p:cmd type="call" cmd="playFrom(0.0)">
                                      <p:cBhvr>
                                        <p:cTn id="59" dur="5120" fill="hold"/>
                                        <p:tgtEl>
                                          <p:spTgt spid="70"/>
                                        </p:tgtEl>
                                      </p:cBhvr>
                                    </p:cmd>
                                  </p:childTnLst>
                                </p:cTn>
                              </p:par>
                            </p:childTnLst>
                          </p:cTn>
                        </p:par>
                      </p:childTnLst>
                    </p:cTn>
                  </p:par>
                </p:childTnLst>
              </p:cTn>
              <p:nextCondLst>
                <p:cond evt="onClick" delay="0">
                  <p:tgtEl>
                    <p:spTgt spid="41"/>
                  </p:tgtEl>
                </p:cond>
              </p:nextCondLst>
            </p:seq>
            <p:seq concurrent="1" nextAc="seek">
              <p:cTn id="60" restart="whenNotActive" fill="hold" evtFilter="cancelBubble" nodeType="interactiveSeq">
                <p:stCondLst>
                  <p:cond evt="onClick" delay="0">
                    <p:tgtEl>
                      <p:spTgt spid="4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62"/>
                                        </p:tgtEl>
                                        <p:attrNameLst>
                                          <p:attrName>style.visibility</p:attrName>
                                        </p:attrNameLst>
                                      </p:cBhvr>
                                      <p:to>
                                        <p:strVal val="visible"/>
                                      </p:to>
                                    </p:set>
                                    <p:anim calcmode="lin" valueType="num">
                                      <p:cBhvr>
                                        <p:cTn id="65" dur="500" fill="hold"/>
                                        <p:tgtEl>
                                          <p:spTgt spid="62"/>
                                        </p:tgtEl>
                                        <p:attrNameLst>
                                          <p:attrName>ppt_w</p:attrName>
                                        </p:attrNameLst>
                                      </p:cBhvr>
                                      <p:tavLst>
                                        <p:tav tm="0">
                                          <p:val>
                                            <p:fltVal val="0"/>
                                          </p:val>
                                        </p:tav>
                                        <p:tav tm="100000">
                                          <p:val>
                                            <p:strVal val="#ppt_w"/>
                                          </p:val>
                                        </p:tav>
                                      </p:tavLst>
                                    </p:anim>
                                    <p:anim calcmode="lin" valueType="num">
                                      <p:cBhvr>
                                        <p:cTn id="66" dur="500" fill="hold"/>
                                        <p:tgtEl>
                                          <p:spTgt spid="62"/>
                                        </p:tgtEl>
                                        <p:attrNameLst>
                                          <p:attrName>ppt_h</p:attrName>
                                        </p:attrNameLst>
                                      </p:cBhvr>
                                      <p:tavLst>
                                        <p:tav tm="0">
                                          <p:val>
                                            <p:fltVal val="0"/>
                                          </p:val>
                                        </p:tav>
                                        <p:tav tm="100000">
                                          <p:val>
                                            <p:strVal val="#ppt_h"/>
                                          </p:val>
                                        </p:tav>
                                      </p:tavLst>
                                    </p:anim>
                                    <p:animEffect transition="in" filter="fade">
                                      <p:cBhvr>
                                        <p:cTn id="67" dur="500"/>
                                        <p:tgtEl>
                                          <p:spTgt spid="62"/>
                                        </p:tgtEl>
                                      </p:cBhvr>
                                    </p:animEffect>
                                  </p:childTnLst>
                                </p:cTn>
                              </p:par>
                              <p:par>
                                <p:cTn id="68" presetID="1" presetClass="mediacall" presetSubtype="0" fill="hold" nodeType="withEffect">
                                  <p:stCondLst>
                                    <p:cond delay="0"/>
                                  </p:stCondLst>
                                  <p:childTnLst>
                                    <p:cmd type="call" cmd="playFrom(0.0)">
                                      <p:cBhvr>
                                        <p:cTn id="69" dur="5120" fill="hold"/>
                                        <p:tgtEl>
                                          <p:spTgt spid="68"/>
                                        </p:tgtEl>
                                      </p:cBhvr>
                                    </p:cmd>
                                  </p:childTnLst>
                                </p:cTn>
                              </p:par>
                            </p:childTnLst>
                          </p:cTn>
                        </p:par>
                      </p:childTnLst>
                    </p:cTn>
                  </p:par>
                </p:childTnLst>
              </p:cTn>
              <p:nextCondLst>
                <p:cond evt="onClick" delay="0">
                  <p:tgtEl>
                    <p:spTgt spid="47"/>
                  </p:tgtEl>
                </p:cond>
              </p:nextCondLst>
            </p:seq>
            <p:audio>
              <p:cMediaNode vol="80000">
                <p:cTn id="70" fill="hold" display="0">
                  <p:stCondLst>
                    <p:cond delay="indefinite"/>
                  </p:stCondLst>
                  <p:endCondLst>
                    <p:cond evt="onStopAudio" delay="0">
                      <p:tgtEl>
                        <p:sldTgt/>
                      </p:tgtEl>
                    </p:cond>
                  </p:endCondLst>
                </p:cTn>
                <p:tgtEl>
                  <p:spTgt spid="68"/>
                </p:tgtEl>
              </p:cMediaNode>
            </p:audio>
            <p:audio>
              <p:cMediaNode vol="80000">
                <p:cTn id="71" fill="hold" display="0">
                  <p:stCondLst>
                    <p:cond delay="indefinite"/>
                  </p:stCondLst>
                  <p:endCondLst>
                    <p:cond evt="onStopAudio" delay="0">
                      <p:tgtEl>
                        <p:sldTgt/>
                      </p:tgtEl>
                    </p:cond>
                  </p:endCondLst>
                </p:cTn>
                <p:tgtEl>
                  <p:spTgt spid="69"/>
                </p:tgtEl>
              </p:cMediaNode>
            </p:audio>
            <p:audio>
              <p:cMediaNode vol="80000">
                <p:cTn id="72" fill="hold" display="0">
                  <p:stCondLst>
                    <p:cond delay="indefinite"/>
                  </p:stCondLst>
                  <p:endCondLst>
                    <p:cond evt="onStopAudio" delay="0">
                      <p:tgtEl>
                        <p:sldTgt/>
                      </p:tgtEl>
                    </p:cond>
                  </p:endCondLst>
                </p:cTn>
                <p:tgtEl>
                  <p:spTgt spid="70"/>
                </p:tgtEl>
              </p:cMediaNode>
            </p:audio>
            <p:audio>
              <p:cMediaNode vol="80000">
                <p:cTn id="73" fill="hold" display="0">
                  <p:stCondLst>
                    <p:cond delay="indefinite"/>
                  </p:stCondLst>
                  <p:endCondLst>
                    <p:cond evt="onStopAudio" delay="0">
                      <p:tgtEl>
                        <p:sldTgt/>
                      </p:tgtEl>
                    </p:cond>
                  </p:endCondLst>
                </p:cTn>
                <p:tgtEl>
                  <p:spTgt spid="7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3C21242-1D2C-4331-BF0F-453C680300A3}"/>
              </a:ext>
            </a:extLst>
          </p:cNvPr>
          <p:cNvGrpSpPr/>
          <p:nvPr/>
        </p:nvGrpSpPr>
        <p:grpSpPr>
          <a:xfrm>
            <a:off x="220367" y="2342531"/>
            <a:ext cx="2753942" cy="3632449"/>
            <a:chOff x="319899" y="3225551"/>
            <a:chExt cx="2753942" cy="3632449"/>
          </a:xfrm>
        </p:grpSpPr>
        <p:pic>
          <p:nvPicPr>
            <p:cNvPr id="8" name="Graphic 7">
              <a:extLst>
                <a:ext uri="{FF2B5EF4-FFF2-40B4-BE49-F238E27FC236}">
                  <a16:creationId xmlns:a16="http://schemas.microsoft.com/office/drawing/2014/main" id="{5503BFC2-CDB2-47FC-8EA3-C3F7BDED583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9899" y="3225551"/>
              <a:ext cx="2753942" cy="3632449"/>
            </a:xfrm>
            <a:prstGeom prst="rect">
              <a:avLst/>
            </a:prstGeom>
          </p:spPr>
        </p:pic>
        <p:grpSp>
          <p:nvGrpSpPr>
            <p:cNvPr id="75" name="组合 20">
              <a:extLst>
                <a:ext uri="{FF2B5EF4-FFF2-40B4-BE49-F238E27FC236}">
                  <a16:creationId xmlns:a16="http://schemas.microsoft.com/office/drawing/2014/main" id="{A8D4ADD0-9BC5-46DB-AAAB-BF8F2325B1D5}"/>
                </a:ext>
              </a:extLst>
            </p:cNvPr>
            <p:cNvGrpSpPr/>
            <p:nvPr/>
          </p:nvGrpSpPr>
          <p:grpSpPr>
            <a:xfrm>
              <a:off x="1262833" y="5913329"/>
              <a:ext cx="792000" cy="792000"/>
              <a:chOff x="3203030" y="1095630"/>
              <a:chExt cx="792000" cy="792000"/>
            </a:xfrm>
          </p:grpSpPr>
          <p:sp>
            <p:nvSpPr>
              <p:cNvPr id="76" name="椭圆 21">
                <a:extLst>
                  <a:ext uri="{FF2B5EF4-FFF2-40B4-BE49-F238E27FC236}">
                    <a16:creationId xmlns:a16="http://schemas.microsoft.com/office/drawing/2014/main" id="{509A4663-D51E-4A18-AB83-D77F3E4ABFAD}"/>
                  </a:ext>
                </a:extLst>
              </p:cNvPr>
              <p:cNvSpPr/>
              <p:nvPr/>
            </p:nvSpPr>
            <p:spPr>
              <a:xfrm>
                <a:off x="3203030" y="1095630"/>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77" name="TextBox 76">
                <a:extLst>
                  <a:ext uri="{FF2B5EF4-FFF2-40B4-BE49-F238E27FC236}">
                    <a16:creationId xmlns:a16="http://schemas.microsoft.com/office/drawing/2014/main" id="{4351F704-A170-4923-9278-7BABDC0CDFED}"/>
                  </a:ext>
                </a:extLst>
              </p:cNvPr>
              <p:cNvSpPr txBox="1"/>
              <p:nvPr/>
            </p:nvSpPr>
            <p:spPr>
              <a:xfrm>
                <a:off x="3355294" y="1239897"/>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rPr>
                  <a:t>A</a:t>
                </a:r>
                <a:endParaRPr kumimoji="0" lang="zh-CN" altLang="en-US"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endParaRPr>
              </a:p>
            </p:txBody>
          </p:sp>
        </p:grpSp>
        <p:sp>
          <p:nvSpPr>
            <p:cNvPr id="90" name="TextBox 89">
              <a:extLst>
                <a:ext uri="{FF2B5EF4-FFF2-40B4-BE49-F238E27FC236}">
                  <a16:creationId xmlns:a16="http://schemas.microsoft.com/office/drawing/2014/main" id="{BE3A3CB6-BF7C-4EE3-B6E9-6249F72076B4}"/>
                </a:ext>
              </a:extLst>
            </p:cNvPr>
            <p:cNvSpPr txBox="1"/>
            <p:nvPr/>
          </p:nvSpPr>
          <p:spPr>
            <a:xfrm>
              <a:off x="651309" y="4687831"/>
              <a:ext cx="2091123"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a:solidFill>
                    <a:srgbClr val="F9AFAF">
                      <a:lumMod val="10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77</a:t>
              </a:r>
              <a:endParaRPr kumimoji="0" lang="en-US" sz="6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grpSp>
        <p:nvGrpSpPr>
          <p:cNvPr id="6" name="Group 5">
            <a:extLst>
              <a:ext uri="{FF2B5EF4-FFF2-40B4-BE49-F238E27FC236}">
                <a16:creationId xmlns:a16="http://schemas.microsoft.com/office/drawing/2014/main" id="{ABE5D476-A9D5-41BE-9619-31999014EC29}"/>
              </a:ext>
            </a:extLst>
          </p:cNvPr>
          <p:cNvGrpSpPr/>
          <p:nvPr/>
        </p:nvGrpSpPr>
        <p:grpSpPr>
          <a:xfrm>
            <a:off x="3147879" y="2323018"/>
            <a:ext cx="2911868" cy="3877286"/>
            <a:chOff x="3297508" y="2285961"/>
            <a:chExt cx="2911868" cy="3877286"/>
          </a:xfrm>
        </p:grpSpPr>
        <p:pic>
          <p:nvPicPr>
            <p:cNvPr id="65" name="Graphic 64">
              <a:extLst>
                <a:ext uri="{FF2B5EF4-FFF2-40B4-BE49-F238E27FC236}">
                  <a16:creationId xmlns:a16="http://schemas.microsoft.com/office/drawing/2014/main" id="{CC91CB0F-209C-435E-A5EC-B75C850D6D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97508" y="2285961"/>
              <a:ext cx="2911868" cy="3744799"/>
            </a:xfrm>
            <a:prstGeom prst="rect">
              <a:avLst/>
            </a:prstGeom>
          </p:spPr>
        </p:pic>
        <p:grpSp>
          <p:nvGrpSpPr>
            <p:cNvPr id="78" name="组合 23">
              <a:extLst>
                <a:ext uri="{FF2B5EF4-FFF2-40B4-BE49-F238E27FC236}">
                  <a16:creationId xmlns:a16="http://schemas.microsoft.com/office/drawing/2014/main" id="{0AD768F1-071A-49D4-A866-40C4E5BCFDDA}"/>
                </a:ext>
              </a:extLst>
            </p:cNvPr>
            <p:cNvGrpSpPr/>
            <p:nvPr/>
          </p:nvGrpSpPr>
          <p:grpSpPr>
            <a:xfrm>
              <a:off x="4395859" y="5371247"/>
              <a:ext cx="792000" cy="792000"/>
              <a:chOff x="3851014" y="1743614"/>
              <a:chExt cx="792000" cy="792000"/>
            </a:xfrm>
          </p:grpSpPr>
          <p:sp>
            <p:nvSpPr>
              <p:cNvPr id="79" name="椭圆 24">
                <a:extLst>
                  <a:ext uri="{FF2B5EF4-FFF2-40B4-BE49-F238E27FC236}">
                    <a16:creationId xmlns:a16="http://schemas.microsoft.com/office/drawing/2014/main" id="{3EA2F430-A79B-4AA1-92FC-76CBC7AF76C9}"/>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0" name="TextBox 79">
                <a:extLst>
                  <a:ext uri="{FF2B5EF4-FFF2-40B4-BE49-F238E27FC236}">
                    <a16:creationId xmlns:a16="http://schemas.microsoft.com/office/drawing/2014/main" id="{8E23E274-76DA-4197-855E-CB1A0F21ACCE}"/>
                  </a:ext>
                </a:extLst>
              </p:cNvPr>
              <p:cNvSpPr txBox="1"/>
              <p:nvPr/>
            </p:nvSpPr>
            <p:spPr>
              <a:xfrm>
                <a:off x="4006447" y="185936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rPr>
                  <a:t>B</a:t>
                </a:r>
                <a:endParaRPr kumimoji="0" lang="zh-CN" altLang="en-US"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endParaRPr>
              </a:p>
            </p:txBody>
          </p:sp>
        </p:grpSp>
        <p:sp>
          <p:nvSpPr>
            <p:cNvPr id="91" name="TextBox 90">
              <a:extLst>
                <a:ext uri="{FF2B5EF4-FFF2-40B4-BE49-F238E27FC236}">
                  <a16:creationId xmlns:a16="http://schemas.microsoft.com/office/drawing/2014/main" id="{44E82AEE-17FC-45DF-AAD8-ED77B23DB2ED}"/>
                </a:ext>
              </a:extLst>
            </p:cNvPr>
            <p:cNvSpPr txBox="1"/>
            <p:nvPr/>
          </p:nvSpPr>
          <p:spPr>
            <a:xfrm>
              <a:off x="3673113" y="3979945"/>
              <a:ext cx="2091123"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a:solidFill>
                    <a:srgbClr val="F9AFAF">
                      <a:lumMod val="10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60</a:t>
              </a:r>
              <a:endParaRPr kumimoji="0" lang="en-US" sz="6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grpSp>
        <p:nvGrpSpPr>
          <p:cNvPr id="7" name="Group 6">
            <a:extLst>
              <a:ext uri="{FF2B5EF4-FFF2-40B4-BE49-F238E27FC236}">
                <a16:creationId xmlns:a16="http://schemas.microsoft.com/office/drawing/2014/main" id="{E7857A7B-0182-435E-AD8B-BD90AADDC46E}"/>
              </a:ext>
            </a:extLst>
          </p:cNvPr>
          <p:cNvGrpSpPr/>
          <p:nvPr/>
        </p:nvGrpSpPr>
        <p:grpSpPr>
          <a:xfrm>
            <a:off x="6229299" y="3225551"/>
            <a:ext cx="2803142" cy="3632449"/>
            <a:chOff x="6414721" y="3225550"/>
            <a:chExt cx="2803142" cy="3632449"/>
          </a:xfrm>
        </p:grpSpPr>
        <p:pic>
          <p:nvPicPr>
            <p:cNvPr id="66" name="Graphic 65">
              <a:extLst>
                <a:ext uri="{FF2B5EF4-FFF2-40B4-BE49-F238E27FC236}">
                  <a16:creationId xmlns:a16="http://schemas.microsoft.com/office/drawing/2014/main" id="{20AF0D7A-C8D6-4776-9E92-DBC964FDA4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14721" y="3225550"/>
              <a:ext cx="2803142" cy="3632449"/>
            </a:xfrm>
            <a:prstGeom prst="rect">
              <a:avLst/>
            </a:prstGeom>
          </p:spPr>
        </p:pic>
        <p:grpSp>
          <p:nvGrpSpPr>
            <p:cNvPr id="81" name="组合 26">
              <a:extLst>
                <a:ext uri="{FF2B5EF4-FFF2-40B4-BE49-F238E27FC236}">
                  <a16:creationId xmlns:a16="http://schemas.microsoft.com/office/drawing/2014/main" id="{2B94FE0A-94EF-42DB-8D7A-89D4667CF6E9}"/>
                </a:ext>
              </a:extLst>
            </p:cNvPr>
            <p:cNvGrpSpPr/>
            <p:nvPr/>
          </p:nvGrpSpPr>
          <p:grpSpPr>
            <a:xfrm>
              <a:off x="7400485" y="6065999"/>
              <a:ext cx="792000" cy="792000"/>
              <a:chOff x="4031078" y="2679718"/>
              <a:chExt cx="792000" cy="792000"/>
            </a:xfrm>
          </p:grpSpPr>
          <p:sp>
            <p:nvSpPr>
              <p:cNvPr id="82" name="椭圆 27">
                <a:extLst>
                  <a:ext uri="{FF2B5EF4-FFF2-40B4-BE49-F238E27FC236}">
                    <a16:creationId xmlns:a16="http://schemas.microsoft.com/office/drawing/2014/main" id="{A44014E2-3BC6-4082-A32D-38C3CEC08709}"/>
                  </a:ext>
                </a:extLst>
              </p:cNvPr>
              <p:cNvSpPr/>
              <p:nvPr/>
            </p:nvSpPr>
            <p:spPr>
              <a:xfrm>
                <a:off x="4031078" y="2679718"/>
                <a:ext cx="792000" cy="79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3" name="TextBox 82">
                <a:extLst>
                  <a:ext uri="{FF2B5EF4-FFF2-40B4-BE49-F238E27FC236}">
                    <a16:creationId xmlns:a16="http://schemas.microsoft.com/office/drawing/2014/main" id="{5876B0F9-CB1F-4361-8A08-CE41BF4D980D}"/>
                  </a:ext>
                </a:extLst>
              </p:cNvPr>
              <p:cNvSpPr txBox="1"/>
              <p:nvPr/>
            </p:nvSpPr>
            <p:spPr>
              <a:xfrm>
                <a:off x="4186467" y="279044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92" name="TextBox 91">
              <a:extLst>
                <a:ext uri="{FF2B5EF4-FFF2-40B4-BE49-F238E27FC236}">
                  <a16:creationId xmlns:a16="http://schemas.microsoft.com/office/drawing/2014/main" id="{52CE1859-840B-496D-A726-C0729EB3288A}"/>
                </a:ext>
              </a:extLst>
            </p:cNvPr>
            <p:cNvSpPr txBox="1"/>
            <p:nvPr/>
          </p:nvSpPr>
          <p:spPr>
            <a:xfrm>
              <a:off x="6750923" y="4884817"/>
              <a:ext cx="2091123"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100</a:t>
              </a:r>
              <a:endParaRPr kumimoji="0" lang="en-US" sz="6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9" name="Group 8">
            <a:extLst>
              <a:ext uri="{FF2B5EF4-FFF2-40B4-BE49-F238E27FC236}">
                <a16:creationId xmlns:a16="http://schemas.microsoft.com/office/drawing/2014/main" id="{78D2E936-2414-46B2-AE39-210FAB57F825}"/>
              </a:ext>
            </a:extLst>
          </p:cNvPr>
          <p:cNvGrpSpPr/>
          <p:nvPr/>
        </p:nvGrpSpPr>
        <p:grpSpPr>
          <a:xfrm>
            <a:off x="9146165" y="3060012"/>
            <a:ext cx="2911868" cy="3744799"/>
            <a:chOff x="9280132" y="2285961"/>
            <a:chExt cx="2911868" cy="3744799"/>
          </a:xfrm>
        </p:grpSpPr>
        <p:pic>
          <p:nvPicPr>
            <p:cNvPr id="67" name="Graphic 66">
              <a:extLst>
                <a:ext uri="{FF2B5EF4-FFF2-40B4-BE49-F238E27FC236}">
                  <a16:creationId xmlns:a16="http://schemas.microsoft.com/office/drawing/2014/main" id="{2888DBA0-329F-42EC-BA44-1B620721A4B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80132" y="2285961"/>
              <a:ext cx="2911868" cy="3744799"/>
            </a:xfrm>
            <a:prstGeom prst="rect">
              <a:avLst/>
            </a:prstGeom>
          </p:spPr>
        </p:pic>
        <p:grpSp>
          <p:nvGrpSpPr>
            <p:cNvPr id="84" name="组合 29">
              <a:extLst>
                <a:ext uri="{FF2B5EF4-FFF2-40B4-BE49-F238E27FC236}">
                  <a16:creationId xmlns:a16="http://schemas.microsoft.com/office/drawing/2014/main" id="{38335D5B-AE15-41F9-9A2D-C7D91AAE2180}"/>
                </a:ext>
              </a:extLst>
            </p:cNvPr>
            <p:cNvGrpSpPr/>
            <p:nvPr/>
          </p:nvGrpSpPr>
          <p:grpSpPr>
            <a:xfrm>
              <a:off x="10340066" y="5238760"/>
              <a:ext cx="792000" cy="792000"/>
              <a:chOff x="3455014" y="3471718"/>
              <a:chExt cx="792000" cy="792000"/>
            </a:xfrm>
          </p:grpSpPr>
          <p:sp>
            <p:nvSpPr>
              <p:cNvPr id="85" name="椭圆 30">
                <a:extLst>
                  <a:ext uri="{FF2B5EF4-FFF2-40B4-BE49-F238E27FC236}">
                    <a16:creationId xmlns:a16="http://schemas.microsoft.com/office/drawing/2014/main" id="{BC3BFFCB-4D98-48F5-BABF-A72830C21DA0}"/>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6" name="TextBox 85">
                <a:extLst>
                  <a:ext uri="{FF2B5EF4-FFF2-40B4-BE49-F238E27FC236}">
                    <a16:creationId xmlns:a16="http://schemas.microsoft.com/office/drawing/2014/main" id="{F63331A3-DB70-417A-B5D1-6C44D1820DE4}"/>
                  </a:ext>
                </a:extLst>
              </p:cNvPr>
              <p:cNvSpPr txBox="1"/>
              <p:nvPr/>
            </p:nvSpPr>
            <p:spPr>
              <a:xfrm>
                <a:off x="3624566" y="3612730"/>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93" name="TextBox 92">
              <a:extLst>
                <a:ext uri="{FF2B5EF4-FFF2-40B4-BE49-F238E27FC236}">
                  <a16:creationId xmlns:a16="http://schemas.microsoft.com/office/drawing/2014/main" id="{F6D51230-DEF6-4808-8094-7BAEEC02B191}"/>
                </a:ext>
              </a:extLst>
            </p:cNvPr>
            <p:cNvSpPr txBox="1"/>
            <p:nvPr/>
          </p:nvSpPr>
          <p:spPr>
            <a:xfrm>
              <a:off x="9690504" y="4008848"/>
              <a:ext cx="2091123"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a:solidFill>
                    <a:srgbClr val="F9AFAF">
                      <a:lumMod val="10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80</a:t>
              </a:r>
              <a:endParaRPr kumimoji="0" lang="en-US" sz="6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grpSp>
        <p:nvGrpSpPr>
          <p:cNvPr id="5" name="Group 4">
            <a:extLst>
              <a:ext uri="{FF2B5EF4-FFF2-40B4-BE49-F238E27FC236}">
                <a16:creationId xmlns:a16="http://schemas.microsoft.com/office/drawing/2014/main" id="{6313F643-4577-47E3-9AF7-BA5131FBE09F}"/>
              </a:ext>
            </a:extLst>
          </p:cNvPr>
          <p:cNvGrpSpPr/>
          <p:nvPr/>
        </p:nvGrpSpPr>
        <p:grpSpPr>
          <a:xfrm>
            <a:off x="-201527" y="-444210"/>
            <a:ext cx="12466599" cy="3180613"/>
            <a:chOff x="-201527" y="-444210"/>
            <a:chExt cx="12466599" cy="3180613"/>
          </a:xfrm>
        </p:grpSpPr>
        <p:grpSp>
          <p:nvGrpSpPr>
            <p:cNvPr id="4" name="Group 3">
              <a:extLst>
                <a:ext uri="{FF2B5EF4-FFF2-40B4-BE49-F238E27FC236}">
                  <a16:creationId xmlns:a16="http://schemas.microsoft.com/office/drawing/2014/main" id="{CE36CCE0-8E99-41B5-A17B-4CBC600E54EB}"/>
                </a:ext>
              </a:extLst>
            </p:cNvPr>
            <p:cNvGrpSpPr/>
            <p:nvPr/>
          </p:nvGrpSpPr>
          <p:grpSpPr>
            <a:xfrm>
              <a:off x="960664" y="-444210"/>
              <a:ext cx="10270672" cy="3180613"/>
              <a:chOff x="960664" y="-444210"/>
              <a:chExt cx="10270672" cy="3180613"/>
            </a:xfrm>
          </p:grpSpPr>
          <p:grpSp>
            <p:nvGrpSpPr>
              <p:cNvPr id="68" name="Group 67">
                <a:extLst>
                  <a:ext uri="{FF2B5EF4-FFF2-40B4-BE49-F238E27FC236}">
                    <a16:creationId xmlns:a16="http://schemas.microsoft.com/office/drawing/2014/main" id="{B5DE6031-5C16-41A5-95C0-A10562AF8F93}"/>
                  </a:ext>
                </a:extLst>
              </p:cNvPr>
              <p:cNvGrpSpPr/>
              <p:nvPr/>
            </p:nvGrpSpPr>
            <p:grpSpPr>
              <a:xfrm>
                <a:off x="960664" y="-444210"/>
                <a:ext cx="10270672" cy="2597684"/>
                <a:chOff x="3588005" y="0"/>
                <a:chExt cx="5866667" cy="1760478"/>
              </a:xfrm>
            </p:grpSpPr>
            <p:sp>
              <p:nvSpPr>
                <p:cNvPr id="69" name="Freeform 43">
                  <a:extLst>
                    <a:ext uri="{FF2B5EF4-FFF2-40B4-BE49-F238E27FC236}">
                      <a16:creationId xmlns:a16="http://schemas.microsoft.com/office/drawing/2014/main" id="{691DFF42-B2AD-4350-83C5-5D88B5B782BC}"/>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70" name="Straight Connector 69">
                  <a:extLst>
                    <a:ext uri="{FF2B5EF4-FFF2-40B4-BE49-F238E27FC236}">
                      <a16:creationId xmlns:a16="http://schemas.microsoft.com/office/drawing/2014/main" id="{C11778D8-20CB-4ABA-84DB-8A1233F9919B}"/>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78FE41EA-E5B3-4D4D-96F0-B9A35F381746}"/>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72" name="TextBox 71">
                <a:extLst>
                  <a:ext uri="{FF2B5EF4-FFF2-40B4-BE49-F238E27FC236}">
                    <a16:creationId xmlns:a16="http://schemas.microsoft.com/office/drawing/2014/main" id="{9DC2AA7E-E516-4C2B-89FA-4C43539B2321}"/>
                  </a:ext>
                </a:extLst>
              </p:cNvPr>
              <p:cNvSpPr txBox="1"/>
              <p:nvPr/>
            </p:nvSpPr>
            <p:spPr>
              <a:xfrm>
                <a:off x="2050779" y="797411"/>
                <a:ext cx="7813499" cy="1938992"/>
              </a:xfrm>
              <a:prstGeom prst="rect">
                <a:avLst/>
              </a:prstGeom>
              <a:noFill/>
            </p:spPr>
            <p:txBody>
              <a:bodyPr wrap="square" rtlCol="0">
                <a:spAutoFit/>
              </a:bodyPr>
              <a:lstStyle/>
              <a:p>
                <a:pPr algn="ctr">
                  <a:defRPr/>
                </a:pPr>
                <a:r>
                  <a:rPr lang="en-US" sz="4000" b="1">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latin typeface="UVN Cat Bien Nhe" panose="02090503050305090704" pitchFamily="18" charset="0"/>
                    <a:cs typeface="Times New Roman" panose="02020603050405020304" pitchFamily="18" charset="0"/>
                  </a:rPr>
                  <a:t>Câu 3: </a:t>
                </a:r>
                <a:r>
                  <a:rPr lang="en-US" altLang="en-US" sz="4000" b="1">
                    <a:solidFill>
                      <a:srgbClr val="3C730B"/>
                    </a:solidFill>
                    <a:latin typeface="UVN Cat Bien Nhe" panose="02090503050305090704" pitchFamily="18" charset="0"/>
                    <a:cs typeface="Times New Roman" panose="02020603050405020304" charset="0"/>
                    <a:sym typeface="+mn-ea"/>
                  </a:rPr>
                  <a:t>Tính giá trị của biểu thức  </a:t>
                </a:r>
                <a:r>
                  <a:rPr lang="en-US" altLang="en-US" sz="4000" b="1">
                    <a:solidFill>
                      <a:schemeClr val="accent2">
                        <a:lumMod val="75000"/>
                      </a:schemeClr>
                    </a:solidFill>
                    <a:latin typeface="UVN Cat Bien Nhe" panose="02090503050305090704" pitchFamily="18" charset="0"/>
                    <a:cs typeface="Times New Roman" panose="02020603050405020304" charset="0"/>
                    <a:sym typeface="+mn-ea"/>
                  </a:rPr>
                  <a:t>73 + m – 20 </a:t>
                </a:r>
                <a:r>
                  <a:rPr lang="en-US" altLang="en-US" sz="4000" b="1">
                    <a:solidFill>
                      <a:srgbClr val="3C730B"/>
                    </a:solidFill>
                    <a:latin typeface="UVN Cat Bien Nhe" panose="02090503050305090704" pitchFamily="18" charset="0"/>
                    <a:cs typeface="Times New Roman" panose="02020603050405020304" charset="0"/>
                    <a:sym typeface="+mn-ea"/>
                  </a:rPr>
                  <a:t>với </a:t>
                </a:r>
                <a:r>
                  <a:rPr lang="en-US" altLang="en-US" sz="4000" b="1">
                    <a:solidFill>
                      <a:schemeClr val="accent2">
                        <a:lumMod val="75000"/>
                      </a:schemeClr>
                    </a:solidFill>
                    <a:latin typeface="UVN Cat Bien Nhe" panose="02090503050305090704" pitchFamily="18" charset="0"/>
                    <a:cs typeface="Times New Roman" panose="02020603050405020304" charset="0"/>
                    <a:sym typeface="+mn-ea"/>
                  </a:rPr>
                  <a:t>m = 27</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pic>
          <p:nvPicPr>
            <p:cNvPr id="88" name="Graphic 87">
              <a:extLst>
                <a:ext uri="{FF2B5EF4-FFF2-40B4-BE49-F238E27FC236}">
                  <a16:creationId xmlns:a16="http://schemas.microsoft.com/office/drawing/2014/main" id="{D6738AE2-FAFB-4C2A-BE72-691F7699E02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1527" y="-217247"/>
              <a:ext cx="2955470" cy="1788123"/>
            </a:xfrm>
            <a:prstGeom prst="rect">
              <a:avLst/>
            </a:prstGeom>
          </p:spPr>
        </p:pic>
        <p:pic>
          <p:nvPicPr>
            <p:cNvPr id="89" name="Graphic 88">
              <a:extLst>
                <a:ext uri="{FF2B5EF4-FFF2-40B4-BE49-F238E27FC236}">
                  <a16:creationId xmlns:a16="http://schemas.microsoft.com/office/drawing/2014/main" id="{53595008-548D-44E1-B683-5FF740F5127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9161113" y="-68583"/>
              <a:ext cx="3103959" cy="1639460"/>
            </a:xfrm>
            <a:prstGeom prst="rect">
              <a:avLst/>
            </a:prstGeom>
          </p:spPr>
        </p:pic>
      </p:grpSp>
      <p:pic>
        <p:nvPicPr>
          <p:cNvPr id="38" name="Picture 37">
            <a:extLst>
              <a:ext uri="{FF2B5EF4-FFF2-40B4-BE49-F238E27FC236}">
                <a16:creationId xmlns:a16="http://schemas.microsoft.com/office/drawing/2014/main" id="{74AEEE14-599A-4A48-A9EB-E57DE41E29C5}"/>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200845" y="2192249"/>
            <a:ext cx="823312" cy="817823"/>
          </a:xfrm>
          <a:prstGeom prst="rect">
            <a:avLst/>
          </a:prstGeom>
        </p:spPr>
      </p:pic>
      <p:pic>
        <p:nvPicPr>
          <p:cNvPr id="39" name="Picture 38">
            <a:extLst>
              <a:ext uri="{FF2B5EF4-FFF2-40B4-BE49-F238E27FC236}">
                <a16:creationId xmlns:a16="http://schemas.microsoft.com/office/drawing/2014/main" id="{D04ECBCA-8586-4721-9493-D4384D143510}"/>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154327" y="2175526"/>
            <a:ext cx="823312" cy="817823"/>
          </a:xfrm>
          <a:prstGeom prst="rect">
            <a:avLst/>
          </a:prstGeom>
        </p:spPr>
      </p:pic>
      <p:pic>
        <p:nvPicPr>
          <p:cNvPr id="40" name="Picture 39">
            <a:extLst>
              <a:ext uri="{FF2B5EF4-FFF2-40B4-BE49-F238E27FC236}">
                <a16:creationId xmlns:a16="http://schemas.microsoft.com/office/drawing/2014/main" id="{5500CA65-525D-4D71-BA25-D917643D0F3F}"/>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192368" y="2999074"/>
            <a:ext cx="823312" cy="817823"/>
          </a:xfrm>
          <a:prstGeom prst="rect">
            <a:avLst/>
          </a:prstGeom>
        </p:spPr>
      </p:pic>
      <p:pic>
        <p:nvPicPr>
          <p:cNvPr id="11" name="Tiếng Báo Sai">
            <a:hlinkClick r:id="" action="ppaction://media"/>
            <a:extLst>
              <a:ext uri="{FF2B5EF4-FFF2-40B4-BE49-F238E27FC236}">
                <a16:creationId xmlns:a16="http://schemas.microsoft.com/office/drawing/2014/main" id="{9030EADE-A4C9-49CB-8D45-3E88794A0537}"/>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66110" y="627867"/>
            <a:ext cx="487363" cy="487363"/>
          </a:xfrm>
          <a:prstGeom prst="rect">
            <a:avLst/>
          </a:prstGeom>
        </p:spPr>
      </p:pic>
      <p:pic>
        <p:nvPicPr>
          <p:cNvPr id="46" name="Tiếng Báo Sai">
            <a:hlinkClick r:id="" action="ppaction://media"/>
            <a:extLst>
              <a:ext uri="{FF2B5EF4-FFF2-40B4-BE49-F238E27FC236}">
                <a16:creationId xmlns:a16="http://schemas.microsoft.com/office/drawing/2014/main" id="{2A05B87A-8ADE-440F-AFEB-41440F3DD2D3}"/>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81234" y="1356055"/>
            <a:ext cx="487363" cy="487363"/>
          </a:xfrm>
          <a:prstGeom prst="rect">
            <a:avLst/>
          </a:prstGeom>
        </p:spPr>
      </p:pic>
      <p:pic>
        <p:nvPicPr>
          <p:cNvPr id="47" name="Tiếng Báo Sai">
            <a:hlinkClick r:id="" action="ppaction://media"/>
            <a:extLst>
              <a:ext uri="{FF2B5EF4-FFF2-40B4-BE49-F238E27FC236}">
                <a16:creationId xmlns:a16="http://schemas.microsoft.com/office/drawing/2014/main" id="{2930C5EB-9463-46CF-BEED-92892922FBC9}"/>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75818" y="1931844"/>
            <a:ext cx="487363" cy="487363"/>
          </a:xfrm>
          <a:prstGeom prst="rect">
            <a:avLst/>
          </a:prstGeom>
        </p:spPr>
      </p:pic>
      <p:pic>
        <p:nvPicPr>
          <p:cNvPr id="13" name="Âm thanh giành chiến thắng trong các trò chơi điện tử">
            <a:hlinkClick r:id="" action="ppaction://media"/>
            <a:extLst>
              <a:ext uri="{FF2B5EF4-FFF2-40B4-BE49-F238E27FC236}">
                <a16:creationId xmlns:a16="http://schemas.microsoft.com/office/drawing/2014/main" id="{CC8A0ABB-339D-4339-A58D-FEC8150038DF}"/>
              </a:ext>
            </a:extLst>
          </p:cNvPr>
          <p:cNvPicPr>
            <a:picLocks noChangeAspect="1"/>
          </p:cNvPicPr>
          <p:nvPr>
            <a:audioFile r:link="rId3"/>
            <p:extLst>
              <p:ext uri="{DAA4B4D4-6D71-4841-9C94-3DE7FCFB9230}">
                <p14:media xmlns:p14="http://schemas.microsoft.com/office/powerpoint/2010/main" r:embed="rId4">
                  <p14:trim st="10304" end="14917.8333"/>
                </p14:media>
              </p:ext>
            </p:extLst>
          </p:nvPr>
        </p:nvPicPr>
        <p:blipFill>
          <a:blip r:embed="rId12"/>
          <a:stretch>
            <a:fillRect/>
          </a:stretch>
        </p:blipFill>
        <p:spPr>
          <a:xfrm>
            <a:off x="-2640637" y="1054926"/>
            <a:ext cx="982183" cy="982183"/>
          </a:xfrm>
          <a:prstGeom prst="rect">
            <a:avLst/>
          </a:prstGeom>
        </p:spPr>
      </p:pic>
      <p:grpSp>
        <p:nvGrpSpPr>
          <p:cNvPr id="2" name="Group 1">
            <a:extLst>
              <a:ext uri="{FF2B5EF4-FFF2-40B4-BE49-F238E27FC236}">
                <a16:creationId xmlns:a16="http://schemas.microsoft.com/office/drawing/2014/main" id="{3AAF996C-86A4-4A3D-879E-A7245F534410}"/>
              </a:ext>
            </a:extLst>
          </p:cNvPr>
          <p:cNvGrpSpPr/>
          <p:nvPr/>
        </p:nvGrpSpPr>
        <p:grpSpPr>
          <a:xfrm>
            <a:off x="9681915" y="2008900"/>
            <a:ext cx="2111282" cy="2172896"/>
            <a:chOff x="-3084661" y="3828708"/>
            <a:chExt cx="2521763" cy="2995377"/>
          </a:xfrm>
        </p:grpSpPr>
        <p:pic>
          <p:nvPicPr>
            <p:cNvPr id="45" name="Picture 14" descr="Flowers  premium icon">
              <a:extLst>
                <a:ext uri="{FF2B5EF4-FFF2-40B4-BE49-F238E27FC236}">
                  <a16:creationId xmlns:a16="http://schemas.microsoft.com/office/drawing/2014/main" id="{E8C1AB38-2323-4E88-A1C2-E09A50DA9CC2}"/>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20913396" flipH="1">
              <a:off x="-2259234" y="3828708"/>
              <a:ext cx="1696336" cy="2024744"/>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6">
              <a:hlinkClick r:id="rId14" action="ppaction://hlinksldjump"/>
              <a:extLst>
                <a:ext uri="{FF2B5EF4-FFF2-40B4-BE49-F238E27FC236}">
                  <a16:creationId xmlns:a16="http://schemas.microsoft.com/office/drawing/2014/main" id="{9B394DC0-A961-4BB7-8D1C-24B314B6FB0C}"/>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084661" y="4940729"/>
              <a:ext cx="2302950" cy="1883356"/>
            </a:xfrm>
            <a:prstGeom prst="rect">
              <a:avLst/>
            </a:prstGeom>
            <a:noFill/>
            <a:extLst>
              <a:ext uri="{909E8E84-426E-40DD-AFC4-6F175D3DCCD1}">
                <a14:hiddenFill xmlns:a14="http://schemas.microsoft.com/office/drawing/2010/main">
                  <a:solidFill>
                    <a:srgbClr val="FFFFFF"/>
                  </a:solidFill>
                </a14:hiddenFill>
              </a:ext>
            </a:extLst>
          </p:spPr>
        </p:pic>
      </p:grpSp>
      <p:pic>
        <p:nvPicPr>
          <p:cNvPr id="49" name="Graphic 48">
            <a:hlinkClick r:id="rId16" action="ppaction://hlinksldjump"/>
            <a:extLst>
              <a:ext uri="{FF2B5EF4-FFF2-40B4-BE49-F238E27FC236}">
                <a16:creationId xmlns:a16="http://schemas.microsoft.com/office/drawing/2014/main" id="{0B8C02D9-5ECF-4CEF-9EC3-D003833DF66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rot="21343529" flipH="1">
            <a:off x="11225116" y="160469"/>
            <a:ext cx="877681" cy="636610"/>
          </a:xfrm>
          <a:prstGeom prst="rect">
            <a:avLst/>
          </a:prstGeom>
        </p:spPr>
      </p:pic>
    </p:spTree>
    <p:extLst>
      <p:ext uri="{BB962C8B-B14F-4D97-AF65-F5344CB8AC3E}">
        <p14:creationId xmlns:p14="http://schemas.microsoft.com/office/powerpoint/2010/main" val="950460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42"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3"/>
                    </p:tgtEl>
                  </p:cond>
                </p:stCondLst>
                <p:endSync evt="end" delay="0">
                  <p:rtn val="all"/>
                </p:endSync>
                <p:childTnLst>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p:cTn id="37" dur="500" fill="hold"/>
                                        <p:tgtEl>
                                          <p:spTgt spid="38"/>
                                        </p:tgtEl>
                                        <p:attrNameLst>
                                          <p:attrName>ppt_w</p:attrName>
                                        </p:attrNameLst>
                                      </p:cBhvr>
                                      <p:tavLst>
                                        <p:tav tm="0">
                                          <p:val>
                                            <p:fltVal val="0"/>
                                          </p:val>
                                        </p:tav>
                                        <p:tav tm="100000">
                                          <p:val>
                                            <p:strVal val="#ppt_w"/>
                                          </p:val>
                                        </p:tav>
                                      </p:tavLst>
                                    </p:anim>
                                    <p:anim calcmode="lin" valueType="num">
                                      <p:cBhvr>
                                        <p:cTn id="38" dur="500" fill="hold"/>
                                        <p:tgtEl>
                                          <p:spTgt spid="38"/>
                                        </p:tgtEl>
                                        <p:attrNameLst>
                                          <p:attrName>ppt_h</p:attrName>
                                        </p:attrNameLst>
                                      </p:cBhvr>
                                      <p:tavLst>
                                        <p:tav tm="0">
                                          <p:val>
                                            <p:fltVal val="0"/>
                                          </p:val>
                                        </p:tav>
                                        <p:tav tm="100000">
                                          <p:val>
                                            <p:strVal val="#ppt_h"/>
                                          </p:val>
                                        </p:tav>
                                      </p:tavLst>
                                    </p:anim>
                                    <p:animEffect transition="in" filter="fade">
                                      <p:cBhvr>
                                        <p:cTn id="39" dur="500"/>
                                        <p:tgtEl>
                                          <p:spTgt spid="38"/>
                                        </p:tgtEl>
                                      </p:cBhvr>
                                    </p:animEffect>
                                  </p:childTnLst>
                                </p:cTn>
                              </p:par>
                              <p:par>
                                <p:cTn id="40" presetID="1" presetClass="mediacall" presetSubtype="0" fill="hold" nodeType="withEffect">
                                  <p:stCondLst>
                                    <p:cond delay="0"/>
                                  </p:stCondLst>
                                  <p:childTnLst>
                                    <p:cmd type="call" cmd="playFrom(0.0)">
                                      <p:cBhvr>
                                        <p:cTn id="41" dur="5120" fill="hold"/>
                                        <p:tgtEl>
                                          <p:spTgt spid="11"/>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6"/>
                    </p:tgtEl>
                  </p:cond>
                </p:stCondLst>
                <p:endSync evt="end" delay="0">
                  <p:rtn val="all"/>
                </p:endSync>
                <p:childTnLst>
                  <p:par>
                    <p:cTn id="43" fill="hold">
                      <p:stCondLst>
                        <p:cond delay="0"/>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anim calcmode="lin" valueType="num">
                                      <p:cBhvr>
                                        <p:cTn id="47" dur="500" fill="hold"/>
                                        <p:tgtEl>
                                          <p:spTgt spid="39"/>
                                        </p:tgtEl>
                                        <p:attrNameLst>
                                          <p:attrName>ppt_w</p:attrName>
                                        </p:attrNameLst>
                                      </p:cBhvr>
                                      <p:tavLst>
                                        <p:tav tm="0">
                                          <p:val>
                                            <p:fltVal val="0"/>
                                          </p:val>
                                        </p:tav>
                                        <p:tav tm="100000">
                                          <p:val>
                                            <p:strVal val="#ppt_w"/>
                                          </p:val>
                                        </p:tav>
                                      </p:tavLst>
                                    </p:anim>
                                    <p:anim calcmode="lin" valueType="num">
                                      <p:cBhvr>
                                        <p:cTn id="48" dur="500" fill="hold"/>
                                        <p:tgtEl>
                                          <p:spTgt spid="39"/>
                                        </p:tgtEl>
                                        <p:attrNameLst>
                                          <p:attrName>ppt_h</p:attrName>
                                        </p:attrNameLst>
                                      </p:cBhvr>
                                      <p:tavLst>
                                        <p:tav tm="0">
                                          <p:val>
                                            <p:fltVal val="0"/>
                                          </p:val>
                                        </p:tav>
                                        <p:tav tm="100000">
                                          <p:val>
                                            <p:strVal val="#ppt_h"/>
                                          </p:val>
                                        </p:tav>
                                      </p:tavLst>
                                    </p:anim>
                                    <p:animEffect transition="in" filter="fade">
                                      <p:cBhvr>
                                        <p:cTn id="49" dur="500"/>
                                        <p:tgtEl>
                                          <p:spTgt spid="39"/>
                                        </p:tgtEl>
                                      </p:cBhvr>
                                    </p:animEffect>
                                  </p:childTnLst>
                                </p:cTn>
                              </p:par>
                              <p:par>
                                <p:cTn id="50" presetID="1" presetClass="mediacall" presetSubtype="0" fill="hold" nodeType="withEffect">
                                  <p:stCondLst>
                                    <p:cond delay="0"/>
                                  </p:stCondLst>
                                  <p:childTnLst>
                                    <p:cmd type="call" cmd="playFrom(0.0)">
                                      <p:cBhvr>
                                        <p:cTn id="51" dur="5120" fill="hold"/>
                                        <p:tgtEl>
                                          <p:spTgt spid="46"/>
                                        </p:tgtEl>
                                      </p:cBhvr>
                                    </p:cmd>
                                  </p:childTnLst>
                                </p:cTn>
                              </p:par>
                            </p:childTnLst>
                          </p:cTn>
                        </p:par>
                      </p:childTnLst>
                    </p:cTn>
                  </p:par>
                </p:childTnLst>
              </p:cTn>
              <p:nextCondLst>
                <p:cond evt="onClick" delay="0">
                  <p:tgtEl>
                    <p:spTgt spid="6"/>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40"/>
                                        </p:tgtEl>
                                        <p:attrNameLst>
                                          <p:attrName>style.visibility</p:attrName>
                                        </p:attrNameLst>
                                      </p:cBhvr>
                                      <p:to>
                                        <p:strVal val="visible"/>
                                      </p:to>
                                    </p:set>
                                    <p:anim calcmode="lin" valueType="num">
                                      <p:cBhvr>
                                        <p:cTn id="57" dur="500" fill="hold"/>
                                        <p:tgtEl>
                                          <p:spTgt spid="40"/>
                                        </p:tgtEl>
                                        <p:attrNameLst>
                                          <p:attrName>ppt_w</p:attrName>
                                        </p:attrNameLst>
                                      </p:cBhvr>
                                      <p:tavLst>
                                        <p:tav tm="0">
                                          <p:val>
                                            <p:fltVal val="0"/>
                                          </p:val>
                                        </p:tav>
                                        <p:tav tm="100000">
                                          <p:val>
                                            <p:strVal val="#ppt_w"/>
                                          </p:val>
                                        </p:tav>
                                      </p:tavLst>
                                    </p:anim>
                                    <p:anim calcmode="lin" valueType="num">
                                      <p:cBhvr>
                                        <p:cTn id="58" dur="500" fill="hold"/>
                                        <p:tgtEl>
                                          <p:spTgt spid="40"/>
                                        </p:tgtEl>
                                        <p:attrNameLst>
                                          <p:attrName>ppt_h</p:attrName>
                                        </p:attrNameLst>
                                      </p:cBhvr>
                                      <p:tavLst>
                                        <p:tav tm="0">
                                          <p:val>
                                            <p:fltVal val="0"/>
                                          </p:val>
                                        </p:tav>
                                        <p:tav tm="100000">
                                          <p:val>
                                            <p:strVal val="#ppt_h"/>
                                          </p:val>
                                        </p:tav>
                                      </p:tavLst>
                                    </p:anim>
                                    <p:animEffect transition="in" filter="fade">
                                      <p:cBhvr>
                                        <p:cTn id="59" dur="500"/>
                                        <p:tgtEl>
                                          <p:spTgt spid="40"/>
                                        </p:tgtEl>
                                      </p:cBhvr>
                                    </p:animEffect>
                                  </p:childTnLst>
                                </p:cTn>
                              </p:par>
                              <p:par>
                                <p:cTn id="60" presetID="1" presetClass="mediacall" presetSubtype="0" fill="hold" nodeType="withEffect">
                                  <p:stCondLst>
                                    <p:cond delay="0"/>
                                  </p:stCondLst>
                                  <p:childTnLst>
                                    <p:cmd type="call" cmd="playFrom(0.0)">
                                      <p:cBhvr>
                                        <p:cTn id="61" dur="5120" fill="hold"/>
                                        <p:tgtEl>
                                          <p:spTgt spid="47"/>
                                        </p:tgtEl>
                                      </p:cBhvr>
                                    </p:cmd>
                                  </p:childTnLst>
                                </p:cTn>
                              </p:par>
                            </p:childTnLst>
                          </p:cTn>
                        </p:par>
                      </p:childTnLst>
                    </p:cTn>
                  </p:par>
                </p:childTnLst>
              </p:cTn>
              <p:nextCondLst>
                <p:cond evt="onClick" delay="0">
                  <p:tgtEl>
                    <p:spTgt spid="7"/>
                  </p:tgtEl>
                </p:cond>
              </p:nextCondLst>
            </p:seq>
            <p:seq concurrent="1" nextAc="seek">
              <p:cTn id="62" restart="whenNotActive" fill="hold" evtFilter="cancelBubble" nodeType="interactiveSeq">
                <p:stCondLst>
                  <p:cond evt="onClick" delay="0">
                    <p:tgtEl>
                      <p:spTgt spid="9"/>
                    </p:tgtEl>
                  </p:cond>
                </p:stCondLst>
                <p:endSync evt="end" delay="0">
                  <p:rtn val="all"/>
                </p:endSync>
                <p:childTnLst>
                  <p:par>
                    <p:cTn id="63" fill="hold">
                      <p:stCondLst>
                        <p:cond delay="indefinite"/>
                      </p:stCondLst>
                      <p:childTnLst>
                        <p:par>
                          <p:cTn id="64" fill="hold">
                            <p:stCondLst>
                              <p:cond delay="0"/>
                            </p:stCondLst>
                            <p:childTnLst>
                              <p:par>
                                <p:cTn id="65" presetID="14" presetClass="entr" presetSubtype="10" fill="hold" nodeType="clickEffect">
                                  <p:stCondLst>
                                    <p:cond delay="0"/>
                                  </p:stCondLst>
                                  <p:childTnLst>
                                    <p:set>
                                      <p:cBhvr>
                                        <p:cTn id="66" dur="1" fill="hold">
                                          <p:stCondLst>
                                            <p:cond delay="0"/>
                                          </p:stCondLst>
                                        </p:cTn>
                                        <p:tgtEl>
                                          <p:spTgt spid="2"/>
                                        </p:tgtEl>
                                        <p:attrNameLst>
                                          <p:attrName>style.visibility</p:attrName>
                                        </p:attrNameLst>
                                      </p:cBhvr>
                                      <p:to>
                                        <p:strVal val="visible"/>
                                      </p:to>
                                    </p:set>
                                    <p:animEffect transition="in" filter="randombar(horizontal)">
                                      <p:cBhvr>
                                        <p:cTn id="67" dur="500"/>
                                        <p:tgtEl>
                                          <p:spTgt spid="2"/>
                                        </p:tgtEl>
                                      </p:cBhvr>
                                    </p:animEffect>
                                  </p:childTnLst>
                                </p:cTn>
                              </p:par>
                              <p:par>
                                <p:cTn id="68" presetID="1" presetClass="mediacall" presetSubtype="0" fill="hold" nodeType="withEffect">
                                  <p:stCondLst>
                                    <p:cond delay="0"/>
                                  </p:stCondLst>
                                  <p:childTnLst>
                                    <p:cmd type="call" cmd="playFrom(0.0)">
                                      <p:cBhvr>
                                        <p:cTn id="69" dur="1018" fill="hold"/>
                                        <p:tgtEl>
                                          <p:spTgt spid="13"/>
                                        </p:tgtEl>
                                      </p:cBhvr>
                                    </p:cmd>
                                  </p:childTnLst>
                                </p:cTn>
                              </p:par>
                            </p:childTnLst>
                          </p:cTn>
                        </p:par>
                      </p:childTnLst>
                    </p:cTn>
                  </p:par>
                </p:childTnLst>
              </p:cTn>
              <p:nextCondLst>
                <p:cond evt="onClick" delay="0">
                  <p:tgtEl>
                    <p:spTgt spid="9"/>
                  </p:tgtEl>
                </p:cond>
              </p:nextCondLst>
            </p:seq>
            <p:audio>
              <p:cMediaNode vol="80000">
                <p:cTn id="70" fill="hold" display="0">
                  <p:stCondLst>
                    <p:cond delay="indefinite"/>
                  </p:stCondLst>
                  <p:endCondLst>
                    <p:cond evt="onStopAudio" delay="0">
                      <p:tgtEl>
                        <p:sldTgt/>
                      </p:tgtEl>
                    </p:cond>
                  </p:endCondLst>
                </p:cTn>
                <p:tgtEl>
                  <p:spTgt spid="11"/>
                </p:tgtEl>
              </p:cMediaNode>
            </p:audio>
            <p:audio>
              <p:cMediaNode vol="80000">
                <p:cTn id="71" fill="hold" display="0">
                  <p:stCondLst>
                    <p:cond delay="indefinite"/>
                  </p:stCondLst>
                  <p:endCondLst>
                    <p:cond evt="onStopAudio" delay="0">
                      <p:tgtEl>
                        <p:sldTgt/>
                      </p:tgtEl>
                    </p:cond>
                  </p:endCondLst>
                </p:cTn>
                <p:tgtEl>
                  <p:spTgt spid="46"/>
                </p:tgtEl>
              </p:cMediaNode>
            </p:audio>
            <p:audio>
              <p:cMediaNode vol="80000">
                <p:cTn id="72" fill="hold" display="0">
                  <p:stCondLst>
                    <p:cond delay="indefinite"/>
                  </p:stCondLst>
                  <p:endCondLst>
                    <p:cond evt="onStopAudio" delay="0">
                      <p:tgtEl>
                        <p:sldTgt/>
                      </p:tgtEl>
                    </p:cond>
                  </p:endCondLst>
                </p:cTn>
                <p:tgtEl>
                  <p:spTgt spid="47"/>
                </p:tgtEl>
              </p:cMediaNode>
            </p:audio>
            <p:audio>
              <p:cMediaNode vol="80000">
                <p:cTn id="73" fill="hold" display="0">
                  <p:stCondLst>
                    <p:cond delay="indefinite"/>
                  </p:stCondLst>
                  <p:endCondLst>
                    <p:cond evt="onStopAudio" delay="0">
                      <p:tgtEl>
                        <p:sldTgt/>
                      </p:tgtEl>
                    </p:cond>
                  </p:endCondLst>
                </p:cTn>
                <p:tgtEl>
                  <p:spTgt spid="1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7072" y="269827"/>
            <a:ext cx="7291571" cy="5585893"/>
          </a:xfrm>
          <a:prstGeom prst="rect">
            <a:avLst/>
          </a:prstGeom>
        </p:spPr>
      </p:pic>
      <p:pic>
        <p:nvPicPr>
          <p:cNvPr id="22"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477" y="3437678"/>
            <a:ext cx="6552508" cy="3751249"/>
          </a:xfrm>
          <a:prstGeom prst="rect">
            <a:avLst/>
          </a:prstGeom>
        </p:spPr>
      </p:pic>
      <p:pic>
        <p:nvPicPr>
          <p:cNvPr id="23"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42791" y="1473550"/>
            <a:ext cx="4088231" cy="4088231"/>
          </a:xfrm>
          <a:prstGeom prst="rect">
            <a:avLst/>
          </a:prstGeom>
        </p:spPr>
      </p:pic>
      <p:grpSp>
        <p:nvGrpSpPr>
          <p:cNvPr id="24" name="Group 23">
            <a:extLst>
              <a:ext uri="{FF2B5EF4-FFF2-40B4-BE49-F238E27FC236}">
                <a16:creationId xmlns:a16="http://schemas.microsoft.com/office/drawing/2014/main" id="{A4B691D0-E634-4ED9-B857-FF05993C04A1}"/>
              </a:ext>
            </a:extLst>
          </p:cNvPr>
          <p:cNvGrpSpPr/>
          <p:nvPr/>
        </p:nvGrpSpPr>
        <p:grpSpPr>
          <a:xfrm>
            <a:off x="-441767" y="1091755"/>
            <a:ext cx="5936920" cy="857068"/>
            <a:chOff x="679793" y="4042311"/>
            <a:chExt cx="10047815" cy="308595"/>
          </a:xfrm>
        </p:grpSpPr>
        <p:sp>
          <p:nvSpPr>
            <p:cNvPr id="25" name="TextBox 22">
              <a:extLst>
                <a:ext uri="{FF2B5EF4-FFF2-40B4-BE49-F238E27FC236}">
                  <a16:creationId xmlns:a16="http://schemas.microsoft.com/office/drawing/2014/main" id="{C5E4A84D-DF88-4DD5-8C39-3ECCA2CCE700}"/>
                </a:ext>
              </a:extLst>
            </p:cNvPr>
            <p:cNvSpPr txBox="1"/>
            <p:nvPr/>
          </p:nvSpPr>
          <p:spPr>
            <a:xfrm>
              <a:off x="679793" y="4055688"/>
              <a:ext cx="10047815" cy="295218"/>
            </a:xfrm>
            <a:prstGeom prst="rect">
              <a:avLst/>
            </a:prstGeom>
          </p:spPr>
          <p:txBody>
            <a:bodyPr lIns="0" tIns="0" rIns="0" bIns="0" rtlCol="0" anchor="t">
              <a:spAutoFit/>
            </a:bodyPr>
            <a:lstStyle/>
            <a:p>
              <a:pPr marL="0" lvl="0" indent="0" algn="ctr">
                <a:lnSpc>
                  <a:spcPts val="3380"/>
                </a:lnSpc>
                <a:spcBef>
                  <a:spcPct val="0"/>
                </a:spcBef>
              </a:pPr>
              <a:r>
                <a:rPr lang="en-US" sz="7200" b="1" spc="130">
                  <a:solidFill>
                    <a:schemeClr val="bg2">
                      <a:lumMod val="25000"/>
                    </a:schemeClr>
                  </a:solidFill>
                  <a:latin typeface="UTM Soraya" panose="02040603050506020204" pitchFamily="18" charset="0"/>
                </a:rPr>
                <a:t>TOÁN</a:t>
              </a:r>
              <a:endParaRPr lang="en-US" sz="7200" b="1" u="none" spc="130" dirty="0">
                <a:solidFill>
                  <a:schemeClr val="bg2">
                    <a:lumMod val="25000"/>
                  </a:schemeClr>
                </a:solidFill>
                <a:latin typeface="UTM Soraya" panose="02040603050506020204" pitchFamily="18" charset="0"/>
              </a:endParaRPr>
            </a:p>
          </p:txBody>
        </p:sp>
        <p:sp>
          <p:nvSpPr>
            <p:cNvPr id="26" name="TextBox 25">
              <a:extLst>
                <a:ext uri="{FF2B5EF4-FFF2-40B4-BE49-F238E27FC236}">
                  <a16:creationId xmlns:a16="http://schemas.microsoft.com/office/drawing/2014/main" id="{200156BE-423C-4B7F-BC8E-C0D7686F60CF}"/>
                </a:ext>
              </a:extLst>
            </p:cNvPr>
            <p:cNvSpPr txBox="1"/>
            <p:nvPr/>
          </p:nvSpPr>
          <p:spPr>
            <a:xfrm>
              <a:off x="2380802" y="4042311"/>
              <a:ext cx="6505045" cy="295218"/>
            </a:xfrm>
            <a:prstGeom prst="rect">
              <a:avLst/>
            </a:prstGeom>
          </p:spPr>
          <p:txBody>
            <a:bodyPr wrap="square" lIns="0" tIns="0" rIns="0" bIns="0" rtlCol="0" anchor="t">
              <a:spAutoFit/>
            </a:bodyPr>
            <a:lstStyle/>
            <a:p>
              <a:pPr marL="0" lvl="0" indent="0" algn="ctr">
                <a:lnSpc>
                  <a:spcPts val="3380"/>
                </a:lnSpc>
                <a:spcBef>
                  <a:spcPct val="0"/>
                </a:spcBef>
              </a:pPr>
              <a:r>
                <a:rPr lang="en-US" sz="7200" b="1" spc="130">
                  <a:solidFill>
                    <a:schemeClr val="accent6">
                      <a:lumMod val="75000"/>
                    </a:schemeClr>
                  </a:solidFill>
                  <a:latin typeface="UTM Soraya" panose="02040603050506020204" pitchFamily="18" charset="0"/>
                </a:rPr>
                <a:t>TOÁN</a:t>
              </a:r>
              <a:endParaRPr lang="en-US" sz="7200" b="1" u="none" spc="130" dirty="0">
                <a:solidFill>
                  <a:schemeClr val="accent6">
                    <a:lumMod val="75000"/>
                  </a:schemeClr>
                </a:solidFill>
                <a:latin typeface="UTM Soraya" panose="02040603050506020204" pitchFamily="18" charset="0"/>
              </a:endParaRPr>
            </a:p>
          </p:txBody>
        </p:sp>
      </p:grpSp>
      <p:sp>
        <p:nvSpPr>
          <p:cNvPr id="27" name="TextBox 26">
            <a:extLst>
              <a:ext uri="{FF2B5EF4-FFF2-40B4-BE49-F238E27FC236}">
                <a16:creationId xmlns:a16="http://schemas.microsoft.com/office/drawing/2014/main" id="{2821A8F2-AA18-4FBC-967E-075C7A94C6D3}"/>
              </a:ext>
            </a:extLst>
          </p:cNvPr>
          <p:cNvSpPr txBox="1"/>
          <p:nvPr/>
        </p:nvSpPr>
        <p:spPr>
          <a:xfrm>
            <a:off x="6565290" y="3508071"/>
            <a:ext cx="2537351" cy="923330"/>
          </a:xfrm>
          <a:prstGeom prst="rect">
            <a:avLst/>
          </a:prstGeom>
          <a:noFill/>
        </p:spPr>
        <p:txBody>
          <a:bodyPr wrap="square" rtlCol="0">
            <a:spAutoFit/>
            <a:scene3d>
              <a:camera prst="orthographicFront"/>
              <a:lightRig rig="threePt" dir="t"/>
            </a:scene3d>
            <a:sp3d extrusionH="57150">
              <a:bevelT w="38100" h="38100"/>
            </a:sp3d>
          </a:bodyPr>
          <a:lstStyle/>
          <a:p>
            <a:r>
              <a:rPr lang="en-US" sz="5400">
                <a:ln w="19050">
                  <a:solidFill>
                    <a:schemeClr val="bg1"/>
                  </a:solidFill>
                </a:ln>
                <a:gradFill>
                  <a:gsLst>
                    <a:gs pos="28000">
                      <a:schemeClr val="accent6">
                        <a:lumMod val="50000"/>
                      </a:schemeClr>
                    </a:gs>
                    <a:gs pos="59000">
                      <a:srgbClr val="5E913B"/>
                    </a:gs>
                    <a:gs pos="83000">
                      <a:schemeClr val="accent6">
                        <a:lumMod val="50000"/>
                      </a:schemeClr>
                    </a:gs>
                  </a:gsLst>
                  <a:lin ang="5400000" scaled="1"/>
                </a:gradFill>
                <a:latin typeface="UVN Bai Sau Nang" panose="04030905020802020C03" pitchFamily="82" charset="0"/>
              </a:rPr>
              <a:t>Trang 7</a:t>
            </a:r>
          </a:p>
        </p:txBody>
      </p:sp>
      <p:pic>
        <p:nvPicPr>
          <p:cNvPr id="28" name="Picture 27" descr="A picture containing text, clipart&#10;&#10;Description automatically generated">
            <a:extLst>
              <a:ext uri="{FF2B5EF4-FFF2-40B4-BE49-F238E27FC236}">
                <a16:creationId xmlns:a16="http://schemas.microsoft.com/office/drawing/2014/main" id="{9C7D3DBC-4E9E-438F-9438-39CE0D63CED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1470" y="1465315"/>
            <a:ext cx="6158434" cy="1541767"/>
          </a:xfrm>
          <a:prstGeom prst="rect">
            <a:avLst/>
          </a:prstGeom>
        </p:spPr>
      </p:pic>
      <p:sp>
        <p:nvSpPr>
          <p:cNvPr id="29" name="TextBox 28"/>
          <p:cNvSpPr txBox="1"/>
          <p:nvPr/>
        </p:nvSpPr>
        <p:spPr>
          <a:xfrm>
            <a:off x="9813170" y="6339066"/>
            <a:ext cx="1343659" cy="338554"/>
          </a:xfrm>
          <a:prstGeom prst="rect">
            <a:avLst/>
          </a:prstGeom>
          <a:noFill/>
        </p:spPr>
        <p:txBody>
          <a:bodyPr wrap="square" rtlCol="0">
            <a:spAutoFit/>
          </a:bodyPr>
          <a:lstStyle/>
          <a:p>
            <a:r>
              <a:rPr lang="en-US" sz="1600">
                <a:solidFill>
                  <a:srgbClr val="92D050"/>
                </a:solidFill>
                <a:latin typeface="UTM Showcard" panose="02040603050506020204" pitchFamily="18" charset="0"/>
                <a:ea typeface="微软雅黑" panose="020B0503020204020204" pitchFamily="34" charset="-122"/>
              </a:rPr>
              <a:t>Măng non</a:t>
            </a:r>
            <a:endParaRPr lang="en-US" sz="1600" dirty="0">
              <a:solidFill>
                <a:srgbClr val="92D050"/>
              </a:solidFill>
              <a:latin typeface="UTM Showcard" panose="02040603050506020204" pitchFamily="18" charset="0"/>
              <a:ea typeface="微软雅黑" panose="020B0503020204020204" pitchFamily="34" charset="-122"/>
            </a:endParaRPr>
          </a:p>
        </p:txBody>
      </p:sp>
      <p:pic>
        <p:nvPicPr>
          <p:cNvPr id="30" name="轻松欢乐节奏感动进取电子音乐.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6632" y="0"/>
            <a:ext cx="1166672" cy="1166672"/>
          </a:xfrm>
          <a:prstGeom prst="rect">
            <a:avLst/>
          </a:prstGeom>
        </p:spPr>
      </p:pic>
    </p:spTree>
    <p:extLst>
      <p:ext uri="{BB962C8B-B14F-4D97-AF65-F5344CB8AC3E}">
        <p14:creationId xmlns:p14="http://schemas.microsoft.com/office/powerpoint/2010/main" val="801733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1+#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53" presetClass="entr" presetSubtype="16"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p:cTn id="18" dur="500" fill="hold"/>
                                        <p:tgtEl>
                                          <p:spTgt spid="21"/>
                                        </p:tgtEl>
                                        <p:attrNameLst>
                                          <p:attrName>ppt_w</p:attrName>
                                        </p:attrNameLst>
                                      </p:cBhvr>
                                      <p:tavLst>
                                        <p:tav tm="0">
                                          <p:val>
                                            <p:fltVal val="0"/>
                                          </p:val>
                                        </p:tav>
                                        <p:tav tm="100000">
                                          <p:val>
                                            <p:strVal val="#ppt_w"/>
                                          </p:val>
                                        </p:tav>
                                      </p:tavLst>
                                    </p:anim>
                                    <p:anim calcmode="lin" valueType="num">
                                      <p:cBhvr>
                                        <p:cTn id="19" dur="500" fill="hold"/>
                                        <p:tgtEl>
                                          <p:spTgt spid="21"/>
                                        </p:tgtEl>
                                        <p:attrNameLst>
                                          <p:attrName>ppt_h</p:attrName>
                                        </p:attrNameLst>
                                      </p:cBhvr>
                                      <p:tavLst>
                                        <p:tav tm="0">
                                          <p:val>
                                            <p:fltVal val="0"/>
                                          </p:val>
                                        </p:tav>
                                        <p:tav tm="100000">
                                          <p:val>
                                            <p:strVal val="#ppt_h"/>
                                          </p:val>
                                        </p:tav>
                                      </p:tavLst>
                                    </p:anim>
                                    <p:animEffect transition="in" filter="fade">
                                      <p:cBhvr>
                                        <p:cTn id="20" dur="500"/>
                                        <p:tgtEl>
                                          <p:spTgt spid="21"/>
                                        </p:tgtEl>
                                      </p:cBhvr>
                                    </p:animEffect>
                                  </p:childTnLst>
                                </p:cTn>
                              </p:par>
                            </p:childTnLst>
                          </p:cTn>
                        </p:par>
                        <p:par>
                          <p:cTn id="21" fill="hold">
                            <p:stCondLst>
                              <p:cond delay="2000"/>
                            </p:stCondLst>
                            <p:childTnLst>
                              <p:par>
                                <p:cTn id="22" presetID="52" presetClass="entr" presetSubtype="0"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Scale>
                                      <p:cBhvr>
                                        <p:cTn id="24" dur="1000" decel="50000" fill="hold">
                                          <p:stCondLst>
                                            <p:cond delay="0"/>
                                          </p:stCondLst>
                                        </p:cTn>
                                        <p:tgtEl>
                                          <p:spTgt spid="2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1000" decel="50000" fill="hold">
                                          <p:stCondLst>
                                            <p:cond delay="0"/>
                                          </p:stCondLst>
                                        </p:cTn>
                                        <p:tgtEl>
                                          <p:spTgt spid="24"/>
                                        </p:tgtEl>
                                        <p:attrNameLst>
                                          <p:attrName>ppt_x</p:attrName>
                                          <p:attrName>ppt_y</p:attrName>
                                        </p:attrNameLst>
                                      </p:cBhvr>
                                    </p:animMotion>
                                    <p:animEffect transition="in" filter="fade">
                                      <p:cBhvr>
                                        <p:cTn id="26" dur="1000"/>
                                        <p:tgtEl>
                                          <p:spTgt spid="24"/>
                                        </p:tgtEl>
                                      </p:cBhvr>
                                    </p:animEffect>
                                  </p:childTnLst>
                                </p:cTn>
                              </p:par>
                            </p:childTnLst>
                          </p:cTn>
                        </p:par>
                        <p:par>
                          <p:cTn id="27" fill="hold">
                            <p:stCondLst>
                              <p:cond delay="3000"/>
                            </p:stCondLst>
                            <p:childTnLst>
                              <p:par>
                                <p:cTn id="28" presetID="22" presetClass="entr" presetSubtype="8" fill="hold" nodeType="after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left)">
                                      <p:cBhvr>
                                        <p:cTn id="30" dur="1500"/>
                                        <p:tgtEl>
                                          <p:spTgt spid="28"/>
                                        </p:tgtEl>
                                      </p:cBhvr>
                                    </p:animEffect>
                                  </p:childTnLst>
                                </p:cTn>
                              </p:par>
                              <p:par>
                                <p:cTn id="31" presetID="1" presetClass="mediacall" presetSubtype="0" fill="hold" nodeType="withEffect">
                                  <p:stCondLst>
                                    <p:cond delay="1000"/>
                                  </p:stCondLst>
                                  <p:childTnLst>
                                    <p:cmd type="call" cmd="playFrom(0.0)">
                                      <p:cBhvr>
                                        <p:cTn id="32" dur="1" fill="hold"/>
                                        <p:tgtEl>
                                          <p:spTgt spid="30"/>
                                        </p:tgtEl>
                                      </p:cBhvr>
                                    </p:cmd>
                                  </p:childTnLst>
                                </p:cTn>
                              </p:par>
                            </p:childTnLst>
                          </p:cTn>
                        </p:par>
                        <p:par>
                          <p:cTn id="33" fill="hold">
                            <p:stCondLst>
                              <p:cond delay="4500"/>
                            </p:stCondLst>
                            <p:childTnLst>
                              <p:par>
                                <p:cTn id="34" presetID="42" presetClass="entr" presetSubtype="0" fill="hold" grpId="0"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1000"/>
                                        <p:tgtEl>
                                          <p:spTgt spid="27"/>
                                        </p:tgtEl>
                                      </p:cBhvr>
                                    </p:animEffect>
                                    <p:anim calcmode="lin" valueType="num">
                                      <p:cBhvr>
                                        <p:cTn id="37" dur="1000" fill="hold"/>
                                        <p:tgtEl>
                                          <p:spTgt spid="27"/>
                                        </p:tgtEl>
                                        <p:attrNameLst>
                                          <p:attrName>ppt_x</p:attrName>
                                        </p:attrNameLst>
                                      </p:cBhvr>
                                      <p:tavLst>
                                        <p:tav tm="0">
                                          <p:val>
                                            <p:strVal val="#ppt_x"/>
                                          </p:val>
                                        </p:tav>
                                        <p:tav tm="100000">
                                          <p:val>
                                            <p:strVal val="#ppt_x"/>
                                          </p:val>
                                        </p:tav>
                                      </p:tavLst>
                                    </p:anim>
                                    <p:anim calcmode="lin" valueType="num">
                                      <p:cBhvr>
                                        <p:cTn id="3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9" repeatCount="indefinite" fill="hold" display="0">
                  <p:stCondLst>
                    <p:cond delay="indefinite"/>
                  </p:stCondLst>
                  <p:endCondLst>
                    <p:cond evt="onStopAudio" delay="0">
                      <p:tgtEl>
                        <p:sldTgt/>
                      </p:tgtEl>
                    </p:cond>
                  </p:endCondLst>
                </p:cTn>
                <p:tgtEl>
                  <p:spTgt spid="30"/>
                </p:tgtEl>
              </p:cMediaNode>
            </p:audio>
          </p:childTnLst>
        </p:cTn>
      </p:par>
    </p:tnLst>
    <p:bldLst>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C7A600-9E8D-47A8-B943-841D1FFF69B3}"/>
              </a:ext>
            </a:extLst>
          </p:cNvPr>
          <p:cNvSpPr txBox="1"/>
          <p:nvPr/>
        </p:nvSpPr>
        <p:spPr>
          <a:xfrm>
            <a:off x="356680" y="274187"/>
            <a:ext cx="10551286" cy="646331"/>
          </a:xfrm>
          <a:prstGeom prst="rect">
            <a:avLst/>
          </a:prstGeom>
          <a:noFill/>
        </p:spPr>
        <p:txBody>
          <a:bodyPr wrap="none" rtlCol="0">
            <a:spAutoFit/>
          </a:bodyPr>
          <a:lstStyle/>
          <a:p>
            <a:pPr algn="ctr"/>
            <a:r>
              <a:rPr lang="en-US" sz="3600" b="1">
                <a:ln w="6600">
                  <a:solidFill>
                    <a:schemeClr val="accent2"/>
                  </a:solidFill>
                  <a:prstDash val="solid"/>
                </a:ln>
                <a:solidFill>
                  <a:schemeClr val="accent4">
                    <a:lumMod val="60000"/>
                    <a:lumOff val="40000"/>
                  </a:schemeClr>
                </a:solidFill>
                <a:effectLst>
                  <a:outerShdw dist="38100" dir="2700000" algn="tl" rotWithShape="0">
                    <a:schemeClr val="accent2"/>
                  </a:outerShdw>
                </a:effectLst>
                <a:latin typeface="UTM Cooper Black" panose="02040603050506020204" pitchFamily="18" charset="0"/>
              </a:rPr>
              <a:t>Bài 1: Tính giá trị của biểu thức (theo mẫu)</a:t>
            </a:r>
          </a:p>
        </p:txBody>
      </p:sp>
      <p:graphicFrame>
        <p:nvGraphicFramePr>
          <p:cNvPr id="3" name="Group 337"/>
          <p:cNvGraphicFramePr>
            <a:graphicFrameLocks noGrp="1"/>
          </p:cNvGraphicFramePr>
          <p:nvPr>
            <p:extLst>
              <p:ext uri="{D42A27DB-BD31-4B8C-83A1-F6EECF244321}">
                <p14:modId xmlns:p14="http://schemas.microsoft.com/office/powerpoint/2010/main" val="742506588"/>
              </p:ext>
            </p:extLst>
          </p:nvPr>
        </p:nvGraphicFramePr>
        <p:xfrm>
          <a:off x="1329846" y="1817923"/>
          <a:ext cx="4394200" cy="1554480"/>
        </p:xfrm>
        <a:graphic>
          <a:graphicData uri="http://schemas.openxmlformats.org/drawingml/2006/table">
            <a:tbl>
              <a:tblPr>
                <a:tableStyleId>{E8B1032C-EA38-4F05-BA0D-38AFFFC7BED3}</a:tableStyleId>
              </a:tblPr>
              <a:tblGrid>
                <a:gridCol w="1515110">
                  <a:extLst>
                    <a:ext uri="{9D8B030D-6E8A-4147-A177-3AD203B41FA5}">
                      <a16:colId xmlns:a16="http://schemas.microsoft.com/office/drawing/2014/main" val="20000"/>
                    </a:ext>
                  </a:extLst>
                </a:gridCol>
                <a:gridCol w="2879090">
                  <a:extLst>
                    <a:ext uri="{9D8B030D-6E8A-4147-A177-3AD203B41FA5}">
                      <a16:colId xmlns:a16="http://schemas.microsoft.com/office/drawing/2014/main" val="20001"/>
                    </a:ext>
                  </a:extLst>
                </a:gridCol>
              </a:tblGrid>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800" u="none" strike="noStrike" cap="none" normalizeH="0" baseline="0">
                          <a:ln>
                            <a:noFill/>
                          </a:ln>
                          <a:solidFill>
                            <a:srgbClr val="008000"/>
                          </a:solidFill>
                          <a:effectLst/>
                          <a:latin typeface="UVN Nguyen Du" panose="04030805020802020802" pitchFamily="82" charset="0"/>
                        </a:rPr>
                        <a:t>a</a:t>
                      </a:r>
                      <a:endParaRPr kumimoji="0" lang="en-US" altLang="en-US" sz="2800" b="1" i="0" u="none" strike="noStrike" cap="none" normalizeH="0" baseline="0">
                        <a:ln>
                          <a:noFill/>
                        </a:ln>
                        <a:solidFill>
                          <a:srgbClr val="008000"/>
                        </a:solidFill>
                        <a:effectLst/>
                        <a:latin typeface="UVN Nguyen Du" panose="04030805020802020802" pitchFamily="82" charset="0"/>
                      </a:endParaRPr>
                    </a:p>
                  </a:txBody>
                  <a:tcPr anchor="ctr" horzOverflow="overflow">
                    <a:cell3D prstMaterial="dkEdge">
                      <a:bevel/>
                      <a:lightRig rig="flood" dir="t"/>
                    </a:cell3D>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800" u="none" strike="noStrike" cap="none" normalizeH="0" baseline="0">
                          <a:ln>
                            <a:noFill/>
                          </a:ln>
                          <a:solidFill>
                            <a:srgbClr val="008000"/>
                          </a:solidFill>
                          <a:effectLst/>
                          <a:latin typeface="UVN Nguyen Du" panose="04030805020802020802" pitchFamily="82" charset="0"/>
                        </a:rPr>
                        <a:t>6 x a</a:t>
                      </a:r>
                      <a:endParaRPr kumimoji="0" lang="en-US" altLang="en-US" sz="2800" b="1" i="0" u="none" strike="noStrike" cap="none" normalizeH="0" baseline="0">
                        <a:ln>
                          <a:noFill/>
                        </a:ln>
                        <a:solidFill>
                          <a:srgbClr val="008000"/>
                        </a:solidFill>
                        <a:effectLst/>
                        <a:latin typeface="UVN Nguyen Du" panose="04030805020802020802" pitchFamily="82" charset="0"/>
                      </a:endParaRPr>
                    </a:p>
                  </a:txBody>
                  <a:tcPr anchor="ctr" horzOverflow="overflow">
                    <a:cell3D prstMaterial="dkEdge">
                      <a:bevel/>
                      <a:lightRig rig="flood" dir="t"/>
                    </a:cell3D>
                    <a:solidFill>
                      <a:schemeClr val="accent5">
                        <a:lumMod val="20000"/>
                        <a:lumOff val="80000"/>
                      </a:schemeClr>
                    </a:solidFill>
                  </a:tcPr>
                </a:tc>
                <a:extLst>
                  <a:ext uri="{0D108BD9-81ED-4DB2-BD59-A6C34878D82A}">
                    <a16:rowId xmlns:a16="http://schemas.microsoft.com/office/drawing/2014/main" val="10000"/>
                  </a:ext>
                </a:extLst>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800" u="none" strike="noStrike" cap="none" normalizeH="0" baseline="0">
                          <a:ln>
                            <a:noFill/>
                          </a:ln>
                          <a:solidFill>
                            <a:srgbClr val="FF2525"/>
                          </a:solidFill>
                          <a:effectLst/>
                          <a:latin typeface="UVN Nguyen Du" panose="04030805020802020802" pitchFamily="82" charset="0"/>
                        </a:rPr>
                        <a:t>5</a:t>
                      </a:r>
                      <a:endParaRPr kumimoji="0" lang="en-US" altLang="en-US" sz="2800" b="1" i="0" u="none" strike="noStrike" cap="none" normalizeH="0" baseline="0">
                        <a:ln>
                          <a:noFill/>
                        </a:ln>
                        <a:solidFill>
                          <a:srgbClr val="FF2525"/>
                        </a:solidFill>
                        <a:effectLst/>
                        <a:latin typeface="UVN Nguyen Du" panose="04030805020802020802" pitchFamily="82" charset="0"/>
                      </a:endParaRPr>
                    </a:p>
                  </a:txBody>
                  <a:tcPr anchor="ctr" horzOverflow="overflow">
                    <a:cell3D prstMaterial="dkEdge">
                      <a:bevel/>
                      <a:lightRig rig="flood" dir="t"/>
                    </a:cell3D>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altLang="en-US" sz="2800" u="none" strike="noStrike" cap="none" normalizeH="0" baseline="0">
                          <a:ln>
                            <a:noFill/>
                          </a:ln>
                          <a:solidFill>
                            <a:srgbClr val="FF2525"/>
                          </a:solidFill>
                          <a:effectLst/>
                          <a:latin typeface="UVN Nguyen Du" panose="04030805020802020802" pitchFamily="82" charset="0"/>
                        </a:rPr>
                        <a:t>   6 x 5 = 30</a:t>
                      </a:r>
                      <a:endParaRPr kumimoji="0" lang="en-US" altLang="en-US" sz="2800" b="1" i="0" u="none" strike="noStrike" cap="none" normalizeH="0" baseline="0">
                        <a:ln>
                          <a:noFill/>
                        </a:ln>
                        <a:solidFill>
                          <a:srgbClr val="FF2525"/>
                        </a:solidFill>
                        <a:effectLst/>
                        <a:latin typeface="UVN Nguyen Du" panose="04030805020802020802" pitchFamily="82" charset="0"/>
                      </a:endParaRPr>
                    </a:p>
                  </a:txBody>
                  <a:tcPr anchor="ctr" horzOverflow="overflow">
                    <a:cell3D prstMaterial="dkEdge">
                      <a:bevel/>
                      <a:lightRig rig="flood" dir="t"/>
                    </a:cell3D>
                  </a:tcPr>
                </a:tc>
                <a:extLst>
                  <a:ext uri="{0D108BD9-81ED-4DB2-BD59-A6C34878D82A}">
                    <a16:rowId xmlns:a16="http://schemas.microsoft.com/office/drawing/2014/main" val="10001"/>
                  </a:ext>
                </a:extLst>
              </a:tr>
              <a:tr h="27622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800" u="none" strike="noStrike" cap="none" normalizeH="0" baseline="0">
                          <a:ln>
                            <a:noFill/>
                          </a:ln>
                          <a:solidFill>
                            <a:srgbClr val="0070C0"/>
                          </a:solidFill>
                          <a:effectLst/>
                          <a:latin typeface="UVN Nguyen Du" panose="04030805020802020802" pitchFamily="82" charset="0"/>
                        </a:rPr>
                        <a:t>10</a:t>
                      </a:r>
                      <a:endParaRPr kumimoji="0" lang="en-US" altLang="en-US" sz="2800" b="1" i="0" u="none" strike="noStrike" cap="none" normalizeH="0" baseline="0">
                        <a:ln>
                          <a:noFill/>
                        </a:ln>
                        <a:solidFill>
                          <a:srgbClr val="0070C0"/>
                        </a:solidFill>
                        <a:effectLst/>
                        <a:latin typeface="UVN Nguyen Du" panose="04030805020802020802" pitchFamily="82" charset="0"/>
                      </a:endParaRPr>
                    </a:p>
                  </a:txBody>
                  <a:tcPr anchor="ct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2800" b="1" i="0" u="none" strike="noStrike" cap="none" normalizeH="0" baseline="0">
                        <a:ln>
                          <a:noFill/>
                        </a:ln>
                        <a:solidFill>
                          <a:srgbClr val="0D97B3"/>
                        </a:solidFill>
                        <a:effectLst/>
                        <a:latin typeface="UVN Nguyen Du" panose="04030805020802020802" pitchFamily="82" charset="0"/>
                      </a:endParaRPr>
                    </a:p>
                  </a:txBody>
                  <a:tcPr anchor="ctr" horzOverflow="overflow">
                    <a:cell3D prstMaterial="dkEdge">
                      <a:bevel/>
                      <a:lightRig rig="flood" dir="t"/>
                    </a:cell3D>
                  </a:tcPr>
                </a:tc>
                <a:extLst>
                  <a:ext uri="{0D108BD9-81ED-4DB2-BD59-A6C34878D82A}">
                    <a16:rowId xmlns:a16="http://schemas.microsoft.com/office/drawing/2014/main" val="10003"/>
                  </a:ext>
                </a:extLst>
              </a:tr>
            </a:tbl>
          </a:graphicData>
        </a:graphic>
      </p:graphicFrame>
      <p:graphicFrame>
        <p:nvGraphicFramePr>
          <p:cNvPr id="4" name="Group 339"/>
          <p:cNvGraphicFramePr>
            <a:graphicFrameLocks noGrp="1"/>
          </p:cNvGraphicFramePr>
          <p:nvPr>
            <p:extLst>
              <p:ext uri="{D42A27DB-BD31-4B8C-83A1-F6EECF244321}">
                <p14:modId xmlns:p14="http://schemas.microsoft.com/office/powerpoint/2010/main" val="1146009318"/>
              </p:ext>
            </p:extLst>
          </p:nvPr>
        </p:nvGraphicFramePr>
        <p:xfrm>
          <a:off x="8075429" y="1875979"/>
          <a:ext cx="3095625" cy="1036320"/>
        </p:xfrm>
        <a:graphic>
          <a:graphicData uri="http://schemas.openxmlformats.org/drawingml/2006/table">
            <a:tbl>
              <a:tblPr>
                <a:tableStyleId>{E8B1032C-EA38-4F05-BA0D-38AFFFC7BED3}</a:tableStyleId>
              </a:tblPr>
              <a:tblGrid>
                <a:gridCol w="538480">
                  <a:extLst>
                    <a:ext uri="{9D8B030D-6E8A-4147-A177-3AD203B41FA5}">
                      <a16:colId xmlns:a16="http://schemas.microsoft.com/office/drawing/2014/main" val="20000"/>
                    </a:ext>
                  </a:extLst>
                </a:gridCol>
                <a:gridCol w="2557145">
                  <a:extLst>
                    <a:ext uri="{9D8B030D-6E8A-4147-A177-3AD203B41FA5}">
                      <a16:colId xmlns:a16="http://schemas.microsoft.com/office/drawing/2014/main" val="20001"/>
                    </a:ext>
                  </a:extLst>
                </a:gridCol>
              </a:tblGrid>
              <a:tr h="490538">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800" u="none" strike="noStrike" kern="1200" cap="none" normalizeH="0" baseline="0">
                          <a:ln>
                            <a:noFill/>
                          </a:ln>
                          <a:solidFill>
                            <a:srgbClr val="008000"/>
                          </a:solidFill>
                          <a:effectLst/>
                          <a:latin typeface="UVN Nguyen Du" panose="04030805020802020802" pitchFamily="82" charset="0"/>
                          <a:ea typeface="+mn-ea"/>
                          <a:cs typeface="+mn-cs"/>
                        </a:rPr>
                        <a:t>b</a:t>
                      </a:r>
                    </a:p>
                  </a:txBody>
                  <a:tcPr anchor="ctr" horzOverflow="overflow">
                    <a:cell3D prstMaterial="dkEdge">
                      <a:bevel/>
                      <a:lightRig rig="flood" dir="t"/>
                    </a:cell3D>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800" u="none" strike="noStrike" kern="1200" cap="none" normalizeH="0" baseline="0">
                          <a:ln>
                            <a:noFill/>
                          </a:ln>
                          <a:solidFill>
                            <a:srgbClr val="008000"/>
                          </a:solidFill>
                          <a:effectLst/>
                          <a:latin typeface="UVN Nguyen Du" panose="04030805020802020802" pitchFamily="82" charset="0"/>
                          <a:ea typeface="+mn-ea"/>
                          <a:cs typeface="+mn-cs"/>
                        </a:rPr>
                        <a:t>18 : b</a:t>
                      </a:r>
                    </a:p>
                  </a:txBody>
                  <a:tcPr anchor="ctr" horzOverflow="overflow">
                    <a:cell3D prstMaterial="dkEdge">
                      <a:bevel/>
                      <a:lightRig rig="flood" dir="t"/>
                    </a:cell3D>
                    <a:solidFill>
                      <a:schemeClr val="accent5">
                        <a:lumMod val="20000"/>
                        <a:lumOff val="80000"/>
                      </a:schemeClr>
                    </a:solidFill>
                  </a:tcPr>
                </a:tc>
                <a:extLst>
                  <a:ext uri="{0D108BD9-81ED-4DB2-BD59-A6C34878D82A}">
                    <a16:rowId xmlns:a16="http://schemas.microsoft.com/office/drawing/2014/main" val="10000"/>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800" u="none" strike="noStrike" kern="1200" cap="none" normalizeH="0" baseline="0">
                          <a:ln>
                            <a:noFill/>
                          </a:ln>
                          <a:solidFill>
                            <a:srgbClr val="0D97B3"/>
                          </a:solidFill>
                          <a:effectLst/>
                          <a:latin typeface="UVN Nguyen Du" panose="04030805020802020802" pitchFamily="82" charset="0"/>
                          <a:ea typeface="+mn-ea"/>
                          <a:cs typeface="+mn-cs"/>
                        </a:rPr>
                        <a:t>6</a:t>
                      </a:r>
                    </a:p>
                  </a:txBody>
                  <a:tcPr anchor="ct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2800" b="1" i="0" u="none" strike="noStrike" cap="none" normalizeH="0" baseline="0">
                        <a:ln>
                          <a:noFill/>
                        </a:ln>
                        <a:solidFill>
                          <a:srgbClr val="0D97B3"/>
                        </a:solidFill>
                        <a:effectLst/>
                        <a:latin typeface="UVN Nguyen Du" panose="04030805020802020802" pitchFamily="82" charset="0"/>
                      </a:endParaRPr>
                    </a:p>
                  </a:txBody>
                  <a:tcPr anchor="ctr" horzOverflow="overflow">
                    <a:cell3D prstMaterial="dkEdge">
                      <a:bevel/>
                      <a:lightRig rig="flood" dir="t"/>
                    </a:cell3D>
                  </a:tcPr>
                </a:tc>
                <a:extLst>
                  <a:ext uri="{0D108BD9-81ED-4DB2-BD59-A6C34878D82A}">
                    <a16:rowId xmlns:a16="http://schemas.microsoft.com/office/drawing/2014/main" val="10003"/>
                  </a:ext>
                </a:extLst>
              </a:tr>
            </a:tbl>
          </a:graphicData>
        </a:graphic>
      </p:graphicFrame>
      <p:graphicFrame>
        <p:nvGraphicFramePr>
          <p:cNvPr id="5" name="Group 338"/>
          <p:cNvGraphicFramePr>
            <a:graphicFrameLocks noGrp="1"/>
          </p:cNvGraphicFramePr>
          <p:nvPr>
            <p:extLst>
              <p:ext uri="{D42A27DB-BD31-4B8C-83A1-F6EECF244321}">
                <p14:modId xmlns:p14="http://schemas.microsoft.com/office/powerpoint/2010/main" val="3217484822"/>
              </p:ext>
            </p:extLst>
          </p:nvPr>
        </p:nvGraphicFramePr>
        <p:xfrm>
          <a:off x="1308255" y="3780073"/>
          <a:ext cx="5093984" cy="1036320"/>
        </p:xfrm>
        <a:graphic>
          <a:graphicData uri="http://schemas.openxmlformats.org/drawingml/2006/table">
            <a:tbl>
              <a:tblPr>
                <a:tableStyleId>{E8B1032C-EA38-4F05-BA0D-38AFFFC7BED3}</a:tableStyleId>
              </a:tblPr>
              <a:tblGrid>
                <a:gridCol w="1771979">
                  <a:extLst>
                    <a:ext uri="{9D8B030D-6E8A-4147-A177-3AD203B41FA5}">
                      <a16:colId xmlns:a16="http://schemas.microsoft.com/office/drawing/2014/main" val="20000"/>
                    </a:ext>
                  </a:extLst>
                </a:gridCol>
                <a:gridCol w="3322005">
                  <a:extLst>
                    <a:ext uri="{9D8B030D-6E8A-4147-A177-3AD203B41FA5}">
                      <a16:colId xmlns:a16="http://schemas.microsoft.com/office/drawing/2014/main" val="20001"/>
                    </a:ext>
                  </a:extLst>
                </a:gridCol>
              </a:tblGrid>
              <a:tr h="46355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800" u="none" strike="noStrike" cap="none" normalizeH="0" baseline="0" dirty="0">
                          <a:ln>
                            <a:noFill/>
                          </a:ln>
                          <a:solidFill>
                            <a:srgbClr val="008000"/>
                          </a:solidFill>
                          <a:effectLst/>
                          <a:latin typeface="UVN Nguyen Du" panose="04030805020802020802" pitchFamily="82" charset="0"/>
                        </a:rPr>
                        <a:t>a</a:t>
                      </a:r>
                      <a:endParaRPr kumimoji="0" lang="en-US" altLang="en-US" sz="2800" b="1" i="0" u="none" strike="noStrike" cap="none" normalizeH="0" baseline="0" dirty="0">
                        <a:ln>
                          <a:noFill/>
                        </a:ln>
                        <a:solidFill>
                          <a:srgbClr val="008000"/>
                        </a:solidFill>
                        <a:effectLst/>
                        <a:latin typeface="UVN Nguyen Du" panose="04030805020802020802" pitchFamily="82" charset="0"/>
                      </a:endParaRPr>
                    </a:p>
                  </a:txBody>
                  <a:tcPr anchor="ctr" horzOverflow="overflow">
                    <a:cell3D prstMaterial="dkEdge">
                      <a:bevel/>
                      <a:lightRig rig="flood" dir="t"/>
                    </a:cell3D>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800" u="none" strike="noStrike" cap="none" normalizeH="0" baseline="0">
                          <a:ln>
                            <a:noFill/>
                          </a:ln>
                          <a:solidFill>
                            <a:srgbClr val="008000"/>
                          </a:solidFill>
                          <a:effectLst/>
                          <a:latin typeface="UVN Nguyen Du" panose="04030805020802020802" pitchFamily="82" charset="0"/>
                        </a:rPr>
                        <a:t>a + 56</a:t>
                      </a:r>
                      <a:endParaRPr kumimoji="0" lang="en-US" altLang="en-US" sz="2800" b="1" i="0" u="none" strike="noStrike" cap="none" normalizeH="0" baseline="0">
                        <a:ln>
                          <a:noFill/>
                        </a:ln>
                        <a:solidFill>
                          <a:srgbClr val="008000"/>
                        </a:solidFill>
                        <a:effectLst/>
                        <a:latin typeface="UVN Nguyen Du" panose="04030805020802020802" pitchFamily="82" charset="0"/>
                      </a:endParaRPr>
                    </a:p>
                  </a:txBody>
                  <a:tcPr anchor="ctr" horzOverflow="overflow">
                    <a:cell3D prstMaterial="dkEdge">
                      <a:bevel/>
                      <a:lightRig rig="flood" dir="t"/>
                    </a:cell3D>
                    <a:solidFill>
                      <a:schemeClr val="accent5">
                        <a:lumMod val="20000"/>
                        <a:lumOff val="80000"/>
                      </a:schemeClr>
                    </a:solidFill>
                  </a:tcPr>
                </a:tc>
                <a:extLst>
                  <a:ext uri="{0D108BD9-81ED-4DB2-BD59-A6C34878D82A}">
                    <a16:rowId xmlns:a16="http://schemas.microsoft.com/office/drawing/2014/main" val="10000"/>
                  </a:ext>
                </a:extLst>
              </a:tr>
              <a:tr h="46355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800" u="none" strike="noStrike" cap="none" normalizeH="0" baseline="0">
                          <a:ln>
                            <a:noFill/>
                          </a:ln>
                          <a:solidFill>
                            <a:srgbClr val="0D97B3"/>
                          </a:solidFill>
                          <a:effectLst/>
                          <a:latin typeface="UVN Nguyen Du" panose="04030805020802020802" pitchFamily="82" charset="0"/>
                        </a:rPr>
                        <a:t>100</a:t>
                      </a:r>
                      <a:endParaRPr kumimoji="0" lang="en-US" altLang="en-US" sz="2800" b="1" i="0" u="none" strike="noStrike" cap="none" normalizeH="0" baseline="0">
                        <a:ln>
                          <a:noFill/>
                        </a:ln>
                        <a:solidFill>
                          <a:srgbClr val="0D97B3"/>
                        </a:solidFill>
                        <a:effectLst/>
                        <a:latin typeface="UVN Nguyen Du" panose="04030805020802020802" pitchFamily="82" charset="0"/>
                      </a:endParaRPr>
                    </a:p>
                  </a:txBody>
                  <a:tcPr anchor="ct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2800" b="1" i="0" u="none" strike="noStrike" cap="none" normalizeH="0" baseline="0">
                        <a:ln>
                          <a:noFill/>
                        </a:ln>
                        <a:solidFill>
                          <a:srgbClr val="0D97B3"/>
                        </a:solidFill>
                        <a:effectLst/>
                        <a:latin typeface="UVN Nguyen Du" panose="04030805020802020802" pitchFamily="82" charset="0"/>
                      </a:endParaRPr>
                    </a:p>
                  </a:txBody>
                  <a:tcPr anchor="ctr" horzOverflow="overflow">
                    <a:cell3D prstMaterial="dkEdge">
                      <a:bevel/>
                      <a:lightRig rig="flood" dir="t"/>
                    </a:cell3D>
                  </a:tcPr>
                </a:tc>
                <a:extLst>
                  <a:ext uri="{0D108BD9-81ED-4DB2-BD59-A6C34878D82A}">
                    <a16:rowId xmlns:a16="http://schemas.microsoft.com/office/drawing/2014/main" val="10003"/>
                  </a:ext>
                </a:extLst>
              </a:tr>
            </a:tbl>
          </a:graphicData>
        </a:graphic>
      </p:graphicFrame>
      <p:graphicFrame>
        <p:nvGraphicFramePr>
          <p:cNvPr id="6" name="Group 340"/>
          <p:cNvGraphicFramePr>
            <a:graphicFrameLocks noGrp="1"/>
          </p:cNvGraphicFramePr>
          <p:nvPr>
            <p:extLst>
              <p:ext uri="{D42A27DB-BD31-4B8C-83A1-F6EECF244321}">
                <p14:modId xmlns:p14="http://schemas.microsoft.com/office/powerpoint/2010/main" val="1667986198"/>
              </p:ext>
            </p:extLst>
          </p:nvPr>
        </p:nvGraphicFramePr>
        <p:xfrm>
          <a:off x="8075428" y="3665339"/>
          <a:ext cx="3918119" cy="1042035"/>
        </p:xfrm>
        <a:graphic>
          <a:graphicData uri="http://schemas.openxmlformats.org/drawingml/2006/table">
            <a:tbl>
              <a:tblPr>
                <a:tableStyleId>{E8B1032C-EA38-4F05-BA0D-38AFFFC7BED3}</a:tableStyleId>
              </a:tblPr>
              <a:tblGrid>
                <a:gridCol w="1257396">
                  <a:extLst>
                    <a:ext uri="{9D8B030D-6E8A-4147-A177-3AD203B41FA5}">
                      <a16:colId xmlns:a16="http://schemas.microsoft.com/office/drawing/2014/main" val="20000"/>
                    </a:ext>
                  </a:extLst>
                </a:gridCol>
                <a:gridCol w="2660723">
                  <a:extLst>
                    <a:ext uri="{9D8B030D-6E8A-4147-A177-3AD203B41FA5}">
                      <a16:colId xmlns:a16="http://schemas.microsoft.com/office/drawing/2014/main" val="20001"/>
                    </a:ext>
                  </a:extLst>
                </a:gridCol>
              </a:tblGrid>
              <a:tr h="52387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800" u="none" strike="noStrike" cap="none" normalizeH="0" baseline="0">
                          <a:ln>
                            <a:noFill/>
                          </a:ln>
                          <a:solidFill>
                            <a:srgbClr val="008000"/>
                          </a:solidFill>
                          <a:effectLst/>
                          <a:latin typeface="UVN Nguyen Du" panose="04030805020802020802" pitchFamily="82" charset="0"/>
                        </a:rPr>
                        <a:t>b</a:t>
                      </a:r>
                      <a:endParaRPr kumimoji="0" lang="en-US" altLang="en-US" sz="2800" b="1" i="0" u="none" strike="noStrike" cap="none" normalizeH="0" baseline="0">
                        <a:ln>
                          <a:noFill/>
                        </a:ln>
                        <a:solidFill>
                          <a:srgbClr val="008000"/>
                        </a:solidFill>
                        <a:effectLst/>
                        <a:latin typeface="UVN Nguyen Du" panose="04030805020802020802" pitchFamily="82" charset="0"/>
                      </a:endParaRPr>
                    </a:p>
                  </a:txBody>
                  <a:tcPr anchor="ctr" horzOverflow="overflow">
                    <a:cell3D prstMaterial="dkEdge">
                      <a:bevel/>
                      <a:lightRig rig="flood" dir="t"/>
                    </a:cell3D>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800" u="none" strike="noStrike" cap="none" normalizeH="0" baseline="0">
                          <a:ln>
                            <a:noFill/>
                          </a:ln>
                          <a:solidFill>
                            <a:srgbClr val="008000"/>
                          </a:solidFill>
                          <a:effectLst/>
                          <a:latin typeface="UVN Nguyen Du" panose="04030805020802020802" pitchFamily="82" charset="0"/>
                        </a:rPr>
                        <a:t>97 - b</a:t>
                      </a:r>
                      <a:endParaRPr kumimoji="0" lang="en-US" altLang="en-US" sz="2800" b="1" i="0" u="none" strike="noStrike" cap="none" normalizeH="0" baseline="0">
                        <a:ln>
                          <a:noFill/>
                        </a:ln>
                        <a:solidFill>
                          <a:srgbClr val="008000"/>
                        </a:solidFill>
                        <a:effectLst/>
                        <a:latin typeface="UVN Nguyen Du" panose="04030805020802020802" pitchFamily="82" charset="0"/>
                      </a:endParaRPr>
                    </a:p>
                  </a:txBody>
                  <a:tcPr anchor="ctr" horzOverflow="overflow">
                    <a:cell3D prstMaterial="dkEdge">
                      <a:bevel/>
                      <a:lightRig rig="flood" dir="t"/>
                    </a:cell3D>
                    <a:solidFill>
                      <a:schemeClr val="accent5">
                        <a:lumMod val="20000"/>
                        <a:lumOff val="80000"/>
                      </a:schemeClr>
                    </a:solidFill>
                  </a:tcPr>
                </a:tc>
                <a:extLst>
                  <a:ext uri="{0D108BD9-81ED-4DB2-BD59-A6C34878D82A}">
                    <a16:rowId xmlns:a16="http://schemas.microsoft.com/office/drawing/2014/main" val="10000"/>
                  </a:ext>
                </a:extLst>
              </a:tr>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800" u="none" strike="noStrike" cap="none" normalizeH="0" baseline="0">
                          <a:ln>
                            <a:noFill/>
                          </a:ln>
                          <a:solidFill>
                            <a:srgbClr val="0D97B3"/>
                          </a:solidFill>
                          <a:effectLst/>
                          <a:latin typeface="UVN Nguyen Du" panose="04030805020802020802" pitchFamily="82" charset="0"/>
                        </a:rPr>
                        <a:t>37</a:t>
                      </a:r>
                      <a:endParaRPr kumimoji="0" lang="en-US" altLang="en-US" sz="2800" b="1" i="0" u="none" strike="noStrike" cap="none" normalizeH="0" baseline="0">
                        <a:ln>
                          <a:noFill/>
                        </a:ln>
                        <a:solidFill>
                          <a:srgbClr val="0D97B3"/>
                        </a:solidFill>
                        <a:effectLst/>
                        <a:latin typeface="UVN Nguyen Du" panose="04030805020802020802" pitchFamily="82" charset="0"/>
                      </a:endParaRPr>
                    </a:p>
                  </a:txBody>
                  <a:tcPr anchor="ctr" horzOverflow="overflow">
                    <a:cell3D prstMaterial="dkEdge">
                      <a:bevel/>
                      <a:lightRig rig="flood" dir="t"/>
                    </a:cell3D>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2800" b="1" i="0" u="none" strike="noStrike" cap="none" normalizeH="0" baseline="0">
                        <a:ln>
                          <a:noFill/>
                        </a:ln>
                        <a:solidFill>
                          <a:srgbClr val="0D97B3"/>
                        </a:solidFill>
                        <a:effectLst/>
                        <a:latin typeface="UVN Nguyen Du" panose="04030805020802020802" pitchFamily="82" charset="0"/>
                      </a:endParaRPr>
                    </a:p>
                  </a:txBody>
                  <a:tcPr anchor="ctr" horzOverflow="overflow">
                    <a:cell3D prstMaterial="dkEdge">
                      <a:bevel/>
                      <a:lightRig rig="flood" dir="t"/>
                    </a:cell3D>
                  </a:tcPr>
                </a:tc>
                <a:extLst>
                  <a:ext uri="{0D108BD9-81ED-4DB2-BD59-A6C34878D82A}">
                    <a16:rowId xmlns:a16="http://schemas.microsoft.com/office/drawing/2014/main" val="10002"/>
                  </a:ext>
                </a:extLst>
              </a:tr>
            </a:tbl>
          </a:graphicData>
        </a:graphic>
      </p:graphicFrame>
      <p:sp>
        <p:nvSpPr>
          <p:cNvPr id="7" name="Oval 6"/>
          <p:cNvSpPr/>
          <p:nvPr/>
        </p:nvSpPr>
        <p:spPr>
          <a:xfrm>
            <a:off x="331035" y="1837833"/>
            <a:ext cx="793904" cy="735747"/>
          </a:xfrm>
          <a:prstGeom prst="ellipse">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en-US" altLang="en-US" sz="2800" b="1">
                <a:solidFill>
                  <a:srgbClr val="0CB505"/>
                </a:solidFill>
                <a:latin typeface="UVN Mang Tre" panose="00000400000000000000" pitchFamily="2" charset="0"/>
                <a:cs typeface="Times New Roman" panose="02020603050405020304" charset="0"/>
              </a:rPr>
              <a:t>a)</a:t>
            </a:r>
            <a:endParaRPr lang="en-US" altLang="en-US" sz="2800" b="1" dirty="0">
              <a:solidFill>
                <a:srgbClr val="0CB505"/>
              </a:solidFill>
              <a:latin typeface="UVN Mang Tre" panose="00000400000000000000" pitchFamily="2" charset="0"/>
              <a:cs typeface="Times New Roman" panose="02020603050405020304" charset="0"/>
            </a:endParaRPr>
          </a:p>
        </p:txBody>
      </p:sp>
      <p:sp>
        <p:nvSpPr>
          <p:cNvPr id="8" name="Oval 7"/>
          <p:cNvSpPr/>
          <p:nvPr/>
        </p:nvSpPr>
        <p:spPr>
          <a:xfrm>
            <a:off x="7098927" y="1917472"/>
            <a:ext cx="793904" cy="735747"/>
          </a:xfrm>
          <a:prstGeom prst="ellipse">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en-US" altLang="en-US" sz="2800" b="1">
                <a:solidFill>
                  <a:srgbClr val="0CB505"/>
                </a:solidFill>
                <a:latin typeface="UVN Mang Tre" panose="00000400000000000000" pitchFamily="2" charset="0"/>
                <a:cs typeface="Times New Roman" panose="02020603050405020304" charset="0"/>
              </a:rPr>
              <a:t>b)</a:t>
            </a:r>
            <a:endParaRPr lang="en-US" altLang="en-US" sz="2800" b="1" dirty="0">
              <a:solidFill>
                <a:srgbClr val="0CB505"/>
              </a:solidFill>
              <a:latin typeface="UVN Mang Tre" panose="00000400000000000000" pitchFamily="2" charset="0"/>
              <a:cs typeface="Times New Roman" panose="02020603050405020304" charset="0"/>
            </a:endParaRPr>
          </a:p>
        </p:txBody>
      </p:sp>
      <p:sp>
        <p:nvSpPr>
          <p:cNvPr id="9" name="Oval 8"/>
          <p:cNvSpPr/>
          <p:nvPr/>
        </p:nvSpPr>
        <p:spPr>
          <a:xfrm>
            <a:off x="331035" y="3930359"/>
            <a:ext cx="793904" cy="735747"/>
          </a:xfrm>
          <a:prstGeom prst="ellipse">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en-US" altLang="en-US" sz="2800" b="1">
                <a:solidFill>
                  <a:srgbClr val="0CB505"/>
                </a:solidFill>
                <a:latin typeface="UVN Mang Tre" panose="00000400000000000000" pitchFamily="2" charset="0"/>
                <a:cs typeface="Times New Roman" panose="02020603050405020304" charset="0"/>
              </a:rPr>
              <a:t>c)</a:t>
            </a:r>
            <a:endParaRPr lang="en-US" altLang="en-US" sz="2800" b="1" dirty="0">
              <a:solidFill>
                <a:srgbClr val="0CB505"/>
              </a:solidFill>
              <a:latin typeface="UVN Mang Tre" panose="00000400000000000000" pitchFamily="2" charset="0"/>
              <a:cs typeface="Times New Roman" panose="02020603050405020304" charset="0"/>
            </a:endParaRPr>
          </a:p>
        </p:txBody>
      </p:sp>
      <p:sp>
        <p:nvSpPr>
          <p:cNvPr id="10" name="Oval 9"/>
          <p:cNvSpPr/>
          <p:nvPr/>
        </p:nvSpPr>
        <p:spPr>
          <a:xfrm>
            <a:off x="7098927" y="3838129"/>
            <a:ext cx="793904" cy="735747"/>
          </a:xfrm>
          <a:prstGeom prst="ellipse">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en-US" altLang="en-US" sz="2800" b="1">
                <a:solidFill>
                  <a:srgbClr val="0CB505"/>
                </a:solidFill>
                <a:latin typeface="UVN Mang Tre" panose="00000400000000000000" pitchFamily="2" charset="0"/>
                <a:cs typeface="Times New Roman" panose="02020603050405020304" charset="0"/>
              </a:rPr>
              <a:t>d)</a:t>
            </a:r>
            <a:endParaRPr lang="en-US" altLang="en-US" sz="2800" b="1" dirty="0">
              <a:solidFill>
                <a:srgbClr val="0CB505"/>
              </a:solidFill>
              <a:latin typeface="UVN Mang Tre" panose="00000400000000000000" pitchFamily="2" charset="0"/>
              <a:cs typeface="Times New Roman" panose="02020603050405020304" charset="0"/>
            </a:endParaRPr>
          </a:p>
        </p:txBody>
      </p:sp>
      <p:sp>
        <p:nvSpPr>
          <p:cNvPr id="11" name="Rectangle 10"/>
          <p:cNvSpPr/>
          <p:nvPr/>
        </p:nvSpPr>
        <p:spPr>
          <a:xfrm>
            <a:off x="3526945" y="5003636"/>
            <a:ext cx="8246632" cy="461665"/>
          </a:xfrm>
          <a:prstGeom prst="rect">
            <a:avLst/>
          </a:prstGeom>
          <a:solidFill>
            <a:schemeClr val="accent5">
              <a:lumMod val="40000"/>
              <a:lumOff val="60000"/>
            </a:schemeClr>
          </a:solidFill>
          <a:ln>
            <a:solidFill>
              <a:srgbClr val="E8E4C8"/>
            </a:solidFill>
          </a:ln>
        </p:spPr>
        <p:txBody>
          <a:bodyPr wrap="square">
            <a:spAutoFit/>
          </a:bodyPr>
          <a:lstStyle/>
          <a:p>
            <a:pPr algn="ctr"/>
            <a:r>
              <a:rPr lang="en-US" altLang="en-US" sz="2400">
                <a:solidFill>
                  <a:srgbClr val="002060"/>
                </a:solidFill>
                <a:latin typeface="UVN Cat Bien" panose="02090603050305020704" pitchFamily="18" charset="0"/>
              </a:rPr>
              <a:t>Mỗi lần thay chữ bằng số ta tính được gì của biểu thức đó?</a:t>
            </a:r>
            <a:endParaRPr lang="en-US" altLang="en-US" sz="2400" dirty="0">
              <a:solidFill>
                <a:srgbClr val="002060"/>
              </a:solidFill>
              <a:latin typeface="UVN Cat Bien" panose="02090603050305020704" pitchFamily="18" charset="0"/>
            </a:endParaRPr>
          </a:p>
        </p:txBody>
      </p:sp>
      <p:grpSp>
        <p:nvGrpSpPr>
          <p:cNvPr id="12" name="Group 11"/>
          <p:cNvGrpSpPr/>
          <p:nvPr/>
        </p:nvGrpSpPr>
        <p:grpSpPr>
          <a:xfrm>
            <a:off x="346897" y="4965671"/>
            <a:ext cx="2873218" cy="996546"/>
            <a:chOff x="-2294770" y="5364038"/>
            <a:chExt cx="4416008" cy="1360839"/>
          </a:xfrm>
        </p:grpSpPr>
        <p:pic>
          <p:nvPicPr>
            <p:cNvPr id="13" name="9Slide.vn 77">
              <a:extLst>
                <a:ext uri="{FF2B5EF4-FFF2-40B4-BE49-F238E27FC236}">
                  <a16:creationId xmlns:a16="http://schemas.microsoft.com/office/drawing/2014/main" id="{515F735E-A24D-401A-A266-0761183BC756}"/>
                </a:ext>
              </a:extLst>
            </p:cNvPr>
            <p:cNvPicPr>
              <a:picLocks noChangeAspect="1"/>
            </p:cNvPicPr>
            <p:nvPr/>
          </p:nvPicPr>
          <p:blipFill>
            <a:blip r:embed="rId2"/>
            <a:stretch>
              <a:fillRect/>
            </a:stretch>
          </p:blipFill>
          <p:spPr>
            <a:xfrm>
              <a:off x="-2294770" y="5364038"/>
              <a:ext cx="4416008" cy="1360839"/>
            </a:xfrm>
            <a:prstGeom prst="rect">
              <a:avLst/>
            </a:prstGeom>
          </p:spPr>
        </p:pic>
        <p:sp>
          <p:nvSpPr>
            <p:cNvPr id="14" name="Rectangle 13"/>
            <p:cNvSpPr/>
            <p:nvPr/>
          </p:nvSpPr>
          <p:spPr>
            <a:xfrm>
              <a:off x="-705724" y="5736717"/>
              <a:ext cx="2810851" cy="630429"/>
            </a:xfrm>
            <a:prstGeom prst="rect">
              <a:avLst/>
            </a:prstGeom>
          </p:spPr>
          <p:txBody>
            <a:bodyPr wrap="none">
              <a:spAutoFit/>
            </a:bodyPr>
            <a:lstStyle/>
            <a:p>
              <a:r>
                <a:rPr lang="en-US" altLang="en-US" sz="2400">
                  <a:solidFill>
                    <a:srgbClr val="FF6F4B"/>
                  </a:solidFill>
                  <a:latin typeface="UVN Nguyen Du" panose="04030805020802020802" pitchFamily="82" charset="0"/>
                </a:rPr>
                <a:t>Nhận xét: </a:t>
              </a:r>
              <a:endParaRPr lang="en-US" sz="2400">
                <a:solidFill>
                  <a:srgbClr val="FF6F4B"/>
                </a:solidFill>
                <a:latin typeface="UVN Nguyen Du" panose="04030805020802020802" pitchFamily="82" charset="0"/>
              </a:endParaRPr>
            </a:p>
          </p:txBody>
        </p:sp>
      </p:grpSp>
      <p:sp>
        <p:nvSpPr>
          <p:cNvPr id="15" name="Rectangle 14"/>
          <p:cNvSpPr/>
          <p:nvPr/>
        </p:nvSpPr>
        <p:spPr>
          <a:xfrm>
            <a:off x="3373529" y="5469417"/>
            <a:ext cx="8553463" cy="1077218"/>
          </a:xfrm>
          <a:prstGeom prst="rect">
            <a:avLst/>
          </a:prstGeom>
          <a:solidFill>
            <a:schemeClr val="accent5">
              <a:lumMod val="40000"/>
              <a:lumOff val="60000"/>
            </a:schemeClr>
          </a:solidFill>
          <a:ln>
            <a:solidFill>
              <a:srgbClr val="E8E4C8"/>
            </a:solidFill>
          </a:ln>
        </p:spPr>
        <p:txBody>
          <a:bodyPr wrap="square">
            <a:spAutoFit/>
          </a:bodyPr>
          <a:lstStyle/>
          <a:p>
            <a:pPr algn="ctr"/>
            <a:r>
              <a:rPr lang="en-US" altLang="en-US" sz="3200">
                <a:solidFill>
                  <a:srgbClr val="FF3E11"/>
                </a:solidFill>
                <a:latin typeface="UVN Cat Bien Nhe" panose="02090503050305090704" pitchFamily="18" charset="0"/>
              </a:rPr>
              <a:t>Mỗi lần thay chữ bằng số ta tính được giá trị của biểu thức đó.</a:t>
            </a:r>
            <a:endParaRPr lang="en-US" altLang="en-US" sz="3200" dirty="0">
              <a:solidFill>
                <a:srgbClr val="FF3E11"/>
              </a:solidFill>
              <a:latin typeface="UVN Cat Bien Nhe" panose="02090503050305090704" pitchFamily="18" charset="0"/>
            </a:endParaRPr>
          </a:p>
        </p:txBody>
      </p:sp>
      <p:sp>
        <p:nvSpPr>
          <p:cNvPr id="16" name="Rectangle 15"/>
          <p:cNvSpPr/>
          <p:nvPr/>
        </p:nvSpPr>
        <p:spPr>
          <a:xfrm>
            <a:off x="3201746" y="2853299"/>
            <a:ext cx="2363147" cy="523220"/>
          </a:xfrm>
          <a:prstGeom prst="rect">
            <a:avLst/>
          </a:prstGeom>
        </p:spPr>
        <p:txBody>
          <a:bodyPr wrap="none">
            <a:spAutoFit/>
          </a:bodyPr>
          <a:lstStyle/>
          <a:p>
            <a:pPr lvl="0" algn="ctr" fontAlgn="base">
              <a:spcBef>
                <a:spcPct val="20000"/>
              </a:spcBef>
              <a:spcAft>
                <a:spcPct val="0"/>
              </a:spcAft>
            </a:pPr>
            <a:r>
              <a:rPr lang="en-US" altLang="en-US" sz="2800" b="1">
                <a:solidFill>
                  <a:srgbClr val="0D97B3"/>
                </a:solidFill>
                <a:latin typeface="UVN Nguyen Du" panose="04030805020802020802" pitchFamily="82" charset="0"/>
              </a:rPr>
              <a:t>6 x 10 = 60</a:t>
            </a:r>
          </a:p>
        </p:txBody>
      </p:sp>
      <p:sp>
        <p:nvSpPr>
          <p:cNvPr id="17" name="Rectangle 16"/>
          <p:cNvSpPr/>
          <p:nvPr/>
        </p:nvSpPr>
        <p:spPr>
          <a:xfrm>
            <a:off x="8745065" y="2423903"/>
            <a:ext cx="2050562" cy="523220"/>
          </a:xfrm>
          <a:prstGeom prst="rect">
            <a:avLst/>
          </a:prstGeom>
        </p:spPr>
        <p:txBody>
          <a:bodyPr wrap="none">
            <a:spAutoFit/>
          </a:bodyPr>
          <a:lstStyle/>
          <a:p>
            <a:pPr lvl="0" algn="ctr" fontAlgn="base">
              <a:spcBef>
                <a:spcPct val="20000"/>
              </a:spcBef>
              <a:spcAft>
                <a:spcPct val="0"/>
              </a:spcAft>
            </a:pPr>
            <a:r>
              <a:rPr lang="en-US" altLang="en-US" sz="2800" b="1">
                <a:solidFill>
                  <a:srgbClr val="0D97B3"/>
                </a:solidFill>
                <a:latin typeface="UVN Nguyen Du" panose="04030805020802020802" pitchFamily="82" charset="0"/>
              </a:rPr>
              <a:t>18 : 6 = 3</a:t>
            </a:r>
          </a:p>
        </p:txBody>
      </p:sp>
      <p:sp>
        <p:nvSpPr>
          <p:cNvPr id="18" name="Rectangle 17"/>
          <p:cNvSpPr/>
          <p:nvPr/>
        </p:nvSpPr>
        <p:spPr>
          <a:xfrm>
            <a:off x="3201089" y="4292669"/>
            <a:ext cx="3188694" cy="523220"/>
          </a:xfrm>
          <a:prstGeom prst="rect">
            <a:avLst/>
          </a:prstGeom>
        </p:spPr>
        <p:txBody>
          <a:bodyPr wrap="none">
            <a:spAutoFit/>
          </a:bodyPr>
          <a:lstStyle/>
          <a:p>
            <a:pPr lvl="0" algn="ctr" fontAlgn="base">
              <a:spcBef>
                <a:spcPct val="20000"/>
              </a:spcBef>
              <a:spcAft>
                <a:spcPct val="0"/>
              </a:spcAft>
            </a:pPr>
            <a:r>
              <a:rPr lang="en-US" altLang="en-US" sz="2800" b="1">
                <a:solidFill>
                  <a:srgbClr val="0D97B3"/>
                </a:solidFill>
                <a:latin typeface="UVN Nguyen Du" panose="04030805020802020802" pitchFamily="82" charset="0"/>
              </a:rPr>
              <a:t>100 + 56 = 156</a:t>
            </a:r>
          </a:p>
        </p:txBody>
      </p:sp>
      <p:sp>
        <p:nvSpPr>
          <p:cNvPr id="19" name="Rectangle 18"/>
          <p:cNvSpPr/>
          <p:nvPr/>
        </p:nvSpPr>
        <p:spPr>
          <a:xfrm>
            <a:off x="9405979" y="4209735"/>
            <a:ext cx="2587568" cy="523220"/>
          </a:xfrm>
          <a:prstGeom prst="rect">
            <a:avLst/>
          </a:prstGeom>
        </p:spPr>
        <p:txBody>
          <a:bodyPr wrap="none">
            <a:spAutoFit/>
          </a:bodyPr>
          <a:lstStyle/>
          <a:p>
            <a:pPr lvl="0" algn="ctr" fontAlgn="base">
              <a:spcBef>
                <a:spcPct val="20000"/>
              </a:spcBef>
              <a:spcAft>
                <a:spcPct val="0"/>
              </a:spcAft>
            </a:pPr>
            <a:r>
              <a:rPr lang="en-US" altLang="en-US" sz="2800" b="1">
                <a:solidFill>
                  <a:srgbClr val="0D97B3"/>
                </a:solidFill>
                <a:latin typeface="UVN Nguyen Du" panose="04030805020802020802" pitchFamily="82" charset="0"/>
              </a:rPr>
              <a:t>97 – 37 = 60</a:t>
            </a:r>
          </a:p>
        </p:txBody>
      </p:sp>
    </p:spTree>
    <p:extLst>
      <p:ext uri="{BB962C8B-B14F-4D97-AF65-F5344CB8AC3E}">
        <p14:creationId xmlns:p14="http://schemas.microsoft.com/office/powerpoint/2010/main" val="319110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anim calcmode="lin" valueType="num">
                                      <p:cBhvr>
                                        <p:cTn id="19" dur="500" fill="hold"/>
                                        <p:tgtEl>
                                          <p:spTgt spid="8"/>
                                        </p:tgtEl>
                                        <p:attrNameLst>
                                          <p:attrName>ppt_x</p:attrName>
                                        </p:attrNameLst>
                                      </p:cBhvr>
                                      <p:tavLst>
                                        <p:tav tm="0">
                                          <p:val>
                                            <p:strVal val="#ppt_x"/>
                                          </p:val>
                                        </p:tav>
                                        <p:tav tm="100000">
                                          <p:val>
                                            <p:strVal val="#ppt_x"/>
                                          </p:val>
                                        </p:tav>
                                      </p:tavLst>
                                    </p:anim>
                                    <p:anim calcmode="lin" valueType="num">
                                      <p:cBhvr>
                                        <p:cTn id="20" dur="500" fill="hold"/>
                                        <p:tgtEl>
                                          <p:spTgt spid="8"/>
                                        </p:tgtEl>
                                        <p:attrNameLst>
                                          <p:attrName>ppt_y</p:attrName>
                                        </p:attrNameLst>
                                      </p:cBhvr>
                                      <p:tavLst>
                                        <p:tav tm="0">
                                          <p:val>
                                            <p:strVal val="#ppt_y+.1"/>
                                          </p:val>
                                        </p:tav>
                                        <p:tav tm="100000">
                                          <p:val>
                                            <p:strVal val="#ppt_y"/>
                                          </p:val>
                                        </p:tav>
                                      </p:tavLst>
                                    </p:anim>
                                  </p:childTnLst>
                                </p:cTn>
                              </p:par>
                            </p:childTnLst>
                          </p:cTn>
                        </p:par>
                        <p:par>
                          <p:cTn id="21" fill="hold">
                            <p:stCondLst>
                              <p:cond delay="500"/>
                            </p:stCondLst>
                            <p:childTnLst>
                              <p:par>
                                <p:cTn id="22" presetID="16" presetClass="entr" presetSubtype="21"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anim calcmode="lin" valueType="num">
                                      <p:cBhvr>
                                        <p:cTn id="30" dur="500" fill="hold"/>
                                        <p:tgtEl>
                                          <p:spTgt spid="9"/>
                                        </p:tgtEl>
                                        <p:attrNameLst>
                                          <p:attrName>ppt_x</p:attrName>
                                        </p:attrNameLst>
                                      </p:cBhvr>
                                      <p:tavLst>
                                        <p:tav tm="0">
                                          <p:val>
                                            <p:strVal val="#ppt_x"/>
                                          </p:val>
                                        </p:tav>
                                        <p:tav tm="100000">
                                          <p:val>
                                            <p:strVal val="#ppt_x"/>
                                          </p:val>
                                        </p:tav>
                                      </p:tavLst>
                                    </p:anim>
                                    <p:anim calcmode="lin" valueType="num">
                                      <p:cBhvr>
                                        <p:cTn id="31" dur="500" fill="hold"/>
                                        <p:tgtEl>
                                          <p:spTgt spid="9"/>
                                        </p:tgtEl>
                                        <p:attrNameLst>
                                          <p:attrName>ppt_y</p:attrName>
                                        </p:attrNameLst>
                                      </p:cBhvr>
                                      <p:tavLst>
                                        <p:tav tm="0">
                                          <p:val>
                                            <p:strVal val="#ppt_y+.1"/>
                                          </p:val>
                                        </p:tav>
                                        <p:tav tm="100000">
                                          <p:val>
                                            <p:strVal val="#ppt_y"/>
                                          </p:val>
                                        </p:tav>
                                      </p:tavLst>
                                    </p:anim>
                                  </p:childTnLst>
                                </p:cTn>
                              </p:par>
                            </p:childTnLst>
                          </p:cTn>
                        </p:par>
                        <p:par>
                          <p:cTn id="32" fill="hold">
                            <p:stCondLst>
                              <p:cond delay="500"/>
                            </p:stCondLst>
                            <p:childTnLst>
                              <p:par>
                                <p:cTn id="33" presetID="16" presetClass="entr" presetSubtype="21" fill="hold"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arn(inVertical)">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anim calcmode="lin" valueType="num">
                                      <p:cBhvr>
                                        <p:cTn id="41" dur="500" fill="hold"/>
                                        <p:tgtEl>
                                          <p:spTgt spid="10"/>
                                        </p:tgtEl>
                                        <p:attrNameLst>
                                          <p:attrName>ppt_x</p:attrName>
                                        </p:attrNameLst>
                                      </p:cBhvr>
                                      <p:tavLst>
                                        <p:tav tm="0">
                                          <p:val>
                                            <p:strVal val="#ppt_x"/>
                                          </p:val>
                                        </p:tav>
                                        <p:tav tm="100000">
                                          <p:val>
                                            <p:strVal val="#ppt_x"/>
                                          </p:val>
                                        </p:tav>
                                      </p:tavLst>
                                    </p:anim>
                                    <p:anim calcmode="lin" valueType="num">
                                      <p:cBhvr>
                                        <p:cTn id="42" dur="500" fill="hold"/>
                                        <p:tgtEl>
                                          <p:spTgt spid="10"/>
                                        </p:tgtEl>
                                        <p:attrNameLst>
                                          <p:attrName>ppt_y</p:attrName>
                                        </p:attrNameLst>
                                      </p:cBhvr>
                                      <p:tavLst>
                                        <p:tav tm="0">
                                          <p:val>
                                            <p:strVal val="#ppt_y+.1"/>
                                          </p:val>
                                        </p:tav>
                                        <p:tav tm="100000">
                                          <p:val>
                                            <p:strVal val="#ppt_y"/>
                                          </p:val>
                                        </p:tav>
                                      </p:tavLst>
                                    </p:anim>
                                  </p:childTnLst>
                                </p:cTn>
                              </p:par>
                            </p:childTnLst>
                          </p:cTn>
                        </p:par>
                        <p:par>
                          <p:cTn id="43" fill="hold">
                            <p:stCondLst>
                              <p:cond delay="500"/>
                            </p:stCondLst>
                            <p:childTnLst>
                              <p:par>
                                <p:cTn id="44" presetID="16" presetClass="entr" presetSubtype="21" fill="hold" nodeType="after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barn(inVertical)">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circle(in)">
                                      <p:cBhvr>
                                        <p:cTn id="51" dur="10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circle(in)">
                                      <p:cBhvr>
                                        <p:cTn id="56" dur="100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circle(in)">
                                      <p:cBhvr>
                                        <p:cTn id="61" dur="100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grpId="0" nodeType="click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circle(in)">
                                      <p:cBhvr>
                                        <p:cTn id="66" dur="1000"/>
                                        <p:tgtEl>
                                          <p:spTgt spid="19"/>
                                        </p:tgtEl>
                                      </p:cBhvr>
                                    </p:animEffect>
                                  </p:childTnLst>
                                </p:cTn>
                              </p:par>
                            </p:childTnLst>
                          </p:cTn>
                        </p:par>
                      </p:childTnLst>
                    </p:cTn>
                  </p:par>
                  <p:par>
                    <p:cTn id="67" fill="hold">
                      <p:stCondLst>
                        <p:cond delay="indefinite"/>
                      </p:stCondLst>
                      <p:childTnLst>
                        <p:par>
                          <p:cTn id="68" fill="hold">
                            <p:stCondLst>
                              <p:cond delay="0"/>
                            </p:stCondLst>
                            <p:childTnLst>
                              <p:par>
                                <p:cTn id="69" presetID="23" presetClass="entr" presetSubtype="16" fill="hold" nodeType="clickEffect">
                                  <p:stCondLst>
                                    <p:cond delay="0"/>
                                  </p:stCondLst>
                                  <p:childTnLst>
                                    <p:set>
                                      <p:cBhvr>
                                        <p:cTn id="70" dur="1" fill="hold">
                                          <p:stCondLst>
                                            <p:cond delay="0"/>
                                          </p:stCondLst>
                                        </p:cTn>
                                        <p:tgtEl>
                                          <p:spTgt spid="12"/>
                                        </p:tgtEl>
                                        <p:attrNameLst>
                                          <p:attrName>style.visibility</p:attrName>
                                        </p:attrNameLst>
                                      </p:cBhvr>
                                      <p:to>
                                        <p:strVal val="visible"/>
                                      </p:to>
                                    </p:set>
                                    <p:anim calcmode="lin" valueType="num">
                                      <p:cBhvr>
                                        <p:cTn id="71" dur="500" fill="hold"/>
                                        <p:tgtEl>
                                          <p:spTgt spid="12"/>
                                        </p:tgtEl>
                                        <p:attrNameLst>
                                          <p:attrName>ppt_w</p:attrName>
                                        </p:attrNameLst>
                                      </p:cBhvr>
                                      <p:tavLst>
                                        <p:tav tm="0">
                                          <p:val>
                                            <p:fltVal val="0"/>
                                          </p:val>
                                        </p:tav>
                                        <p:tav tm="100000">
                                          <p:val>
                                            <p:strVal val="#ppt_w"/>
                                          </p:val>
                                        </p:tav>
                                      </p:tavLst>
                                    </p:anim>
                                    <p:anim calcmode="lin" valueType="num">
                                      <p:cBhvr>
                                        <p:cTn id="72"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73" fill="hold">
                      <p:stCondLst>
                        <p:cond delay="indefinite"/>
                      </p:stCondLst>
                      <p:childTnLst>
                        <p:par>
                          <p:cTn id="74" fill="hold">
                            <p:stCondLst>
                              <p:cond delay="0"/>
                            </p:stCondLst>
                            <p:childTnLst>
                              <p:par>
                                <p:cTn id="75" presetID="23" presetClass="entr" presetSubtype="16" fill="hold" grpId="0" nodeType="clickEffect">
                                  <p:stCondLst>
                                    <p:cond delay="0"/>
                                  </p:stCondLst>
                                  <p:childTnLst>
                                    <p:set>
                                      <p:cBhvr>
                                        <p:cTn id="76" dur="1" fill="hold">
                                          <p:stCondLst>
                                            <p:cond delay="0"/>
                                          </p:stCondLst>
                                        </p:cTn>
                                        <p:tgtEl>
                                          <p:spTgt spid="11"/>
                                        </p:tgtEl>
                                        <p:attrNameLst>
                                          <p:attrName>style.visibility</p:attrName>
                                        </p:attrNameLst>
                                      </p:cBhvr>
                                      <p:to>
                                        <p:strVal val="visible"/>
                                      </p:to>
                                    </p:set>
                                    <p:anim calcmode="lin" valueType="num">
                                      <p:cBhvr>
                                        <p:cTn id="77" dur="500" fill="hold"/>
                                        <p:tgtEl>
                                          <p:spTgt spid="11"/>
                                        </p:tgtEl>
                                        <p:attrNameLst>
                                          <p:attrName>ppt_w</p:attrName>
                                        </p:attrNameLst>
                                      </p:cBhvr>
                                      <p:tavLst>
                                        <p:tav tm="0">
                                          <p:val>
                                            <p:fltVal val="0"/>
                                          </p:val>
                                        </p:tav>
                                        <p:tav tm="100000">
                                          <p:val>
                                            <p:strVal val="#ppt_w"/>
                                          </p:val>
                                        </p:tav>
                                      </p:tavLst>
                                    </p:anim>
                                    <p:anim calcmode="lin" valueType="num">
                                      <p:cBhvr>
                                        <p:cTn id="78"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79" fill="hold">
                      <p:stCondLst>
                        <p:cond delay="indefinite"/>
                      </p:stCondLst>
                      <p:childTnLst>
                        <p:par>
                          <p:cTn id="80" fill="hold">
                            <p:stCondLst>
                              <p:cond delay="0"/>
                            </p:stCondLst>
                            <p:childTnLst>
                              <p:par>
                                <p:cTn id="81" presetID="53" presetClass="exit" presetSubtype="32" fill="hold" grpId="1" nodeType="clickEffect">
                                  <p:stCondLst>
                                    <p:cond delay="0"/>
                                  </p:stCondLst>
                                  <p:childTnLst>
                                    <p:anim calcmode="lin" valueType="num">
                                      <p:cBhvr>
                                        <p:cTn id="82" dur="500"/>
                                        <p:tgtEl>
                                          <p:spTgt spid="11"/>
                                        </p:tgtEl>
                                        <p:attrNameLst>
                                          <p:attrName>ppt_w</p:attrName>
                                        </p:attrNameLst>
                                      </p:cBhvr>
                                      <p:tavLst>
                                        <p:tav tm="0">
                                          <p:val>
                                            <p:strVal val="ppt_w"/>
                                          </p:val>
                                        </p:tav>
                                        <p:tav tm="100000">
                                          <p:val>
                                            <p:fltVal val="0"/>
                                          </p:val>
                                        </p:tav>
                                      </p:tavLst>
                                    </p:anim>
                                    <p:anim calcmode="lin" valueType="num">
                                      <p:cBhvr>
                                        <p:cTn id="83" dur="500"/>
                                        <p:tgtEl>
                                          <p:spTgt spid="11"/>
                                        </p:tgtEl>
                                        <p:attrNameLst>
                                          <p:attrName>ppt_h</p:attrName>
                                        </p:attrNameLst>
                                      </p:cBhvr>
                                      <p:tavLst>
                                        <p:tav tm="0">
                                          <p:val>
                                            <p:strVal val="ppt_h"/>
                                          </p:val>
                                        </p:tav>
                                        <p:tav tm="100000">
                                          <p:val>
                                            <p:fltVal val="0"/>
                                          </p:val>
                                        </p:tav>
                                      </p:tavLst>
                                    </p:anim>
                                    <p:animEffect transition="out" filter="fade">
                                      <p:cBhvr>
                                        <p:cTn id="84" dur="500"/>
                                        <p:tgtEl>
                                          <p:spTgt spid="11"/>
                                        </p:tgtEl>
                                      </p:cBhvr>
                                    </p:animEffect>
                                    <p:set>
                                      <p:cBhvr>
                                        <p:cTn id="85" dur="1" fill="hold">
                                          <p:stCondLst>
                                            <p:cond delay="499"/>
                                          </p:stCondLst>
                                        </p:cTn>
                                        <p:tgtEl>
                                          <p:spTgt spid="11"/>
                                        </p:tgtEl>
                                        <p:attrNameLst>
                                          <p:attrName>style.visibility</p:attrName>
                                        </p:attrNameLst>
                                      </p:cBhvr>
                                      <p:to>
                                        <p:strVal val="hidden"/>
                                      </p:to>
                                    </p:set>
                                  </p:childTnLst>
                                </p:cTn>
                              </p:par>
                              <p:par>
                                <p:cTn id="86" presetID="14" presetClass="entr" presetSubtype="10" fill="hold" grpId="0" nodeType="withEffect">
                                  <p:stCondLst>
                                    <p:cond delay="0"/>
                                  </p:stCondLst>
                                  <p:childTnLst>
                                    <p:set>
                                      <p:cBhvr>
                                        <p:cTn id="87" dur="1" fill="hold">
                                          <p:stCondLst>
                                            <p:cond delay="0"/>
                                          </p:stCondLst>
                                        </p:cTn>
                                        <p:tgtEl>
                                          <p:spTgt spid="15"/>
                                        </p:tgtEl>
                                        <p:attrNameLst>
                                          <p:attrName>style.visibility</p:attrName>
                                        </p:attrNameLst>
                                      </p:cBhvr>
                                      <p:to>
                                        <p:strVal val="visible"/>
                                      </p:to>
                                    </p:set>
                                    <p:animEffect transition="in" filter="randombar(horizontal)">
                                      <p:cBhvr>
                                        <p:cTn id="8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1" grpId="1" animBg="1"/>
      <p:bldP spid="15" grpId="0" animBg="1"/>
      <p:bldP spid="16" grpId="0"/>
      <p:bldP spid="17" grpId="0"/>
      <p:bldP spid="18" grpId="0"/>
      <p:bldP spid="1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PowerPointHub-Princess">
      <a:dk1>
        <a:sysClr val="windowText" lastClr="000000"/>
      </a:dk1>
      <a:lt1>
        <a:sysClr val="window" lastClr="FFFFFF"/>
      </a:lt1>
      <a:dk2>
        <a:srgbClr val="44546A"/>
      </a:dk2>
      <a:lt2>
        <a:srgbClr val="E7E6E6"/>
      </a:lt2>
      <a:accent1>
        <a:srgbClr val="FED0D0"/>
      </a:accent1>
      <a:accent2>
        <a:srgbClr val="F9AFAF"/>
      </a:accent2>
      <a:accent3>
        <a:srgbClr val="F77A9A"/>
      </a:accent3>
      <a:accent4>
        <a:srgbClr val="CF2665"/>
      </a:accent4>
      <a:accent5>
        <a:srgbClr val="777D9E"/>
      </a:accent5>
      <a:accent6>
        <a:srgbClr val="5B6087"/>
      </a:accent6>
      <a:hlink>
        <a:srgbClr val="0563C1"/>
      </a:hlink>
      <a:folHlink>
        <a:srgbClr val="954F72"/>
      </a:folHlink>
    </a:clrScheme>
    <a:fontScheme name="Custom 33">
      <a:majorFont>
        <a:latin typeface="Mal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PowerPointHub-Princess">
      <a:dk1>
        <a:sysClr val="windowText" lastClr="000000"/>
      </a:dk1>
      <a:lt1>
        <a:sysClr val="window" lastClr="FFFFFF"/>
      </a:lt1>
      <a:dk2>
        <a:srgbClr val="44546A"/>
      </a:dk2>
      <a:lt2>
        <a:srgbClr val="E7E6E6"/>
      </a:lt2>
      <a:accent1>
        <a:srgbClr val="FED0D0"/>
      </a:accent1>
      <a:accent2>
        <a:srgbClr val="F9AFAF"/>
      </a:accent2>
      <a:accent3>
        <a:srgbClr val="F77A9A"/>
      </a:accent3>
      <a:accent4>
        <a:srgbClr val="CF2665"/>
      </a:accent4>
      <a:accent5>
        <a:srgbClr val="777D9E"/>
      </a:accent5>
      <a:accent6>
        <a:srgbClr val="5B6087"/>
      </a:accent6>
      <a:hlink>
        <a:srgbClr val="0563C1"/>
      </a:hlink>
      <a:folHlink>
        <a:srgbClr val="954F72"/>
      </a:folHlink>
    </a:clrScheme>
    <a:fontScheme name="Custom 33">
      <a:majorFont>
        <a:latin typeface="Mal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PowerPointHub-Princess">
      <a:dk1>
        <a:sysClr val="windowText" lastClr="000000"/>
      </a:dk1>
      <a:lt1>
        <a:sysClr val="window" lastClr="FFFFFF"/>
      </a:lt1>
      <a:dk2>
        <a:srgbClr val="44546A"/>
      </a:dk2>
      <a:lt2>
        <a:srgbClr val="E7E6E6"/>
      </a:lt2>
      <a:accent1>
        <a:srgbClr val="FED0D0"/>
      </a:accent1>
      <a:accent2>
        <a:srgbClr val="F9AFAF"/>
      </a:accent2>
      <a:accent3>
        <a:srgbClr val="F77A9A"/>
      </a:accent3>
      <a:accent4>
        <a:srgbClr val="CF2665"/>
      </a:accent4>
      <a:accent5>
        <a:srgbClr val="777D9E"/>
      </a:accent5>
      <a:accent6>
        <a:srgbClr val="5B6087"/>
      </a:accent6>
      <a:hlink>
        <a:srgbClr val="0563C1"/>
      </a:hlink>
      <a:folHlink>
        <a:srgbClr val="954F72"/>
      </a:folHlink>
    </a:clrScheme>
    <a:fontScheme name="Custom 33">
      <a:majorFont>
        <a:latin typeface="Mal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PowerPointHub-Princess">
      <a:dk1>
        <a:sysClr val="windowText" lastClr="000000"/>
      </a:dk1>
      <a:lt1>
        <a:sysClr val="window" lastClr="FFFFFF"/>
      </a:lt1>
      <a:dk2>
        <a:srgbClr val="44546A"/>
      </a:dk2>
      <a:lt2>
        <a:srgbClr val="E7E6E6"/>
      </a:lt2>
      <a:accent1>
        <a:srgbClr val="FED0D0"/>
      </a:accent1>
      <a:accent2>
        <a:srgbClr val="F9AFAF"/>
      </a:accent2>
      <a:accent3>
        <a:srgbClr val="F77A9A"/>
      </a:accent3>
      <a:accent4>
        <a:srgbClr val="CF2665"/>
      </a:accent4>
      <a:accent5>
        <a:srgbClr val="777D9E"/>
      </a:accent5>
      <a:accent6>
        <a:srgbClr val="5B6087"/>
      </a:accent6>
      <a:hlink>
        <a:srgbClr val="0563C1"/>
      </a:hlink>
      <a:folHlink>
        <a:srgbClr val="954F72"/>
      </a:folHlink>
    </a:clrScheme>
    <a:fontScheme name="Custom 33">
      <a:majorFont>
        <a:latin typeface="Mal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PowerPointHub-Princess">
      <a:dk1>
        <a:sysClr val="windowText" lastClr="000000"/>
      </a:dk1>
      <a:lt1>
        <a:sysClr val="window" lastClr="FFFFFF"/>
      </a:lt1>
      <a:dk2>
        <a:srgbClr val="44546A"/>
      </a:dk2>
      <a:lt2>
        <a:srgbClr val="E7E6E6"/>
      </a:lt2>
      <a:accent1>
        <a:srgbClr val="FED0D0"/>
      </a:accent1>
      <a:accent2>
        <a:srgbClr val="F9AFAF"/>
      </a:accent2>
      <a:accent3>
        <a:srgbClr val="F77A9A"/>
      </a:accent3>
      <a:accent4>
        <a:srgbClr val="CF2665"/>
      </a:accent4>
      <a:accent5>
        <a:srgbClr val="777D9E"/>
      </a:accent5>
      <a:accent6>
        <a:srgbClr val="5B6087"/>
      </a:accent6>
      <a:hlink>
        <a:srgbClr val="0563C1"/>
      </a:hlink>
      <a:folHlink>
        <a:srgbClr val="954F72"/>
      </a:folHlink>
    </a:clrScheme>
    <a:fontScheme name="Custom 33">
      <a:majorFont>
        <a:latin typeface="Mal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TotalTime>
  <Words>622</Words>
  <Application>Microsoft Office PowerPoint</Application>
  <PresentationFormat>Widescreen</PresentationFormat>
  <Paragraphs>117</Paragraphs>
  <Slides>17</Slides>
  <Notes>4</Notes>
  <HiddenSlides>0</HiddenSlides>
  <MMClips>14</MMClips>
  <ScaleCrop>false</ScaleCrop>
  <HeadingPairs>
    <vt:vector size="6" baseType="variant">
      <vt:variant>
        <vt:lpstr>Fonts Used</vt:lpstr>
      </vt:variant>
      <vt:variant>
        <vt:i4>30</vt:i4>
      </vt:variant>
      <vt:variant>
        <vt:lpstr>Theme</vt:lpstr>
      </vt:variant>
      <vt:variant>
        <vt:i4>6</vt:i4>
      </vt:variant>
      <vt:variant>
        <vt:lpstr>Slide Titles</vt:lpstr>
      </vt:variant>
      <vt:variant>
        <vt:i4>17</vt:i4>
      </vt:variant>
    </vt:vector>
  </HeadingPairs>
  <TitlesOfParts>
    <vt:vector size="53" baseType="lpstr">
      <vt:lpstr>#9Slide07 Altus</vt:lpstr>
      <vt:lpstr>Mali</vt:lpstr>
      <vt:lpstr>Calibri Light</vt:lpstr>
      <vt:lpstr>UTM Avo</vt:lpstr>
      <vt:lpstr>UVN Banh Mi</vt:lpstr>
      <vt:lpstr>UVN Nguyen Du</vt:lpstr>
      <vt:lpstr>UTM Soraya</vt:lpstr>
      <vt:lpstr>UTM Gradoo</vt:lpstr>
      <vt:lpstr>SVN-Newton</vt:lpstr>
      <vt:lpstr>UVN Chim Bien Nang</vt:lpstr>
      <vt:lpstr>UVN Mang Tre</vt:lpstr>
      <vt:lpstr>UTM God's Word</vt:lpstr>
      <vt:lpstr>UVN Cat Bien Nhe</vt:lpstr>
      <vt:lpstr>UVN Bai Sau Nang</vt:lpstr>
      <vt:lpstr>Arial</vt:lpstr>
      <vt:lpstr>Calibri</vt:lpstr>
      <vt:lpstr>#9Slide04 Trirong Thin</vt:lpstr>
      <vt:lpstr>UTM Thanh Nhac TL</vt:lpstr>
      <vt:lpstr>UTM Showcard</vt:lpstr>
      <vt:lpstr>iCiel Cadena</vt:lpstr>
      <vt:lpstr>Times New Roman</vt:lpstr>
      <vt:lpstr>UVN Gia Dinh</vt:lpstr>
      <vt:lpstr>Wingdings</vt:lpstr>
      <vt:lpstr>#9Slide07 Koni</vt:lpstr>
      <vt:lpstr>UVN Cat Bien</vt:lpstr>
      <vt:lpstr>UTM Cooper Black</vt:lpstr>
      <vt:lpstr>#9Slide03 SVNCintra</vt:lpstr>
      <vt:lpstr>#9Slide07 HoneyCream</vt:lpstr>
      <vt:lpstr>Microsoft YaHei</vt:lpstr>
      <vt:lpstr>UTM Isadora</vt:lpstr>
      <vt:lpstr>Office Theme</vt:lpstr>
      <vt:lpstr>1_Office Theme</vt:lpstr>
      <vt:lpstr>2_Office Theme</vt:lpstr>
      <vt:lpstr>3_Office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Luyện tập tr7</dc:title>
  <dc:subject>toán 4</dc:subject>
  <dc:creator>BICHTRAN</dc:creator>
  <cp:keywords>MĂNGNONTEAMS</cp:keywords>
  <cp:lastModifiedBy>Dương Thị Lan Anh</cp:lastModifiedBy>
  <cp:revision>21</cp:revision>
  <dcterms:created xsi:type="dcterms:W3CDTF">2022-06-22T12:14:07Z</dcterms:created>
  <dcterms:modified xsi:type="dcterms:W3CDTF">2022-09-09T05:02:09Z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2022-09-09T05:02:04Z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440f52de-eb10-4a91-820b-4f542f5dcfd1</vt:lpwstr>
  </property>
  <property fmtid="{D5CDD505-2E9C-101B-9397-08002B2CF9AE}" pid="8" name="MSIP_Label_defa4170-0d19-0005-0004-bc88714345d2_ContentBits">
    <vt:lpwstr>0</vt:lpwstr>
  </property>
</Properties>
</file>