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19"/>
  </p:notesMasterIdLst>
  <p:sldIdLst>
    <p:sldId id="256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57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4" d="100"/>
          <a:sy n="34" d="100"/>
        </p:scale>
        <p:origin x="1928" y="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D1667-EAD0-4281-836F-123EB52DFE25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CF780-B2D3-46BF-945A-7A59F584E5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53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từng hạt ngọc trai có đánh số để đến câu hỏi.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30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hạt ngọc trai về lại trò chơi Săn Ngọc Trai.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003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0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87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210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73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745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674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080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2206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4053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731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627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9083"/>
          </a:xfrm>
          <a:prstGeom prst="rect">
            <a:avLst/>
          </a:prstGeom>
        </p:spPr>
      </p:pic>
      <p:grpSp>
        <p:nvGrpSpPr>
          <p:cNvPr id="7" name="Group 5"/>
          <p:cNvGrpSpPr/>
          <p:nvPr userDrawn="1"/>
        </p:nvGrpSpPr>
        <p:grpSpPr>
          <a:xfrm>
            <a:off x="312535" y="248194"/>
            <a:ext cx="11561603" cy="6413863"/>
            <a:chOff x="0" y="0"/>
            <a:chExt cx="8041232" cy="5742255"/>
          </a:xfrm>
        </p:grpSpPr>
        <p:sp>
          <p:nvSpPr>
            <p:cNvPr id="8" name="Freeform 6"/>
            <p:cNvSpPr/>
            <p:nvPr/>
          </p:nvSpPr>
          <p:spPr>
            <a:xfrm>
              <a:off x="0" y="-4073"/>
              <a:ext cx="8047623" cy="5748858"/>
            </a:xfrm>
            <a:custGeom>
              <a:avLst/>
              <a:gdLst/>
              <a:ahLst/>
              <a:cxnLst/>
              <a:rect l="l" t="t" r="r" b="b"/>
              <a:pathLst>
                <a:path w="8047623" h="5748858">
                  <a:moveTo>
                    <a:pt x="7419845" y="5694380"/>
                  </a:moveTo>
                  <a:cubicBezTo>
                    <a:pt x="7419845" y="5694380"/>
                    <a:pt x="6688970" y="5748858"/>
                    <a:pt x="5633256" y="5746236"/>
                  </a:cubicBezTo>
                  <a:cubicBezTo>
                    <a:pt x="3101516" y="5744074"/>
                    <a:pt x="1057074" y="5736249"/>
                    <a:pt x="1057074" y="5736249"/>
                  </a:cubicBezTo>
                  <a:cubicBezTo>
                    <a:pt x="812932" y="5727415"/>
                    <a:pt x="449110" y="5706185"/>
                    <a:pt x="282371" y="5648007"/>
                  </a:cubicBezTo>
                  <a:cubicBezTo>
                    <a:pt x="4469" y="5551044"/>
                    <a:pt x="0" y="5377765"/>
                    <a:pt x="0" y="4376960"/>
                  </a:cubicBezTo>
                  <a:lnTo>
                    <a:pt x="0" y="437691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39222" y="15681"/>
                    <a:pt x="4699719" y="7673"/>
                  </a:cubicBezTo>
                  <a:cubicBezTo>
                    <a:pt x="6470043" y="0"/>
                    <a:pt x="7186776" y="6979"/>
                    <a:pt x="7186776" y="6979"/>
                  </a:cubicBezTo>
                  <a:cubicBezTo>
                    <a:pt x="7555084" y="14458"/>
                    <a:pt x="7693344" y="42638"/>
                    <a:pt x="7891083" y="165219"/>
                  </a:cubicBezTo>
                  <a:cubicBezTo>
                    <a:pt x="8042101" y="258836"/>
                    <a:pt x="8047623" y="476157"/>
                    <a:pt x="8038482" y="4376913"/>
                  </a:cubicBezTo>
                  <a:lnTo>
                    <a:pt x="8038482" y="4376960"/>
                  </a:lnTo>
                  <a:cubicBezTo>
                    <a:pt x="8038481" y="5495730"/>
                    <a:pt x="7995697" y="5644318"/>
                    <a:pt x="7419845" y="5694380"/>
                  </a:cubicBezTo>
                  <a:close/>
                </a:path>
              </a:pathLst>
            </a:custGeom>
            <a:solidFill>
              <a:schemeClr val="bg1"/>
            </a:solidFill>
          </p:spPr>
        </p:sp>
      </p:grpSp>
    </p:spTree>
    <p:extLst>
      <p:ext uri="{BB962C8B-B14F-4D97-AF65-F5344CB8AC3E}">
        <p14:creationId xmlns:p14="http://schemas.microsoft.com/office/powerpoint/2010/main" val="35987242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912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019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349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9872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5172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3184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5814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8147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6533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15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844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4813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040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2015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28558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1616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542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5661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6525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599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860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33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4157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9270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308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150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8311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745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412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1924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626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96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070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1145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7887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FFBA4-380A-4607-A017-3E86F5F76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3AE79-3528-4ED8-84E2-C19DEDF2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79ADC-DBB4-4187-A2CA-E444D65C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BFC43-944F-439B-8B77-98C1BBE2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FAA73-EA48-49B5-BF09-D92C7E11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0528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81E29-CA3E-4AE3-9B3F-5A53D083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422BA-68F9-446A-A003-AF60A1A9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F2A88-EC77-4C11-9702-77AFD719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94A40-E7DA-4533-A02E-7760DA2A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170AD-70E0-4DC2-833F-9523F0D1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8646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4A54D-FD63-4F09-AAF6-AA3FB95D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8A6D2-2F67-458A-9AB4-7D0E2BC9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E37A9-EE64-4063-AF53-0DE8F014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F9679-AD9F-47C5-80A7-4BC64DB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434E5-DB09-4BB7-ACBB-FB1E4C69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7009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5D04D-FFB2-4B58-9031-71B682B0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1686F-D084-4556-9B0E-CD0C6C250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AF152A-5056-471A-AADC-42F86A8B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BCB89-6FB2-4B7B-BCC7-2ED11CB2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09C20F-5230-42DD-BDD8-640869C3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AEA15A-D29B-4BAF-823B-6A248F72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8940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5A0A0-C8D2-447E-AC8C-97B1D4AA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49BEB-3F55-46A6-A5AB-1BC9FCEC4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2BF7B-02A3-4592-8268-946108E74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FF6A7D-F417-4255-ADE7-BAD28B89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A71748-A2AF-4A79-8628-435CCD5A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B7D6EC-4A9A-41F5-8C07-59FF5E0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8CCE00-DBDB-4F22-B210-70695CF2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127A3E-04F2-45E1-8AE6-F4F1883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7194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81CE-139A-4932-9557-BA643E68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9F798F-52F2-4B18-BC44-03AD267E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BD140E-5009-4377-85CB-D11E324B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96852-D83F-4484-8D49-26FAEA08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28839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AC289D-2AF0-4BFD-AE09-C7DC13CC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0174DA-D42F-4F41-AD31-6F38AF6C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41168-1F6F-47E3-A78F-64B0BE9F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4013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9628-3956-4E5C-91FA-508E7BA5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47D0-D9BE-4065-9B6A-D5DEC1C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A0715C-4A57-4CDE-A262-A3363EDA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A697C-2814-47E1-897F-5310974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BB498B-BD5C-423F-8103-33307206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8929D-FDF1-403A-9ABD-0A787E04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33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5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0FBF-CC49-4BC7-955B-C44B6128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0568E3-5DF6-4C26-B252-F741B7A6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37D26E-4F4C-47A9-AF3B-5FED09A0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F1237-E0CD-41EC-9B4E-6675769C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F2037-E371-42E9-9FD6-549A3A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9B4E5F-8217-4A70-8CF6-786C5010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6532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EEE5C-212D-4EE3-B3E0-BCCDD19A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24FC5E-2A28-4C18-927E-6F11D9A2D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0D685-81F2-4451-9201-9EAE0CD8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AB344-40FC-4644-A58D-E67C90BA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5511B-B910-4CAD-9D0D-B76AA8AB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8846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E3083-E35C-4D79-BCC1-EEC942758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0E528-B624-4A73-BE18-BC179F6DC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965E-F465-484E-911D-E6EAA352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20B76-471B-4267-B751-D79351EBA3C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8ED23-4577-49A9-B1A2-E0CE05BB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9AFD2-83CB-49C5-9777-5D5F71E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AB54DF-ACF0-47F8-8126-4AD250B41D44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02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5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25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716D3-B784-47D1-89E1-6E91C6546B41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D9E8AA-2294-4D28-9AEC-745AEC4BF83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84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EC274-385E-493F-B839-0174A9E23DBF}" type="datetimeFigureOut">
              <a:rPr lang="en-US" smtClean="0"/>
              <a:t>8/13/2022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7D22C-17A8-441B-A76B-2A3F5DB63A2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11184-A0E8-3F62-314D-D53B640992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A0FDEC-876F-1B1E-B1B7-71E118566F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A3D3B12A-B62F-50E0-B2F6-C4D69A5F1CD4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0AAE9A1-D5B0-7185-B041-38B9A007E870}"/>
              </a:ext>
            </a:extLst>
          </p:cNvPr>
          <p:cNvSpPr txBox="1">
            <a:spLocks/>
          </p:cNvSpPr>
          <p:nvPr userDrawn="1"/>
        </p:nvSpPr>
        <p:spPr>
          <a:xfrm>
            <a:off x="1435010" y="88836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FD06B0-E47A-956D-E22D-856E7F95B8C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3122439-56FB-E343-BD55-3C128A68733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36AF222-EDC2-1B2F-6422-109D5419A49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A9F0B98-AF1F-4EE9-4192-DBCEA1939FA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1A9184B-EEA2-CBB5-E1D1-9B09EA8AF1BE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12D9CB-26B6-2172-ACCB-6346A9A08CB9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err="1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>
                <a:solidFill>
                  <a:srgbClr val="2E9733"/>
                </a:solidFill>
                <a:effectLst>
                  <a:outerShdw dist="165100" dir="2700000" sx="99000" sy="99000" algn="tl" rotWithShape="0">
                    <a:schemeClr val="bg1">
                      <a:alpha val="63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>
              <a:solidFill>
                <a:srgbClr val="2E9733"/>
              </a:solidFill>
              <a:effectLst>
                <a:outerShdw dist="165100" dir="2700000" sx="99000" sy="99000" algn="tl" rotWithShape="0">
                  <a:schemeClr val="bg1">
                    <a:alpha val="63000"/>
                  </a:schemeClr>
                </a:outerShdw>
                <a:reflection blurRad="6350" stA="55000" endA="300" endPos="45500" dir="5400000" sy="-10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7FFEEA-8601-A717-5B95-69C1099E6741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600" kern="0"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latin typeface="#9Slide05 Aphrodite Pro" panose="02000000000000000000" pitchFamily="2" charset="0"/>
                <a:cs typeface="#9Slide05 Bodega Script" pitchFamily="2" charset="0"/>
                <a:sym typeface="Arial"/>
              </a:rPr>
              <a:t>Măng Non</a:t>
            </a:r>
            <a:endParaRPr lang="id-ID" sz="1600" kern="0"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latin typeface="#9Slide05 Aphrodite Pro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C731C-36B9-294B-0B56-8890BEF3F61E}"/>
              </a:ext>
            </a:extLst>
          </p:cNvPr>
          <p:cNvSpPr txBox="1"/>
          <p:nvPr userDrawn="1"/>
        </p:nvSpPr>
        <p:spPr>
          <a:xfrm>
            <a:off x="523006" y="9495369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48981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6624" y="7232658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2981908" y="83118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B876F7-8BE0-96F7-C015-F56DF6A73EFB}"/>
              </a:ext>
            </a:extLst>
          </p:cNvPr>
          <p:cNvSpPr txBox="1"/>
          <p:nvPr userDrawn="1"/>
        </p:nvSpPr>
        <p:spPr>
          <a:xfrm>
            <a:off x="233274" y="712590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64264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6624" y="7232658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2981908" y="83118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B1390F-F10E-794B-DC2B-A4390B88115E}"/>
              </a:ext>
            </a:extLst>
          </p:cNvPr>
          <p:cNvSpPr txBox="1"/>
          <p:nvPr userDrawn="1"/>
        </p:nvSpPr>
        <p:spPr>
          <a:xfrm>
            <a:off x="233274" y="712590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1203722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6624" y="7232658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2981908" y="83118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D6B663-8E82-32B4-963E-CC24AA7F10CE}"/>
              </a:ext>
            </a:extLst>
          </p:cNvPr>
          <p:cNvSpPr txBox="1"/>
          <p:nvPr userDrawn="1"/>
        </p:nvSpPr>
        <p:spPr>
          <a:xfrm>
            <a:off x="233274" y="712590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3195721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6624" y="7232658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2981908" y="83118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E9C5F2-B7AC-8A85-90F4-C5127EB1B058}"/>
              </a:ext>
            </a:extLst>
          </p:cNvPr>
          <p:cNvSpPr txBox="1"/>
          <p:nvPr userDrawn="1"/>
        </p:nvSpPr>
        <p:spPr>
          <a:xfrm>
            <a:off x="233274" y="712590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29420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B178E00-AD5E-4B2F-9F79-F62C6CC2B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62A9658-F71D-48F2-A2A0-5F528D7E91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416624" y="7232658"/>
            <a:ext cx="1824009" cy="2002485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5A685EE1-445D-4347-BEF1-D54EEA3A36CA}"/>
              </a:ext>
            </a:extLst>
          </p:cNvPr>
          <p:cNvSpPr txBox="1"/>
          <p:nvPr userDrawn="1"/>
        </p:nvSpPr>
        <p:spPr>
          <a:xfrm>
            <a:off x="2981908" y="831181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12C1CD-2096-4707-8DB3-FCD2533214A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624A7C9-CC27-42EE-ADAE-4F4473DAB4E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DC08487-1B4E-4DB7-BF60-3DC87AB697A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F5A3BC-D09D-40DB-BCF0-7D08F7547B2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1EE674E-D6D9-459B-BEF4-8DB59F1671F9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C562ECFA-7571-428D-A557-E702A04C86DB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0AE47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0AE47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222B14-0827-B58F-C9C8-C24FBE42B0FD}"/>
              </a:ext>
            </a:extLst>
          </p:cNvPr>
          <p:cNvSpPr txBox="1"/>
          <p:nvPr userDrawn="1"/>
        </p:nvSpPr>
        <p:spPr>
          <a:xfrm>
            <a:off x="233274" y="7125904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800" b="1">
                <a:solidFill>
                  <a:srgbClr val="C00000"/>
                </a:solidFill>
                <a:latin typeface="UTM Avo" panose="02040603050506020204" pitchFamily="18" charset="0"/>
              </a:rPr>
              <a:t> Nghiêm cấm buôn bán, sao chép và chỉnh sửa để thu lợi nhuận.</a:t>
            </a:r>
          </a:p>
        </p:txBody>
      </p:sp>
    </p:spTree>
    <p:extLst>
      <p:ext uri="{BB962C8B-B14F-4D97-AF65-F5344CB8AC3E}">
        <p14:creationId xmlns:p14="http://schemas.microsoft.com/office/powerpoint/2010/main" val="204740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40.png"/><Relationship Id="rId26" Type="http://schemas.openxmlformats.org/officeDocument/2006/relationships/image" Target="../media/image47.png"/><Relationship Id="rId21" Type="http://schemas.openxmlformats.org/officeDocument/2006/relationships/image" Target="../media/image43.png"/><Relationship Id="rId34" Type="http://schemas.microsoft.com/office/2007/relationships/hdphoto" Target="../media/hdphoto8.wdp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microsoft.com/office/2007/relationships/hdphoto" Target="../media/hdphoto9.wdp"/><Relationship Id="rId25" Type="http://schemas.openxmlformats.org/officeDocument/2006/relationships/image" Target="../media/image46.png"/><Relationship Id="rId33" Type="http://schemas.openxmlformats.org/officeDocument/2006/relationships/image" Target="../media/image23.png"/><Relationship Id="rId2" Type="http://schemas.openxmlformats.org/officeDocument/2006/relationships/audio" Target="../media/audio4.wav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29" Type="http://schemas.openxmlformats.org/officeDocument/2006/relationships/image" Target="../media/image13.gif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24" Type="http://schemas.openxmlformats.org/officeDocument/2006/relationships/image" Target="../media/image45.png"/><Relationship Id="rId32" Type="http://schemas.microsoft.com/office/2007/relationships/hdphoto" Target="../media/hdphoto7.wdp"/><Relationship Id="rId37" Type="http://schemas.openxmlformats.org/officeDocument/2006/relationships/image" Target="../media/image24.png"/><Relationship Id="rId5" Type="http://schemas.openxmlformats.org/officeDocument/2006/relationships/audio" Target="../media/audio2.wav"/><Relationship Id="rId15" Type="http://schemas.openxmlformats.org/officeDocument/2006/relationships/image" Target="../media/image38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26.png"/><Relationship Id="rId10" Type="http://schemas.openxmlformats.org/officeDocument/2006/relationships/image" Target="../media/image34.png"/><Relationship Id="rId19" Type="http://schemas.openxmlformats.org/officeDocument/2006/relationships/image" Target="../media/image41.png"/><Relationship Id="rId31" Type="http://schemas.openxmlformats.org/officeDocument/2006/relationships/image" Target="../media/image50.png"/><Relationship Id="rId4" Type="http://schemas.openxmlformats.org/officeDocument/2006/relationships/audio" Target="../media/audio1.wav"/><Relationship Id="rId9" Type="http://schemas.openxmlformats.org/officeDocument/2006/relationships/image" Target="../media/image33.png"/><Relationship Id="rId14" Type="http://schemas.openxmlformats.org/officeDocument/2006/relationships/image" Target="../media/image9.png"/><Relationship Id="rId22" Type="http://schemas.microsoft.com/office/2007/relationships/hdphoto" Target="../media/hdphoto10.wdp"/><Relationship Id="rId27" Type="http://schemas.openxmlformats.org/officeDocument/2006/relationships/image" Target="../media/image48.png"/><Relationship Id="rId30" Type="http://schemas.openxmlformats.org/officeDocument/2006/relationships/slide" Target="slide6.xml"/><Relationship Id="rId35" Type="http://schemas.openxmlformats.org/officeDocument/2006/relationships/image" Target="../media/image25.png"/><Relationship Id="rId8" Type="http://schemas.openxmlformats.org/officeDocument/2006/relationships/image" Target="../media/image32.png"/><Relationship Id="rId3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dontchangethislink.peardeckmagic.zone?eyJ0eXBlIjoiZ29vZ2xlLXNsaWRlcy1hZGRvbi1yZXNwb25zZS1mb290ZXIiLCJsYXN0RWRpdGVkQnkiOiIxMDg3MjY5MTA2MzA0MzIyNDAzNDgiLCJwcmVzZW50YXRpb25JZCI6IjFjRC1QSE9wMTRDdXc2M0YxTk45UEtTVm1XUFhjZkFCTEhMbjRoUEtoSVhJIiwiY29udGVudElkIjoiY3VzdG9tLXJlc3BvbnNlLWZyZWVSZXNwb25zZS10ZXh0Iiwic2xpZGVJZCI6Imc3MDhiODc3OTNiXzBfMCIsImNvbnRlbnRJbnN0YW5jZUlkIjoiMWNELVBIT3AxNEN1dzYzRjFOTjlQS1NWbVdQWGNmQUJMSExuNGhQS2hJWEkvODRlYjYwYjEtMTdkMC00OTc4LTg1MGEtNjJmYjExNmQ0NmYwIn0=pearId=magic-pear-metadata-identifier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4.png"/><Relationship Id="rId18" Type="http://schemas.openxmlformats.org/officeDocument/2006/relationships/slide" Target="slide9.xml"/><Relationship Id="rId3" Type="http://schemas.openxmlformats.org/officeDocument/2006/relationships/image" Target="../media/image8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7.xm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slide" Target="slide10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11" Type="http://schemas.openxmlformats.org/officeDocument/2006/relationships/image" Target="../media/image13.gif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23" Type="http://schemas.microsoft.com/office/2007/relationships/hdphoto" Target="../media/hdphoto6.wdp"/><Relationship Id="rId10" Type="http://schemas.microsoft.com/office/2007/relationships/hdphoto" Target="../media/hdphoto5.wdp"/><Relationship Id="rId19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slide" Target="slide8.xml"/><Relationship Id="rId2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microsoft.com/office/2007/relationships/hdphoto" Target="../media/hdphoto8.wdp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5.xml"/><Relationship Id="rId6" Type="http://schemas.openxmlformats.org/officeDocument/2006/relationships/audio" Target="../media/audio4.wav"/><Relationship Id="rId11" Type="http://schemas.microsoft.com/office/2007/relationships/hdphoto" Target="../media/hdphoto7.wdp"/><Relationship Id="rId5" Type="http://schemas.openxmlformats.org/officeDocument/2006/relationships/audio" Target="../media/audio3.wav"/><Relationship Id="rId1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slide" Target="slide6.xml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5.png"/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12" Type="http://schemas.microsoft.com/office/2007/relationships/hdphoto" Target="../media/hdphoto8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7.png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24.png"/><Relationship Id="rId10" Type="http://schemas.microsoft.com/office/2007/relationships/hdphoto" Target="../media/hdphoto7.wdp"/><Relationship Id="rId4" Type="http://schemas.openxmlformats.org/officeDocument/2006/relationships/audio" Target="../media/audio1.wav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6.png"/><Relationship Id="rId3" Type="http://schemas.openxmlformats.org/officeDocument/2006/relationships/audio" Target="../media/audio3.wav"/><Relationship Id="rId7" Type="http://schemas.openxmlformats.org/officeDocument/2006/relationships/image" Target="../media/image13.gif"/><Relationship Id="rId12" Type="http://schemas.microsoft.com/office/2007/relationships/hdphoto" Target="../media/hdphoto8.wdp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8.png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25.png"/><Relationship Id="rId10" Type="http://schemas.microsoft.com/office/2007/relationships/hdphoto" Target="../media/hdphoto7.wdp"/><Relationship Id="rId4" Type="http://schemas.openxmlformats.org/officeDocument/2006/relationships/audio" Target="../media/audio1.wav"/><Relationship Id="rId9" Type="http://schemas.openxmlformats.org/officeDocument/2006/relationships/image" Target="../media/image29.png"/><Relationship Id="rId1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223;p3"/>
          <p:cNvGrpSpPr/>
          <p:nvPr/>
        </p:nvGrpSpPr>
        <p:grpSpPr>
          <a:xfrm rot="15184552">
            <a:off x="9885379" y="606069"/>
            <a:ext cx="1626521" cy="1113381"/>
            <a:chOff x="2307300" y="245600"/>
            <a:chExt cx="923425" cy="632100"/>
          </a:xfrm>
        </p:grpSpPr>
        <p:sp>
          <p:nvSpPr>
            <p:cNvPr id="6" name="Google Shape;224;p3"/>
            <p:cNvSpPr/>
            <p:nvPr/>
          </p:nvSpPr>
          <p:spPr>
            <a:xfrm>
              <a:off x="2548100" y="291475"/>
              <a:ext cx="682625" cy="446275"/>
            </a:xfrm>
            <a:custGeom>
              <a:avLst/>
              <a:gdLst/>
              <a:ahLst/>
              <a:cxnLst/>
              <a:rect l="l" t="t" r="r" b="b"/>
              <a:pathLst>
                <a:path w="27305" h="17851" extrusionOk="0">
                  <a:moveTo>
                    <a:pt x="9592" y="0"/>
                  </a:moveTo>
                  <a:lnTo>
                    <a:pt x="7077" y="4680"/>
                  </a:lnTo>
                  <a:lnTo>
                    <a:pt x="11919" y="5221"/>
                  </a:lnTo>
                  <a:lnTo>
                    <a:pt x="4456" y="9558"/>
                  </a:lnTo>
                  <a:lnTo>
                    <a:pt x="0" y="17851"/>
                  </a:lnTo>
                  <a:lnTo>
                    <a:pt x="27305" y="1980"/>
                  </a:lnTo>
                  <a:lnTo>
                    <a:pt x="95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" name="Google Shape;225;p3"/>
            <p:cNvSpPr/>
            <p:nvPr/>
          </p:nvSpPr>
          <p:spPr>
            <a:xfrm>
              <a:off x="2307300" y="245600"/>
              <a:ext cx="480625" cy="632100"/>
            </a:xfrm>
            <a:custGeom>
              <a:avLst/>
              <a:gdLst/>
              <a:ahLst/>
              <a:cxnLst/>
              <a:rect l="l" t="t" r="r" b="b"/>
              <a:pathLst>
                <a:path w="19225" h="25284" extrusionOk="0">
                  <a:moveTo>
                    <a:pt x="2827" y="1"/>
                  </a:moveTo>
                  <a:lnTo>
                    <a:pt x="1" y="25284"/>
                  </a:lnTo>
                  <a:lnTo>
                    <a:pt x="9632" y="19686"/>
                  </a:lnTo>
                  <a:lnTo>
                    <a:pt x="14088" y="11393"/>
                  </a:lnTo>
                  <a:lnTo>
                    <a:pt x="5989" y="16101"/>
                  </a:lnTo>
                  <a:lnTo>
                    <a:pt x="7180" y="5449"/>
                  </a:lnTo>
                  <a:lnTo>
                    <a:pt x="16709" y="6515"/>
                  </a:lnTo>
                  <a:lnTo>
                    <a:pt x="19224" y="1835"/>
                  </a:lnTo>
                  <a:lnTo>
                    <a:pt x="282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226;p3"/>
            <p:cNvSpPr/>
            <p:nvPr/>
          </p:nvSpPr>
          <p:spPr>
            <a:xfrm>
              <a:off x="3099175" y="326775"/>
              <a:ext cx="19625" cy="42550"/>
            </a:xfrm>
            <a:custGeom>
              <a:avLst/>
              <a:gdLst/>
              <a:ahLst/>
              <a:cxnLst/>
              <a:rect l="l" t="t" r="r" b="b"/>
              <a:pathLst>
                <a:path w="785" h="1702" extrusionOk="0">
                  <a:moveTo>
                    <a:pt x="182" y="0"/>
                  </a:moveTo>
                  <a:lnTo>
                    <a:pt x="0" y="1633"/>
                  </a:lnTo>
                  <a:lnTo>
                    <a:pt x="602" y="1701"/>
                  </a:lnTo>
                  <a:lnTo>
                    <a:pt x="785" y="67"/>
                  </a:lnTo>
                  <a:lnTo>
                    <a:pt x="1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" name="Google Shape;227;p3"/>
            <p:cNvSpPr/>
            <p:nvPr/>
          </p:nvSpPr>
          <p:spPr>
            <a:xfrm>
              <a:off x="3035450" y="319625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1"/>
                  </a:moveTo>
                  <a:lnTo>
                    <a:pt x="1" y="1635"/>
                  </a:lnTo>
                  <a:lnTo>
                    <a:pt x="603" y="1702"/>
                  </a:lnTo>
                  <a:lnTo>
                    <a:pt x="786" y="69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" name="Google Shape;228;p3"/>
            <p:cNvSpPr/>
            <p:nvPr/>
          </p:nvSpPr>
          <p:spPr>
            <a:xfrm>
              <a:off x="2971900" y="312550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0"/>
                  </a:moveTo>
                  <a:lnTo>
                    <a:pt x="1" y="1634"/>
                  </a:lnTo>
                  <a:lnTo>
                    <a:pt x="603" y="1701"/>
                  </a:lnTo>
                  <a:lnTo>
                    <a:pt x="786" y="67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" name="Google Shape;229;p3"/>
            <p:cNvSpPr/>
            <p:nvPr/>
          </p:nvSpPr>
          <p:spPr>
            <a:xfrm>
              <a:off x="2904400" y="305400"/>
              <a:ext cx="23325" cy="75200"/>
            </a:xfrm>
            <a:custGeom>
              <a:avLst/>
              <a:gdLst/>
              <a:ahLst/>
              <a:cxnLst/>
              <a:rect l="l" t="t" r="r" b="b"/>
              <a:pathLst>
                <a:path w="933" h="3008" extrusionOk="0">
                  <a:moveTo>
                    <a:pt x="330" y="1"/>
                  </a:moveTo>
                  <a:lnTo>
                    <a:pt x="1" y="2940"/>
                  </a:lnTo>
                  <a:lnTo>
                    <a:pt x="604" y="3008"/>
                  </a:lnTo>
                  <a:lnTo>
                    <a:pt x="933" y="68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" name="Google Shape;230;p3"/>
            <p:cNvSpPr/>
            <p:nvPr/>
          </p:nvSpPr>
          <p:spPr>
            <a:xfrm>
              <a:off x="2849400" y="298850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0"/>
                  </a:moveTo>
                  <a:lnTo>
                    <a:pt x="0" y="1634"/>
                  </a:lnTo>
                  <a:lnTo>
                    <a:pt x="603" y="1701"/>
                  </a:lnTo>
                  <a:lnTo>
                    <a:pt x="785" y="67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" name="Google Shape;231;p3"/>
            <p:cNvSpPr/>
            <p:nvPr/>
          </p:nvSpPr>
          <p:spPr>
            <a:xfrm>
              <a:off x="2785750" y="291750"/>
              <a:ext cx="19675" cy="42525"/>
            </a:xfrm>
            <a:custGeom>
              <a:avLst/>
              <a:gdLst/>
              <a:ahLst/>
              <a:cxnLst/>
              <a:rect l="l" t="t" r="r" b="b"/>
              <a:pathLst>
                <a:path w="787" h="1701" extrusionOk="0">
                  <a:moveTo>
                    <a:pt x="183" y="0"/>
                  </a:moveTo>
                  <a:lnTo>
                    <a:pt x="1" y="1633"/>
                  </a:lnTo>
                  <a:lnTo>
                    <a:pt x="603" y="1701"/>
                  </a:lnTo>
                  <a:lnTo>
                    <a:pt x="786" y="67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" name="Google Shape;232;p3"/>
            <p:cNvSpPr/>
            <p:nvPr/>
          </p:nvSpPr>
          <p:spPr>
            <a:xfrm>
              <a:off x="2721850" y="284575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0"/>
                  </a:moveTo>
                  <a:lnTo>
                    <a:pt x="0" y="1634"/>
                  </a:lnTo>
                  <a:lnTo>
                    <a:pt x="603" y="1701"/>
                  </a:lnTo>
                  <a:lnTo>
                    <a:pt x="786" y="68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33;p3"/>
            <p:cNvSpPr/>
            <p:nvPr/>
          </p:nvSpPr>
          <p:spPr>
            <a:xfrm>
              <a:off x="2654650" y="277475"/>
              <a:ext cx="23300" cy="75225"/>
            </a:xfrm>
            <a:custGeom>
              <a:avLst/>
              <a:gdLst/>
              <a:ahLst/>
              <a:cxnLst/>
              <a:rect l="l" t="t" r="r" b="b"/>
              <a:pathLst>
                <a:path w="932" h="3009" extrusionOk="0">
                  <a:moveTo>
                    <a:pt x="330" y="0"/>
                  </a:moveTo>
                  <a:lnTo>
                    <a:pt x="1" y="2940"/>
                  </a:lnTo>
                  <a:lnTo>
                    <a:pt x="604" y="3008"/>
                  </a:lnTo>
                  <a:lnTo>
                    <a:pt x="932" y="68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234;p3"/>
            <p:cNvSpPr/>
            <p:nvPr/>
          </p:nvSpPr>
          <p:spPr>
            <a:xfrm>
              <a:off x="2599375" y="270875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0"/>
                  </a:moveTo>
                  <a:lnTo>
                    <a:pt x="0" y="1634"/>
                  </a:lnTo>
                  <a:lnTo>
                    <a:pt x="603" y="1701"/>
                  </a:lnTo>
                  <a:lnTo>
                    <a:pt x="786" y="68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235;p3"/>
            <p:cNvSpPr/>
            <p:nvPr/>
          </p:nvSpPr>
          <p:spPr>
            <a:xfrm>
              <a:off x="2535825" y="263775"/>
              <a:ext cx="19625" cy="42525"/>
            </a:xfrm>
            <a:custGeom>
              <a:avLst/>
              <a:gdLst/>
              <a:ahLst/>
              <a:cxnLst/>
              <a:rect l="l" t="t" r="r" b="b"/>
              <a:pathLst>
                <a:path w="785" h="1701" extrusionOk="0">
                  <a:moveTo>
                    <a:pt x="183" y="0"/>
                  </a:moveTo>
                  <a:lnTo>
                    <a:pt x="0" y="1634"/>
                  </a:lnTo>
                  <a:lnTo>
                    <a:pt x="602" y="1701"/>
                  </a:lnTo>
                  <a:lnTo>
                    <a:pt x="784" y="68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36;p3"/>
            <p:cNvSpPr/>
            <p:nvPr/>
          </p:nvSpPr>
          <p:spPr>
            <a:xfrm>
              <a:off x="2472000" y="256625"/>
              <a:ext cx="19650" cy="42550"/>
            </a:xfrm>
            <a:custGeom>
              <a:avLst/>
              <a:gdLst/>
              <a:ahLst/>
              <a:cxnLst/>
              <a:rect l="l" t="t" r="r" b="b"/>
              <a:pathLst>
                <a:path w="786" h="1702" extrusionOk="0">
                  <a:moveTo>
                    <a:pt x="183" y="1"/>
                  </a:moveTo>
                  <a:lnTo>
                    <a:pt x="0" y="1635"/>
                  </a:lnTo>
                  <a:lnTo>
                    <a:pt x="603" y="1701"/>
                  </a:lnTo>
                  <a:lnTo>
                    <a:pt x="785" y="68"/>
                  </a:lnTo>
                  <a:lnTo>
                    <a:pt x="18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237;p3"/>
            <p:cNvSpPr/>
            <p:nvPr/>
          </p:nvSpPr>
          <p:spPr>
            <a:xfrm>
              <a:off x="2404625" y="249525"/>
              <a:ext cx="23300" cy="75200"/>
            </a:xfrm>
            <a:custGeom>
              <a:avLst/>
              <a:gdLst/>
              <a:ahLst/>
              <a:cxnLst/>
              <a:rect l="l" t="t" r="r" b="b"/>
              <a:pathLst>
                <a:path w="932" h="3008" extrusionOk="0">
                  <a:moveTo>
                    <a:pt x="329" y="0"/>
                  </a:moveTo>
                  <a:lnTo>
                    <a:pt x="1" y="2940"/>
                  </a:lnTo>
                  <a:lnTo>
                    <a:pt x="604" y="3007"/>
                  </a:lnTo>
                  <a:lnTo>
                    <a:pt x="932" y="67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" name="Google Shape;238;p3"/>
          <p:cNvGrpSpPr/>
          <p:nvPr/>
        </p:nvGrpSpPr>
        <p:grpSpPr>
          <a:xfrm>
            <a:off x="969492" y="5016802"/>
            <a:ext cx="1343730" cy="1382992"/>
            <a:chOff x="5072400" y="646975"/>
            <a:chExt cx="871025" cy="896475"/>
          </a:xfrm>
        </p:grpSpPr>
        <p:sp>
          <p:nvSpPr>
            <p:cNvPr id="21" name="Google Shape;239;p3"/>
            <p:cNvSpPr/>
            <p:nvPr/>
          </p:nvSpPr>
          <p:spPr>
            <a:xfrm>
              <a:off x="5153150" y="733625"/>
              <a:ext cx="711200" cy="730600"/>
            </a:xfrm>
            <a:custGeom>
              <a:avLst/>
              <a:gdLst/>
              <a:ahLst/>
              <a:cxnLst/>
              <a:rect l="l" t="t" r="r" b="b"/>
              <a:pathLst>
                <a:path w="28448" h="29224" extrusionOk="0">
                  <a:moveTo>
                    <a:pt x="24154" y="0"/>
                  </a:moveTo>
                  <a:lnTo>
                    <a:pt x="1" y="25091"/>
                  </a:lnTo>
                  <a:lnTo>
                    <a:pt x="4294" y="29224"/>
                  </a:lnTo>
                  <a:lnTo>
                    <a:pt x="28447" y="4133"/>
                  </a:lnTo>
                  <a:lnTo>
                    <a:pt x="24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40;p3"/>
            <p:cNvSpPr/>
            <p:nvPr/>
          </p:nvSpPr>
          <p:spPr>
            <a:xfrm>
              <a:off x="5148502" y="813018"/>
              <a:ext cx="637575" cy="659750"/>
            </a:xfrm>
            <a:custGeom>
              <a:avLst/>
              <a:gdLst/>
              <a:ahLst/>
              <a:cxnLst/>
              <a:rect l="l" t="t" r="r" b="b"/>
              <a:pathLst>
                <a:path w="25503" h="26390" extrusionOk="0">
                  <a:moveTo>
                    <a:pt x="24154" y="1"/>
                  </a:moveTo>
                  <a:lnTo>
                    <a:pt x="0" y="25091"/>
                  </a:lnTo>
                  <a:lnTo>
                    <a:pt x="1349" y="26390"/>
                  </a:lnTo>
                  <a:lnTo>
                    <a:pt x="25502" y="1299"/>
                  </a:lnTo>
                  <a:lnTo>
                    <a:pt x="24154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41;p3"/>
            <p:cNvSpPr/>
            <p:nvPr/>
          </p:nvSpPr>
          <p:spPr>
            <a:xfrm>
              <a:off x="5072400" y="1360975"/>
              <a:ext cx="111950" cy="174650"/>
            </a:xfrm>
            <a:custGeom>
              <a:avLst/>
              <a:gdLst/>
              <a:ahLst/>
              <a:cxnLst/>
              <a:rect l="l" t="t" r="r" b="b"/>
              <a:pathLst>
                <a:path w="4478" h="6986" extrusionOk="0">
                  <a:moveTo>
                    <a:pt x="3227" y="0"/>
                  </a:moveTo>
                  <a:lnTo>
                    <a:pt x="779" y="2542"/>
                  </a:lnTo>
                  <a:cubicBezTo>
                    <a:pt x="1" y="3352"/>
                    <a:pt x="26" y="4638"/>
                    <a:pt x="834" y="5417"/>
                  </a:cubicBezTo>
                  <a:lnTo>
                    <a:pt x="2198" y="6730"/>
                  </a:lnTo>
                  <a:cubicBezTo>
                    <a:pt x="2298" y="6826"/>
                    <a:pt x="2407" y="6911"/>
                    <a:pt x="2525" y="6986"/>
                  </a:cubicBezTo>
                  <a:lnTo>
                    <a:pt x="2115" y="6591"/>
                  </a:lnTo>
                  <a:cubicBezTo>
                    <a:pt x="1307" y="5812"/>
                    <a:pt x="1282" y="4526"/>
                    <a:pt x="2060" y="3716"/>
                  </a:cubicBezTo>
                  <a:lnTo>
                    <a:pt x="4478" y="1205"/>
                  </a:lnTo>
                  <a:lnTo>
                    <a:pt x="3227" y="0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2;p3"/>
            <p:cNvSpPr/>
            <p:nvPr/>
          </p:nvSpPr>
          <p:spPr>
            <a:xfrm>
              <a:off x="5104425" y="1391075"/>
              <a:ext cx="156000" cy="152375"/>
            </a:xfrm>
            <a:custGeom>
              <a:avLst/>
              <a:gdLst/>
              <a:ahLst/>
              <a:cxnLst/>
              <a:rect l="l" t="t" r="r" b="b"/>
              <a:pathLst>
                <a:path w="6240" h="6095" extrusionOk="0">
                  <a:moveTo>
                    <a:pt x="3198" y="1"/>
                  </a:moveTo>
                  <a:lnTo>
                    <a:pt x="779" y="2512"/>
                  </a:lnTo>
                  <a:cubicBezTo>
                    <a:pt x="1" y="3322"/>
                    <a:pt x="25" y="4608"/>
                    <a:pt x="834" y="5387"/>
                  </a:cubicBezTo>
                  <a:lnTo>
                    <a:pt x="1244" y="5782"/>
                  </a:lnTo>
                  <a:cubicBezTo>
                    <a:pt x="1578" y="5992"/>
                    <a:pt x="1954" y="6094"/>
                    <a:pt x="2327" y="6094"/>
                  </a:cubicBezTo>
                  <a:cubicBezTo>
                    <a:pt x="2865" y="6094"/>
                    <a:pt x="3397" y="5881"/>
                    <a:pt x="3792" y="5471"/>
                  </a:cubicBezTo>
                  <a:lnTo>
                    <a:pt x="6240" y="2929"/>
                  </a:lnTo>
                  <a:lnTo>
                    <a:pt x="3198" y="1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43;p3"/>
            <p:cNvSpPr/>
            <p:nvPr/>
          </p:nvSpPr>
          <p:spPr>
            <a:xfrm>
              <a:off x="5756325" y="671050"/>
              <a:ext cx="164975" cy="166150"/>
            </a:xfrm>
            <a:custGeom>
              <a:avLst/>
              <a:gdLst/>
              <a:ahLst/>
              <a:cxnLst/>
              <a:rect l="l" t="t" r="r" b="b"/>
              <a:pathLst>
                <a:path w="6599" h="6646" extrusionOk="0">
                  <a:moveTo>
                    <a:pt x="5405" y="1"/>
                  </a:moveTo>
                  <a:lnTo>
                    <a:pt x="1" y="2508"/>
                  </a:lnTo>
                  <a:lnTo>
                    <a:pt x="4299" y="6646"/>
                  </a:lnTo>
                  <a:lnTo>
                    <a:pt x="6599" y="1149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44;p3"/>
            <p:cNvSpPr/>
            <p:nvPr/>
          </p:nvSpPr>
          <p:spPr>
            <a:xfrm>
              <a:off x="5882425" y="646975"/>
              <a:ext cx="61000" cy="61975"/>
            </a:xfrm>
            <a:custGeom>
              <a:avLst/>
              <a:gdLst/>
              <a:ahLst/>
              <a:cxnLst/>
              <a:rect l="l" t="t" r="r" b="b"/>
              <a:pathLst>
                <a:path w="2440" h="2479" extrusionOk="0">
                  <a:moveTo>
                    <a:pt x="2440" y="0"/>
                  </a:moveTo>
                  <a:lnTo>
                    <a:pt x="0" y="1131"/>
                  </a:lnTo>
                  <a:lnTo>
                    <a:pt x="1401" y="2479"/>
                  </a:lnTo>
                  <a:lnTo>
                    <a:pt x="24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7" name="Google Shape;258;p3"/>
          <p:cNvGrpSpPr/>
          <p:nvPr/>
        </p:nvGrpSpPr>
        <p:grpSpPr>
          <a:xfrm>
            <a:off x="3185397" y="5310263"/>
            <a:ext cx="1024175" cy="1283025"/>
            <a:chOff x="2535400" y="4145525"/>
            <a:chExt cx="1024175" cy="1283025"/>
          </a:xfrm>
        </p:grpSpPr>
        <p:sp>
          <p:nvSpPr>
            <p:cNvPr id="28" name="Google Shape;259;p3"/>
            <p:cNvSpPr/>
            <p:nvPr/>
          </p:nvSpPr>
          <p:spPr>
            <a:xfrm>
              <a:off x="2760950" y="5192850"/>
              <a:ext cx="798625" cy="235700"/>
            </a:xfrm>
            <a:custGeom>
              <a:avLst/>
              <a:gdLst/>
              <a:ahLst/>
              <a:cxnLst/>
              <a:rect l="l" t="t" r="r" b="b"/>
              <a:pathLst>
                <a:path w="31945" h="9428" extrusionOk="0">
                  <a:moveTo>
                    <a:pt x="31944" y="0"/>
                  </a:moveTo>
                  <a:lnTo>
                    <a:pt x="1" y="6873"/>
                  </a:lnTo>
                  <a:lnTo>
                    <a:pt x="1819" y="9427"/>
                  </a:lnTo>
                  <a:lnTo>
                    <a:pt x="31337" y="3075"/>
                  </a:lnTo>
                  <a:lnTo>
                    <a:pt x="3194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60;p3"/>
            <p:cNvSpPr/>
            <p:nvPr/>
          </p:nvSpPr>
          <p:spPr>
            <a:xfrm>
              <a:off x="2535625" y="4145525"/>
              <a:ext cx="1023950" cy="1219150"/>
            </a:xfrm>
            <a:custGeom>
              <a:avLst/>
              <a:gdLst/>
              <a:ahLst/>
              <a:cxnLst/>
              <a:rect l="l" t="t" r="r" b="b"/>
              <a:pathLst>
                <a:path w="40958" h="48766" extrusionOk="0">
                  <a:moveTo>
                    <a:pt x="31943" y="0"/>
                  </a:moveTo>
                  <a:lnTo>
                    <a:pt x="0" y="6874"/>
                  </a:lnTo>
                  <a:lnTo>
                    <a:pt x="8122" y="44624"/>
                  </a:lnTo>
                  <a:lnTo>
                    <a:pt x="8895" y="48216"/>
                  </a:lnTo>
                  <a:lnTo>
                    <a:pt x="9014" y="48766"/>
                  </a:lnTo>
                  <a:lnTo>
                    <a:pt x="26215" y="45065"/>
                  </a:lnTo>
                  <a:lnTo>
                    <a:pt x="40957" y="41893"/>
                  </a:lnTo>
                  <a:lnTo>
                    <a:pt x="37973" y="28024"/>
                  </a:lnTo>
                  <a:lnTo>
                    <a:pt x="34372" y="11292"/>
                  </a:lnTo>
                  <a:lnTo>
                    <a:pt x="33600" y="7699"/>
                  </a:lnTo>
                  <a:lnTo>
                    <a:pt x="31943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0" name="Google Shape;261;p3"/>
            <p:cNvSpPr/>
            <p:nvPr/>
          </p:nvSpPr>
          <p:spPr>
            <a:xfrm>
              <a:off x="2535400" y="4294875"/>
              <a:ext cx="330425" cy="1069975"/>
            </a:xfrm>
            <a:custGeom>
              <a:avLst/>
              <a:gdLst/>
              <a:ahLst/>
              <a:cxnLst/>
              <a:rect l="l" t="t" r="r" b="b"/>
              <a:pathLst>
                <a:path w="13217" h="42799" extrusionOk="0">
                  <a:moveTo>
                    <a:pt x="4204" y="1"/>
                  </a:moveTo>
                  <a:lnTo>
                    <a:pt x="1" y="905"/>
                  </a:lnTo>
                  <a:lnTo>
                    <a:pt x="9013" y="42799"/>
                  </a:lnTo>
                  <a:lnTo>
                    <a:pt x="13216" y="41894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" name="Google Shape;262;p3"/>
            <p:cNvSpPr/>
            <p:nvPr/>
          </p:nvSpPr>
          <p:spPr>
            <a:xfrm>
              <a:off x="3091625" y="4176175"/>
              <a:ext cx="170925" cy="350650"/>
            </a:xfrm>
            <a:custGeom>
              <a:avLst/>
              <a:gdLst/>
              <a:ahLst/>
              <a:cxnLst/>
              <a:rect l="l" t="t" r="r" b="b"/>
              <a:pathLst>
                <a:path w="6837" h="14026" extrusionOk="0">
                  <a:moveTo>
                    <a:pt x="4005" y="0"/>
                  </a:moveTo>
                  <a:lnTo>
                    <a:pt x="0" y="862"/>
                  </a:lnTo>
                  <a:lnTo>
                    <a:pt x="2832" y="14026"/>
                  </a:lnTo>
                  <a:lnTo>
                    <a:pt x="4512" y="12099"/>
                  </a:lnTo>
                  <a:lnTo>
                    <a:pt x="6837" y="13164"/>
                  </a:lnTo>
                  <a:lnTo>
                    <a:pt x="4005" y="0"/>
                  </a:lnTo>
                  <a:close/>
                </a:path>
              </a:pathLst>
            </a:custGeom>
            <a:solidFill>
              <a:srgbClr val="FCBE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2" name="Google Shape;263;p3"/>
            <p:cNvSpPr/>
            <p:nvPr/>
          </p:nvSpPr>
          <p:spPr>
            <a:xfrm>
              <a:off x="2850650" y="4731925"/>
              <a:ext cx="144375" cy="304750"/>
            </a:xfrm>
            <a:custGeom>
              <a:avLst/>
              <a:gdLst/>
              <a:ahLst/>
              <a:cxnLst/>
              <a:rect l="l" t="t" r="r" b="b"/>
              <a:pathLst>
                <a:path w="5775" h="12190" extrusionOk="0">
                  <a:moveTo>
                    <a:pt x="1954" y="5083"/>
                  </a:moveTo>
                  <a:cubicBezTo>
                    <a:pt x="2124" y="5652"/>
                    <a:pt x="2317" y="6216"/>
                    <a:pt x="2543" y="6766"/>
                  </a:cubicBezTo>
                  <a:cubicBezTo>
                    <a:pt x="2291" y="6904"/>
                    <a:pt x="2042" y="7045"/>
                    <a:pt x="1793" y="7189"/>
                  </a:cubicBezTo>
                  <a:cubicBezTo>
                    <a:pt x="1836" y="6486"/>
                    <a:pt x="1889" y="5784"/>
                    <a:pt x="1954" y="5083"/>
                  </a:cubicBezTo>
                  <a:close/>
                  <a:moveTo>
                    <a:pt x="1894" y="0"/>
                  </a:moveTo>
                  <a:cubicBezTo>
                    <a:pt x="1719" y="0"/>
                    <a:pt x="1541" y="51"/>
                    <a:pt x="1391" y="145"/>
                  </a:cubicBezTo>
                  <a:cubicBezTo>
                    <a:pt x="1107" y="240"/>
                    <a:pt x="865" y="465"/>
                    <a:pt x="808" y="834"/>
                  </a:cubicBezTo>
                  <a:cubicBezTo>
                    <a:pt x="267" y="4309"/>
                    <a:pt x="0" y="7822"/>
                    <a:pt x="10" y="11338"/>
                  </a:cubicBezTo>
                  <a:cubicBezTo>
                    <a:pt x="12" y="11896"/>
                    <a:pt x="466" y="12189"/>
                    <a:pt x="898" y="12189"/>
                  </a:cubicBezTo>
                  <a:cubicBezTo>
                    <a:pt x="1293" y="12189"/>
                    <a:pt x="1670" y="11945"/>
                    <a:pt x="1669" y="11433"/>
                  </a:cubicBezTo>
                  <a:cubicBezTo>
                    <a:pt x="1666" y="10680"/>
                    <a:pt x="1679" y="9927"/>
                    <a:pt x="1704" y="9176"/>
                  </a:cubicBezTo>
                  <a:cubicBezTo>
                    <a:pt x="2214" y="8860"/>
                    <a:pt x="2732" y="8558"/>
                    <a:pt x="3257" y="8267"/>
                  </a:cubicBezTo>
                  <a:cubicBezTo>
                    <a:pt x="3448" y="8614"/>
                    <a:pt x="3656" y="8955"/>
                    <a:pt x="3885" y="9287"/>
                  </a:cubicBezTo>
                  <a:cubicBezTo>
                    <a:pt x="4071" y="9559"/>
                    <a:pt x="4344" y="9672"/>
                    <a:pt x="4613" y="9672"/>
                  </a:cubicBezTo>
                  <a:cubicBezTo>
                    <a:pt x="5204" y="9672"/>
                    <a:pt x="5774" y="9125"/>
                    <a:pt x="5357" y="8518"/>
                  </a:cubicBezTo>
                  <a:cubicBezTo>
                    <a:pt x="5131" y="8187"/>
                    <a:pt x="4922" y="7845"/>
                    <a:pt x="4730" y="7492"/>
                  </a:cubicBezTo>
                  <a:cubicBezTo>
                    <a:pt x="4738" y="7489"/>
                    <a:pt x="4744" y="7485"/>
                    <a:pt x="4752" y="7481"/>
                  </a:cubicBezTo>
                  <a:cubicBezTo>
                    <a:pt x="5581" y="7070"/>
                    <a:pt x="5121" y="5918"/>
                    <a:pt x="4361" y="5918"/>
                  </a:cubicBezTo>
                  <a:cubicBezTo>
                    <a:pt x="4255" y="5918"/>
                    <a:pt x="4144" y="5941"/>
                    <a:pt x="4029" y="5990"/>
                  </a:cubicBezTo>
                  <a:cubicBezTo>
                    <a:pt x="3354" y="4287"/>
                    <a:pt x="2990" y="2472"/>
                    <a:pt x="2651" y="636"/>
                  </a:cubicBezTo>
                  <a:cubicBezTo>
                    <a:pt x="2569" y="195"/>
                    <a:pt x="2237" y="0"/>
                    <a:pt x="1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3" name="Google Shape;264;p3"/>
            <p:cNvSpPr/>
            <p:nvPr/>
          </p:nvSpPr>
          <p:spPr>
            <a:xfrm>
              <a:off x="2996250" y="4702575"/>
              <a:ext cx="229075" cy="275900"/>
            </a:xfrm>
            <a:custGeom>
              <a:avLst/>
              <a:gdLst/>
              <a:ahLst/>
              <a:cxnLst/>
              <a:rect l="l" t="t" r="r" b="b"/>
              <a:pathLst>
                <a:path w="9163" h="11036" extrusionOk="0">
                  <a:moveTo>
                    <a:pt x="3890" y="1653"/>
                  </a:moveTo>
                  <a:cubicBezTo>
                    <a:pt x="4567" y="1653"/>
                    <a:pt x="5068" y="1955"/>
                    <a:pt x="4849" y="2964"/>
                  </a:cubicBezTo>
                  <a:cubicBezTo>
                    <a:pt x="4700" y="3648"/>
                    <a:pt x="4087" y="4254"/>
                    <a:pt x="3563" y="4816"/>
                  </a:cubicBezTo>
                  <a:lnTo>
                    <a:pt x="2961" y="2021"/>
                  </a:lnTo>
                  <a:cubicBezTo>
                    <a:pt x="2945" y="1948"/>
                    <a:pt x="2918" y="1877"/>
                    <a:pt x="2884" y="1809"/>
                  </a:cubicBezTo>
                  <a:cubicBezTo>
                    <a:pt x="3221" y="1719"/>
                    <a:pt x="3575" y="1653"/>
                    <a:pt x="3890" y="1653"/>
                  </a:cubicBezTo>
                  <a:close/>
                  <a:moveTo>
                    <a:pt x="5943" y="6348"/>
                  </a:moveTo>
                  <a:cubicBezTo>
                    <a:pt x="6265" y="6348"/>
                    <a:pt x="6584" y="6407"/>
                    <a:pt x="6898" y="6588"/>
                  </a:cubicBezTo>
                  <a:cubicBezTo>
                    <a:pt x="8449" y="7482"/>
                    <a:pt x="6316" y="8686"/>
                    <a:pt x="5854" y="8938"/>
                  </a:cubicBezTo>
                  <a:cubicBezTo>
                    <a:pt x="5425" y="9171"/>
                    <a:pt x="4951" y="9284"/>
                    <a:pt x="4469" y="9337"/>
                  </a:cubicBezTo>
                  <a:cubicBezTo>
                    <a:pt x="4489" y="9226"/>
                    <a:pt x="4487" y="9113"/>
                    <a:pt x="4463" y="9003"/>
                  </a:cubicBezTo>
                  <a:cubicBezTo>
                    <a:pt x="4288" y="8191"/>
                    <a:pt x="4114" y="7379"/>
                    <a:pt x="3939" y="6567"/>
                  </a:cubicBezTo>
                  <a:lnTo>
                    <a:pt x="3939" y="6567"/>
                  </a:lnTo>
                  <a:cubicBezTo>
                    <a:pt x="3973" y="6569"/>
                    <a:pt x="4007" y="6569"/>
                    <a:pt x="4040" y="6569"/>
                  </a:cubicBezTo>
                  <a:cubicBezTo>
                    <a:pt x="4687" y="6569"/>
                    <a:pt x="5322" y="6348"/>
                    <a:pt x="5943" y="6348"/>
                  </a:cubicBezTo>
                  <a:close/>
                  <a:moveTo>
                    <a:pt x="3897" y="0"/>
                  </a:moveTo>
                  <a:cubicBezTo>
                    <a:pt x="2837" y="0"/>
                    <a:pt x="1685" y="413"/>
                    <a:pt x="852" y="788"/>
                  </a:cubicBezTo>
                  <a:cubicBezTo>
                    <a:pt x="0" y="1172"/>
                    <a:pt x="479" y="2337"/>
                    <a:pt x="1263" y="2337"/>
                  </a:cubicBezTo>
                  <a:cubicBezTo>
                    <a:pt x="1286" y="2337"/>
                    <a:pt x="1310" y="2336"/>
                    <a:pt x="1333" y="2334"/>
                  </a:cubicBezTo>
                  <a:cubicBezTo>
                    <a:pt x="1336" y="2347"/>
                    <a:pt x="1335" y="2358"/>
                    <a:pt x="1337" y="2371"/>
                  </a:cubicBezTo>
                  <a:cubicBezTo>
                    <a:pt x="1838" y="4698"/>
                    <a:pt x="2339" y="7026"/>
                    <a:pt x="2840" y="9352"/>
                  </a:cubicBezTo>
                  <a:cubicBezTo>
                    <a:pt x="2868" y="9493"/>
                    <a:pt x="2934" y="9625"/>
                    <a:pt x="3030" y="9732"/>
                  </a:cubicBezTo>
                  <a:cubicBezTo>
                    <a:pt x="2695" y="10219"/>
                    <a:pt x="2866" y="11036"/>
                    <a:pt x="3616" y="11036"/>
                  </a:cubicBezTo>
                  <a:cubicBezTo>
                    <a:pt x="3618" y="11036"/>
                    <a:pt x="3619" y="11036"/>
                    <a:pt x="3621" y="11036"/>
                  </a:cubicBezTo>
                  <a:cubicBezTo>
                    <a:pt x="5837" y="11025"/>
                    <a:pt x="8843" y="9953"/>
                    <a:pt x="9070" y="7403"/>
                  </a:cubicBezTo>
                  <a:cubicBezTo>
                    <a:pt x="9162" y="6366"/>
                    <a:pt x="8251" y="5453"/>
                    <a:pt x="7441" y="4987"/>
                  </a:cubicBezTo>
                  <a:cubicBezTo>
                    <a:pt x="7041" y="4756"/>
                    <a:pt x="6653" y="4682"/>
                    <a:pt x="6267" y="4682"/>
                  </a:cubicBezTo>
                  <a:cubicBezTo>
                    <a:pt x="6078" y="4682"/>
                    <a:pt x="5889" y="4700"/>
                    <a:pt x="5700" y="4725"/>
                  </a:cubicBezTo>
                  <a:cubicBezTo>
                    <a:pt x="6450" y="3674"/>
                    <a:pt x="6925" y="2536"/>
                    <a:pt x="6164" y="1203"/>
                  </a:cubicBezTo>
                  <a:cubicBezTo>
                    <a:pt x="5651" y="305"/>
                    <a:pt x="4808" y="0"/>
                    <a:pt x="3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4" name="Google Shape;265;p3"/>
            <p:cNvSpPr/>
            <p:nvPr/>
          </p:nvSpPr>
          <p:spPr>
            <a:xfrm>
              <a:off x="3235925" y="4648775"/>
              <a:ext cx="222175" cy="269325"/>
            </a:xfrm>
            <a:custGeom>
              <a:avLst/>
              <a:gdLst/>
              <a:ahLst/>
              <a:cxnLst/>
              <a:rect l="l" t="t" r="r" b="b"/>
              <a:pathLst>
                <a:path w="8887" h="10773" extrusionOk="0">
                  <a:moveTo>
                    <a:pt x="4691" y="0"/>
                  </a:moveTo>
                  <a:cubicBezTo>
                    <a:pt x="4685" y="0"/>
                    <a:pt x="4678" y="0"/>
                    <a:pt x="4671" y="0"/>
                  </a:cubicBezTo>
                  <a:cubicBezTo>
                    <a:pt x="919" y="73"/>
                    <a:pt x="1" y="4798"/>
                    <a:pt x="1133" y="7678"/>
                  </a:cubicBezTo>
                  <a:cubicBezTo>
                    <a:pt x="1852" y="9509"/>
                    <a:pt x="3748" y="10773"/>
                    <a:pt x="5539" y="10773"/>
                  </a:cubicBezTo>
                  <a:cubicBezTo>
                    <a:pt x="6680" y="10773"/>
                    <a:pt x="7778" y="10259"/>
                    <a:pt x="8501" y="9050"/>
                  </a:cubicBezTo>
                  <a:cubicBezTo>
                    <a:pt x="8887" y="8403"/>
                    <a:pt x="8310" y="7763"/>
                    <a:pt x="7743" y="7763"/>
                  </a:cubicBezTo>
                  <a:cubicBezTo>
                    <a:pt x="7505" y="7763"/>
                    <a:pt x="7269" y="7876"/>
                    <a:pt x="7106" y="8148"/>
                  </a:cubicBezTo>
                  <a:cubicBezTo>
                    <a:pt x="6670" y="8878"/>
                    <a:pt x="6126" y="9165"/>
                    <a:pt x="5562" y="9165"/>
                  </a:cubicBezTo>
                  <a:cubicBezTo>
                    <a:pt x="4414" y="9165"/>
                    <a:pt x="3183" y="7976"/>
                    <a:pt x="2605" y="6909"/>
                  </a:cubicBezTo>
                  <a:cubicBezTo>
                    <a:pt x="1771" y="5370"/>
                    <a:pt x="2412" y="1700"/>
                    <a:pt x="4577" y="1658"/>
                  </a:cubicBezTo>
                  <a:cubicBezTo>
                    <a:pt x="5636" y="1638"/>
                    <a:pt x="5741" y="0"/>
                    <a:pt x="4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5" name="Google Shape;222;p3"/>
          <p:cNvSpPr txBox="1">
            <a:spLocks/>
          </p:cNvSpPr>
          <p:nvPr/>
        </p:nvSpPr>
        <p:spPr>
          <a:xfrm>
            <a:off x="2509160" y="3042937"/>
            <a:ext cx="7488555" cy="1450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SzPts val="9600"/>
            </a:pPr>
            <a:r>
              <a:rPr lang="en-US" sz="8800">
                <a:ln w="12700">
                  <a:solidFill>
                    <a:schemeClr val="bg1"/>
                  </a:solidFill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ÔN TẬP CÁC SỐ </a:t>
            </a:r>
            <a:br>
              <a:rPr lang="en-US" sz="8800">
                <a:ln w="12700">
                  <a:solidFill>
                    <a:schemeClr val="bg1"/>
                  </a:solidFill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</a:br>
            <a:r>
              <a:rPr lang="en-US" sz="8800">
                <a:ln w="12700">
                  <a:solidFill>
                    <a:schemeClr val="bg1"/>
                  </a:solidFill>
                </a:ln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ĐẾN 100 000</a:t>
            </a:r>
          </a:p>
        </p:txBody>
      </p:sp>
      <p:sp>
        <p:nvSpPr>
          <p:cNvPr id="36" name="TextBox 8"/>
          <p:cNvSpPr txBox="1"/>
          <p:nvPr/>
        </p:nvSpPr>
        <p:spPr>
          <a:xfrm>
            <a:off x="4105342" y="1558719"/>
            <a:ext cx="3253775" cy="61555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 anchor="ctr" anchorCtr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4000" b="1" dirty="0"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  <a:latin typeface="UTM Guanine" panose="02040603050506020204" pitchFamily="18" charset="0"/>
                <a:ea typeface="Microsoft YaHei" panose="020B0503020204020204" charset="-122"/>
                <a:sym typeface="Arial" panose="020B0604020202020204" pitchFamily="34" charset="0"/>
              </a:rPr>
              <a:t>TOÁN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879512" y="5178534"/>
            <a:ext cx="178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UTM Swashes" panose="02040603050506020204" pitchFamily="18" charset="0"/>
              </a:rPr>
              <a:t>Trang 3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2" b="100000" l="0" r="100000">
                        <a14:foregroundMark x1="15772" y1="47151" x2="28117" y2="48225"/>
                        <a14:foregroundMark x1="13171" y1="23039" x2="12799" y2="23287"/>
                        <a14:foregroundMark x1="43435" y1="44839" x2="54624" y2="43518"/>
                        <a14:foregroundMark x1="69034" y1="45665" x2="82783" y2="44096"/>
                        <a14:foregroundMark x1="38398" y1="86705" x2="61519" y2="83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051" y="4575715"/>
            <a:ext cx="4627491" cy="2313746"/>
          </a:xfrm>
          <a:prstGeom prst="rect">
            <a:avLst/>
          </a:prstGeom>
        </p:spPr>
      </p:pic>
      <p:pic>
        <p:nvPicPr>
          <p:cNvPr id="39" name="Google Shape;101;p2"/>
          <p:cNvPicPr preferRelativeResize="0"/>
          <p:nvPr/>
        </p:nvPicPr>
        <p:blipFill rotWithShape="1">
          <a:blip r:embed="rId4">
            <a:alphaModFix/>
          </a:blip>
          <a:srcRect t="23464" r="71083" b="46860"/>
          <a:stretch/>
        </p:blipFill>
        <p:spPr>
          <a:xfrm rot="21316238">
            <a:off x="446717" y="94433"/>
            <a:ext cx="3406282" cy="349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9" b="93329" l="9932" r="89917">
                        <a14:foregroundMark x1="37983" y1="48211" x2="58150" y2="46998"/>
                        <a14:foregroundMark x1="47081" y1="48878" x2="53829" y2="52881"/>
                        <a14:foregroundMark x1="39196" y1="45361" x2="39196" y2="48211"/>
                        <a14:foregroundMark x1="47384" y1="46089" x2="46778" y2="47968"/>
                        <a14:foregroundMark x1="49128" y1="45361" x2="51782" y2="47968"/>
                        <a14:foregroundMark x1="47081" y1="43299" x2="43290" y2="49121"/>
                        <a14:foregroundMark x1="38893" y1="78836" x2="35102" y2="85870"/>
                        <a14:foregroundMark x1="51478" y1="78593" x2="62851" y2="88660"/>
                        <a14:foregroundMark x1="26308" y1="87932" x2="36543" y2="87932"/>
                        <a14:foregroundMark x1="32449" y1="83748" x2="28658" y2="87508"/>
                        <a14:foregroundMark x1="28658" y1="89327" x2="28658" y2="89327"/>
                        <a14:foregroundMark x1="52009" y1="84415" x2="52616" y2="88175"/>
                        <a14:foregroundMark x1="57316" y1="88660" x2="64064" y2="889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855" y="3289737"/>
            <a:ext cx="3173152" cy="396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8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6B2198E-83F3-4D62-BBBB-E7911D2C19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023" r="12626"/>
          <a:stretch/>
        </p:blipFill>
        <p:spPr>
          <a:xfrm>
            <a:off x="-31086" y="-250878"/>
            <a:ext cx="12223086" cy="737612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2274511" y="5553311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54" y="5147156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081" y="5828962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311" y="6551487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0498" y="6442555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164" y="6405079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16" y="6469526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66" y="6496147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0814" y="6496146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31099" y="6679541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91" y="6542310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270" y="6604610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33" y="6617816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987112" y="6331616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782317" y="5049066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60159" y="6386306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820097" y="5040898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6" y="880914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id="{9DAA9C02-E532-4104-B926-83CDDBEA02AC}"/>
              </a:ext>
            </a:extLst>
          </p:cNvPr>
          <p:cNvSpPr/>
          <p:nvPr/>
        </p:nvSpPr>
        <p:spPr>
          <a:xfrm>
            <a:off x="6642854" y="5620943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195F808D-F13A-4FA4-893A-A4287BD3A903}"/>
              </a:ext>
            </a:extLst>
          </p:cNvPr>
          <p:cNvSpPr/>
          <p:nvPr/>
        </p:nvSpPr>
        <p:spPr>
          <a:xfrm>
            <a:off x="6339549" y="5373608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4C2BFE55-1827-4479-8832-0B8E31C3FC93}"/>
              </a:ext>
            </a:extLst>
          </p:cNvPr>
          <p:cNvSpPr/>
          <p:nvPr/>
        </p:nvSpPr>
        <p:spPr>
          <a:xfrm>
            <a:off x="6626751" y="5306367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839A7D-75B3-419B-9303-EAE109E3545B}"/>
              </a:ext>
            </a:extLst>
          </p:cNvPr>
          <p:cNvSpPr/>
          <p:nvPr/>
        </p:nvSpPr>
        <p:spPr>
          <a:xfrm>
            <a:off x="6350784" y="4861174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14B8FA1B-33DF-4575-8029-4C7D9C76053E}"/>
              </a:ext>
            </a:extLst>
          </p:cNvPr>
          <p:cNvSpPr/>
          <p:nvPr/>
        </p:nvSpPr>
        <p:spPr>
          <a:xfrm>
            <a:off x="893845" y="4984504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3DF3766E-8313-42BC-A2E3-94DD99189FB5}"/>
              </a:ext>
            </a:extLst>
          </p:cNvPr>
          <p:cNvSpPr/>
          <p:nvPr/>
        </p:nvSpPr>
        <p:spPr>
          <a:xfrm>
            <a:off x="590540" y="4737169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943DB72-3111-400D-850E-5B8BCD657A84}"/>
              </a:ext>
            </a:extLst>
          </p:cNvPr>
          <p:cNvSpPr/>
          <p:nvPr/>
        </p:nvSpPr>
        <p:spPr>
          <a:xfrm>
            <a:off x="877742" y="4669928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C309A840-A206-4789-825A-8777EFC229AB}"/>
              </a:ext>
            </a:extLst>
          </p:cNvPr>
          <p:cNvSpPr/>
          <p:nvPr/>
        </p:nvSpPr>
        <p:spPr>
          <a:xfrm>
            <a:off x="601775" y="4224735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CFB844DD-7871-47F6-BCD7-913D7316657F}"/>
              </a:ext>
            </a:extLst>
          </p:cNvPr>
          <p:cNvSpPr/>
          <p:nvPr/>
        </p:nvSpPr>
        <p:spPr>
          <a:xfrm>
            <a:off x="496781" y="3963438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968728" y="4176656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436089" y="3827645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90066" y="3050173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7151433" y="4645151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2281299" y="5172279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02" y="5723577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90" y="4864077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id="{81C645E3-952D-40D8-8A05-DC22B8F2F509}"/>
              </a:ext>
            </a:extLst>
          </p:cNvPr>
          <p:cNvSpPr/>
          <p:nvPr/>
        </p:nvSpPr>
        <p:spPr>
          <a:xfrm rot="20904273">
            <a:off x="2399218" y="3805231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C1357CC-177B-452F-9F01-8986EFD244AE}"/>
              </a:ext>
            </a:extLst>
          </p:cNvPr>
          <p:cNvSpPr/>
          <p:nvPr/>
        </p:nvSpPr>
        <p:spPr>
          <a:xfrm rot="3390765">
            <a:off x="2282157" y="3197364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615E523-9379-407A-ABAC-3865F46D9E92}"/>
              </a:ext>
            </a:extLst>
          </p:cNvPr>
          <p:cNvSpPr/>
          <p:nvPr/>
        </p:nvSpPr>
        <p:spPr>
          <a:xfrm rot="3390765">
            <a:off x="7711269" y="5544489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22BD86B-EB1E-4F03-99A9-9136CF538290}"/>
              </a:ext>
            </a:extLst>
          </p:cNvPr>
          <p:cNvSpPr/>
          <p:nvPr/>
        </p:nvSpPr>
        <p:spPr>
          <a:xfrm rot="3390765">
            <a:off x="7315558" y="5270661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4243615" y="6050033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4011836" y="4337261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21" y="3908206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1481" y="4989089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401" y="6237075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78699" y="3272617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5628" y="3892459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758" y="3616729"/>
            <a:ext cx="354649" cy="3326367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id="{E34C287C-5E1D-451B-9C34-FE7CAA3EEDAC}"/>
              </a:ext>
            </a:extLst>
          </p:cNvPr>
          <p:cNvSpPr txBox="1"/>
          <p:nvPr/>
        </p:nvSpPr>
        <p:spPr>
          <a:xfrm>
            <a:off x="5275524" y="604618"/>
            <a:ext cx="3233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26" name="Picture 125">
            <a:extLst>
              <a:ext uri="{FF2B5EF4-FFF2-40B4-BE49-F238E27FC236}">
                <a16:creationId xmlns:a16="http://schemas.microsoft.com/office/drawing/2014/main" id="{2D8D0DC8-6F62-4297-A4C8-D0CC3F7B1F7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2509B406-E71F-4090-A48F-4A55F873A89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5F336BE6-C053-431A-B894-C76CEDC37341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A72334E0-004A-4F43-8125-27263BB322B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BF58B779-CC27-415E-8756-F78300CAF9F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36" name="Picture 135">
            <a:hlinkClick r:id="rId30" action="ppaction://hlinksldjump"/>
            <a:extLst>
              <a:ext uri="{FF2B5EF4-FFF2-40B4-BE49-F238E27FC236}">
                <a16:creationId xmlns:a16="http://schemas.microsoft.com/office/drawing/2014/main" id="{58D98C72-ECA6-4E81-AB3F-2B7096ACD7A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3091" b="94000" l="2242" r="95758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54" y="2434522"/>
            <a:ext cx="2225686" cy="2225686"/>
          </a:xfrm>
          <a:prstGeom prst="rect">
            <a:avLst/>
          </a:prstGeom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89F5EC9D-A8A0-4A63-B92E-3DD473C45EC8}"/>
              </a:ext>
            </a:extLst>
          </p:cNvPr>
          <p:cNvGrpSpPr/>
          <p:nvPr/>
        </p:nvGrpSpPr>
        <p:grpSpPr>
          <a:xfrm>
            <a:off x="519749" y="-641766"/>
            <a:ext cx="10870645" cy="3455304"/>
            <a:chOff x="3716168" y="2849957"/>
            <a:chExt cx="5280112" cy="3673208"/>
          </a:xfrm>
        </p:grpSpPr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F75C4E3D-EA16-48FF-913D-2F91C3AF89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3" cstate="print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7EFC769-1610-49D9-B10D-21EFDE518AB2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CA852CC1-3BE1-49A8-9C91-4F85208C0EB5}"/>
              </a:ext>
            </a:extLst>
          </p:cNvPr>
          <p:cNvSpPr/>
          <p:nvPr/>
        </p:nvSpPr>
        <p:spPr>
          <a:xfrm>
            <a:off x="2950616" y="4487092"/>
            <a:ext cx="6290766" cy="987362"/>
          </a:xfrm>
          <a:custGeom>
            <a:avLst/>
            <a:gdLst>
              <a:gd name="connsiteX0" fmla="*/ 0 w 6290766"/>
              <a:gd name="connsiteY0" fmla="*/ 0 h 987362"/>
              <a:gd name="connsiteX1" fmla="*/ 446072 w 6290766"/>
              <a:gd name="connsiteY1" fmla="*/ 0 h 987362"/>
              <a:gd name="connsiteX2" fmla="*/ 1080868 w 6290766"/>
              <a:gd name="connsiteY2" fmla="*/ 0 h 987362"/>
              <a:gd name="connsiteX3" fmla="*/ 1652756 w 6290766"/>
              <a:gd name="connsiteY3" fmla="*/ 0 h 987362"/>
              <a:gd name="connsiteX4" fmla="*/ 2098828 w 6290766"/>
              <a:gd name="connsiteY4" fmla="*/ 0 h 987362"/>
              <a:gd name="connsiteX5" fmla="*/ 2607808 w 6290766"/>
              <a:gd name="connsiteY5" fmla="*/ 0 h 987362"/>
              <a:gd name="connsiteX6" fmla="*/ 3179696 w 6290766"/>
              <a:gd name="connsiteY6" fmla="*/ 0 h 987362"/>
              <a:gd name="connsiteX7" fmla="*/ 3688676 w 6290766"/>
              <a:gd name="connsiteY7" fmla="*/ 0 h 987362"/>
              <a:gd name="connsiteX8" fmla="*/ 4071841 w 6290766"/>
              <a:gd name="connsiteY8" fmla="*/ 0 h 987362"/>
              <a:gd name="connsiteX9" fmla="*/ 4517914 w 6290766"/>
              <a:gd name="connsiteY9" fmla="*/ 0 h 987362"/>
              <a:gd name="connsiteX10" fmla="*/ 5089802 w 6290766"/>
              <a:gd name="connsiteY10" fmla="*/ 0 h 987362"/>
              <a:gd name="connsiteX11" fmla="*/ 5598782 w 6290766"/>
              <a:gd name="connsiteY11" fmla="*/ 0 h 987362"/>
              <a:gd name="connsiteX12" fmla="*/ 6290766 w 6290766"/>
              <a:gd name="connsiteY12" fmla="*/ 0 h 987362"/>
              <a:gd name="connsiteX13" fmla="*/ 6290766 w 6290766"/>
              <a:gd name="connsiteY13" fmla="*/ 473934 h 987362"/>
              <a:gd name="connsiteX14" fmla="*/ 6290766 w 6290766"/>
              <a:gd name="connsiteY14" fmla="*/ 987362 h 987362"/>
              <a:gd name="connsiteX15" fmla="*/ 5655971 w 6290766"/>
              <a:gd name="connsiteY15" fmla="*/ 987362 h 987362"/>
              <a:gd name="connsiteX16" fmla="*/ 5272806 w 6290766"/>
              <a:gd name="connsiteY16" fmla="*/ 987362 h 987362"/>
              <a:gd name="connsiteX17" fmla="*/ 4700918 w 6290766"/>
              <a:gd name="connsiteY17" fmla="*/ 987362 h 987362"/>
              <a:gd name="connsiteX18" fmla="*/ 4254845 w 6290766"/>
              <a:gd name="connsiteY18" fmla="*/ 987362 h 987362"/>
              <a:gd name="connsiteX19" fmla="*/ 3745865 w 6290766"/>
              <a:gd name="connsiteY19" fmla="*/ 987362 h 987362"/>
              <a:gd name="connsiteX20" fmla="*/ 3111070 w 6290766"/>
              <a:gd name="connsiteY20" fmla="*/ 987362 h 987362"/>
              <a:gd name="connsiteX21" fmla="*/ 2539182 w 6290766"/>
              <a:gd name="connsiteY21" fmla="*/ 987362 h 987362"/>
              <a:gd name="connsiteX22" fmla="*/ 1967294 w 6290766"/>
              <a:gd name="connsiteY22" fmla="*/ 987362 h 987362"/>
              <a:gd name="connsiteX23" fmla="*/ 1458314 w 6290766"/>
              <a:gd name="connsiteY23" fmla="*/ 987362 h 987362"/>
              <a:gd name="connsiteX24" fmla="*/ 1012241 w 6290766"/>
              <a:gd name="connsiteY24" fmla="*/ 987362 h 987362"/>
              <a:gd name="connsiteX25" fmla="*/ 566169 w 6290766"/>
              <a:gd name="connsiteY25" fmla="*/ 987362 h 987362"/>
              <a:gd name="connsiteX26" fmla="*/ 0 w 6290766"/>
              <a:gd name="connsiteY26" fmla="*/ 987362 h 987362"/>
              <a:gd name="connsiteX27" fmla="*/ 0 w 6290766"/>
              <a:gd name="connsiteY27" fmla="*/ 483807 h 987362"/>
              <a:gd name="connsiteX28" fmla="*/ 0 w 6290766"/>
              <a:gd name="connsiteY28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90766" h="987362" fill="none" extrusionOk="0">
                <a:moveTo>
                  <a:pt x="0" y="0"/>
                </a:moveTo>
                <a:cubicBezTo>
                  <a:pt x="220722" y="-9142"/>
                  <a:pt x="272505" y="8463"/>
                  <a:pt x="446072" y="0"/>
                </a:cubicBezTo>
                <a:cubicBezTo>
                  <a:pt x="619639" y="-8463"/>
                  <a:pt x="945587" y="63852"/>
                  <a:pt x="1080868" y="0"/>
                </a:cubicBezTo>
                <a:cubicBezTo>
                  <a:pt x="1216149" y="-63852"/>
                  <a:pt x="1524817" y="15231"/>
                  <a:pt x="1652756" y="0"/>
                </a:cubicBezTo>
                <a:cubicBezTo>
                  <a:pt x="1780695" y="-15231"/>
                  <a:pt x="1997653" y="35618"/>
                  <a:pt x="2098828" y="0"/>
                </a:cubicBezTo>
                <a:cubicBezTo>
                  <a:pt x="2200003" y="-35618"/>
                  <a:pt x="2490837" y="7375"/>
                  <a:pt x="2607808" y="0"/>
                </a:cubicBezTo>
                <a:cubicBezTo>
                  <a:pt x="2724779" y="-7375"/>
                  <a:pt x="2972199" y="51798"/>
                  <a:pt x="3179696" y="0"/>
                </a:cubicBezTo>
                <a:cubicBezTo>
                  <a:pt x="3387193" y="-51798"/>
                  <a:pt x="3517259" y="13453"/>
                  <a:pt x="3688676" y="0"/>
                </a:cubicBezTo>
                <a:cubicBezTo>
                  <a:pt x="3860093" y="-13453"/>
                  <a:pt x="3940164" y="22362"/>
                  <a:pt x="4071841" y="0"/>
                </a:cubicBezTo>
                <a:cubicBezTo>
                  <a:pt x="4203519" y="-22362"/>
                  <a:pt x="4364781" y="2811"/>
                  <a:pt x="4517914" y="0"/>
                </a:cubicBezTo>
                <a:cubicBezTo>
                  <a:pt x="4671047" y="-2811"/>
                  <a:pt x="4939893" y="19321"/>
                  <a:pt x="5089802" y="0"/>
                </a:cubicBezTo>
                <a:cubicBezTo>
                  <a:pt x="5239711" y="-19321"/>
                  <a:pt x="5470092" y="15442"/>
                  <a:pt x="5598782" y="0"/>
                </a:cubicBezTo>
                <a:cubicBezTo>
                  <a:pt x="5727472" y="-15442"/>
                  <a:pt x="5960986" y="63097"/>
                  <a:pt x="6290766" y="0"/>
                </a:cubicBezTo>
                <a:cubicBezTo>
                  <a:pt x="6294750" y="207971"/>
                  <a:pt x="6249613" y="329593"/>
                  <a:pt x="6290766" y="473934"/>
                </a:cubicBezTo>
                <a:cubicBezTo>
                  <a:pt x="6331919" y="618275"/>
                  <a:pt x="6268619" y="823017"/>
                  <a:pt x="6290766" y="987362"/>
                </a:cubicBezTo>
                <a:cubicBezTo>
                  <a:pt x="6123477" y="996701"/>
                  <a:pt x="5971645" y="977935"/>
                  <a:pt x="5655971" y="987362"/>
                </a:cubicBezTo>
                <a:cubicBezTo>
                  <a:pt x="5340297" y="996789"/>
                  <a:pt x="5356782" y="948983"/>
                  <a:pt x="5272806" y="987362"/>
                </a:cubicBezTo>
                <a:cubicBezTo>
                  <a:pt x="5188831" y="1025741"/>
                  <a:pt x="4876761" y="968862"/>
                  <a:pt x="4700918" y="987362"/>
                </a:cubicBezTo>
                <a:cubicBezTo>
                  <a:pt x="4525075" y="1005862"/>
                  <a:pt x="4427004" y="984554"/>
                  <a:pt x="4254845" y="987362"/>
                </a:cubicBezTo>
                <a:cubicBezTo>
                  <a:pt x="4082686" y="990170"/>
                  <a:pt x="3855166" y="958902"/>
                  <a:pt x="3745865" y="987362"/>
                </a:cubicBezTo>
                <a:cubicBezTo>
                  <a:pt x="3636564" y="1015822"/>
                  <a:pt x="3365154" y="954477"/>
                  <a:pt x="3111070" y="987362"/>
                </a:cubicBezTo>
                <a:cubicBezTo>
                  <a:pt x="2856987" y="1020247"/>
                  <a:pt x="2701860" y="969719"/>
                  <a:pt x="2539182" y="987362"/>
                </a:cubicBezTo>
                <a:cubicBezTo>
                  <a:pt x="2376504" y="1005005"/>
                  <a:pt x="2213568" y="968704"/>
                  <a:pt x="1967294" y="987362"/>
                </a:cubicBezTo>
                <a:cubicBezTo>
                  <a:pt x="1721020" y="1006020"/>
                  <a:pt x="1601344" y="972201"/>
                  <a:pt x="1458314" y="987362"/>
                </a:cubicBezTo>
                <a:cubicBezTo>
                  <a:pt x="1315284" y="1002523"/>
                  <a:pt x="1153072" y="985408"/>
                  <a:pt x="1012241" y="987362"/>
                </a:cubicBezTo>
                <a:cubicBezTo>
                  <a:pt x="871410" y="989316"/>
                  <a:pt x="781294" y="964285"/>
                  <a:pt x="566169" y="987362"/>
                </a:cubicBezTo>
                <a:cubicBezTo>
                  <a:pt x="351044" y="1010439"/>
                  <a:pt x="138951" y="933855"/>
                  <a:pt x="0" y="987362"/>
                </a:cubicBezTo>
                <a:cubicBezTo>
                  <a:pt x="-59080" y="809176"/>
                  <a:pt x="47784" y="731691"/>
                  <a:pt x="0" y="483807"/>
                </a:cubicBezTo>
                <a:cubicBezTo>
                  <a:pt x="-47784" y="235923"/>
                  <a:pt x="24624" y="128340"/>
                  <a:pt x="0" y="0"/>
                </a:cubicBezTo>
                <a:close/>
              </a:path>
              <a:path w="6290766" h="987362" stroke="0" extrusionOk="0">
                <a:moveTo>
                  <a:pt x="0" y="0"/>
                </a:moveTo>
                <a:cubicBezTo>
                  <a:pt x="111005" y="-46554"/>
                  <a:pt x="371787" y="7609"/>
                  <a:pt x="508980" y="0"/>
                </a:cubicBezTo>
                <a:cubicBezTo>
                  <a:pt x="646173" y="-7609"/>
                  <a:pt x="1029473" y="18251"/>
                  <a:pt x="1206683" y="0"/>
                </a:cubicBezTo>
                <a:cubicBezTo>
                  <a:pt x="1383893" y="-18251"/>
                  <a:pt x="1509698" y="29838"/>
                  <a:pt x="1778571" y="0"/>
                </a:cubicBezTo>
                <a:cubicBezTo>
                  <a:pt x="2047444" y="-29838"/>
                  <a:pt x="1999243" y="35891"/>
                  <a:pt x="2161736" y="0"/>
                </a:cubicBezTo>
                <a:cubicBezTo>
                  <a:pt x="2324229" y="-35891"/>
                  <a:pt x="2437445" y="191"/>
                  <a:pt x="2544901" y="0"/>
                </a:cubicBezTo>
                <a:cubicBezTo>
                  <a:pt x="2652357" y="-191"/>
                  <a:pt x="2878090" y="6085"/>
                  <a:pt x="3053881" y="0"/>
                </a:cubicBezTo>
                <a:cubicBezTo>
                  <a:pt x="3229672" y="-6085"/>
                  <a:pt x="3556043" y="17030"/>
                  <a:pt x="3688676" y="0"/>
                </a:cubicBezTo>
                <a:cubicBezTo>
                  <a:pt x="3821310" y="-17030"/>
                  <a:pt x="4030518" y="25263"/>
                  <a:pt x="4134749" y="0"/>
                </a:cubicBezTo>
                <a:cubicBezTo>
                  <a:pt x="4238980" y="-25263"/>
                  <a:pt x="4450692" y="5299"/>
                  <a:pt x="4580821" y="0"/>
                </a:cubicBezTo>
                <a:cubicBezTo>
                  <a:pt x="4710950" y="-5299"/>
                  <a:pt x="4966336" y="27253"/>
                  <a:pt x="5089802" y="0"/>
                </a:cubicBezTo>
                <a:cubicBezTo>
                  <a:pt x="5213268" y="-27253"/>
                  <a:pt x="5440859" y="32430"/>
                  <a:pt x="5535874" y="0"/>
                </a:cubicBezTo>
                <a:cubicBezTo>
                  <a:pt x="5630889" y="-32430"/>
                  <a:pt x="6009697" y="9523"/>
                  <a:pt x="6290766" y="0"/>
                </a:cubicBezTo>
                <a:cubicBezTo>
                  <a:pt x="6342997" y="128801"/>
                  <a:pt x="6255401" y="284152"/>
                  <a:pt x="6290766" y="493681"/>
                </a:cubicBezTo>
                <a:cubicBezTo>
                  <a:pt x="6326131" y="703210"/>
                  <a:pt x="6260029" y="780285"/>
                  <a:pt x="6290766" y="987362"/>
                </a:cubicBezTo>
                <a:cubicBezTo>
                  <a:pt x="6108079" y="1006479"/>
                  <a:pt x="6026781" y="949948"/>
                  <a:pt x="5781786" y="987362"/>
                </a:cubicBezTo>
                <a:cubicBezTo>
                  <a:pt x="5536791" y="1024776"/>
                  <a:pt x="5369646" y="986634"/>
                  <a:pt x="5084083" y="987362"/>
                </a:cubicBezTo>
                <a:cubicBezTo>
                  <a:pt x="4798520" y="988090"/>
                  <a:pt x="4860598" y="984672"/>
                  <a:pt x="4700918" y="987362"/>
                </a:cubicBezTo>
                <a:cubicBezTo>
                  <a:pt x="4541239" y="990052"/>
                  <a:pt x="4152789" y="931222"/>
                  <a:pt x="4003215" y="987362"/>
                </a:cubicBezTo>
                <a:cubicBezTo>
                  <a:pt x="3853641" y="1043502"/>
                  <a:pt x="3468568" y="953169"/>
                  <a:pt x="3305512" y="987362"/>
                </a:cubicBezTo>
                <a:cubicBezTo>
                  <a:pt x="3142456" y="1021555"/>
                  <a:pt x="3081540" y="972594"/>
                  <a:pt x="2859439" y="987362"/>
                </a:cubicBezTo>
                <a:cubicBezTo>
                  <a:pt x="2637338" y="1002130"/>
                  <a:pt x="2580344" y="956037"/>
                  <a:pt x="2476274" y="987362"/>
                </a:cubicBezTo>
                <a:cubicBezTo>
                  <a:pt x="2372204" y="1018687"/>
                  <a:pt x="2250818" y="980388"/>
                  <a:pt x="2030202" y="987362"/>
                </a:cubicBezTo>
                <a:cubicBezTo>
                  <a:pt x="1809586" y="994336"/>
                  <a:pt x="1753619" y="980633"/>
                  <a:pt x="1647037" y="987362"/>
                </a:cubicBezTo>
                <a:cubicBezTo>
                  <a:pt x="1540456" y="994091"/>
                  <a:pt x="1301829" y="937245"/>
                  <a:pt x="1200964" y="987362"/>
                </a:cubicBezTo>
                <a:cubicBezTo>
                  <a:pt x="1100099" y="1037479"/>
                  <a:pt x="947955" y="980762"/>
                  <a:pt x="817800" y="987362"/>
                </a:cubicBezTo>
                <a:cubicBezTo>
                  <a:pt x="687645" y="993962"/>
                  <a:pt x="294752" y="923157"/>
                  <a:pt x="0" y="987362"/>
                </a:cubicBezTo>
                <a:cubicBezTo>
                  <a:pt x="-47649" y="829846"/>
                  <a:pt x="22113" y="659035"/>
                  <a:pt x="0" y="523302"/>
                </a:cubicBezTo>
                <a:cubicBezTo>
                  <a:pt x="-22113" y="387569"/>
                  <a:pt x="3556" y="156817"/>
                  <a:pt x="0" y="0"/>
                </a:cubicBezTo>
                <a:close/>
              </a:path>
            </a:pathLst>
          </a:custGeom>
          <a:solidFill>
            <a:srgbClr val="00B0F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</a:t>
            </a:r>
            <a:r>
              <a:rPr lang="en-US" sz="4400" b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4538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688E4FAA-50C3-4FCD-8E0A-55BE81BF1411}"/>
              </a:ext>
            </a:extLst>
          </p:cNvPr>
          <p:cNvSpPr/>
          <p:nvPr/>
        </p:nvSpPr>
        <p:spPr>
          <a:xfrm>
            <a:off x="2950616" y="5742481"/>
            <a:ext cx="6290765" cy="987362"/>
          </a:xfrm>
          <a:custGeom>
            <a:avLst/>
            <a:gdLst>
              <a:gd name="connsiteX0" fmla="*/ 0 w 6290765"/>
              <a:gd name="connsiteY0" fmla="*/ 0 h 987362"/>
              <a:gd name="connsiteX1" fmla="*/ 508980 w 6290765"/>
              <a:gd name="connsiteY1" fmla="*/ 0 h 987362"/>
              <a:gd name="connsiteX2" fmla="*/ 955053 w 6290765"/>
              <a:gd name="connsiteY2" fmla="*/ 0 h 987362"/>
              <a:gd name="connsiteX3" fmla="*/ 1526940 w 6290765"/>
              <a:gd name="connsiteY3" fmla="*/ 0 h 987362"/>
              <a:gd name="connsiteX4" fmla="*/ 2161736 w 6290765"/>
              <a:gd name="connsiteY4" fmla="*/ 0 h 987362"/>
              <a:gd name="connsiteX5" fmla="*/ 2859439 w 6290765"/>
              <a:gd name="connsiteY5" fmla="*/ 0 h 987362"/>
              <a:gd name="connsiteX6" fmla="*/ 3431326 w 6290765"/>
              <a:gd name="connsiteY6" fmla="*/ 0 h 987362"/>
              <a:gd name="connsiteX7" fmla="*/ 4003214 w 6290765"/>
              <a:gd name="connsiteY7" fmla="*/ 0 h 987362"/>
              <a:gd name="connsiteX8" fmla="*/ 4386379 w 6290765"/>
              <a:gd name="connsiteY8" fmla="*/ 0 h 987362"/>
              <a:gd name="connsiteX9" fmla="*/ 4769544 w 6290765"/>
              <a:gd name="connsiteY9" fmla="*/ 0 h 987362"/>
              <a:gd name="connsiteX10" fmla="*/ 5404339 w 6290765"/>
              <a:gd name="connsiteY10" fmla="*/ 0 h 987362"/>
              <a:gd name="connsiteX11" fmla="*/ 6290765 w 6290765"/>
              <a:gd name="connsiteY11" fmla="*/ 0 h 987362"/>
              <a:gd name="connsiteX12" fmla="*/ 6290765 w 6290765"/>
              <a:gd name="connsiteY12" fmla="*/ 483807 h 987362"/>
              <a:gd name="connsiteX13" fmla="*/ 6290765 w 6290765"/>
              <a:gd name="connsiteY13" fmla="*/ 987362 h 987362"/>
              <a:gd name="connsiteX14" fmla="*/ 5718877 w 6290765"/>
              <a:gd name="connsiteY14" fmla="*/ 987362 h 987362"/>
              <a:gd name="connsiteX15" fmla="*/ 5021174 w 6290765"/>
              <a:gd name="connsiteY15" fmla="*/ 987362 h 987362"/>
              <a:gd name="connsiteX16" fmla="*/ 4386379 w 6290765"/>
              <a:gd name="connsiteY16" fmla="*/ 987362 h 987362"/>
              <a:gd name="connsiteX17" fmla="*/ 3940306 w 6290765"/>
              <a:gd name="connsiteY17" fmla="*/ 987362 h 987362"/>
              <a:gd name="connsiteX18" fmla="*/ 3305511 w 6290765"/>
              <a:gd name="connsiteY18" fmla="*/ 987362 h 987362"/>
              <a:gd name="connsiteX19" fmla="*/ 2607808 w 6290765"/>
              <a:gd name="connsiteY19" fmla="*/ 987362 h 987362"/>
              <a:gd name="connsiteX20" fmla="*/ 1910105 w 6290765"/>
              <a:gd name="connsiteY20" fmla="*/ 987362 h 987362"/>
              <a:gd name="connsiteX21" fmla="*/ 1275310 w 6290765"/>
              <a:gd name="connsiteY21" fmla="*/ 987362 h 987362"/>
              <a:gd name="connsiteX22" fmla="*/ 892145 w 6290765"/>
              <a:gd name="connsiteY22" fmla="*/ 987362 h 987362"/>
              <a:gd name="connsiteX23" fmla="*/ 0 w 6290765"/>
              <a:gd name="connsiteY23" fmla="*/ 987362 h 987362"/>
              <a:gd name="connsiteX24" fmla="*/ 0 w 6290765"/>
              <a:gd name="connsiteY24" fmla="*/ 483807 h 987362"/>
              <a:gd name="connsiteX25" fmla="*/ 0 w 6290765"/>
              <a:gd name="connsiteY25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90765" h="987362" fill="none" extrusionOk="0">
                <a:moveTo>
                  <a:pt x="0" y="0"/>
                </a:moveTo>
                <a:cubicBezTo>
                  <a:pt x="174846" y="-37109"/>
                  <a:pt x="402727" y="27184"/>
                  <a:pt x="508980" y="0"/>
                </a:cubicBezTo>
                <a:cubicBezTo>
                  <a:pt x="615233" y="-27184"/>
                  <a:pt x="840941" y="21938"/>
                  <a:pt x="955053" y="0"/>
                </a:cubicBezTo>
                <a:cubicBezTo>
                  <a:pt x="1069165" y="-21938"/>
                  <a:pt x="1396300" y="55346"/>
                  <a:pt x="1526940" y="0"/>
                </a:cubicBezTo>
                <a:cubicBezTo>
                  <a:pt x="1657580" y="-55346"/>
                  <a:pt x="1969110" y="46738"/>
                  <a:pt x="2161736" y="0"/>
                </a:cubicBezTo>
                <a:cubicBezTo>
                  <a:pt x="2354362" y="-46738"/>
                  <a:pt x="2697621" y="56561"/>
                  <a:pt x="2859439" y="0"/>
                </a:cubicBezTo>
                <a:cubicBezTo>
                  <a:pt x="3021257" y="-56561"/>
                  <a:pt x="3251097" y="60407"/>
                  <a:pt x="3431326" y="0"/>
                </a:cubicBezTo>
                <a:cubicBezTo>
                  <a:pt x="3611555" y="-60407"/>
                  <a:pt x="3871378" y="35206"/>
                  <a:pt x="4003214" y="0"/>
                </a:cubicBezTo>
                <a:cubicBezTo>
                  <a:pt x="4135050" y="-35206"/>
                  <a:pt x="4267428" y="24820"/>
                  <a:pt x="4386379" y="0"/>
                </a:cubicBezTo>
                <a:cubicBezTo>
                  <a:pt x="4505331" y="-24820"/>
                  <a:pt x="4690417" y="42363"/>
                  <a:pt x="4769544" y="0"/>
                </a:cubicBezTo>
                <a:cubicBezTo>
                  <a:pt x="4848672" y="-42363"/>
                  <a:pt x="5121756" y="11702"/>
                  <a:pt x="5404339" y="0"/>
                </a:cubicBezTo>
                <a:cubicBezTo>
                  <a:pt x="5686922" y="-11702"/>
                  <a:pt x="5906724" y="23289"/>
                  <a:pt x="6290765" y="0"/>
                </a:cubicBezTo>
                <a:cubicBezTo>
                  <a:pt x="6317840" y="167774"/>
                  <a:pt x="6249814" y="370651"/>
                  <a:pt x="6290765" y="483807"/>
                </a:cubicBezTo>
                <a:cubicBezTo>
                  <a:pt x="6331716" y="596963"/>
                  <a:pt x="6281280" y="766988"/>
                  <a:pt x="6290765" y="987362"/>
                </a:cubicBezTo>
                <a:cubicBezTo>
                  <a:pt x="6011708" y="1019128"/>
                  <a:pt x="5895587" y="984007"/>
                  <a:pt x="5718877" y="987362"/>
                </a:cubicBezTo>
                <a:cubicBezTo>
                  <a:pt x="5542167" y="990717"/>
                  <a:pt x="5281723" y="926565"/>
                  <a:pt x="5021174" y="987362"/>
                </a:cubicBezTo>
                <a:cubicBezTo>
                  <a:pt x="4760625" y="1048159"/>
                  <a:pt x="4645146" y="927322"/>
                  <a:pt x="4386379" y="987362"/>
                </a:cubicBezTo>
                <a:cubicBezTo>
                  <a:pt x="4127612" y="1047402"/>
                  <a:pt x="4084478" y="984946"/>
                  <a:pt x="3940306" y="987362"/>
                </a:cubicBezTo>
                <a:cubicBezTo>
                  <a:pt x="3796134" y="989778"/>
                  <a:pt x="3606590" y="953804"/>
                  <a:pt x="3305511" y="987362"/>
                </a:cubicBezTo>
                <a:cubicBezTo>
                  <a:pt x="3004433" y="1020920"/>
                  <a:pt x="2938490" y="911175"/>
                  <a:pt x="2607808" y="987362"/>
                </a:cubicBezTo>
                <a:cubicBezTo>
                  <a:pt x="2277126" y="1063549"/>
                  <a:pt x="2236449" y="918530"/>
                  <a:pt x="1910105" y="987362"/>
                </a:cubicBezTo>
                <a:cubicBezTo>
                  <a:pt x="1583761" y="1056194"/>
                  <a:pt x="1509566" y="934827"/>
                  <a:pt x="1275310" y="987362"/>
                </a:cubicBezTo>
                <a:cubicBezTo>
                  <a:pt x="1041055" y="1039897"/>
                  <a:pt x="987615" y="968027"/>
                  <a:pt x="892145" y="987362"/>
                </a:cubicBezTo>
                <a:cubicBezTo>
                  <a:pt x="796675" y="1006697"/>
                  <a:pt x="389951" y="922190"/>
                  <a:pt x="0" y="987362"/>
                </a:cubicBezTo>
                <a:cubicBezTo>
                  <a:pt x="-6945" y="882679"/>
                  <a:pt x="37316" y="641417"/>
                  <a:pt x="0" y="483807"/>
                </a:cubicBezTo>
                <a:cubicBezTo>
                  <a:pt x="-37316" y="326198"/>
                  <a:pt x="5249" y="161455"/>
                  <a:pt x="0" y="0"/>
                </a:cubicBezTo>
                <a:close/>
              </a:path>
              <a:path w="6290765" h="987362" stroke="0" extrusionOk="0">
                <a:moveTo>
                  <a:pt x="0" y="0"/>
                </a:moveTo>
                <a:cubicBezTo>
                  <a:pt x="161848" y="-47513"/>
                  <a:pt x="420475" y="57106"/>
                  <a:pt x="571888" y="0"/>
                </a:cubicBezTo>
                <a:cubicBezTo>
                  <a:pt x="723301" y="-57106"/>
                  <a:pt x="902248" y="35986"/>
                  <a:pt x="1017960" y="0"/>
                </a:cubicBezTo>
                <a:cubicBezTo>
                  <a:pt x="1133672" y="-35986"/>
                  <a:pt x="1296024" y="9888"/>
                  <a:pt x="1401125" y="0"/>
                </a:cubicBezTo>
                <a:cubicBezTo>
                  <a:pt x="1506226" y="-9888"/>
                  <a:pt x="1726058" y="38779"/>
                  <a:pt x="1910105" y="0"/>
                </a:cubicBezTo>
                <a:cubicBezTo>
                  <a:pt x="2094152" y="-38779"/>
                  <a:pt x="2215372" y="2421"/>
                  <a:pt x="2419085" y="0"/>
                </a:cubicBezTo>
                <a:cubicBezTo>
                  <a:pt x="2622798" y="-2421"/>
                  <a:pt x="2775342" y="56634"/>
                  <a:pt x="3053880" y="0"/>
                </a:cubicBezTo>
                <a:cubicBezTo>
                  <a:pt x="3332419" y="-56634"/>
                  <a:pt x="3369763" y="22136"/>
                  <a:pt x="3625768" y="0"/>
                </a:cubicBezTo>
                <a:cubicBezTo>
                  <a:pt x="3881773" y="-22136"/>
                  <a:pt x="4029094" y="29174"/>
                  <a:pt x="4197656" y="0"/>
                </a:cubicBezTo>
                <a:cubicBezTo>
                  <a:pt x="4366218" y="-29174"/>
                  <a:pt x="4728426" y="27547"/>
                  <a:pt x="4895359" y="0"/>
                </a:cubicBezTo>
                <a:cubicBezTo>
                  <a:pt x="5062292" y="-27547"/>
                  <a:pt x="5168513" y="18372"/>
                  <a:pt x="5278524" y="0"/>
                </a:cubicBezTo>
                <a:cubicBezTo>
                  <a:pt x="5388535" y="-18372"/>
                  <a:pt x="5843800" y="83739"/>
                  <a:pt x="6290765" y="0"/>
                </a:cubicBezTo>
                <a:cubicBezTo>
                  <a:pt x="6336954" y="141556"/>
                  <a:pt x="6286099" y="241174"/>
                  <a:pt x="6290765" y="464060"/>
                </a:cubicBezTo>
                <a:cubicBezTo>
                  <a:pt x="6295431" y="686946"/>
                  <a:pt x="6256149" y="878863"/>
                  <a:pt x="6290765" y="987362"/>
                </a:cubicBezTo>
                <a:cubicBezTo>
                  <a:pt x="6117746" y="993111"/>
                  <a:pt x="6075637" y="987305"/>
                  <a:pt x="5907600" y="987362"/>
                </a:cubicBezTo>
                <a:cubicBezTo>
                  <a:pt x="5739564" y="987419"/>
                  <a:pt x="5510362" y="912678"/>
                  <a:pt x="5209897" y="987362"/>
                </a:cubicBezTo>
                <a:cubicBezTo>
                  <a:pt x="4909432" y="1062046"/>
                  <a:pt x="4889867" y="983532"/>
                  <a:pt x="4638009" y="987362"/>
                </a:cubicBezTo>
                <a:cubicBezTo>
                  <a:pt x="4386151" y="991192"/>
                  <a:pt x="4389741" y="956871"/>
                  <a:pt x="4254845" y="987362"/>
                </a:cubicBezTo>
                <a:cubicBezTo>
                  <a:pt x="4119949" y="1017853"/>
                  <a:pt x="3878567" y="946902"/>
                  <a:pt x="3682957" y="987362"/>
                </a:cubicBezTo>
                <a:cubicBezTo>
                  <a:pt x="3487347" y="1027822"/>
                  <a:pt x="3393993" y="963395"/>
                  <a:pt x="3299792" y="987362"/>
                </a:cubicBezTo>
                <a:cubicBezTo>
                  <a:pt x="3205592" y="1011329"/>
                  <a:pt x="2903053" y="963455"/>
                  <a:pt x="2602089" y="987362"/>
                </a:cubicBezTo>
                <a:cubicBezTo>
                  <a:pt x="2301125" y="1011269"/>
                  <a:pt x="2223978" y="959580"/>
                  <a:pt x="2030201" y="987362"/>
                </a:cubicBezTo>
                <a:cubicBezTo>
                  <a:pt x="1836424" y="1015144"/>
                  <a:pt x="1741558" y="927985"/>
                  <a:pt x="1521221" y="987362"/>
                </a:cubicBezTo>
                <a:cubicBezTo>
                  <a:pt x="1300884" y="1046739"/>
                  <a:pt x="1254246" y="968509"/>
                  <a:pt x="1138057" y="987362"/>
                </a:cubicBezTo>
                <a:cubicBezTo>
                  <a:pt x="1021868" y="1006215"/>
                  <a:pt x="882960" y="968821"/>
                  <a:pt x="691984" y="987362"/>
                </a:cubicBezTo>
                <a:cubicBezTo>
                  <a:pt x="501008" y="1005903"/>
                  <a:pt x="304193" y="950403"/>
                  <a:pt x="0" y="987362"/>
                </a:cubicBezTo>
                <a:cubicBezTo>
                  <a:pt x="-20960" y="850753"/>
                  <a:pt x="1075" y="668502"/>
                  <a:pt x="0" y="513428"/>
                </a:cubicBezTo>
                <a:cubicBezTo>
                  <a:pt x="-1075" y="358354"/>
                  <a:pt x="59381" y="205168"/>
                  <a:pt x="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</a:t>
            </a:r>
            <a:r>
              <a:rPr lang="en-US" sz="4400" b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45 038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2A448356-9A87-40E1-B320-DB3003936DF0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33" y="5895267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3" name="Rectangle 142">
            <a:extLst>
              <a:ext uri="{FF2B5EF4-FFF2-40B4-BE49-F238E27FC236}">
                <a16:creationId xmlns:a16="http://schemas.microsoft.com/office/drawing/2014/main" id="{55037892-3F67-49CC-B3CD-BBAF4D4160F8}"/>
              </a:ext>
            </a:extLst>
          </p:cNvPr>
          <p:cNvSpPr/>
          <p:nvPr/>
        </p:nvSpPr>
        <p:spPr>
          <a:xfrm>
            <a:off x="2967342" y="2987178"/>
            <a:ext cx="6257311" cy="1098093"/>
          </a:xfrm>
          <a:custGeom>
            <a:avLst/>
            <a:gdLst>
              <a:gd name="connsiteX0" fmla="*/ 0 w 6257311"/>
              <a:gd name="connsiteY0" fmla="*/ 0 h 1098093"/>
              <a:gd name="connsiteX1" fmla="*/ 693993 w 6257311"/>
              <a:gd name="connsiteY1" fmla="*/ 0 h 1098093"/>
              <a:gd name="connsiteX2" fmla="*/ 1075120 w 6257311"/>
              <a:gd name="connsiteY2" fmla="*/ 0 h 1098093"/>
              <a:gd name="connsiteX3" fmla="*/ 1769112 w 6257311"/>
              <a:gd name="connsiteY3" fmla="*/ 0 h 1098093"/>
              <a:gd name="connsiteX4" fmla="*/ 2400532 w 6257311"/>
              <a:gd name="connsiteY4" fmla="*/ 0 h 1098093"/>
              <a:gd name="connsiteX5" fmla="*/ 3031952 w 6257311"/>
              <a:gd name="connsiteY5" fmla="*/ 0 h 1098093"/>
              <a:gd name="connsiteX6" fmla="*/ 3725944 w 6257311"/>
              <a:gd name="connsiteY6" fmla="*/ 0 h 1098093"/>
              <a:gd name="connsiteX7" fmla="*/ 4419937 w 6257311"/>
              <a:gd name="connsiteY7" fmla="*/ 0 h 1098093"/>
              <a:gd name="connsiteX8" fmla="*/ 5051357 w 6257311"/>
              <a:gd name="connsiteY8" fmla="*/ 0 h 1098093"/>
              <a:gd name="connsiteX9" fmla="*/ 5682776 w 6257311"/>
              <a:gd name="connsiteY9" fmla="*/ 0 h 1098093"/>
              <a:gd name="connsiteX10" fmla="*/ 6257311 w 6257311"/>
              <a:gd name="connsiteY10" fmla="*/ 0 h 1098093"/>
              <a:gd name="connsiteX11" fmla="*/ 6257311 w 6257311"/>
              <a:gd name="connsiteY11" fmla="*/ 527085 h 1098093"/>
              <a:gd name="connsiteX12" fmla="*/ 6257311 w 6257311"/>
              <a:gd name="connsiteY12" fmla="*/ 1098093 h 1098093"/>
              <a:gd name="connsiteX13" fmla="*/ 5813611 w 6257311"/>
              <a:gd name="connsiteY13" fmla="*/ 1098093 h 1098093"/>
              <a:gd name="connsiteX14" fmla="*/ 5307337 w 6257311"/>
              <a:gd name="connsiteY14" fmla="*/ 1098093 h 1098093"/>
              <a:gd name="connsiteX15" fmla="*/ 4675918 w 6257311"/>
              <a:gd name="connsiteY15" fmla="*/ 1098093 h 1098093"/>
              <a:gd name="connsiteX16" fmla="*/ 3981925 w 6257311"/>
              <a:gd name="connsiteY16" fmla="*/ 1098093 h 1098093"/>
              <a:gd name="connsiteX17" fmla="*/ 3600798 w 6257311"/>
              <a:gd name="connsiteY17" fmla="*/ 1098093 h 1098093"/>
              <a:gd name="connsiteX18" fmla="*/ 2906805 w 6257311"/>
              <a:gd name="connsiteY18" fmla="*/ 1098093 h 1098093"/>
              <a:gd name="connsiteX19" fmla="*/ 2525678 w 6257311"/>
              <a:gd name="connsiteY19" fmla="*/ 1098093 h 1098093"/>
              <a:gd name="connsiteX20" fmla="*/ 1956832 w 6257311"/>
              <a:gd name="connsiteY20" fmla="*/ 1098093 h 1098093"/>
              <a:gd name="connsiteX21" fmla="*/ 1262839 w 6257311"/>
              <a:gd name="connsiteY21" fmla="*/ 1098093 h 1098093"/>
              <a:gd name="connsiteX22" fmla="*/ 756566 w 6257311"/>
              <a:gd name="connsiteY22" fmla="*/ 1098093 h 1098093"/>
              <a:gd name="connsiteX23" fmla="*/ 0 w 6257311"/>
              <a:gd name="connsiteY23" fmla="*/ 1098093 h 1098093"/>
              <a:gd name="connsiteX24" fmla="*/ 0 w 6257311"/>
              <a:gd name="connsiteY24" fmla="*/ 571008 h 1098093"/>
              <a:gd name="connsiteX25" fmla="*/ 0 w 6257311"/>
              <a:gd name="connsiteY25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57311" h="1098093" fill="none" extrusionOk="0">
                <a:moveTo>
                  <a:pt x="0" y="0"/>
                </a:moveTo>
                <a:cubicBezTo>
                  <a:pt x="274829" y="-48926"/>
                  <a:pt x="546522" y="43234"/>
                  <a:pt x="693993" y="0"/>
                </a:cubicBezTo>
                <a:cubicBezTo>
                  <a:pt x="841464" y="-43234"/>
                  <a:pt x="897428" y="41747"/>
                  <a:pt x="1075120" y="0"/>
                </a:cubicBezTo>
                <a:cubicBezTo>
                  <a:pt x="1252812" y="-41747"/>
                  <a:pt x="1577177" y="21535"/>
                  <a:pt x="1769112" y="0"/>
                </a:cubicBezTo>
                <a:cubicBezTo>
                  <a:pt x="1961047" y="-21535"/>
                  <a:pt x="2206503" y="29570"/>
                  <a:pt x="2400532" y="0"/>
                </a:cubicBezTo>
                <a:cubicBezTo>
                  <a:pt x="2594561" y="-29570"/>
                  <a:pt x="2830066" y="4485"/>
                  <a:pt x="3031952" y="0"/>
                </a:cubicBezTo>
                <a:cubicBezTo>
                  <a:pt x="3233838" y="-4485"/>
                  <a:pt x="3465901" y="58130"/>
                  <a:pt x="3725944" y="0"/>
                </a:cubicBezTo>
                <a:cubicBezTo>
                  <a:pt x="3985987" y="-58130"/>
                  <a:pt x="4257949" y="51312"/>
                  <a:pt x="4419937" y="0"/>
                </a:cubicBezTo>
                <a:cubicBezTo>
                  <a:pt x="4581925" y="-51312"/>
                  <a:pt x="4868431" y="10669"/>
                  <a:pt x="5051357" y="0"/>
                </a:cubicBezTo>
                <a:cubicBezTo>
                  <a:pt x="5234283" y="-10669"/>
                  <a:pt x="5367574" y="23112"/>
                  <a:pt x="5682776" y="0"/>
                </a:cubicBezTo>
                <a:cubicBezTo>
                  <a:pt x="5997978" y="-23112"/>
                  <a:pt x="6059515" y="28427"/>
                  <a:pt x="6257311" y="0"/>
                </a:cubicBezTo>
                <a:cubicBezTo>
                  <a:pt x="6268640" y="150876"/>
                  <a:pt x="6203809" y="270476"/>
                  <a:pt x="6257311" y="527085"/>
                </a:cubicBezTo>
                <a:cubicBezTo>
                  <a:pt x="6310813" y="783695"/>
                  <a:pt x="6204366" y="862915"/>
                  <a:pt x="6257311" y="1098093"/>
                </a:cubicBezTo>
                <a:cubicBezTo>
                  <a:pt x="6128888" y="1120172"/>
                  <a:pt x="5907814" y="1064971"/>
                  <a:pt x="5813611" y="1098093"/>
                </a:cubicBezTo>
                <a:cubicBezTo>
                  <a:pt x="5719408" y="1131215"/>
                  <a:pt x="5467535" y="1071035"/>
                  <a:pt x="5307337" y="1098093"/>
                </a:cubicBezTo>
                <a:cubicBezTo>
                  <a:pt x="5147139" y="1125151"/>
                  <a:pt x="4990012" y="1049300"/>
                  <a:pt x="4675918" y="1098093"/>
                </a:cubicBezTo>
                <a:cubicBezTo>
                  <a:pt x="4361824" y="1146886"/>
                  <a:pt x="4283868" y="1079133"/>
                  <a:pt x="3981925" y="1098093"/>
                </a:cubicBezTo>
                <a:cubicBezTo>
                  <a:pt x="3679982" y="1117053"/>
                  <a:pt x="3683213" y="1056980"/>
                  <a:pt x="3600798" y="1098093"/>
                </a:cubicBezTo>
                <a:cubicBezTo>
                  <a:pt x="3518383" y="1139206"/>
                  <a:pt x="3160575" y="1034417"/>
                  <a:pt x="2906805" y="1098093"/>
                </a:cubicBezTo>
                <a:cubicBezTo>
                  <a:pt x="2653035" y="1161769"/>
                  <a:pt x="2627897" y="1065516"/>
                  <a:pt x="2525678" y="1098093"/>
                </a:cubicBezTo>
                <a:cubicBezTo>
                  <a:pt x="2423459" y="1130670"/>
                  <a:pt x="2217741" y="1082863"/>
                  <a:pt x="1956832" y="1098093"/>
                </a:cubicBezTo>
                <a:cubicBezTo>
                  <a:pt x="1695923" y="1113323"/>
                  <a:pt x="1430247" y="1093124"/>
                  <a:pt x="1262839" y="1098093"/>
                </a:cubicBezTo>
                <a:cubicBezTo>
                  <a:pt x="1095431" y="1103062"/>
                  <a:pt x="862336" y="1063917"/>
                  <a:pt x="756566" y="1098093"/>
                </a:cubicBezTo>
                <a:cubicBezTo>
                  <a:pt x="650796" y="1132269"/>
                  <a:pt x="377195" y="1079006"/>
                  <a:pt x="0" y="1098093"/>
                </a:cubicBezTo>
                <a:cubicBezTo>
                  <a:pt x="-58890" y="953462"/>
                  <a:pt x="25156" y="767133"/>
                  <a:pt x="0" y="571008"/>
                </a:cubicBezTo>
                <a:cubicBezTo>
                  <a:pt x="-25156" y="374883"/>
                  <a:pt x="9169" y="273903"/>
                  <a:pt x="0" y="0"/>
                </a:cubicBezTo>
                <a:close/>
              </a:path>
              <a:path w="6257311" h="1098093" stroke="0" extrusionOk="0">
                <a:moveTo>
                  <a:pt x="0" y="0"/>
                </a:moveTo>
                <a:cubicBezTo>
                  <a:pt x="196232" y="-60924"/>
                  <a:pt x="474048" y="11723"/>
                  <a:pt x="631420" y="0"/>
                </a:cubicBezTo>
                <a:cubicBezTo>
                  <a:pt x="788792" y="-11723"/>
                  <a:pt x="1080456" y="37852"/>
                  <a:pt x="1200266" y="0"/>
                </a:cubicBezTo>
                <a:cubicBezTo>
                  <a:pt x="1320076" y="-37852"/>
                  <a:pt x="1482280" y="27459"/>
                  <a:pt x="1581393" y="0"/>
                </a:cubicBezTo>
                <a:cubicBezTo>
                  <a:pt x="1680506" y="-27459"/>
                  <a:pt x="1978102" y="74442"/>
                  <a:pt x="2212813" y="0"/>
                </a:cubicBezTo>
                <a:cubicBezTo>
                  <a:pt x="2447524" y="-74442"/>
                  <a:pt x="2561230" y="47535"/>
                  <a:pt x="2781659" y="0"/>
                </a:cubicBezTo>
                <a:cubicBezTo>
                  <a:pt x="3002088" y="-47535"/>
                  <a:pt x="3076004" y="53379"/>
                  <a:pt x="3287933" y="0"/>
                </a:cubicBezTo>
                <a:cubicBezTo>
                  <a:pt x="3499862" y="-53379"/>
                  <a:pt x="3586721" y="46956"/>
                  <a:pt x="3731633" y="0"/>
                </a:cubicBezTo>
                <a:cubicBezTo>
                  <a:pt x="3876545" y="-46956"/>
                  <a:pt x="4056438" y="52240"/>
                  <a:pt x="4237906" y="0"/>
                </a:cubicBezTo>
                <a:cubicBezTo>
                  <a:pt x="4419374" y="-52240"/>
                  <a:pt x="4744111" y="66942"/>
                  <a:pt x="4931899" y="0"/>
                </a:cubicBezTo>
                <a:cubicBezTo>
                  <a:pt x="5119687" y="-66942"/>
                  <a:pt x="5261962" y="30451"/>
                  <a:pt x="5500745" y="0"/>
                </a:cubicBezTo>
                <a:cubicBezTo>
                  <a:pt x="5739528" y="-30451"/>
                  <a:pt x="6064856" y="89929"/>
                  <a:pt x="6257311" y="0"/>
                </a:cubicBezTo>
                <a:cubicBezTo>
                  <a:pt x="6280901" y="154538"/>
                  <a:pt x="6221791" y="364233"/>
                  <a:pt x="6257311" y="560027"/>
                </a:cubicBezTo>
                <a:cubicBezTo>
                  <a:pt x="6292831" y="755821"/>
                  <a:pt x="6236735" y="877710"/>
                  <a:pt x="6257311" y="1098093"/>
                </a:cubicBezTo>
                <a:cubicBezTo>
                  <a:pt x="6084220" y="1151593"/>
                  <a:pt x="5895926" y="1041582"/>
                  <a:pt x="5751038" y="1098093"/>
                </a:cubicBezTo>
                <a:cubicBezTo>
                  <a:pt x="5606150" y="1154604"/>
                  <a:pt x="5453989" y="1050811"/>
                  <a:pt x="5307337" y="1098093"/>
                </a:cubicBezTo>
                <a:cubicBezTo>
                  <a:pt x="5160685" y="1145375"/>
                  <a:pt x="4945283" y="1089120"/>
                  <a:pt x="4675918" y="1098093"/>
                </a:cubicBezTo>
                <a:cubicBezTo>
                  <a:pt x="4406553" y="1107066"/>
                  <a:pt x="4240098" y="1078046"/>
                  <a:pt x="4107071" y="1098093"/>
                </a:cubicBezTo>
                <a:cubicBezTo>
                  <a:pt x="3974044" y="1118140"/>
                  <a:pt x="3894931" y="1087054"/>
                  <a:pt x="3725944" y="1098093"/>
                </a:cubicBezTo>
                <a:cubicBezTo>
                  <a:pt x="3556957" y="1109132"/>
                  <a:pt x="3508489" y="1082875"/>
                  <a:pt x="3344817" y="1098093"/>
                </a:cubicBezTo>
                <a:cubicBezTo>
                  <a:pt x="3181145" y="1113311"/>
                  <a:pt x="2955496" y="1072684"/>
                  <a:pt x="2650824" y="1098093"/>
                </a:cubicBezTo>
                <a:cubicBezTo>
                  <a:pt x="2346152" y="1123502"/>
                  <a:pt x="2322083" y="1057021"/>
                  <a:pt x="2019405" y="1098093"/>
                </a:cubicBezTo>
                <a:cubicBezTo>
                  <a:pt x="1716727" y="1139165"/>
                  <a:pt x="1745736" y="1078351"/>
                  <a:pt x="1638278" y="1098093"/>
                </a:cubicBezTo>
                <a:cubicBezTo>
                  <a:pt x="1530820" y="1117835"/>
                  <a:pt x="1409072" y="1046196"/>
                  <a:pt x="1194578" y="1098093"/>
                </a:cubicBezTo>
                <a:cubicBezTo>
                  <a:pt x="980084" y="1149990"/>
                  <a:pt x="809674" y="1085339"/>
                  <a:pt x="688304" y="1098093"/>
                </a:cubicBezTo>
                <a:cubicBezTo>
                  <a:pt x="566934" y="1110847"/>
                  <a:pt x="187925" y="1074493"/>
                  <a:pt x="0" y="1098093"/>
                </a:cubicBezTo>
                <a:cubicBezTo>
                  <a:pt x="-41732" y="951719"/>
                  <a:pt x="39809" y="706898"/>
                  <a:pt x="0" y="549047"/>
                </a:cubicBezTo>
                <a:cubicBezTo>
                  <a:pt x="-39809" y="391196"/>
                  <a:pt x="1349" y="158665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</a:t>
            </a:r>
            <a:r>
              <a:rPr lang="en-US" sz="4400" b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40 538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57C4A997-0494-4AF7-81EB-8B79AA22C6D4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46" y="4591597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5D89EC8B-CEED-4A31-8C1B-7A221E752557}"/>
              </a:ext>
            </a:extLst>
          </p:cNvPr>
          <p:cNvSpPr/>
          <p:nvPr/>
        </p:nvSpPr>
        <p:spPr>
          <a:xfrm>
            <a:off x="2148417" y="803583"/>
            <a:ext cx="7613309" cy="1477130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5B9BD5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 4: Viết số thích hợp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40000</a:t>
            </a:r>
            <a:r>
              <a:rPr kumimoji="0" lang="en-US" sz="4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+ 500+ 30 + 8 = ….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ED98C4C9-E4C8-44FE-AC65-77AC89E02BE9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32" y="3063934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3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</p:childTnLst>
        </p:cTn>
      </p:par>
    </p:tnLst>
    <p:bldLst>
      <p:bldP spid="99" grpId="0" animBg="1"/>
      <p:bldP spid="143" grpId="0" animBg="1"/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8">
            <a:extLst>
              <a:ext uri="{FF2B5EF4-FFF2-40B4-BE49-F238E27FC236}">
                <a16:creationId xmlns:a16="http://schemas.microsoft.com/office/drawing/2014/main" id="{B2EB9BE7-F96E-40D8-BD27-64833D780C38}"/>
              </a:ext>
            </a:extLst>
          </p:cNvPr>
          <p:cNvSpPr/>
          <p:nvPr/>
        </p:nvSpPr>
        <p:spPr bwMode="auto">
          <a:xfrm>
            <a:off x="547718" y="687029"/>
            <a:ext cx="5205208" cy="2825924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bg2">
                <a:lumMod val="90000"/>
              </a:schemeClr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2EB9BE7-F96E-40D8-BD27-64833D780C38}"/>
              </a:ext>
            </a:extLst>
          </p:cNvPr>
          <p:cNvSpPr/>
          <p:nvPr/>
        </p:nvSpPr>
        <p:spPr bwMode="auto">
          <a:xfrm>
            <a:off x="6028696" y="3108695"/>
            <a:ext cx="5669817" cy="3230182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chemeClr val="accent6">
                <a:lumMod val="40000"/>
                <a:lumOff val="60000"/>
              </a:schemeClr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657" y="1785256"/>
            <a:ext cx="3730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Ôn lại các bảng nhân chia.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83689" y="4298285"/>
            <a:ext cx="51598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Xem trước bài mới “Ôn tập các số đến 100000 (tt)”</a:t>
            </a:r>
            <a:endParaRPr lang="en-US" sz="4000" b="1">
              <a:solidFill>
                <a:srgbClr val="0070C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3768" y="2247442"/>
            <a:ext cx="5312087" cy="1107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880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</a:rPr>
              <a:t>DẶN DÒ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92" b="100000" l="0" r="100000">
                        <a14:foregroundMark x1="15772" y1="47151" x2="28117" y2="48225"/>
                        <a14:foregroundMark x1="13171" y1="23039" x2="12799" y2="23287"/>
                        <a14:foregroundMark x1="43435" y1="44839" x2="54624" y2="43518"/>
                        <a14:foregroundMark x1="69034" y1="45665" x2="82783" y2="44096"/>
                        <a14:foregroundMark x1="38398" y1="86705" x2="61519" y2="83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58768"/>
            <a:ext cx="4627491" cy="23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22;p3"/>
          <p:cNvSpPr txBox="1">
            <a:spLocks/>
          </p:cNvSpPr>
          <p:nvPr/>
        </p:nvSpPr>
        <p:spPr>
          <a:xfrm>
            <a:off x="1918386" y="1882302"/>
            <a:ext cx="8633500" cy="3945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buSzPts val="9600"/>
            </a:pPr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Chúc các con</a:t>
            </a:r>
            <a:b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</a:br>
            <a:r>
              <a:rPr lang="en-US" sz="9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TM Azuki" panose="02040603050506020204" pitchFamily="18" charset="0"/>
                <a:ea typeface="Lobster" panose="00000500000000000000"/>
                <a:cs typeface="Lobster" panose="00000500000000000000"/>
                <a:sym typeface="Lobster" panose="00000500000000000000"/>
              </a:rPr>
              <a:t>học tốt!</a:t>
            </a:r>
          </a:p>
        </p:txBody>
      </p:sp>
      <p:pic>
        <p:nvPicPr>
          <p:cNvPr id="3" name="Google Shape;101;p2"/>
          <p:cNvPicPr preferRelativeResize="0"/>
          <p:nvPr/>
        </p:nvPicPr>
        <p:blipFill rotWithShape="1">
          <a:blip r:embed="rId2">
            <a:alphaModFix/>
          </a:blip>
          <a:srcRect t="23464" r="71083" b="46860"/>
          <a:stretch/>
        </p:blipFill>
        <p:spPr>
          <a:xfrm rot="21316238">
            <a:off x="8066717" y="134472"/>
            <a:ext cx="3406282" cy="349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73" b="96757" l="10000" r="90000">
                        <a14:foregroundMark x1="38222" y1="12027" x2="61000" y2="60946"/>
                        <a14:foregroundMark x1="50556" y1="22432" x2="62000" y2="58243"/>
                        <a14:foregroundMark x1="36111" y1="34865" x2="49333" y2="45270"/>
                        <a14:foregroundMark x1="57444" y1="57162" x2="50333" y2="75946"/>
                        <a14:foregroundMark x1="35778" y1="65676" x2="46889" y2="81216"/>
                        <a14:foregroundMark x1="49000" y1="77432" x2="46333" y2="92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86384" y="136959"/>
            <a:ext cx="6809539" cy="559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7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22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22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926430" y="401679"/>
            <a:ext cx="10438256" cy="1061362"/>
          </a:xfrm>
          <a:custGeom>
            <a:avLst/>
            <a:gdLst>
              <a:gd name="connsiteX0" fmla="*/ 0 w 9117330"/>
              <a:gd name="connsiteY0" fmla="*/ 0 h 1449705"/>
              <a:gd name="connsiteX1" fmla="*/ 560065 w 9117330"/>
              <a:gd name="connsiteY1" fmla="*/ 0 h 1449705"/>
              <a:gd name="connsiteX2" fmla="*/ 1211302 w 9117330"/>
              <a:gd name="connsiteY2" fmla="*/ 0 h 1449705"/>
              <a:gd name="connsiteX3" fmla="*/ 2044887 w 9117330"/>
              <a:gd name="connsiteY3" fmla="*/ 0 h 1449705"/>
              <a:gd name="connsiteX4" fmla="*/ 2604951 w 9117330"/>
              <a:gd name="connsiteY4" fmla="*/ 0 h 1449705"/>
              <a:gd name="connsiteX5" fmla="*/ 3438536 w 9117330"/>
              <a:gd name="connsiteY5" fmla="*/ 0 h 1449705"/>
              <a:gd name="connsiteX6" fmla="*/ 3998600 w 9117330"/>
              <a:gd name="connsiteY6" fmla="*/ 0 h 1449705"/>
              <a:gd name="connsiteX7" fmla="*/ 4467492 w 9117330"/>
              <a:gd name="connsiteY7" fmla="*/ 0 h 1449705"/>
              <a:gd name="connsiteX8" fmla="*/ 5118730 w 9117330"/>
              <a:gd name="connsiteY8" fmla="*/ 0 h 1449705"/>
              <a:gd name="connsiteX9" fmla="*/ 5861141 w 9117330"/>
              <a:gd name="connsiteY9" fmla="*/ 0 h 1449705"/>
              <a:gd name="connsiteX10" fmla="*/ 6330032 w 9117330"/>
              <a:gd name="connsiteY10" fmla="*/ 0 h 1449705"/>
              <a:gd name="connsiteX11" fmla="*/ 6798923 w 9117330"/>
              <a:gd name="connsiteY11" fmla="*/ 0 h 1449705"/>
              <a:gd name="connsiteX12" fmla="*/ 7632508 w 9117330"/>
              <a:gd name="connsiteY12" fmla="*/ 0 h 1449705"/>
              <a:gd name="connsiteX13" fmla="*/ 8010226 w 9117330"/>
              <a:gd name="connsiteY13" fmla="*/ 0 h 1449705"/>
              <a:gd name="connsiteX14" fmla="*/ 9117330 w 9117330"/>
              <a:gd name="connsiteY14" fmla="*/ 0 h 1449705"/>
              <a:gd name="connsiteX15" fmla="*/ 9117330 w 9117330"/>
              <a:gd name="connsiteY15" fmla="*/ 468738 h 1449705"/>
              <a:gd name="connsiteX16" fmla="*/ 9117330 w 9117330"/>
              <a:gd name="connsiteY16" fmla="*/ 966470 h 1449705"/>
              <a:gd name="connsiteX17" fmla="*/ 9117330 w 9117330"/>
              <a:gd name="connsiteY17" fmla="*/ 1449705 h 1449705"/>
              <a:gd name="connsiteX18" fmla="*/ 8283746 w 9117330"/>
              <a:gd name="connsiteY18" fmla="*/ 1449705 h 1449705"/>
              <a:gd name="connsiteX19" fmla="*/ 7814854 w 9117330"/>
              <a:gd name="connsiteY19" fmla="*/ 1449705 h 1449705"/>
              <a:gd name="connsiteX20" fmla="*/ 7437136 w 9117330"/>
              <a:gd name="connsiteY20" fmla="*/ 1449705 h 1449705"/>
              <a:gd name="connsiteX21" fmla="*/ 6877072 w 9117330"/>
              <a:gd name="connsiteY21" fmla="*/ 1449705 h 1449705"/>
              <a:gd name="connsiteX22" fmla="*/ 6225834 w 9117330"/>
              <a:gd name="connsiteY22" fmla="*/ 1449705 h 1449705"/>
              <a:gd name="connsiteX23" fmla="*/ 5848116 w 9117330"/>
              <a:gd name="connsiteY23" fmla="*/ 1449705 h 1449705"/>
              <a:gd name="connsiteX24" fmla="*/ 5014532 w 9117330"/>
              <a:gd name="connsiteY24" fmla="*/ 1449705 h 1449705"/>
              <a:gd name="connsiteX25" fmla="*/ 4363294 w 9117330"/>
              <a:gd name="connsiteY25" fmla="*/ 1449705 h 1449705"/>
              <a:gd name="connsiteX26" fmla="*/ 3712056 w 9117330"/>
              <a:gd name="connsiteY26" fmla="*/ 1449705 h 1449705"/>
              <a:gd name="connsiteX27" fmla="*/ 2878471 w 9117330"/>
              <a:gd name="connsiteY27" fmla="*/ 1449705 h 1449705"/>
              <a:gd name="connsiteX28" fmla="*/ 2409580 w 9117330"/>
              <a:gd name="connsiteY28" fmla="*/ 1449705 h 1449705"/>
              <a:gd name="connsiteX29" fmla="*/ 1940689 w 9117330"/>
              <a:gd name="connsiteY29" fmla="*/ 1449705 h 1449705"/>
              <a:gd name="connsiteX30" fmla="*/ 1471798 w 9117330"/>
              <a:gd name="connsiteY30" fmla="*/ 1449705 h 1449705"/>
              <a:gd name="connsiteX31" fmla="*/ 1094080 w 9117330"/>
              <a:gd name="connsiteY31" fmla="*/ 1449705 h 1449705"/>
              <a:gd name="connsiteX32" fmla="*/ 0 w 9117330"/>
              <a:gd name="connsiteY32" fmla="*/ 1449705 h 1449705"/>
              <a:gd name="connsiteX33" fmla="*/ 0 w 9117330"/>
              <a:gd name="connsiteY33" fmla="*/ 980967 h 1449705"/>
              <a:gd name="connsiteX34" fmla="*/ 0 w 9117330"/>
              <a:gd name="connsiteY34" fmla="*/ 483235 h 1449705"/>
              <a:gd name="connsiteX35" fmla="*/ 0 w 9117330"/>
              <a:gd name="connsiteY35" fmla="*/ 0 h 144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117330" h="1449705" fill="none" extrusionOk="0">
                <a:moveTo>
                  <a:pt x="0" y="0"/>
                </a:moveTo>
                <a:cubicBezTo>
                  <a:pt x="179337" y="5997"/>
                  <a:pt x="288930" y="23302"/>
                  <a:pt x="560065" y="0"/>
                </a:cubicBezTo>
                <a:cubicBezTo>
                  <a:pt x="831201" y="-23302"/>
                  <a:pt x="1057783" y="-20290"/>
                  <a:pt x="1211302" y="0"/>
                </a:cubicBezTo>
                <a:cubicBezTo>
                  <a:pt x="1364821" y="20290"/>
                  <a:pt x="1642670" y="26666"/>
                  <a:pt x="2044887" y="0"/>
                </a:cubicBezTo>
                <a:cubicBezTo>
                  <a:pt x="2447105" y="-26666"/>
                  <a:pt x="2401718" y="2194"/>
                  <a:pt x="2604951" y="0"/>
                </a:cubicBezTo>
                <a:cubicBezTo>
                  <a:pt x="2808184" y="-2194"/>
                  <a:pt x="3170957" y="-39766"/>
                  <a:pt x="3438536" y="0"/>
                </a:cubicBezTo>
                <a:cubicBezTo>
                  <a:pt x="3706116" y="39766"/>
                  <a:pt x="3736454" y="26957"/>
                  <a:pt x="3998600" y="0"/>
                </a:cubicBezTo>
                <a:cubicBezTo>
                  <a:pt x="4260746" y="-26957"/>
                  <a:pt x="4340317" y="-19288"/>
                  <a:pt x="4467492" y="0"/>
                </a:cubicBezTo>
                <a:cubicBezTo>
                  <a:pt x="4594667" y="19288"/>
                  <a:pt x="4898511" y="-17578"/>
                  <a:pt x="5118730" y="0"/>
                </a:cubicBezTo>
                <a:cubicBezTo>
                  <a:pt x="5338949" y="17578"/>
                  <a:pt x="5534489" y="-18085"/>
                  <a:pt x="5861141" y="0"/>
                </a:cubicBezTo>
                <a:cubicBezTo>
                  <a:pt x="6187793" y="18085"/>
                  <a:pt x="6210351" y="-9283"/>
                  <a:pt x="6330032" y="0"/>
                </a:cubicBezTo>
                <a:cubicBezTo>
                  <a:pt x="6449713" y="9283"/>
                  <a:pt x="6619728" y="14670"/>
                  <a:pt x="6798923" y="0"/>
                </a:cubicBezTo>
                <a:cubicBezTo>
                  <a:pt x="6978118" y="-14670"/>
                  <a:pt x="7406090" y="-18600"/>
                  <a:pt x="7632508" y="0"/>
                </a:cubicBezTo>
                <a:cubicBezTo>
                  <a:pt x="7858927" y="18600"/>
                  <a:pt x="7891631" y="-6729"/>
                  <a:pt x="8010226" y="0"/>
                </a:cubicBezTo>
                <a:cubicBezTo>
                  <a:pt x="8128821" y="6729"/>
                  <a:pt x="8717472" y="20058"/>
                  <a:pt x="9117330" y="0"/>
                </a:cubicBezTo>
                <a:cubicBezTo>
                  <a:pt x="9130307" y="102232"/>
                  <a:pt x="9112401" y="338209"/>
                  <a:pt x="9117330" y="468738"/>
                </a:cubicBezTo>
                <a:cubicBezTo>
                  <a:pt x="9122259" y="599267"/>
                  <a:pt x="9127938" y="723709"/>
                  <a:pt x="9117330" y="966470"/>
                </a:cubicBezTo>
                <a:cubicBezTo>
                  <a:pt x="9106722" y="1209231"/>
                  <a:pt x="9106763" y="1208799"/>
                  <a:pt x="9117330" y="1449705"/>
                </a:cubicBezTo>
                <a:cubicBezTo>
                  <a:pt x="8737510" y="1437291"/>
                  <a:pt x="8455316" y="1448798"/>
                  <a:pt x="8283746" y="1449705"/>
                </a:cubicBezTo>
                <a:cubicBezTo>
                  <a:pt x="8112176" y="1450612"/>
                  <a:pt x="7962764" y="1470481"/>
                  <a:pt x="7814854" y="1449705"/>
                </a:cubicBezTo>
                <a:cubicBezTo>
                  <a:pt x="7666944" y="1428929"/>
                  <a:pt x="7565557" y="1448507"/>
                  <a:pt x="7437136" y="1449705"/>
                </a:cubicBezTo>
                <a:cubicBezTo>
                  <a:pt x="7308715" y="1450903"/>
                  <a:pt x="7085232" y="1431027"/>
                  <a:pt x="6877072" y="1449705"/>
                </a:cubicBezTo>
                <a:cubicBezTo>
                  <a:pt x="6668912" y="1468383"/>
                  <a:pt x="6545444" y="1456464"/>
                  <a:pt x="6225834" y="1449705"/>
                </a:cubicBezTo>
                <a:cubicBezTo>
                  <a:pt x="5906224" y="1442946"/>
                  <a:pt x="6020657" y="1443214"/>
                  <a:pt x="5848116" y="1449705"/>
                </a:cubicBezTo>
                <a:cubicBezTo>
                  <a:pt x="5675575" y="1456196"/>
                  <a:pt x="5382905" y="1425348"/>
                  <a:pt x="5014532" y="1449705"/>
                </a:cubicBezTo>
                <a:cubicBezTo>
                  <a:pt x="4646159" y="1474062"/>
                  <a:pt x="4656278" y="1444375"/>
                  <a:pt x="4363294" y="1449705"/>
                </a:cubicBezTo>
                <a:cubicBezTo>
                  <a:pt x="4070310" y="1455035"/>
                  <a:pt x="3846374" y="1448631"/>
                  <a:pt x="3712056" y="1449705"/>
                </a:cubicBezTo>
                <a:cubicBezTo>
                  <a:pt x="3577738" y="1450779"/>
                  <a:pt x="3061666" y="1438160"/>
                  <a:pt x="2878471" y="1449705"/>
                </a:cubicBezTo>
                <a:cubicBezTo>
                  <a:pt x="2695277" y="1461250"/>
                  <a:pt x="2558474" y="1470734"/>
                  <a:pt x="2409580" y="1449705"/>
                </a:cubicBezTo>
                <a:cubicBezTo>
                  <a:pt x="2260686" y="1428676"/>
                  <a:pt x="2075374" y="1447811"/>
                  <a:pt x="1940689" y="1449705"/>
                </a:cubicBezTo>
                <a:cubicBezTo>
                  <a:pt x="1806004" y="1451599"/>
                  <a:pt x="1675967" y="1431780"/>
                  <a:pt x="1471798" y="1449705"/>
                </a:cubicBezTo>
                <a:cubicBezTo>
                  <a:pt x="1267629" y="1467630"/>
                  <a:pt x="1203344" y="1466003"/>
                  <a:pt x="1094080" y="1449705"/>
                </a:cubicBezTo>
                <a:cubicBezTo>
                  <a:pt x="984816" y="1433407"/>
                  <a:pt x="520961" y="1424187"/>
                  <a:pt x="0" y="1449705"/>
                </a:cubicBezTo>
                <a:cubicBezTo>
                  <a:pt x="18018" y="1312357"/>
                  <a:pt x="13513" y="1184457"/>
                  <a:pt x="0" y="980967"/>
                </a:cubicBezTo>
                <a:cubicBezTo>
                  <a:pt x="-13513" y="777477"/>
                  <a:pt x="-13009" y="618449"/>
                  <a:pt x="0" y="483235"/>
                </a:cubicBezTo>
                <a:cubicBezTo>
                  <a:pt x="13009" y="348021"/>
                  <a:pt x="18493" y="215213"/>
                  <a:pt x="0" y="0"/>
                </a:cubicBezTo>
                <a:close/>
              </a:path>
              <a:path w="9117330" h="1449705" stroke="0" extrusionOk="0">
                <a:moveTo>
                  <a:pt x="0" y="0"/>
                </a:moveTo>
                <a:cubicBezTo>
                  <a:pt x="238677" y="-25577"/>
                  <a:pt x="406686" y="-4670"/>
                  <a:pt x="560065" y="0"/>
                </a:cubicBezTo>
                <a:cubicBezTo>
                  <a:pt x="713445" y="4670"/>
                  <a:pt x="907808" y="6191"/>
                  <a:pt x="1120129" y="0"/>
                </a:cubicBezTo>
                <a:cubicBezTo>
                  <a:pt x="1332450" y="-6191"/>
                  <a:pt x="1373844" y="7084"/>
                  <a:pt x="1589020" y="0"/>
                </a:cubicBezTo>
                <a:cubicBezTo>
                  <a:pt x="1804196" y="-7084"/>
                  <a:pt x="1966408" y="-30770"/>
                  <a:pt x="2331432" y="0"/>
                </a:cubicBezTo>
                <a:cubicBezTo>
                  <a:pt x="2696456" y="30770"/>
                  <a:pt x="2811446" y="13227"/>
                  <a:pt x="2982669" y="0"/>
                </a:cubicBezTo>
                <a:cubicBezTo>
                  <a:pt x="3153892" y="-13227"/>
                  <a:pt x="3175249" y="12164"/>
                  <a:pt x="3360387" y="0"/>
                </a:cubicBezTo>
                <a:cubicBezTo>
                  <a:pt x="3545525" y="-12164"/>
                  <a:pt x="3693272" y="24094"/>
                  <a:pt x="4011625" y="0"/>
                </a:cubicBezTo>
                <a:cubicBezTo>
                  <a:pt x="4329978" y="-24094"/>
                  <a:pt x="4387212" y="36805"/>
                  <a:pt x="4754036" y="0"/>
                </a:cubicBezTo>
                <a:cubicBezTo>
                  <a:pt x="5120860" y="-36805"/>
                  <a:pt x="4962495" y="17788"/>
                  <a:pt x="5131754" y="0"/>
                </a:cubicBezTo>
                <a:cubicBezTo>
                  <a:pt x="5301013" y="-17788"/>
                  <a:pt x="5621168" y="15392"/>
                  <a:pt x="5782992" y="0"/>
                </a:cubicBezTo>
                <a:cubicBezTo>
                  <a:pt x="5944816" y="-15392"/>
                  <a:pt x="6315683" y="-7168"/>
                  <a:pt x="6525403" y="0"/>
                </a:cubicBezTo>
                <a:cubicBezTo>
                  <a:pt x="6735123" y="7168"/>
                  <a:pt x="6922481" y="17960"/>
                  <a:pt x="7085468" y="0"/>
                </a:cubicBezTo>
                <a:cubicBezTo>
                  <a:pt x="7248455" y="-17960"/>
                  <a:pt x="7636697" y="-37574"/>
                  <a:pt x="7919052" y="0"/>
                </a:cubicBezTo>
                <a:cubicBezTo>
                  <a:pt x="8201407" y="37574"/>
                  <a:pt x="8223637" y="-21516"/>
                  <a:pt x="8479117" y="0"/>
                </a:cubicBezTo>
                <a:cubicBezTo>
                  <a:pt x="8734597" y="21516"/>
                  <a:pt x="8870172" y="-1730"/>
                  <a:pt x="9117330" y="0"/>
                </a:cubicBezTo>
                <a:cubicBezTo>
                  <a:pt x="9130217" y="172904"/>
                  <a:pt x="9098980" y="323792"/>
                  <a:pt x="9117330" y="483235"/>
                </a:cubicBezTo>
                <a:cubicBezTo>
                  <a:pt x="9135680" y="642678"/>
                  <a:pt x="9129305" y="812325"/>
                  <a:pt x="9117330" y="922979"/>
                </a:cubicBezTo>
                <a:cubicBezTo>
                  <a:pt x="9105355" y="1033633"/>
                  <a:pt x="9133590" y="1334503"/>
                  <a:pt x="9117330" y="1449705"/>
                </a:cubicBezTo>
                <a:cubicBezTo>
                  <a:pt x="8861473" y="1422341"/>
                  <a:pt x="8600475" y="1456128"/>
                  <a:pt x="8374919" y="1449705"/>
                </a:cubicBezTo>
                <a:cubicBezTo>
                  <a:pt x="8149363" y="1443282"/>
                  <a:pt x="7945319" y="1418708"/>
                  <a:pt x="7632508" y="1449705"/>
                </a:cubicBezTo>
                <a:cubicBezTo>
                  <a:pt x="7319697" y="1480702"/>
                  <a:pt x="7276745" y="1455343"/>
                  <a:pt x="7163616" y="1449705"/>
                </a:cubicBezTo>
                <a:cubicBezTo>
                  <a:pt x="7050487" y="1444067"/>
                  <a:pt x="6900423" y="1429856"/>
                  <a:pt x="6694725" y="1449705"/>
                </a:cubicBezTo>
                <a:cubicBezTo>
                  <a:pt x="6489027" y="1469554"/>
                  <a:pt x="6138901" y="1447640"/>
                  <a:pt x="5952314" y="1449705"/>
                </a:cubicBezTo>
                <a:cubicBezTo>
                  <a:pt x="5765727" y="1451770"/>
                  <a:pt x="5673112" y="1467500"/>
                  <a:pt x="5483423" y="1449705"/>
                </a:cubicBezTo>
                <a:cubicBezTo>
                  <a:pt x="5293734" y="1431910"/>
                  <a:pt x="5211626" y="1457791"/>
                  <a:pt x="5014532" y="1449705"/>
                </a:cubicBezTo>
                <a:cubicBezTo>
                  <a:pt x="4817438" y="1441619"/>
                  <a:pt x="4762623" y="1441012"/>
                  <a:pt x="4636814" y="1449705"/>
                </a:cubicBezTo>
                <a:cubicBezTo>
                  <a:pt x="4511005" y="1458398"/>
                  <a:pt x="4255396" y="1422085"/>
                  <a:pt x="4076749" y="1449705"/>
                </a:cubicBezTo>
                <a:cubicBezTo>
                  <a:pt x="3898102" y="1477325"/>
                  <a:pt x="3750351" y="1452045"/>
                  <a:pt x="3516684" y="1449705"/>
                </a:cubicBezTo>
                <a:cubicBezTo>
                  <a:pt x="3283017" y="1447365"/>
                  <a:pt x="3070151" y="1451265"/>
                  <a:pt x="2865447" y="1449705"/>
                </a:cubicBezTo>
                <a:cubicBezTo>
                  <a:pt x="2660743" y="1448145"/>
                  <a:pt x="2668432" y="1435700"/>
                  <a:pt x="2487729" y="1449705"/>
                </a:cubicBezTo>
                <a:cubicBezTo>
                  <a:pt x="2307026" y="1463710"/>
                  <a:pt x="2054164" y="1421196"/>
                  <a:pt x="1745317" y="1449705"/>
                </a:cubicBezTo>
                <a:cubicBezTo>
                  <a:pt x="1436470" y="1478214"/>
                  <a:pt x="1505041" y="1464486"/>
                  <a:pt x="1367600" y="1449705"/>
                </a:cubicBezTo>
                <a:cubicBezTo>
                  <a:pt x="1230159" y="1434924"/>
                  <a:pt x="1039213" y="1454542"/>
                  <a:pt x="807535" y="1449705"/>
                </a:cubicBezTo>
                <a:cubicBezTo>
                  <a:pt x="575858" y="1444868"/>
                  <a:pt x="162017" y="1461332"/>
                  <a:pt x="0" y="1449705"/>
                </a:cubicBezTo>
                <a:cubicBezTo>
                  <a:pt x="-5759" y="1284277"/>
                  <a:pt x="15449" y="1152015"/>
                  <a:pt x="0" y="951973"/>
                </a:cubicBezTo>
                <a:cubicBezTo>
                  <a:pt x="-15449" y="751931"/>
                  <a:pt x="-10464" y="675826"/>
                  <a:pt x="0" y="468738"/>
                </a:cubicBezTo>
                <a:cubicBezTo>
                  <a:pt x="10464" y="261650"/>
                  <a:pt x="-5591" y="211471"/>
                  <a:pt x="0" y="0"/>
                </a:cubicBezTo>
                <a:close/>
              </a:path>
            </a:pathLst>
          </a:custGeom>
          <a:ln w="12700" cap="flat" cmpd="sng" algn="ctr">
            <a:solidFill>
              <a:schemeClr val="accent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068856514"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36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1. a) Viết số thích hợp v</a:t>
            </a:r>
            <a:r>
              <a:rPr lang="vi-VN" sz="3600" b="1">
                <a:solidFill>
                  <a:srgbClr val="002060"/>
                </a:solidFill>
                <a:latin typeface="Times New Roman" panose="02020603050405020304" charset="0"/>
                <a:ea typeface="Arial" panose="020B0604020202020204" pitchFamily="34" charset="0"/>
                <a:cs typeface="Times New Roman" panose="02020603050405020304" charset="0"/>
              </a:rPr>
              <a:t>à</a:t>
            </a:r>
            <a:r>
              <a:rPr lang="vi-VN" sz="36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o dưới mỗi vạch của tia số:</a:t>
            </a:r>
            <a:endParaRPr lang="vi-VN" sz="3600" b="1" dirty="0">
              <a:solidFill>
                <a:srgbClr val="002060"/>
              </a:solidFill>
              <a:latin typeface="Times New Roman" panose="02020603050405020304" charset="0"/>
              <a:ea typeface="Arial" panose="020B0604020202020204" pitchFamily="34" charset="0"/>
              <a:cs typeface="Times New Roman" panose="0202060305040502030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73941" y="2816381"/>
            <a:ext cx="683958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20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000               40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000     50 000    60 000</a:t>
            </a:r>
            <a:endParaRPr lang="en-US" altLang="en-US" sz="2800" b="1" dirty="0">
              <a:solidFill>
                <a:srgbClr val="FF0000"/>
              </a:solidFill>
              <a:latin typeface="Times New Roman" panose="02020603050405020304" charset="0"/>
              <a:ea typeface="Arial" panose="020B0604020202020204" pitchFamily="34" charset="0"/>
              <a:cs typeface="Times New Roman" panose="0202060305040502030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61044" y="2125074"/>
            <a:ext cx="9368790" cy="1233169"/>
            <a:chOff x="810" y="2802"/>
            <a:chExt cx="14754" cy="1942"/>
          </a:xfrm>
        </p:grpSpPr>
        <p:grpSp>
          <p:nvGrpSpPr>
            <p:cNvPr id="6" name="Group 5"/>
            <p:cNvGrpSpPr/>
            <p:nvPr/>
          </p:nvGrpSpPr>
          <p:grpSpPr>
            <a:xfrm>
              <a:off x="810" y="2848"/>
              <a:ext cx="14754" cy="1896"/>
              <a:chOff x="1049482" y="3048000"/>
              <a:chExt cx="6536909" cy="838141"/>
            </a:xfrm>
          </p:grpSpPr>
          <p:sp>
            <p:nvSpPr>
              <p:cNvPr id="21" name="TextBox 17"/>
              <p:cNvSpPr txBox="1"/>
              <p:nvPr/>
            </p:nvSpPr>
            <p:spPr>
              <a:xfrm>
                <a:off x="1049482" y="3522183"/>
                <a:ext cx="6536909" cy="36395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2400" dirty="0">
                    <a:latin typeface="Times New Roman" panose="02020603050405020304" charset="0"/>
                    <a:cs typeface="Times New Roman" panose="02020603050405020304" charset="0"/>
                  </a:rPr>
                  <a:t> </a:t>
                </a:r>
                <a:r>
                  <a:rPr lang="en-US" altLang="en-US" sz="2800">
                    <a:latin typeface="Times New Roman" panose="02020603050405020304" charset="0"/>
                    <a:cs typeface="Times New Roman" panose="02020603050405020304" charset="0"/>
                  </a:rPr>
                  <a:t>0    </a:t>
                </a:r>
                <a:r>
                  <a:rPr lang="en-US" altLang="en-US" sz="2800" dirty="0">
                    <a:latin typeface="Times New Roman" panose="02020603050405020304" charset="0"/>
                    <a:cs typeface="Times New Roman" panose="02020603050405020304" charset="0"/>
                  </a:rPr>
                  <a:t>10 </a:t>
                </a:r>
                <a:r>
                  <a:rPr lang="en-US" altLang="en-US" sz="2800">
                    <a:latin typeface="Times New Roman" panose="02020603050405020304" charset="0"/>
                    <a:cs typeface="Times New Roman" panose="02020603050405020304" charset="0"/>
                  </a:rPr>
                  <a:t>000        …    30 000     …        …           </a:t>
                </a:r>
                <a:r>
                  <a:rPr lang="en-US" altLang="en-US" sz="2800" dirty="0">
                    <a:latin typeface="Times New Roman" panose="02020603050405020304" charset="0"/>
                    <a:cs typeface="Times New Roman" panose="02020603050405020304" charset="0"/>
                  </a:rPr>
                  <a:t>…</a:t>
                </a:r>
                <a:endParaRPr lang="en-US" altLang="en-US" sz="2800" dirty="0">
                  <a:latin typeface="Times New Roman" panose="02020603050405020304" charset="0"/>
                  <a:ea typeface="Arial" panose="020B0604020202020204" pitchFamily="34" charset="0"/>
                  <a:cs typeface="Times New Roman" panose="02020603050405020304" charset="0"/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1219200" y="3219450"/>
                <a:ext cx="5867400" cy="158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 w="med" len="med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>
                <a:off x="1219211" y="3048000"/>
                <a:ext cx="1772" cy="300475"/>
              </a:xfrm>
              <a:prstGeom prst="line">
                <a:avLst/>
              </a:prstGeom>
              <a:ln w="317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rot="5400000">
                <a:off x="1889125" y="3176587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rot="5400000">
                <a:off x="2670969" y="3175793"/>
                <a:ext cx="2286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rot="5400000">
                <a:off x="3467100" y="3178175"/>
                <a:ext cx="227013" cy="158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4220369" y="3161506"/>
                <a:ext cx="2270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rot="5400000">
                <a:off x="5004594" y="3166269"/>
                <a:ext cx="227013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5400000">
                <a:off x="5819775" y="3171825"/>
                <a:ext cx="22860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Straight Connector 6"/>
            <p:cNvCxnSpPr/>
            <p:nvPr/>
          </p:nvCxnSpPr>
          <p:spPr>
            <a:xfrm flipH="1">
              <a:off x="2959" y="2894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4705" y="2843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519" y="2873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220" y="2915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9977" y="2818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1829" y="2802"/>
              <a:ext cx="4" cy="68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Title 1"/>
          <p:cNvSpPr txBox="1"/>
          <p:nvPr/>
        </p:nvSpPr>
        <p:spPr>
          <a:xfrm>
            <a:off x="1257209" y="3494133"/>
            <a:ext cx="9371965" cy="1331595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lnSpc>
                <a:spcPct val="90000"/>
              </a:lnSpc>
              <a:buNone/>
            </a:pPr>
            <a:r>
              <a:rPr sz="3600">
                <a:latin typeface="Arial" panose="020B0604020202020204" pitchFamily="34" charset="0"/>
              </a:rPr>
              <a:t>    </a:t>
            </a:r>
            <a:endParaRPr lang="en-US" sz="36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3600">
                <a:latin typeface="Arial" panose="020B0604020202020204" pitchFamily="34" charset="0"/>
              </a:rPr>
              <a:t> </a:t>
            </a:r>
            <a:endParaRPr sz="28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 36 000; 37 000;   …    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; 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 …    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;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…      ; 41 000 ; </a:t>
            </a:r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    </a:t>
            </a:r>
            <a:r>
              <a:rPr sz="2800" dirty="0">
                <a:latin typeface="Times New Roman" panose="02020603050405020304" charset="0"/>
                <a:cs typeface="Times New Roman" panose="02020603050405020304" charset="0"/>
              </a:rPr>
              <a:t>…</a:t>
            </a:r>
          </a:p>
        </p:txBody>
      </p:sp>
      <p:sp>
        <p:nvSpPr>
          <p:cNvPr id="23" name="Title 1"/>
          <p:cNvSpPr txBox="1"/>
          <p:nvPr/>
        </p:nvSpPr>
        <p:spPr>
          <a:xfrm>
            <a:off x="3681004" y="4063275"/>
            <a:ext cx="1410335" cy="860425"/>
          </a:xfrm>
          <a:prstGeom prst="rect">
            <a:avLst/>
          </a:prstGeom>
        </p:spPr>
        <p:txBody>
          <a:bodyPr anchor="ctr">
            <a:normAutofit fontScale="8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9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38 000</a:t>
            </a:r>
          </a:p>
        </p:txBody>
      </p:sp>
      <p:sp>
        <p:nvSpPr>
          <p:cNvPr id="24" name="Title 1"/>
          <p:cNvSpPr txBox="1"/>
          <p:nvPr/>
        </p:nvSpPr>
        <p:spPr>
          <a:xfrm>
            <a:off x="4938304" y="4136844"/>
            <a:ext cx="1443990" cy="774700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8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39 000 </a:t>
            </a:r>
          </a:p>
        </p:txBody>
      </p:sp>
      <p:sp>
        <p:nvSpPr>
          <p:cNvPr id="25" name="Title 1"/>
          <p:cNvSpPr txBox="1"/>
          <p:nvPr/>
        </p:nvSpPr>
        <p:spPr>
          <a:xfrm>
            <a:off x="6292124" y="4091215"/>
            <a:ext cx="1410335" cy="860425"/>
          </a:xfrm>
          <a:prstGeom prst="rect">
            <a:avLst/>
          </a:prstGeom>
        </p:spPr>
        <p:txBody>
          <a:bodyPr anchor="ctr">
            <a:normAutofit fontScale="8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9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40 000</a:t>
            </a:r>
          </a:p>
        </p:txBody>
      </p:sp>
      <p:sp>
        <p:nvSpPr>
          <p:cNvPr id="26" name="Title 1"/>
          <p:cNvSpPr txBox="1"/>
          <p:nvPr/>
        </p:nvSpPr>
        <p:spPr>
          <a:xfrm>
            <a:off x="8811803" y="4091215"/>
            <a:ext cx="1410335" cy="860425"/>
          </a:xfrm>
          <a:prstGeom prst="rect">
            <a:avLst/>
          </a:prstGeom>
        </p:spPr>
        <p:txBody>
          <a:bodyPr anchor="ctr">
            <a:normAutofit fontScale="8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9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42 000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45721" y="3644880"/>
            <a:ext cx="9142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b) Viết số thích hợp vào chỗ chấm: </a:t>
            </a:r>
          </a:p>
        </p:txBody>
      </p:sp>
    </p:spTree>
    <p:extLst>
      <p:ext uri="{BB962C8B-B14F-4D97-AF65-F5344CB8AC3E}">
        <p14:creationId xmlns:p14="http://schemas.microsoft.com/office/powerpoint/2010/main" val="405028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/>
          <p:nvPr/>
        </p:nvSpPr>
        <p:spPr>
          <a:xfrm>
            <a:off x="855164" y="237309"/>
            <a:ext cx="383349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1" hangingPunct="1">
              <a:buClrTx/>
              <a:buSzTx/>
              <a:buFontTx/>
              <a:buNone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2. Viết theo mẫu:</a:t>
            </a:r>
            <a:endParaRPr lang="en-US" sz="3600" b="1">
              <a:solidFill>
                <a:srgbClr val="002060"/>
              </a:solidFill>
            </a:endParaRPr>
          </a:p>
        </p:txBody>
      </p:sp>
      <p:graphicFrame>
        <p:nvGraphicFramePr>
          <p:cNvPr id="4" name="Table 3"/>
          <p:cNvGraphicFramePr/>
          <p:nvPr>
            <p:extLst>
              <p:ext uri="{D42A27DB-BD31-4B8C-83A1-F6EECF244321}">
                <p14:modId xmlns:p14="http://schemas.microsoft.com/office/powerpoint/2010/main" val="553733286"/>
              </p:ext>
            </p:extLst>
          </p:nvPr>
        </p:nvGraphicFramePr>
        <p:xfrm>
          <a:off x="608330" y="1091387"/>
          <a:ext cx="10894422" cy="54411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26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8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62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94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87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580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9695"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Viết số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Chục nghìn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Nghìn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Trăm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Chục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Đơn vị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buNone/>
                      </a:pPr>
                      <a:r>
                        <a:rPr sz="2400" dirty="0">
                          <a:latin typeface="UTM Avo" panose="02040603050506020204" pitchFamily="18" charset="0"/>
                        </a:rPr>
                        <a:t>Đọc số</a:t>
                      </a:r>
                      <a:endParaRPr lang="en-US" sz="2400" b="1" dirty="0">
                        <a:solidFill>
                          <a:srgbClr val="FF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T="45711" marB="457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9695"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42 571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ctr" eaLnBrk="1" hangingPunct="1">
                        <a:lnSpc>
                          <a:spcPct val="110000"/>
                        </a:lnSpc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tc>
                  <a:txBody>
                    <a:bodyPr/>
                    <a:lstStyle/>
                    <a:p>
                      <a:pPr lvl="0" algn="l" eaLnBrk="1" hangingPunct="1"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Bốn mươi hai nghìn năm trăm bảy mươi mốt</a:t>
                      </a:r>
                      <a:endParaRPr lang="en-US" sz="2400" b="1" dirty="0">
                        <a:gradFill>
                          <a:gsLst>
                            <a:gs pos="0">
                              <a:srgbClr val="012D86"/>
                            </a:gs>
                            <a:gs pos="100000">
                              <a:srgbClr val="0E2557"/>
                            </a:gs>
                          </a:gsLst>
                          <a:lin scaled="0"/>
                        </a:gra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1" marB="4571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7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+mn-ea"/>
                        </a:rPr>
                        <a:t>Sáu mươi ba nghìn tám trăm năm mươi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969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91907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178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3383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tám nghìn một trăm linh năm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9715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buNone/>
                      </a:pPr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1"/>
          <p:cNvSpPr txBox="1"/>
          <p:nvPr/>
        </p:nvSpPr>
        <p:spPr>
          <a:xfrm>
            <a:off x="608330" y="2902855"/>
            <a:ext cx="1167584" cy="542565"/>
          </a:xfrm>
          <a:prstGeom prst="rect">
            <a:avLst/>
          </a:prstGeom>
        </p:spPr>
        <p:txBody>
          <a:bodyPr anchor="ctr">
            <a:normAutofit fontScale="5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  <a:r>
              <a:rPr kumimoji="0" lang="en-US" sz="44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63850</a:t>
            </a:r>
            <a:endParaRPr kumimoji="0" lang="en-US" sz="44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2098244" y="2568939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3318634" y="2568939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3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4404291" y="2578101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8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5484994" y="2605224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5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6531700" y="2619422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</a:t>
            </a:r>
          </a:p>
        </p:txBody>
      </p:sp>
      <p:sp>
        <p:nvSpPr>
          <p:cNvPr id="11" name="Title 1"/>
          <p:cNvSpPr txBox="1"/>
          <p:nvPr/>
        </p:nvSpPr>
        <p:spPr>
          <a:xfrm>
            <a:off x="2074544" y="3434534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9</a:t>
            </a:r>
          </a:p>
        </p:txBody>
      </p:sp>
      <p:sp>
        <p:nvSpPr>
          <p:cNvPr id="12" name="Title 1"/>
          <p:cNvSpPr txBox="1"/>
          <p:nvPr/>
        </p:nvSpPr>
        <p:spPr>
          <a:xfrm>
            <a:off x="3283618" y="3409701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</a:t>
            </a:r>
          </a:p>
        </p:txBody>
      </p:sp>
      <p:sp>
        <p:nvSpPr>
          <p:cNvPr id="13" name="Title 1"/>
          <p:cNvSpPr txBox="1"/>
          <p:nvPr/>
        </p:nvSpPr>
        <p:spPr>
          <a:xfrm>
            <a:off x="4417201" y="3436259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9</a:t>
            </a:r>
          </a:p>
        </p:txBody>
      </p:sp>
      <p:sp>
        <p:nvSpPr>
          <p:cNvPr id="14" name="Title 1"/>
          <p:cNvSpPr txBox="1"/>
          <p:nvPr/>
        </p:nvSpPr>
        <p:spPr>
          <a:xfrm>
            <a:off x="5457660" y="3403110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</a:t>
            </a:r>
          </a:p>
        </p:txBody>
      </p:sp>
      <p:sp>
        <p:nvSpPr>
          <p:cNvPr id="15" name="Title 1"/>
          <p:cNvSpPr txBox="1"/>
          <p:nvPr/>
        </p:nvSpPr>
        <p:spPr>
          <a:xfrm>
            <a:off x="6607798" y="3376478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7</a:t>
            </a:r>
          </a:p>
        </p:txBody>
      </p:sp>
      <p:sp>
        <p:nvSpPr>
          <p:cNvPr id="16" name="Title 1"/>
          <p:cNvSpPr txBox="1"/>
          <p:nvPr/>
        </p:nvSpPr>
        <p:spPr>
          <a:xfrm>
            <a:off x="7648325" y="3406739"/>
            <a:ext cx="3830365" cy="1004570"/>
          </a:xfrm>
          <a:prstGeom prst="rect">
            <a:avLst/>
          </a:prstGeom>
        </p:spPr>
        <p:txBody>
          <a:bodyPr anchor="ctr">
            <a:normAutofit fontScale="95000"/>
          </a:bodyPr>
          <a:lstStyle/>
          <a:p>
            <a:pPr marR="0" algn="l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chín </a:t>
            </a:r>
            <a:r>
              <a:rPr kumimoji="0" lang="en-US" sz="24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mươi mốt nghìn chín trăm linh bảy</a:t>
            </a:r>
          </a:p>
        </p:txBody>
      </p:sp>
      <p:sp>
        <p:nvSpPr>
          <p:cNvPr id="17" name="Title 1"/>
          <p:cNvSpPr txBox="1"/>
          <p:nvPr/>
        </p:nvSpPr>
        <p:spPr>
          <a:xfrm>
            <a:off x="2074544" y="4276135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4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</a:t>
            </a:r>
          </a:p>
        </p:txBody>
      </p:sp>
      <p:sp>
        <p:nvSpPr>
          <p:cNvPr id="18" name="Title 1"/>
          <p:cNvSpPr txBox="1"/>
          <p:nvPr/>
        </p:nvSpPr>
        <p:spPr>
          <a:xfrm>
            <a:off x="3304041" y="4243106"/>
            <a:ext cx="920750" cy="734695"/>
          </a:xfrm>
          <a:prstGeom prst="rect">
            <a:avLst/>
          </a:prstGeom>
        </p:spPr>
        <p:txBody>
          <a:bodyPr anchor="ctr">
            <a:normAutofit fontScale="70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6</a:t>
            </a:r>
          </a:p>
        </p:txBody>
      </p:sp>
      <p:sp>
        <p:nvSpPr>
          <p:cNvPr id="19" name="Title 1"/>
          <p:cNvSpPr txBox="1"/>
          <p:nvPr/>
        </p:nvSpPr>
        <p:spPr>
          <a:xfrm>
            <a:off x="4449603" y="4243106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2</a:t>
            </a:r>
          </a:p>
        </p:txBody>
      </p:sp>
      <p:sp>
        <p:nvSpPr>
          <p:cNvPr id="20" name="Title 1"/>
          <p:cNvSpPr txBox="1"/>
          <p:nvPr/>
        </p:nvSpPr>
        <p:spPr>
          <a:xfrm>
            <a:off x="5489256" y="4243106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</a:t>
            </a:r>
          </a:p>
        </p:txBody>
      </p:sp>
      <p:sp>
        <p:nvSpPr>
          <p:cNvPr id="21" name="Title 1"/>
          <p:cNvSpPr txBox="1"/>
          <p:nvPr/>
        </p:nvSpPr>
        <p:spPr>
          <a:xfrm>
            <a:off x="6588649" y="4219430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2</a:t>
            </a:r>
          </a:p>
        </p:txBody>
      </p:sp>
      <p:sp>
        <p:nvSpPr>
          <p:cNvPr id="22" name="Title 1"/>
          <p:cNvSpPr txBox="1"/>
          <p:nvPr/>
        </p:nvSpPr>
        <p:spPr>
          <a:xfrm>
            <a:off x="7683953" y="4397730"/>
            <a:ext cx="3680732" cy="77301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mười sáu nghìn hai trăm mười hai</a:t>
            </a:r>
            <a:endParaRPr kumimoji="0" lang="en-US" sz="24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sp>
        <p:nvSpPr>
          <p:cNvPr id="23" name="Title 1"/>
          <p:cNvSpPr txBox="1"/>
          <p:nvPr/>
        </p:nvSpPr>
        <p:spPr>
          <a:xfrm>
            <a:off x="885009" y="4945583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8105</a:t>
            </a:r>
          </a:p>
        </p:txBody>
      </p:sp>
      <p:sp>
        <p:nvSpPr>
          <p:cNvPr id="25" name="Title 1"/>
          <p:cNvSpPr txBox="1"/>
          <p:nvPr/>
        </p:nvSpPr>
        <p:spPr>
          <a:xfrm>
            <a:off x="3304041" y="4919461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8</a:t>
            </a:r>
          </a:p>
        </p:txBody>
      </p:sp>
      <p:sp>
        <p:nvSpPr>
          <p:cNvPr id="26" name="Title 1"/>
          <p:cNvSpPr txBox="1"/>
          <p:nvPr/>
        </p:nvSpPr>
        <p:spPr>
          <a:xfrm>
            <a:off x="4449603" y="4908415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1</a:t>
            </a:r>
          </a:p>
        </p:txBody>
      </p:sp>
      <p:sp>
        <p:nvSpPr>
          <p:cNvPr id="27" name="Title 1"/>
          <p:cNvSpPr txBox="1"/>
          <p:nvPr/>
        </p:nvSpPr>
        <p:spPr>
          <a:xfrm>
            <a:off x="5497717" y="4920522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0</a:t>
            </a:r>
          </a:p>
        </p:txBody>
      </p:sp>
      <p:sp>
        <p:nvSpPr>
          <p:cNvPr id="28" name="Title 1"/>
          <p:cNvSpPr txBox="1"/>
          <p:nvPr/>
        </p:nvSpPr>
        <p:spPr>
          <a:xfrm>
            <a:off x="6611598" y="4936486"/>
            <a:ext cx="920750" cy="73469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</a:p>
          <a:p>
            <a:pPr marR="0" algn="ctr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5</a:t>
            </a:r>
          </a:p>
        </p:txBody>
      </p:sp>
      <p:sp>
        <p:nvSpPr>
          <p:cNvPr id="29" name="Title 1"/>
          <p:cNvSpPr txBox="1"/>
          <p:nvPr/>
        </p:nvSpPr>
        <p:spPr>
          <a:xfrm>
            <a:off x="509044" y="5739038"/>
            <a:ext cx="1296715" cy="734695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  <a:r>
              <a:rPr kumimoji="0" 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70008</a:t>
            </a:r>
            <a:endParaRPr kumimoji="0" lang="en-US" sz="2400" b="1" kern="1200" cap="none" spc="0" normalizeH="0" baseline="0" noProof="0" dirty="0">
              <a:solidFill>
                <a:srgbClr val="FF0000"/>
              </a:solidFill>
              <a:latin typeface="Times New Roman" panose="02020603050405020304" charset="0"/>
              <a:ea typeface="+mj-ea"/>
              <a:cs typeface="Times New Roman" panose="02020603050405020304" charset="0"/>
            </a:endParaRPr>
          </a:p>
        </p:txBody>
      </p:sp>
      <p:sp>
        <p:nvSpPr>
          <p:cNvPr id="30" name="Title 1"/>
          <p:cNvSpPr txBox="1"/>
          <p:nvPr/>
        </p:nvSpPr>
        <p:spPr>
          <a:xfrm>
            <a:off x="7650390" y="5634403"/>
            <a:ext cx="3779610" cy="928370"/>
          </a:xfrm>
          <a:prstGeom prst="rect">
            <a:avLst/>
          </a:prstGeom>
        </p:spPr>
        <p:txBody>
          <a:bodyPr anchor="ctr">
            <a:normAutofit fontScale="95000"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kern="1200" cap="none" spc="0" normalizeH="0" baseline="0" noProof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bảy </a:t>
            </a:r>
            <a:r>
              <a:rPr kumimoji="0" lang="en-US" sz="2400" b="1" kern="1200" cap="none" spc="0" normalizeH="0" baseline="0" noProof="0" dirty="0">
                <a:solidFill>
                  <a:srgbClr val="FF0000"/>
                </a:solidFill>
                <a:latin typeface="Times New Roman" panose="02020603050405020304" charset="0"/>
                <a:ea typeface="+mj-ea"/>
                <a:cs typeface="Times New Roman" panose="02020603050405020304" charset="0"/>
              </a:rPr>
              <a:t>mươi nghìn không trăm linh tám</a:t>
            </a:r>
          </a:p>
        </p:txBody>
      </p:sp>
    </p:spTree>
    <p:extLst>
      <p:ext uri="{BB962C8B-B14F-4D97-AF65-F5344CB8AC3E}">
        <p14:creationId xmlns:p14="http://schemas.microsoft.com/office/powerpoint/2010/main" val="345367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0857" y="391886"/>
            <a:ext cx="105954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3. a) Viết mỗi số sau đây thành tổng:      </a:t>
            </a:r>
          </a:p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8732 ; 9171 ; 3082 ; 7006</a:t>
            </a:r>
            <a:endParaRPr lang="en-US" sz="4000" b="1"/>
          </a:p>
        </p:txBody>
      </p:sp>
      <p:sp>
        <p:nvSpPr>
          <p:cNvPr id="4" name="Title 1"/>
          <p:cNvSpPr txBox="1"/>
          <p:nvPr/>
        </p:nvSpPr>
        <p:spPr>
          <a:xfrm>
            <a:off x="1785257" y="1889496"/>
            <a:ext cx="7391400" cy="1096963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sz="3600" b="1" i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</a:t>
            </a:r>
            <a:r>
              <a:rPr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8723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8000 + 700 + 20 + 3</a:t>
            </a:r>
          </a:p>
        </p:txBody>
      </p:sp>
      <p:sp>
        <p:nvSpPr>
          <p:cNvPr id="5" name="Title 1"/>
          <p:cNvSpPr txBox="1"/>
          <p:nvPr/>
        </p:nvSpPr>
        <p:spPr>
          <a:xfrm>
            <a:off x="3009537" y="2886446"/>
            <a:ext cx="16002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9171 =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2937782" y="3882761"/>
            <a:ext cx="17526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3082</a:t>
            </a: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600" b="1" kern="1200" cap="none" spc="0" normalizeH="0" baseline="0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2937782" y="4891141"/>
            <a:ext cx="17526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7006</a:t>
            </a: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3600" b="1" kern="1200" cap="none" spc="0" normalizeH="0" baseline="0" noProof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4521472" y="2868984"/>
            <a:ext cx="45720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9000 + 100 + 70 + 1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4521472" y="3896731"/>
            <a:ext cx="32766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3000 + 80 + 2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4521472" y="4895904"/>
            <a:ext cx="2133600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7000 + 6</a:t>
            </a:r>
          </a:p>
        </p:txBody>
      </p:sp>
      <p:pic>
        <p:nvPicPr>
          <p:cNvPr id="11" name="Google Shape;91;p1"/>
          <p:cNvPicPr preferRelativeResize="0"/>
          <p:nvPr/>
        </p:nvPicPr>
        <p:blipFill rotWithShape="1">
          <a:blip r:embed="rId2">
            <a:alphaModFix/>
          </a:blip>
          <a:srcRect l="27294" t="7312" r="32213" b="28913"/>
          <a:stretch/>
        </p:blipFill>
        <p:spPr>
          <a:xfrm>
            <a:off x="9289513" y="2282731"/>
            <a:ext cx="3080825" cy="45752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oogle Shape;258;p3"/>
          <p:cNvGrpSpPr/>
          <p:nvPr/>
        </p:nvGrpSpPr>
        <p:grpSpPr>
          <a:xfrm>
            <a:off x="84299" y="5574975"/>
            <a:ext cx="1024175" cy="1283025"/>
            <a:chOff x="2535400" y="4145525"/>
            <a:chExt cx="1024175" cy="1283025"/>
          </a:xfrm>
        </p:grpSpPr>
        <p:sp>
          <p:nvSpPr>
            <p:cNvPr id="13" name="Google Shape;259;p3"/>
            <p:cNvSpPr/>
            <p:nvPr/>
          </p:nvSpPr>
          <p:spPr>
            <a:xfrm>
              <a:off x="2760950" y="5192850"/>
              <a:ext cx="798625" cy="235700"/>
            </a:xfrm>
            <a:custGeom>
              <a:avLst/>
              <a:gdLst/>
              <a:ahLst/>
              <a:cxnLst/>
              <a:rect l="l" t="t" r="r" b="b"/>
              <a:pathLst>
                <a:path w="31945" h="9428" extrusionOk="0">
                  <a:moveTo>
                    <a:pt x="31944" y="0"/>
                  </a:moveTo>
                  <a:lnTo>
                    <a:pt x="1" y="6873"/>
                  </a:lnTo>
                  <a:lnTo>
                    <a:pt x="1819" y="9427"/>
                  </a:lnTo>
                  <a:lnTo>
                    <a:pt x="31337" y="3075"/>
                  </a:lnTo>
                  <a:lnTo>
                    <a:pt x="3194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" name="Google Shape;260;p3"/>
            <p:cNvSpPr/>
            <p:nvPr/>
          </p:nvSpPr>
          <p:spPr>
            <a:xfrm>
              <a:off x="2535625" y="4145525"/>
              <a:ext cx="1023950" cy="1219150"/>
            </a:xfrm>
            <a:custGeom>
              <a:avLst/>
              <a:gdLst/>
              <a:ahLst/>
              <a:cxnLst/>
              <a:rect l="l" t="t" r="r" b="b"/>
              <a:pathLst>
                <a:path w="40958" h="48766" extrusionOk="0">
                  <a:moveTo>
                    <a:pt x="31943" y="0"/>
                  </a:moveTo>
                  <a:lnTo>
                    <a:pt x="0" y="6874"/>
                  </a:lnTo>
                  <a:lnTo>
                    <a:pt x="8122" y="44624"/>
                  </a:lnTo>
                  <a:lnTo>
                    <a:pt x="8895" y="48216"/>
                  </a:lnTo>
                  <a:lnTo>
                    <a:pt x="9014" y="48766"/>
                  </a:lnTo>
                  <a:lnTo>
                    <a:pt x="26215" y="45065"/>
                  </a:lnTo>
                  <a:lnTo>
                    <a:pt x="40957" y="41893"/>
                  </a:lnTo>
                  <a:lnTo>
                    <a:pt x="37973" y="28024"/>
                  </a:lnTo>
                  <a:lnTo>
                    <a:pt x="34372" y="11292"/>
                  </a:lnTo>
                  <a:lnTo>
                    <a:pt x="33600" y="7699"/>
                  </a:lnTo>
                  <a:lnTo>
                    <a:pt x="31943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61;p3"/>
            <p:cNvSpPr/>
            <p:nvPr/>
          </p:nvSpPr>
          <p:spPr>
            <a:xfrm>
              <a:off x="2535400" y="4294875"/>
              <a:ext cx="330425" cy="1069975"/>
            </a:xfrm>
            <a:custGeom>
              <a:avLst/>
              <a:gdLst/>
              <a:ahLst/>
              <a:cxnLst/>
              <a:rect l="l" t="t" r="r" b="b"/>
              <a:pathLst>
                <a:path w="13217" h="42799" extrusionOk="0">
                  <a:moveTo>
                    <a:pt x="4204" y="1"/>
                  </a:moveTo>
                  <a:lnTo>
                    <a:pt x="1" y="905"/>
                  </a:lnTo>
                  <a:lnTo>
                    <a:pt x="9013" y="42799"/>
                  </a:lnTo>
                  <a:lnTo>
                    <a:pt x="13216" y="41894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262;p3"/>
            <p:cNvSpPr/>
            <p:nvPr/>
          </p:nvSpPr>
          <p:spPr>
            <a:xfrm>
              <a:off x="3091625" y="4176175"/>
              <a:ext cx="170925" cy="350650"/>
            </a:xfrm>
            <a:custGeom>
              <a:avLst/>
              <a:gdLst/>
              <a:ahLst/>
              <a:cxnLst/>
              <a:rect l="l" t="t" r="r" b="b"/>
              <a:pathLst>
                <a:path w="6837" h="14026" extrusionOk="0">
                  <a:moveTo>
                    <a:pt x="4005" y="0"/>
                  </a:moveTo>
                  <a:lnTo>
                    <a:pt x="0" y="862"/>
                  </a:lnTo>
                  <a:lnTo>
                    <a:pt x="2832" y="14026"/>
                  </a:lnTo>
                  <a:lnTo>
                    <a:pt x="4512" y="12099"/>
                  </a:lnTo>
                  <a:lnTo>
                    <a:pt x="6837" y="13164"/>
                  </a:lnTo>
                  <a:lnTo>
                    <a:pt x="4005" y="0"/>
                  </a:lnTo>
                  <a:close/>
                </a:path>
              </a:pathLst>
            </a:custGeom>
            <a:solidFill>
              <a:srgbClr val="FCBE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263;p3"/>
            <p:cNvSpPr/>
            <p:nvPr/>
          </p:nvSpPr>
          <p:spPr>
            <a:xfrm>
              <a:off x="2850650" y="4731925"/>
              <a:ext cx="144375" cy="304750"/>
            </a:xfrm>
            <a:custGeom>
              <a:avLst/>
              <a:gdLst/>
              <a:ahLst/>
              <a:cxnLst/>
              <a:rect l="l" t="t" r="r" b="b"/>
              <a:pathLst>
                <a:path w="5775" h="12190" extrusionOk="0">
                  <a:moveTo>
                    <a:pt x="1954" y="5083"/>
                  </a:moveTo>
                  <a:cubicBezTo>
                    <a:pt x="2124" y="5652"/>
                    <a:pt x="2317" y="6216"/>
                    <a:pt x="2543" y="6766"/>
                  </a:cubicBezTo>
                  <a:cubicBezTo>
                    <a:pt x="2291" y="6904"/>
                    <a:pt x="2042" y="7045"/>
                    <a:pt x="1793" y="7189"/>
                  </a:cubicBezTo>
                  <a:cubicBezTo>
                    <a:pt x="1836" y="6486"/>
                    <a:pt x="1889" y="5784"/>
                    <a:pt x="1954" y="5083"/>
                  </a:cubicBezTo>
                  <a:close/>
                  <a:moveTo>
                    <a:pt x="1894" y="0"/>
                  </a:moveTo>
                  <a:cubicBezTo>
                    <a:pt x="1719" y="0"/>
                    <a:pt x="1541" y="51"/>
                    <a:pt x="1391" y="145"/>
                  </a:cubicBezTo>
                  <a:cubicBezTo>
                    <a:pt x="1107" y="240"/>
                    <a:pt x="865" y="465"/>
                    <a:pt x="808" y="834"/>
                  </a:cubicBezTo>
                  <a:cubicBezTo>
                    <a:pt x="267" y="4309"/>
                    <a:pt x="0" y="7822"/>
                    <a:pt x="10" y="11338"/>
                  </a:cubicBezTo>
                  <a:cubicBezTo>
                    <a:pt x="12" y="11896"/>
                    <a:pt x="466" y="12189"/>
                    <a:pt x="898" y="12189"/>
                  </a:cubicBezTo>
                  <a:cubicBezTo>
                    <a:pt x="1293" y="12189"/>
                    <a:pt x="1670" y="11945"/>
                    <a:pt x="1669" y="11433"/>
                  </a:cubicBezTo>
                  <a:cubicBezTo>
                    <a:pt x="1666" y="10680"/>
                    <a:pt x="1679" y="9927"/>
                    <a:pt x="1704" y="9176"/>
                  </a:cubicBezTo>
                  <a:cubicBezTo>
                    <a:pt x="2214" y="8860"/>
                    <a:pt x="2732" y="8558"/>
                    <a:pt x="3257" y="8267"/>
                  </a:cubicBezTo>
                  <a:cubicBezTo>
                    <a:pt x="3448" y="8614"/>
                    <a:pt x="3656" y="8955"/>
                    <a:pt x="3885" y="9287"/>
                  </a:cubicBezTo>
                  <a:cubicBezTo>
                    <a:pt x="4071" y="9559"/>
                    <a:pt x="4344" y="9672"/>
                    <a:pt x="4613" y="9672"/>
                  </a:cubicBezTo>
                  <a:cubicBezTo>
                    <a:pt x="5204" y="9672"/>
                    <a:pt x="5774" y="9125"/>
                    <a:pt x="5357" y="8518"/>
                  </a:cubicBezTo>
                  <a:cubicBezTo>
                    <a:pt x="5131" y="8187"/>
                    <a:pt x="4922" y="7845"/>
                    <a:pt x="4730" y="7492"/>
                  </a:cubicBezTo>
                  <a:cubicBezTo>
                    <a:pt x="4738" y="7489"/>
                    <a:pt x="4744" y="7485"/>
                    <a:pt x="4752" y="7481"/>
                  </a:cubicBezTo>
                  <a:cubicBezTo>
                    <a:pt x="5581" y="7070"/>
                    <a:pt x="5121" y="5918"/>
                    <a:pt x="4361" y="5918"/>
                  </a:cubicBezTo>
                  <a:cubicBezTo>
                    <a:pt x="4255" y="5918"/>
                    <a:pt x="4144" y="5941"/>
                    <a:pt x="4029" y="5990"/>
                  </a:cubicBezTo>
                  <a:cubicBezTo>
                    <a:pt x="3354" y="4287"/>
                    <a:pt x="2990" y="2472"/>
                    <a:pt x="2651" y="636"/>
                  </a:cubicBezTo>
                  <a:cubicBezTo>
                    <a:pt x="2569" y="195"/>
                    <a:pt x="2237" y="0"/>
                    <a:pt x="1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64;p3"/>
            <p:cNvSpPr/>
            <p:nvPr/>
          </p:nvSpPr>
          <p:spPr>
            <a:xfrm>
              <a:off x="2996250" y="4702575"/>
              <a:ext cx="229075" cy="275900"/>
            </a:xfrm>
            <a:custGeom>
              <a:avLst/>
              <a:gdLst/>
              <a:ahLst/>
              <a:cxnLst/>
              <a:rect l="l" t="t" r="r" b="b"/>
              <a:pathLst>
                <a:path w="9163" h="11036" extrusionOk="0">
                  <a:moveTo>
                    <a:pt x="3890" y="1653"/>
                  </a:moveTo>
                  <a:cubicBezTo>
                    <a:pt x="4567" y="1653"/>
                    <a:pt x="5068" y="1955"/>
                    <a:pt x="4849" y="2964"/>
                  </a:cubicBezTo>
                  <a:cubicBezTo>
                    <a:pt x="4700" y="3648"/>
                    <a:pt x="4087" y="4254"/>
                    <a:pt x="3563" y="4816"/>
                  </a:cubicBezTo>
                  <a:lnTo>
                    <a:pt x="2961" y="2021"/>
                  </a:lnTo>
                  <a:cubicBezTo>
                    <a:pt x="2945" y="1948"/>
                    <a:pt x="2918" y="1877"/>
                    <a:pt x="2884" y="1809"/>
                  </a:cubicBezTo>
                  <a:cubicBezTo>
                    <a:pt x="3221" y="1719"/>
                    <a:pt x="3575" y="1653"/>
                    <a:pt x="3890" y="1653"/>
                  </a:cubicBezTo>
                  <a:close/>
                  <a:moveTo>
                    <a:pt x="5943" y="6348"/>
                  </a:moveTo>
                  <a:cubicBezTo>
                    <a:pt x="6265" y="6348"/>
                    <a:pt x="6584" y="6407"/>
                    <a:pt x="6898" y="6588"/>
                  </a:cubicBezTo>
                  <a:cubicBezTo>
                    <a:pt x="8449" y="7482"/>
                    <a:pt x="6316" y="8686"/>
                    <a:pt x="5854" y="8938"/>
                  </a:cubicBezTo>
                  <a:cubicBezTo>
                    <a:pt x="5425" y="9171"/>
                    <a:pt x="4951" y="9284"/>
                    <a:pt x="4469" y="9337"/>
                  </a:cubicBezTo>
                  <a:cubicBezTo>
                    <a:pt x="4489" y="9226"/>
                    <a:pt x="4487" y="9113"/>
                    <a:pt x="4463" y="9003"/>
                  </a:cubicBezTo>
                  <a:cubicBezTo>
                    <a:pt x="4288" y="8191"/>
                    <a:pt x="4114" y="7379"/>
                    <a:pt x="3939" y="6567"/>
                  </a:cubicBezTo>
                  <a:lnTo>
                    <a:pt x="3939" y="6567"/>
                  </a:lnTo>
                  <a:cubicBezTo>
                    <a:pt x="3973" y="6569"/>
                    <a:pt x="4007" y="6569"/>
                    <a:pt x="4040" y="6569"/>
                  </a:cubicBezTo>
                  <a:cubicBezTo>
                    <a:pt x="4687" y="6569"/>
                    <a:pt x="5322" y="6348"/>
                    <a:pt x="5943" y="6348"/>
                  </a:cubicBezTo>
                  <a:close/>
                  <a:moveTo>
                    <a:pt x="3897" y="0"/>
                  </a:moveTo>
                  <a:cubicBezTo>
                    <a:pt x="2837" y="0"/>
                    <a:pt x="1685" y="413"/>
                    <a:pt x="852" y="788"/>
                  </a:cubicBezTo>
                  <a:cubicBezTo>
                    <a:pt x="0" y="1172"/>
                    <a:pt x="479" y="2337"/>
                    <a:pt x="1263" y="2337"/>
                  </a:cubicBezTo>
                  <a:cubicBezTo>
                    <a:pt x="1286" y="2337"/>
                    <a:pt x="1310" y="2336"/>
                    <a:pt x="1333" y="2334"/>
                  </a:cubicBezTo>
                  <a:cubicBezTo>
                    <a:pt x="1336" y="2347"/>
                    <a:pt x="1335" y="2358"/>
                    <a:pt x="1337" y="2371"/>
                  </a:cubicBezTo>
                  <a:cubicBezTo>
                    <a:pt x="1838" y="4698"/>
                    <a:pt x="2339" y="7026"/>
                    <a:pt x="2840" y="9352"/>
                  </a:cubicBezTo>
                  <a:cubicBezTo>
                    <a:pt x="2868" y="9493"/>
                    <a:pt x="2934" y="9625"/>
                    <a:pt x="3030" y="9732"/>
                  </a:cubicBezTo>
                  <a:cubicBezTo>
                    <a:pt x="2695" y="10219"/>
                    <a:pt x="2866" y="11036"/>
                    <a:pt x="3616" y="11036"/>
                  </a:cubicBezTo>
                  <a:cubicBezTo>
                    <a:pt x="3618" y="11036"/>
                    <a:pt x="3619" y="11036"/>
                    <a:pt x="3621" y="11036"/>
                  </a:cubicBezTo>
                  <a:cubicBezTo>
                    <a:pt x="5837" y="11025"/>
                    <a:pt x="8843" y="9953"/>
                    <a:pt x="9070" y="7403"/>
                  </a:cubicBezTo>
                  <a:cubicBezTo>
                    <a:pt x="9162" y="6366"/>
                    <a:pt x="8251" y="5453"/>
                    <a:pt x="7441" y="4987"/>
                  </a:cubicBezTo>
                  <a:cubicBezTo>
                    <a:pt x="7041" y="4756"/>
                    <a:pt x="6653" y="4682"/>
                    <a:pt x="6267" y="4682"/>
                  </a:cubicBezTo>
                  <a:cubicBezTo>
                    <a:pt x="6078" y="4682"/>
                    <a:pt x="5889" y="4700"/>
                    <a:pt x="5700" y="4725"/>
                  </a:cubicBezTo>
                  <a:cubicBezTo>
                    <a:pt x="6450" y="3674"/>
                    <a:pt x="6925" y="2536"/>
                    <a:pt x="6164" y="1203"/>
                  </a:cubicBezTo>
                  <a:cubicBezTo>
                    <a:pt x="5651" y="305"/>
                    <a:pt x="4808" y="0"/>
                    <a:pt x="3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265;p3"/>
            <p:cNvSpPr/>
            <p:nvPr/>
          </p:nvSpPr>
          <p:spPr>
            <a:xfrm>
              <a:off x="3235925" y="4648775"/>
              <a:ext cx="222175" cy="269325"/>
            </a:xfrm>
            <a:custGeom>
              <a:avLst/>
              <a:gdLst/>
              <a:ahLst/>
              <a:cxnLst/>
              <a:rect l="l" t="t" r="r" b="b"/>
              <a:pathLst>
                <a:path w="8887" h="10773" extrusionOk="0">
                  <a:moveTo>
                    <a:pt x="4691" y="0"/>
                  </a:moveTo>
                  <a:cubicBezTo>
                    <a:pt x="4685" y="0"/>
                    <a:pt x="4678" y="0"/>
                    <a:pt x="4671" y="0"/>
                  </a:cubicBezTo>
                  <a:cubicBezTo>
                    <a:pt x="919" y="73"/>
                    <a:pt x="1" y="4798"/>
                    <a:pt x="1133" y="7678"/>
                  </a:cubicBezTo>
                  <a:cubicBezTo>
                    <a:pt x="1852" y="9509"/>
                    <a:pt x="3748" y="10773"/>
                    <a:pt x="5539" y="10773"/>
                  </a:cubicBezTo>
                  <a:cubicBezTo>
                    <a:pt x="6680" y="10773"/>
                    <a:pt x="7778" y="10259"/>
                    <a:pt x="8501" y="9050"/>
                  </a:cubicBezTo>
                  <a:cubicBezTo>
                    <a:pt x="8887" y="8403"/>
                    <a:pt x="8310" y="7763"/>
                    <a:pt x="7743" y="7763"/>
                  </a:cubicBezTo>
                  <a:cubicBezTo>
                    <a:pt x="7505" y="7763"/>
                    <a:pt x="7269" y="7876"/>
                    <a:pt x="7106" y="8148"/>
                  </a:cubicBezTo>
                  <a:cubicBezTo>
                    <a:pt x="6670" y="8878"/>
                    <a:pt x="6126" y="9165"/>
                    <a:pt x="5562" y="9165"/>
                  </a:cubicBezTo>
                  <a:cubicBezTo>
                    <a:pt x="4414" y="9165"/>
                    <a:pt x="3183" y="7976"/>
                    <a:pt x="2605" y="6909"/>
                  </a:cubicBezTo>
                  <a:cubicBezTo>
                    <a:pt x="1771" y="5370"/>
                    <a:pt x="2412" y="1700"/>
                    <a:pt x="4577" y="1658"/>
                  </a:cubicBezTo>
                  <a:cubicBezTo>
                    <a:pt x="5636" y="1638"/>
                    <a:pt x="5741" y="0"/>
                    <a:pt x="4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0" name="Google Shape;238;p3"/>
          <p:cNvGrpSpPr/>
          <p:nvPr/>
        </p:nvGrpSpPr>
        <p:grpSpPr>
          <a:xfrm rot="10496766">
            <a:off x="9449300" y="275835"/>
            <a:ext cx="1343730" cy="1382992"/>
            <a:chOff x="5072400" y="646975"/>
            <a:chExt cx="871025" cy="896475"/>
          </a:xfrm>
        </p:grpSpPr>
        <p:sp>
          <p:nvSpPr>
            <p:cNvPr id="21" name="Google Shape;239;p3"/>
            <p:cNvSpPr/>
            <p:nvPr/>
          </p:nvSpPr>
          <p:spPr>
            <a:xfrm>
              <a:off x="5153150" y="733625"/>
              <a:ext cx="711200" cy="730600"/>
            </a:xfrm>
            <a:custGeom>
              <a:avLst/>
              <a:gdLst/>
              <a:ahLst/>
              <a:cxnLst/>
              <a:rect l="l" t="t" r="r" b="b"/>
              <a:pathLst>
                <a:path w="28448" h="29224" extrusionOk="0">
                  <a:moveTo>
                    <a:pt x="24154" y="0"/>
                  </a:moveTo>
                  <a:lnTo>
                    <a:pt x="1" y="25091"/>
                  </a:lnTo>
                  <a:lnTo>
                    <a:pt x="4294" y="29224"/>
                  </a:lnTo>
                  <a:lnTo>
                    <a:pt x="28447" y="4133"/>
                  </a:lnTo>
                  <a:lnTo>
                    <a:pt x="24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40;p3"/>
            <p:cNvSpPr/>
            <p:nvPr/>
          </p:nvSpPr>
          <p:spPr>
            <a:xfrm>
              <a:off x="5148502" y="813018"/>
              <a:ext cx="637575" cy="659750"/>
            </a:xfrm>
            <a:custGeom>
              <a:avLst/>
              <a:gdLst/>
              <a:ahLst/>
              <a:cxnLst/>
              <a:rect l="l" t="t" r="r" b="b"/>
              <a:pathLst>
                <a:path w="25503" h="26390" extrusionOk="0">
                  <a:moveTo>
                    <a:pt x="24154" y="1"/>
                  </a:moveTo>
                  <a:lnTo>
                    <a:pt x="0" y="25091"/>
                  </a:lnTo>
                  <a:lnTo>
                    <a:pt x="1349" y="26390"/>
                  </a:lnTo>
                  <a:lnTo>
                    <a:pt x="25502" y="1299"/>
                  </a:lnTo>
                  <a:lnTo>
                    <a:pt x="24154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41;p3"/>
            <p:cNvSpPr/>
            <p:nvPr/>
          </p:nvSpPr>
          <p:spPr>
            <a:xfrm>
              <a:off x="5072400" y="1360975"/>
              <a:ext cx="111950" cy="174650"/>
            </a:xfrm>
            <a:custGeom>
              <a:avLst/>
              <a:gdLst/>
              <a:ahLst/>
              <a:cxnLst/>
              <a:rect l="l" t="t" r="r" b="b"/>
              <a:pathLst>
                <a:path w="4478" h="6986" extrusionOk="0">
                  <a:moveTo>
                    <a:pt x="3227" y="0"/>
                  </a:moveTo>
                  <a:lnTo>
                    <a:pt x="779" y="2542"/>
                  </a:lnTo>
                  <a:cubicBezTo>
                    <a:pt x="1" y="3352"/>
                    <a:pt x="26" y="4638"/>
                    <a:pt x="834" y="5417"/>
                  </a:cubicBezTo>
                  <a:lnTo>
                    <a:pt x="2198" y="6730"/>
                  </a:lnTo>
                  <a:cubicBezTo>
                    <a:pt x="2298" y="6826"/>
                    <a:pt x="2407" y="6911"/>
                    <a:pt x="2525" y="6986"/>
                  </a:cubicBezTo>
                  <a:lnTo>
                    <a:pt x="2115" y="6591"/>
                  </a:lnTo>
                  <a:cubicBezTo>
                    <a:pt x="1307" y="5812"/>
                    <a:pt x="1282" y="4526"/>
                    <a:pt x="2060" y="3716"/>
                  </a:cubicBezTo>
                  <a:lnTo>
                    <a:pt x="4478" y="1205"/>
                  </a:lnTo>
                  <a:lnTo>
                    <a:pt x="3227" y="0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2;p3"/>
            <p:cNvSpPr/>
            <p:nvPr/>
          </p:nvSpPr>
          <p:spPr>
            <a:xfrm>
              <a:off x="5104425" y="1391075"/>
              <a:ext cx="156000" cy="152375"/>
            </a:xfrm>
            <a:custGeom>
              <a:avLst/>
              <a:gdLst/>
              <a:ahLst/>
              <a:cxnLst/>
              <a:rect l="l" t="t" r="r" b="b"/>
              <a:pathLst>
                <a:path w="6240" h="6095" extrusionOk="0">
                  <a:moveTo>
                    <a:pt x="3198" y="1"/>
                  </a:moveTo>
                  <a:lnTo>
                    <a:pt x="779" y="2512"/>
                  </a:lnTo>
                  <a:cubicBezTo>
                    <a:pt x="1" y="3322"/>
                    <a:pt x="25" y="4608"/>
                    <a:pt x="834" y="5387"/>
                  </a:cubicBezTo>
                  <a:lnTo>
                    <a:pt x="1244" y="5782"/>
                  </a:lnTo>
                  <a:cubicBezTo>
                    <a:pt x="1578" y="5992"/>
                    <a:pt x="1954" y="6094"/>
                    <a:pt x="2327" y="6094"/>
                  </a:cubicBezTo>
                  <a:cubicBezTo>
                    <a:pt x="2865" y="6094"/>
                    <a:pt x="3397" y="5881"/>
                    <a:pt x="3792" y="5471"/>
                  </a:cubicBezTo>
                  <a:lnTo>
                    <a:pt x="6240" y="2929"/>
                  </a:lnTo>
                  <a:lnTo>
                    <a:pt x="3198" y="1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43;p3"/>
            <p:cNvSpPr/>
            <p:nvPr/>
          </p:nvSpPr>
          <p:spPr>
            <a:xfrm>
              <a:off x="5756325" y="671050"/>
              <a:ext cx="164975" cy="166150"/>
            </a:xfrm>
            <a:custGeom>
              <a:avLst/>
              <a:gdLst/>
              <a:ahLst/>
              <a:cxnLst/>
              <a:rect l="l" t="t" r="r" b="b"/>
              <a:pathLst>
                <a:path w="6599" h="6646" extrusionOk="0">
                  <a:moveTo>
                    <a:pt x="5405" y="1"/>
                  </a:moveTo>
                  <a:lnTo>
                    <a:pt x="1" y="2508"/>
                  </a:lnTo>
                  <a:lnTo>
                    <a:pt x="4299" y="6646"/>
                  </a:lnTo>
                  <a:lnTo>
                    <a:pt x="6599" y="1149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44;p3"/>
            <p:cNvSpPr/>
            <p:nvPr/>
          </p:nvSpPr>
          <p:spPr>
            <a:xfrm>
              <a:off x="5882425" y="646975"/>
              <a:ext cx="61000" cy="61975"/>
            </a:xfrm>
            <a:custGeom>
              <a:avLst/>
              <a:gdLst/>
              <a:ahLst/>
              <a:cxnLst/>
              <a:rect l="l" t="t" r="r" b="b"/>
              <a:pathLst>
                <a:path w="2440" h="2479" extrusionOk="0">
                  <a:moveTo>
                    <a:pt x="2440" y="0"/>
                  </a:moveTo>
                  <a:lnTo>
                    <a:pt x="0" y="1131"/>
                  </a:lnTo>
                  <a:lnTo>
                    <a:pt x="1401" y="2479"/>
                  </a:lnTo>
                  <a:lnTo>
                    <a:pt x="24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04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47;p8">
            <a:hlinkClick r:id="rId2"/>
          </p:cNvPr>
          <p:cNvSpPr/>
          <p:nvPr/>
        </p:nvSpPr>
        <p:spPr>
          <a:xfrm>
            <a:off x="2403346" y="5631680"/>
            <a:ext cx="45719" cy="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endParaRPr sz="16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Arial" panose="020B0604020202020204"/>
              <a:cs typeface="Times New Roman" panose="02020603050405020304" pitchFamily="18" charset="0"/>
              <a:sym typeface="Arial" panose="020B0604020202020204"/>
            </a:endParaRPr>
          </a:p>
        </p:txBody>
      </p:sp>
      <p:sp>
        <p:nvSpPr>
          <p:cNvPr id="4" name="Title 1"/>
          <p:cNvSpPr txBox="1"/>
          <p:nvPr/>
        </p:nvSpPr>
        <p:spPr>
          <a:xfrm>
            <a:off x="2009840" y="614861"/>
            <a:ext cx="4313370" cy="906463"/>
          </a:xfrm>
          <a:custGeom>
            <a:avLst/>
            <a:gdLst>
              <a:gd name="connsiteX0" fmla="*/ 0 w 4313370"/>
              <a:gd name="connsiteY0" fmla="*/ 0 h 906463"/>
              <a:gd name="connsiteX1" fmla="*/ 659329 w 4313370"/>
              <a:gd name="connsiteY1" fmla="*/ 0 h 906463"/>
              <a:gd name="connsiteX2" fmla="*/ 1146124 w 4313370"/>
              <a:gd name="connsiteY2" fmla="*/ 0 h 906463"/>
              <a:gd name="connsiteX3" fmla="*/ 1762320 w 4313370"/>
              <a:gd name="connsiteY3" fmla="*/ 0 h 906463"/>
              <a:gd name="connsiteX4" fmla="*/ 2421649 w 4313370"/>
              <a:gd name="connsiteY4" fmla="*/ 0 h 906463"/>
              <a:gd name="connsiteX5" fmla="*/ 3080979 w 4313370"/>
              <a:gd name="connsiteY5" fmla="*/ 0 h 906463"/>
              <a:gd name="connsiteX6" fmla="*/ 3783442 w 4313370"/>
              <a:gd name="connsiteY6" fmla="*/ 0 h 906463"/>
              <a:gd name="connsiteX7" fmla="*/ 4313370 w 4313370"/>
              <a:gd name="connsiteY7" fmla="*/ 0 h 906463"/>
              <a:gd name="connsiteX8" fmla="*/ 4313370 w 4313370"/>
              <a:gd name="connsiteY8" fmla="*/ 453232 h 906463"/>
              <a:gd name="connsiteX9" fmla="*/ 4313370 w 4313370"/>
              <a:gd name="connsiteY9" fmla="*/ 906463 h 906463"/>
              <a:gd name="connsiteX10" fmla="*/ 3826575 w 4313370"/>
              <a:gd name="connsiteY10" fmla="*/ 906463 h 906463"/>
              <a:gd name="connsiteX11" fmla="*/ 3210380 w 4313370"/>
              <a:gd name="connsiteY11" fmla="*/ 906463 h 906463"/>
              <a:gd name="connsiteX12" fmla="*/ 2723585 w 4313370"/>
              <a:gd name="connsiteY12" fmla="*/ 906463 h 906463"/>
              <a:gd name="connsiteX13" fmla="*/ 2150523 w 4313370"/>
              <a:gd name="connsiteY13" fmla="*/ 906463 h 906463"/>
              <a:gd name="connsiteX14" fmla="*/ 1577461 w 4313370"/>
              <a:gd name="connsiteY14" fmla="*/ 906463 h 906463"/>
              <a:gd name="connsiteX15" fmla="*/ 874998 w 4313370"/>
              <a:gd name="connsiteY15" fmla="*/ 906463 h 906463"/>
              <a:gd name="connsiteX16" fmla="*/ 0 w 4313370"/>
              <a:gd name="connsiteY16" fmla="*/ 906463 h 906463"/>
              <a:gd name="connsiteX17" fmla="*/ 0 w 4313370"/>
              <a:gd name="connsiteY17" fmla="*/ 462296 h 906463"/>
              <a:gd name="connsiteX18" fmla="*/ 0 w 4313370"/>
              <a:gd name="connsiteY18" fmla="*/ 0 h 906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313370" h="906463" fill="none" extrusionOk="0">
                <a:moveTo>
                  <a:pt x="0" y="0"/>
                </a:moveTo>
                <a:cubicBezTo>
                  <a:pt x="221958" y="17215"/>
                  <a:pt x="516159" y="-25189"/>
                  <a:pt x="659329" y="0"/>
                </a:cubicBezTo>
                <a:cubicBezTo>
                  <a:pt x="802499" y="25189"/>
                  <a:pt x="1005261" y="-7831"/>
                  <a:pt x="1146124" y="0"/>
                </a:cubicBezTo>
                <a:cubicBezTo>
                  <a:pt x="1286987" y="7831"/>
                  <a:pt x="1517397" y="-11755"/>
                  <a:pt x="1762320" y="0"/>
                </a:cubicBezTo>
                <a:cubicBezTo>
                  <a:pt x="2007243" y="11755"/>
                  <a:pt x="2273558" y="26253"/>
                  <a:pt x="2421649" y="0"/>
                </a:cubicBezTo>
                <a:cubicBezTo>
                  <a:pt x="2569740" y="-26253"/>
                  <a:pt x="2890077" y="31060"/>
                  <a:pt x="3080979" y="0"/>
                </a:cubicBezTo>
                <a:cubicBezTo>
                  <a:pt x="3271881" y="-31060"/>
                  <a:pt x="3581034" y="-13994"/>
                  <a:pt x="3783442" y="0"/>
                </a:cubicBezTo>
                <a:cubicBezTo>
                  <a:pt x="3985850" y="13994"/>
                  <a:pt x="4200766" y="-19794"/>
                  <a:pt x="4313370" y="0"/>
                </a:cubicBezTo>
                <a:cubicBezTo>
                  <a:pt x="4307717" y="134521"/>
                  <a:pt x="4313170" y="254738"/>
                  <a:pt x="4313370" y="453232"/>
                </a:cubicBezTo>
                <a:cubicBezTo>
                  <a:pt x="4313570" y="651726"/>
                  <a:pt x="4302365" y="749183"/>
                  <a:pt x="4313370" y="906463"/>
                </a:cubicBezTo>
                <a:cubicBezTo>
                  <a:pt x="4110601" y="893653"/>
                  <a:pt x="3962737" y="904843"/>
                  <a:pt x="3826575" y="906463"/>
                </a:cubicBezTo>
                <a:cubicBezTo>
                  <a:pt x="3690414" y="908083"/>
                  <a:pt x="3462066" y="884892"/>
                  <a:pt x="3210380" y="906463"/>
                </a:cubicBezTo>
                <a:cubicBezTo>
                  <a:pt x="2958694" y="928034"/>
                  <a:pt x="2895190" y="919339"/>
                  <a:pt x="2723585" y="906463"/>
                </a:cubicBezTo>
                <a:cubicBezTo>
                  <a:pt x="2551980" y="893587"/>
                  <a:pt x="2290297" y="885934"/>
                  <a:pt x="2150523" y="906463"/>
                </a:cubicBezTo>
                <a:cubicBezTo>
                  <a:pt x="2010749" y="926992"/>
                  <a:pt x="1749513" y="894833"/>
                  <a:pt x="1577461" y="906463"/>
                </a:cubicBezTo>
                <a:cubicBezTo>
                  <a:pt x="1405409" y="918093"/>
                  <a:pt x="1091858" y="876612"/>
                  <a:pt x="874998" y="906463"/>
                </a:cubicBezTo>
                <a:cubicBezTo>
                  <a:pt x="658138" y="936314"/>
                  <a:pt x="287971" y="926343"/>
                  <a:pt x="0" y="906463"/>
                </a:cubicBezTo>
                <a:cubicBezTo>
                  <a:pt x="628" y="734633"/>
                  <a:pt x="8271" y="586294"/>
                  <a:pt x="0" y="462296"/>
                </a:cubicBezTo>
                <a:cubicBezTo>
                  <a:pt x="-8271" y="338298"/>
                  <a:pt x="3751" y="126989"/>
                  <a:pt x="0" y="0"/>
                </a:cubicBezTo>
                <a:close/>
              </a:path>
              <a:path w="4313370" h="906463" stroke="0" extrusionOk="0">
                <a:moveTo>
                  <a:pt x="0" y="0"/>
                </a:moveTo>
                <a:cubicBezTo>
                  <a:pt x="234592" y="-9959"/>
                  <a:pt x="539996" y="-1485"/>
                  <a:pt x="702463" y="0"/>
                </a:cubicBezTo>
                <a:cubicBezTo>
                  <a:pt x="864930" y="1485"/>
                  <a:pt x="1176647" y="-32156"/>
                  <a:pt x="1404926" y="0"/>
                </a:cubicBezTo>
                <a:cubicBezTo>
                  <a:pt x="1633205" y="32156"/>
                  <a:pt x="1901073" y="28329"/>
                  <a:pt x="2107389" y="0"/>
                </a:cubicBezTo>
                <a:cubicBezTo>
                  <a:pt x="2313705" y="-28329"/>
                  <a:pt x="2515206" y="-20656"/>
                  <a:pt x="2680451" y="0"/>
                </a:cubicBezTo>
                <a:cubicBezTo>
                  <a:pt x="2845696" y="20656"/>
                  <a:pt x="2932032" y="16867"/>
                  <a:pt x="3167246" y="0"/>
                </a:cubicBezTo>
                <a:cubicBezTo>
                  <a:pt x="3402461" y="-16867"/>
                  <a:pt x="3556980" y="-2236"/>
                  <a:pt x="3783442" y="0"/>
                </a:cubicBezTo>
                <a:cubicBezTo>
                  <a:pt x="4009904" y="2236"/>
                  <a:pt x="4058928" y="17611"/>
                  <a:pt x="4313370" y="0"/>
                </a:cubicBezTo>
                <a:cubicBezTo>
                  <a:pt x="4296880" y="155417"/>
                  <a:pt x="4311207" y="290303"/>
                  <a:pt x="4313370" y="453232"/>
                </a:cubicBezTo>
                <a:cubicBezTo>
                  <a:pt x="4315533" y="616161"/>
                  <a:pt x="4296162" y="784996"/>
                  <a:pt x="4313370" y="906463"/>
                </a:cubicBezTo>
                <a:cubicBezTo>
                  <a:pt x="3981844" y="880121"/>
                  <a:pt x="3918551" y="935992"/>
                  <a:pt x="3610907" y="906463"/>
                </a:cubicBezTo>
                <a:cubicBezTo>
                  <a:pt x="3303263" y="876934"/>
                  <a:pt x="3145081" y="939459"/>
                  <a:pt x="2908444" y="906463"/>
                </a:cubicBezTo>
                <a:cubicBezTo>
                  <a:pt x="2671807" y="873467"/>
                  <a:pt x="2469126" y="924089"/>
                  <a:pt x="2292248" y="906463"/>
                </a:cubicBezTo>
                <a:cubicBezTo>
                  <a:pt x="2115370" y="888837"/>
                  <a:pt x="1893856" y="921173"/>
                  <a:pt x="1762320" y="906463"/>
                </a:cubicBezTo>
                <a:cubicBezTo>
                  <a:pt x="1630784" y="891753"/>
                  <a:pt x="1445888" y="918676"/>
                  <a:pt x="1232391" y="906463"/>
                </a:cubicBezTo>
                <a:cubicBezTo>
                  <a:pt x="1018894" y="894250"/>
                  <a:pt x="891074" y="878921"/>
                  <a:pt x="659329" y="906463"/>
                </a:cubicBezTo>
                <a:cubicBezTo>
                  <a:pt x="427584" y="934005"/>
                  <a:pt x="252350" y="911866"/>
                  <a:pt x="0" y="906463"/>
                </a:cubicBezTo>
                <a:cubicBezTo>
                  <a:pt x="-15560" y="747296"/>
                  <a:pt x="-19002" y="674114"/>
                  <a:pt x="0" y="471361"/>
                </a:cubicBezTo>
                <a:cubicBezTo>
                  <a:pt x="19002" y="268608"/>
                  <a:pt x="-11577" y="16686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36014234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buNone/>
            </a:pPr>
            <a:r>
              <a:rPr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b)  </a:t>
            </a:r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Viết theo mẫu </a:t>
            </a:r>
          </a:p>
        </p:txBody>
      </p:sp>
      <p:sp>
        <p:nvSpPr>
          <p:cNvPr id="5" name="Title 1"/>
          <p:cNvSpPr txBox="1"/>
          <p:nvPr/>
        </p:nvSpPr>
        <p:spPr>
          <a:xfrm>
            <a:off x="1316709" y="1545137"/>
            <a:ext cx="8061597" cy="1096963"/>
          </a:xfrm>
          <a:prstGeom prst="rect">
            <a:avLst/>
          </a:prstGeom>
        </p:spPr>
        <p:txBody>
          <a:bodyPr anchor="ctr"/>
          <a:lstStyle/>
          <a:p>
            <a:pPr eaLnBrk="1" hangingPunct="1">
              <a:buNone/>
            </a:pPr>
            <a:r>
              <a:rPr sz="36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Mẫu:</a:t>
            </a:r>
            <a:r>
              <a:rPr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9000 + 200 + 30 + 2 = 9232</a:t>
            </a:r>
          </a:p>
        </p:txBody>
      </p:sp>
      <p:sp>
        <p:nvSpPr>
          <p:cNvPr id="6" name="Title 1"/>
          <p:cNvSpPr txBox="1"/>
          <p:nvPr/>
        </p:nvSpPr>
        <p:spPr>
          <a:xfrm>
            <a:off x="2685485" y="2451282"/>
            <a:ext cx="5152773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7000 + 300 + 50 + 1 = </a:t>
            </a:r>
          </a:p>
        </p:txBody>
      </p:sp>
      <p:sp>
        <p:nvSpPr>
          <p:cNvPr id="7" name="Title 1"/>
          <p:cNvSpPr txBox="1"/>
          <p:nvPr/>
        </p:nvSpPr>
        <p:spPr>
          <a:xfrm>
            <a:off x="3763798" y="3428865"/>
            <a:ext cx="4030799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6000 + 200 + 3 =</a:t>
            </a:r>
          </a:p>
        </p:txBody>
      </p:sp>
      <p:sp>
        <p:nvSpPr>
          <p:cNvPr id="8" name="Title 1"/>
          <p:cNvSpPr txBox="1"/>
          <p:nvPr/>
        </p:nvSpPr>
        <p:spPr>
          <a:xfrm>
            <a:off x="5060241" y="4470900"/>
            <a:ext cx="2742605" cy="10969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5000 + 2 =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7665527" y="2546215"/>
            <a:ext cx="2077731" cy="9064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7351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7665527" y="3452678"/>
            <a:ext cx="1911513" cy="990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6203</a:t>
            </a:r>
          </a:p>
        </p:txBody>
      </p:sp>
      <p:sp>
        <p:nvSpPr>
          <p:cNvPr id="11" name="Title 1"/>
          <p:cNvSpPr txBox="1"/>
          <p:nvPr/>
        </p:nvSpPr>
        <p:spPr>
          <a:xfrm>
            <a:off x="7621619" y="4508365"/>
            <a:ext cx="1911513" cy="990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R="0" defTabSz="914400" eaLnBrk="1" fontAlgn="auto" hangingPunct="1"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kern="1200" cap="none" spc="0" normalizeH="0" baseline="0" noProof="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5002</a:t>
            </a:r>
          </a:p>
        </p:txBody>
      </p:sp>
      <p:pic>
        <p:nvPicPr>
          <p:cNvPr id="12" name="Google Shape;91;p1"/>
          <p:cNvPicPr preferRelativeResize="0"/>
          <p:nvPr/>
        </p:nvPicPr>
        <p:blipFill rotWithShape="1">
          <a:blip r:embed="rId3">
            <a:alphaModFix/>
          </a:blip>
          <a:srcRect l="27294" t="7312" r="32213" b="28913"/>
          <a:stretch/>
        </p:blipFill>
        <p:spPr>
          <a:xfrm rot="20396117">
            <a:off x="334499" y="3253251"/>
            <a:ext cx="2528955" cy="35008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" name="Google Shape;258;p3"/>
          <p:cNvGrpSpPr/>
          <p:nvPr/>
        </p:nvGrpSpPr>
        <p:grpSpPr>
          <a:xfrm>
            <a:off x="11042368" y="5507414"/>
            <a:ext cx="1024175" cy="1283025"/>
            <a:chOff x="2535400" y="4145525"/>
            <a:chExt cx="1024175" cy="1283025"/>
          </a:xfrm>
        </p:grpSpPr>
        <p:sp>
          <p:nvSpPr>
            <p:cNvPr id="14" name="Google Shape;259;p3"/>
            <p:cNvSpPr/>
            <p:nvPr/>
          </p:nvSpPr>
          <p:spPr>
            <a:xfrm>
              <a:off x="2760950" y="5192850"/>
              <a:ext cx="798625" cy="235700"/>
            </a:xfrm>
            <a:custGeom>
              <a:avLst/>
              <a:gdLst/>
              <a:ahLst/>
              <a:cxnLst/>
              <a:rect l="l" t="t" r="r" b="b"/>
              <a:pathLst>
                <a:path w="31945" h="9428" extrusionOk="0">
                  <a:moveTo>
                    <a:pt x="31944" y="0"/>
                  </a:moveTo>
                  <a:lnTo>
                    <a:pt x="1" y="6873"/>
                  </a:lnTo>
                  <a:lnTo>
                    <a:pt x="1819" y="9427"/>
                  </a:lnTo>
                  <a:lnTo>
                    <a:pt x="31337" y="3075"/>
                  </a:lnTo>
                  <a:lnTo>
                    <a:pt x="31944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60;p3"/>
            <p:cNvSpPr/>
            <p:nvPr/>
          </p:nvSpPr>
          <p:spPr>
            <a:xfrm>
              <a:off x="2535625" y="4145525"/>
              <a:ext cx="1023950" cy="1219150"/>
            </a:xfrm>
            <a:custGeom>
              <a:avLst/>
              <a:gdLst/>
              <a:ahLst/>
              <a:cxnLst/>
              <a:rect l="l" t="t" r="r" b="b"/>
              <a:pathLst>
                <a:path w="40958" h="48766" extrusionOk="0">
                  <a:moveTo>
                    <a:pt x="31943" y="0"/>
                  </a:moveTo>
                  <a:lnTo>
                    <a:pt x="0" y="6874"/>
                  </a:lnTo>
                  <a:lnTo>
                    <a:pt x="8122" y="44624"/>
                  </a:lnTo>
                  <a:lnTo>
                    <a:pt x="8895" y="48216"/>
                  </a:lnTo>
                  <a:lnTo>
                    <a:pt x="9014" y="48766"/>
                  </a:lnTo>
                  <a:lnTo>
                    <a:pt x="26215" y="45065"/>
                  </a:lnTo>
                  <a:lnTo>
                    <a:pt x="40957" y="41893"/>
                  </a:lnTo>
                  <a:lnTo>
                    <a:pt x="37973" y="28024"/>
                  </a:lnTo>
                  <a:lnTo>
                    <a:pt x="34372" y="11292"/>
                  </a:lnTo>
                  <a:lnTo>
                    <a:pt x="33600" y="7699"/>
                  </a:lnTo>
                  <a:lnTo>
                    <a:pt x="31943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6" name="Google Shape;261;p3"/>
            <p:cNvSpPr/>
            <p:nvPr/>
          </p:nvSpPr>
          <p:spPr>
            <a:xfrm>
              <a:off x="2535400" y="4294875"/>
              <a:ext cx="330425" cy="1069975"/>
            </a:xfrm>
            <a:custGeom>
              <a:avLst/>
              <a:gdLst/>
              <a:ahLst/>
              <a:cxnLst/>
              <a:rect l="l" t="t" r="r" b="b"/>
              <a:pathLst>
                <a:path w="13217" h="42799" extrusionOk="0">
                  <a:moveTo>
                    <a:pt x="4204" y="1"/>
                  </a:moveTo>
                  <a:lnTo>
                    <a:pt x="1" y="905"/>
                  </a:lnTo>
                  <a:lnTo>
                    <a:pt x="9013" y="42799"/>
                  </a:lnTo>
                  <a:lnTo>
                    <a:pt x="13216" y="41894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7" name="Google Shape;262;p3"/>
            <p:cNvSpPr/>
            <p:nvPr/>
          </p:nvSpPr>
          <p:spPr>
            <a:xfrm>
              <a:off x="3091625" y="4176175"/>
              <a:ext cx="170925" cy="350650"/>
            </a:xfrm>
            <a:custGeom>
              <a:avLst/>
              <a:gdLst/>
              <a:ahLst/>
              <a:cxnLst/>
              <a:rect l="l" t="t" r="r" b="b"/>
              <a:pathLst>
                <a:path w="6837" h="14026" extrusionOk="0">
                  <a:moveTo>
                    <a:pt x="4005" y="0"/>
                  </a:moveTo>
                  <a:lnTo>
                    <a:pt x="0" y="862"/>
                  </a:lnTo>
                  <a:lnTo>
                    <a:pt x="2832" y="14026"/>
                  </a:lnTo>
                  <a:lnTo>
                    <a:pt x="4512" y="12099"/>
                  </a:lnTo>
                  <a:lnTo>
                    <a:pt x="6837" y="13164"/>
                  </a:lnTo>
                  <a:lnTo>
                    <a:pt x="4005" y="0"/>
                  </a:lnTo>
                  <a:close/>
                </a:path>
              </a:pathLst>
            </a:custGeom>
            <a:solidFill>
              <a:srgbClr val="FCBE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" name="Google Shape;263;p3"/>
            <p:cNvSpPr/>
            <p:nvPr/>
          </p:nvSpPr>
          <p:spPr>
            <a:xfrm>
              <a:off x="2850650" y="4731925"/>
              <a:ext cx="144375" cy="304750"/>
            </a:xfrm>
            <a:custGeom>
              <a:avLst/>
              <a:gdLst/>
              <a:ahLst/>
              <a:cxnLst/>
              <a:rect l="l" t="t" r="r" b="b"/>
              <a:pathLst>
                <a:path w="5775" h="12190" extrusionOk="0">
                  <a:moveTo>
                    <a:pt x="1954" y="5083"/>
                  </a:moveTo>
                  <a:cubicBezTo>
                    <a:pt x="2124" y="5652"/>
                    <a:pt x="2317" y="6216"/>
                    <a:pt x="2543" y="6766"/>
                  </a:cubicBezTo>
                  <a:cubicBezTo>
                    <a:pt x="2291" y="6904"/>
                    <a:pt x="2042" y="7045"/>
                    <a:pt x="1793" y="7189"/>
                  </a:cubicBezTo>
                  <a:cubicBezTo>
                    <a:pt x="1836" y="6486"/>
                    <a:pt x="1889" y="5784"/>
                    <a:pt x="1954" y="5083"/>
                  </a:cubicBezTo>
                  <a:close/>
                  <a:moveTo>
                    <a:pt x="1894" y="0"/>
                  </a:moveTo>
                  <a:cubicBezTo>
                    <a:pt x="1719" y="0"/>
                    <a:pt x="1541" y="51"/>
                    <a:pt x="1391" y="145"/>
                  </a:cubicBezTo>
                  <a:cubicBezTo>
                    <a:pt x="1107" y="240"/>
                    <a:pt x="865" y="465"/>
                    <a:pt x="808" y="834"/>
                  </a:cubicBezTo>
                  <a:cubicBezTo>
                    <a:pt x="267" y="4309"/>
                    <a:pt x="0" y="7822"/>
                    <a:pt x="10" y="11338"/>
                  </a:cubicBezTo>
                  <a:cubicBezTo>
                    <a:pt x="12" y="11896"/>
                    <a:pt x="466" y="12189"/>
                    <a:pt x="898" y="12189"/>
                  </a:cubicBezTo>
                  <a:cubicBezTo>
                    <a:pt x="1293" y="12189"/>
                    <a:pt x="1670" y="11945"/>
                    <a:pt x="1669" y="11433"/>
                  </a:cubicBezTo>
                  <a:cubicBezTo>
                    <a:pt x="1666" y="10680"/>
                    <a:pt x="1679" y="9927"/>
                    <a:pt x="1704" y="9176"/>
                  </a:cubicBezTo>
                  <a:cubicBezTo>
                    <a:pt x="2214" y="8860"/>
                    <a:pt x="2732" y="8558"/>
                    <a:pt x="3257" y="8267"/>
                  </a:cubicBezTo>
                  <a:cubicBezTo>
                    <a:pt x="3448" y="8614"/>
                    <a:pt x="3656" y="8955"/>
                    <a:pt x="3885" y="9287"/>
                  </a:cubicBezTo>
                  <a:cubicBezTo>
                    <a:pt x="4071" y="9559"/>
                    <a:pt x="4344" y="9672"/>
                    <a:pt x="4613" y="9672"/>
                  </a:cubicBezTo>
                  <a:cubicBezTo>
                    <a:pt x="5204" y="9672"/>
                    <a:pt x="5774" y="9125"/>
                    <a:pt x="5357" y="8518"/>
                  </a:cubicBezTo>
                  <a:cubicBezTo>
                    <a:pt x="5131" y="8187"/>
                    <a:pt x="4922" y="7845"/>
                    <a:pt x="4730" y="7492"/>
                  </a:cubicBezTo>
                  <a:cubicBezTo>
                    <a:pt x="4738" y="7489"/>
                    <a:pt x="4744" y="7485"/>
                    <a:pt x="4752" y="7481"/>
                  </a:cubicBezTo>
                  <a:cubicBezTo>
                    <a:pt x="5581" y="7070"/>
                    <a:pt x="5121" y="5918"/>
                    <a:pt x="4361" y="5918"/>
                  </a:cubicBezTo>
                  <a:cubicBezTo>
                    <a:pt x="4255" y="5918"/>
                    <a:pt x="4144" y="5941"/>
                    <a:pt x="4029" y="5990"/>
                  </a:cubicBezTo>
                  <a:cubicBezTo>
                    <a:pt x="3354" y="4287"/>
                    <a:pt x="2990" y="2472"/>
                    <a:pt x="2651" y="636"/>
                  </a:cubicBezTo>
                  <a:cubicBezTo>
                    <a:pt x="2569" y="195"/>
                    <a:pt x="2237" y="0"/>
                    <a:pt x="18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264;p3"/>
            <p:cNvSpPr/>
            <p:nvPr/>
          </p:nvSpPr>
          <p:spPr>
            <a:xfrm>
              <a:off x="2996250" y="4702575"/>
              <a:ext cx="229075" cy="275900"/>
            </a:xfrm>
            <a:custGeom>
              <a:avLst/>
              <a:gdLst/>
              <a:ahLst/>
              <a:cxnLst/>
              <a:rect l="l" t="t" r="r" b="b"/>
              <a:pathLst>
                <a:path w="9163" h="11036" extrusionOk="0">
                  <a:moveTo>
                    <a:pt x="3890" y="1653"/>
                  </a:moveTo>
                  <a:cubicBezTo>
                    <a:pt x="4567" y="1653"/>
                    <a:pt x="5068" y="1955"/>
                    <a:pt x="4849" y="2964"/>
                  </a:cubicBezTo>
                  <a:cubicBezTo>
                    <a:pt x="4700" y="3648"/>
                    <a:pt x="4087" y="4254"/>
                    <a:pt x="3563" y="4816"/>
                  </a:cubicBezTo>
                  <a:lnTo>
                    <a:pt x="2961" y="2021"/>
                  </a:lnTo>
                  <a:cubicBezTo>
                    <a:pt x="2945" y="1948"/>
                    <a:pt x="2918" y="1877"/>
                    <a:pt x="2884" y="1809"/>
                  </a:cubicBezTo>
                  <a:cubicBezTo>
                    <a:pt x="3221" y="1719"/>
                    <a:pt x="3575" y="1653"/>
                    <a:pt x="3890" y="1653"/>
                  </a:cubicBezTo>
                  <a:close/>
                  <a:moveTo>
                    <a:pt x="5943" y="6348"/>
                  </a:moveTo>
                  <a:cubicBezTo>
                    <a:pt x="6265" y="6348"/>
                    <a:pt x="6584" y="6407"/>
                    <a:pt x="6898" y="6588"/>
                  </a:cubicBezTo>
                  <a:cubicBezTo>
                    <a:pt x="8449" y="7482"/>
                    <a:pt x="6316" y="8686"/>
                    <a:pt x="5854" y="8938"/>
                  </a:cubicBezTo>
                  <a:cubicBezTo>
                    <a:pt x="5425" y="9171"/>
                    <a:pt x="4951" y="9284"/>
                    <a:pt x="4469" y="9337"/>
                  </a:cubicBezTo>
                  <a:cubicBezTo>
                    <a:pt x="4489" y="9226"/>
                    <a:pt x="4487" y="9113"/>
                    <a:pt x="4463" y="9003"/>
                  </a:cubicBezTo>
                  <a:cubicBezTo>
                    <a:pt x="4288" y="8191"/>
                    <a:pt x="4114" y="7379"/>
                    <a:pt x="3939" y="6567"/>
                  </a:cubicBezTo>
                  <a:lnTo>
                    <a:pt x="3939" y="6567"/>
                  </a:lnTo>
                  <a:cubicBezTo>
                    <a:pt x="3973" y="6569"/>
                    <a:pt x="4007" y="6569"/>
                    <a:pt x="4040" y="6569"/>
                  </a:cubicBezTo>
                  <a:cubicBezTo>
                    <a:pt x="4687" y="6569"/>
                    <a:pt x="5322" y="6348"/>
                    <a:pt x="5943" y="6348"/>
                  </a:cubicBezTo>
                  <a:close/>
                  <a:moveTo>
                    <a:pt x="3897" y="0"/>
                  </a:moveTo>
                  <a:cubicBezTo>
                    <a:pt x="2837" y="0"/>
                    <a:pt x="1685" y="413"/>
                    <a:pt x="852" y="788"/>
                  </a:cubicBezTo>
                  <a:cubicBezTo>
                    <a:pt x="0" y="1172"/>
                    <a:pt x="479" y="2337"/>
                    <a:pt x="1263" y="2337"/>
                  </a:cubicBezTo>
                  <a:cubicBezTo>
                    <a:pt x="1286" y="2337"/>
                    <a:pt x="1310" y="2336"/>
                    <a:pt x="1333" y="2334"/>
                  </a:cubicBezTo>
                  <a:cubicBezTo>
                    <a:pt x="1336" y="2347"/>
                    <a:pt x="1335" y="2358"/>
                    <a:pt x="1337" y="2371"/>
                  </a:cubicBezTo>
                  <a:cubicBezTo>
                    <a:pt x="1838" y="4698"/>
                    <a:pt x="2339" y="7026"/>
                    <a:pt x="2840" y="9352"/>
                  </a:cubicBezTo>
                  <a:cubicBezTo>
                    <a:pt x="2868" y="9493"/>
                    <a:pt x="2934" y="9625"/>
                    <a:pt x="3030" y="9732"/>
                  </a:cubicBezTo>
                  <a:cubicBezTo>
                    <a:pt x="2695" y="10219"/>
                    <a:pt x="2866" y="11036"/>
                    <a:pt x="3616" y="11036"/>
                  </a:cubicBezTo>
                  <a:cubicBezTo>
                    <a:pt x="3618" y="11036"/>
                    <a:pt x="3619" y="11036"/>
                    <a:pt x="3621" y="11036"/>
                  </a:cubicBezTo>
                  <a:cubicBezTo>
                    <a:pt x="5837" y="11025"/>
                    <a:pt x="8843" y="9953"/>
                    <a:pt x="9070" y="7403"/>
                  </a:cubicBezTo>
                  <a:cubicBezTo>
                    <a:pt x="9162" y="6366"/>
                    <a:pt x="8251" y="5453"/>
                    <a:pt x="7441" y="4987"/>
                  </a:cubicBezTo>
                  <a:cubicBezTo>
                    <a:pt x="7041" y="4756"/>
                    <a:pt x="6653" y="4682"/>
                    <a:pt x="6267" y="4682"/>
                  </a:cubicBezTo>
                  <a:cubicBezTo>
                    <a:pt x="6078" y="4682"/>
                    <a:pt x="5889" y="4700"/>
                    <a:pt x="5700" y="4725"/>
                  </a:cubicBezTo>
                  <a:cubicBezTo>
                    <a:pt x="6450" y="3674"/>
                    <a:pt x="6925" y="2536"/>
                    <a:pt x="6164" y="1203"/>
                  </a:cubicBezTo>
                  <a:cubicBezTo>
                    <a:pt x="5651" y="305"/>
                    <a:pt x="4808" y="0"/>
                    <a:pt x="38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" name="Google Shape;265;p3"/>
            <p:cNvSpPr/>
            <p:nvPr/>
          </p:nvSpPr>
          <p:spPr>
            <a:xfrm>
              <a:off x="3235925" y="4648775"/>
              <a:ext cx="222175" cy="269325"/>
            </a:xfrm>
            <a:custGeom>
              <a:avLst/>
              <a:gdLst/>
              <a:ahLst/>
              <a:cxnLst/>
              <a:rect l="l" t="t" r="r" b="b"/>
              <a:pathLst>
                <a:path w="8887" h="10773" extrusionOk="0">
                  <a:moveTo>
                    <a:pt x="4691" y="0"/>
                  </a:moveTo>
                  <a:cubicBezTo>
                    <a:pt x="4685" y="0"/>
                    <a:pt x="4678" y="0"/>
                    <a:pt x="4671" y="0"/>
                  </a:cubicBezTo>
                  <a:cubicBezTo>
                    <a:pt x="919" y="73"/>
                    <a:pt x="1" y="4798"/>
                    <a:pt x="1133" y="7678"/>
                  </a:cubicBezTo>
                  <a:cubicBezTo>
                    <a:pt x="1852" y="9509"/>
                    <a:pt x="3748" y="10773"/>
                    <a:pt x="5539" y="10773"/>
                  </a:cubicBezTo>
                  <a:cubicBezTo>
                    <a:pt x="6680" y="10773"/>
                    <a:pt x="7778" y="10259"/>
                    <a:pt x="8501" y="9050"/>
                  </a:cubicBezTo>
                  <a:cubicBezTo>
                    <a:pt x="8887" y="8403"/>
                    <a:pt x="8310" y="7763"/>
                    <a:pt x="7743" y="7763"/>
                  </a:cubicBezTo>
                  <a:cubicBezTo>
                    <a:pt x="7505" y="7763"/>
                    <a:pt x="7269" y="7876"/>
                    <a:pt x="7106" y="8148"/>
                  </a:cubicBezTo>
                  <a:cubicBezTo>
                    <a:pt x="6670" y="8878"/>
                    <a:pt x="6126" y="9165"/>
                    <a:pt x="5562" y="9165"/>
                  </a:cubicBezTo>
                  <a:cubicBezTo>
                    <a:pt x="4414" y="9165"/>
                    <a:pt x="3183" y="7976"/>
                    <a:pt x="2605" y="6909"/>
                  </a:cubicBezTo>
                  <a:cubicBezTo>
                    <a:pt x="1771" y="5370"/>
                    <a:pt x="2412" y="1700"/>
                    <a:pt x="4577" y="1658"/>
                  </a:cubicBezTo>
                  <a:cubicBezTo>
                    <a:pt x="5636" y="1638"/>
                    <a:pt x="5741" y="0"/>
                    <a:pt x="46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21" name="Google Shape;238;p3"/>
          <p:cNvGrpSpPr/>
          <p:nvPr/>
        </p:nvGrpSpPr>
        <p:grpSpPr>
          <a:xfrm rot="10496766">
            <a:off x="10384594" y="108814"/>
            <a:ext cx="1343730" cy="1382992"/>
            <a:chOff x="5072400" y="646975"/>
            <a:chExt cx="871025" cy="896475"/>
          </a:xfrm>
        </p:grpSpPr>
        <p:sp>
          <p:nvSpPr>
            <p:cNvPr id="22" name="Google Shape;239;p3"/>
            <p:cNvSpPr/>
            <p:nvPr/>
          </p:nvSpPr>
          <p:spPr>
            <a:xfrm>
              <a:off x="5153150" y="733625"/>
              <a:ext cx="711200" cy="730600"/>
            </a:xfrm>
            <a:custGeom>
              <a:avLst/>
              <a:gdLst/>
              <a:ahLst/>
              <a:cxnLst/>
              <a:rect l="l" t="t" r="r" b="b"/>
              <a:pathLst>
                <a:path w="28448" h="29224" extrusionOk="0">
                  <a:moveTo>
                    <a:pt x="24154" y="0"/>
                  </a:moveTo>
                  <a:lnTo>
                    <a:pt x="1" y="25091"/>
                  </a:lnTo>
                  <a:lnTo>
                    <a:pt x="4294" y="29224"/>
                  </a:lnTo>
                  <a:lnTo>
                    <a:pt x="28447" y="4133"/>
                  </a:lnTo>
                  <a:lnTo>
                    <a:pt x="2415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3" name="Google Shape;240;p3"/>
            <p:cNvSpPr/>
            <p:nvPr/>
          </p:nvSpPr>
          <p:spPr>
            <a:xfrm>
              <a:off x="5148502" y="813018"/>
              <a:ext cx="637575" cy="659750"/>
            </a:xfrm>
            <a:custGeom>
              <a:avLst/>
              <a:gdLst/>
              <a:ahLst/>
              <a:cxnLst/>
              <a:rect l="l" t="t" r="r" b="b"/>
              <a:pathLst>
                <a:path w="25503" h="26390" extrusionOk="0">
                  <a:moveTo>
                    <a:pt x="24154" y="1"/>
                  </a:moveTo>
                  <a:lnTo>
                    <a:pt x="0" y="25091"/>
                  </a:lnTo>
                  <a:lnTo>
                    <a:pt x="1349" y="26390"/>
                  </a:lnTo>
                  <a:lnTo>
                    <a:pt x="25502" y="1299"/>
                  </a:lnTo>
                  <a:lnTo>
                    <a:pt x="24154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4" name="Google Shape;241;p3"/>
            <p:cNvSpPr/>
            <p:nvPr/>
          </p:nvSpPr>
          <p:spPr>
            <a:xfrm>
              <a:off x="5072400" y="1360975"/>
              <a:ext cx="111950" cy="174650"/>
            </a:xfrm>
            <a:custGeom>
              <a:avLst/>
              <a:gdLst/>
              <a:ahLst/>
              <a:cxnLst/>
              <a:rect l="l" t="t" r="r" b="b"/>
              <a:pathLst>
                <a:path w="4478" h="6986" extrusionOk="0">
                  <a:moveTo>
                    <a:pt x="3227" y="0"/>
                  </a:moveTo>
                  <a:lnTo>
                    <a:pt x="779" y="2542"/>
                  </a:lnTo>
                  <a:cubicBezTo>
                    <a:pt x="1" y="3352"/>
                    <a:pt x="26" y="4638"/>
                    <a:pt x="834" y="5417"/>
                  </a:cubicBezTo>
                  <a:lnTo>
                    <a:pt x="2198" y="6730"/>
                  </a:lnTo>
                  <a:cubicBezTo>
                    <a:pt x="2298" y="6826"/>
                    <a:pt x="2407" y="6911"/>
                    <a:pt x="2525" y="6986"/>
                  </a:cubicBezTo>
                  <a:lnTo>
                    <a:pt x="2115" y="6591"/>
                  </a:lnTo>
                  <a:cubicBezTo>
                    <a:pt x="1307" y="5812"/>
                    <a:pt x="1282" y="4526"/>
                    <a:pt x="2060" y="3716"/>
                  </a:cubicBezTo>
                  <a:lnTo>
                    <a:pt x="4478" y="1205"/>
                  </a:lnTo>
                  <a:lnTo>
                    <a:pt x="3227" y="0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5" name="Google Shape;242;p3"/>
            <p:cNvSpPr/>
            <p:nvPr/>
          </p:nvSpPr>
          <p:spPr>
            <a:xfrm>
              <a:off x="5104425" y="1391075"/>
              <a:ext cx="156000" cy="152375"/>
            </a:xfrm>
            <a:custGeom>
              <a:avLst/>
              <a:gdLst/>
              <a:ahLst/>
              <a:cxnLst/>
              <a:rect l="l" t="t" r="r" b="b"/>
              <a:pathLst>
                <a:path w="6240" h="6095" extrusionOk="0">
                  <a:moveTo>
                    <a:pt x="3198" y="1"/>
                  </a:moveTo>
                  <a:lnTo>
                    <a:pt x="779" y="2512"/>
                  </a:lnTo>
                  <a:cubicBezTo>
                    <a:pt x="1" y="3322"/>
                    <a:pt x="25" y="4608"/>
                    <a:pt x="834" y="5387"/>
                  </a:cubicBezTo>
                  <a:lnTo>
                    <a:pt x="1244" y="5782"/>
                  </a:lnTo>
                  <a:cubicBezTo>
                    <a:pt x="1578" y="5992"/>
                    <a:pt x="1954" y="6094"/>
                    <a:pt x="2327" y="6094"/>
                  </a:cubicBezTo>
                  <a:cubicBezTo>
                    <a:pt x="2865" y="6094"/>
                    <a:pt x="3397" y="5881"/>
                    <a:pt x="3792" y="5471"/>
                  </a:cubicBezTo>
                  <a:lnTo>
                    <a:pt x="6240" y="2929"/>
                  </a:lnTo>
                  <a:lnTo>
                    <a:pt x="3198" y="1"/>
                  </a:lnTo>
                  <a:close/>
                </a:path>
              </a:pathLst>
            </a:custGeom>
            <a:solidFill>
              <a:srgbClr val="F480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6" name="Google Shape;243;p3"/>
            <p:cNvSpPr/>
            <p:nvPr/>
          </p:nvSpPr>
          <p:spPr>
            <a:xfrm>
              <a:off x="5756325" y="671050"/>
              <a:ext cx="164975" cy="166150"/>
            </a:xfrm>
            <a:custGeom>
              <a:avLst/>
              <a:gdLst/>
              <a:ahLst/>
              <a:cxnLst/>
              <a:rect l="l" t="t" r="r" b="b"/>
              <a:pathLst>
                <a:path w="6599" h="6646" extrusionOk="0">
                  <a:moveTo>
                    <a:pt x="5405" y="1"/>
                  </a:moveTo>
                  <a:lnTo>
                    <a:pt x="1" y="2508"/>
                  </a:lnTo>
                  <a:lnTo>
                    <a:pt x="4299" y="6646"/>
                  </a:lnTo>
                  <a:lnTo>
                    <a:pt x="6599" y="1149"/>
                  </a:lnTo>
                  <a:lnTo>
                    <a:pt x="5405" y="1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7" name="Google Shape;244;p3"/>
            <p:cNvSpPr/>
            <p:nvPr/>
          </p:nvSpPr>
          <p:spPr>
            <a:xfrm>
              <a:off x="5882425" y="646975"/>
              <a:ext cx="61000" cy="61975"/>
            </a:xfrm>
            <a:custGeom>
              <a:avLst/>
              <a:gdLst/>
              <a:ahLst/>
              <a:cxnLst/>
              <a:rect l="l" t="t" r="r" b="b"/>
              <a:pathLst>
                <a:path w="2440" h="2479" extrusionOk="0">
                  <a:moveTo>
                    <a:pt x="2440" y="0"/>
                  </a:moveTo>
                  <a:lnTo>
                    <a:pt x="0" y="1131"/>
                  </a:lnTo>
                  <a:lnTo>
                    <a:pt x="1401" y="2479"/>
                  </a:lnTo>
                  <a:lnTo>
                    <a:pt x="244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128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2AE57B-98E7-4CAD-9E6C-B2E623597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226205D-4A3F-4A85-B464-8F4E8B19C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5308468" y="5694483"/>
            <a:ext cx="1279687" cy="7917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BE4AC5-CD14-44F8-86A1-3F066D3A5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408" y="3463692"/>
            <a:ext cx="1846385" cy="1038470"/>
          </a:xfrm>
          <a:prstGeom prst="rect">
            <a:avLst/>
          </a:prstGeom>
        </p:spPr>
      </p:pic>
      <p:pic>
        <p:nvPicPr>
          <p:cNvPr id="15" name="Picture 2" descr="Краб Мультяшный Псд, HD Png Download , Transparent Png Image - PNGitem">
            <a:extLst>
              <a:ext uri="{FF2B5EF4-FFF2-40B4-BE49-F238E27FC236}">
                <a16:creationId xmlns:a16="http://schemas.microsoft.com/office/drawing/2014/main" id="{88BC8921-C1FE-492C-B405-01C9ED191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577" b="91508" l="10000" r="90000">
                        <a14:foregroundMark x1="61279" y1="5830" x2="61279" y2="5830"/>
                        <a14:foregroundMark x1="69767" y1="91508" x2="69767" y2="91508"/>
                        <a14:foregroundMark x1="73953" y1="91508" x2="73953" y2="91508"/>
                        <a14:foregroundMark x1="66628" y1="37516" x2="66628" y2="3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569" y="5316691"/>
            <a:ext cx="1559956" cy="1431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Hình ảnh Tôm Hùm, Tôm Hùm Clipart, Con Tôm, Tôm Hoạt Hình miễn phí tải tập  tin PNG PSDComment và Vector">
            <a:extLst>
              <a:ext uri="{FF2B5EF4-FFF2-40B4-BE49-F238E27FC236}">
                <a16:creationId xmlns:a16="http://schemas.microsoft.com/office/drawing/2014/main" id="{C1D665FF-4C7D-4542-BE64-BA11442A9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32031" y1="49375" x2="32031" y2="49375"/>
                        <a14:foregroundMark x1="64219" y1="40000" x2="64219" y2="40000"/>
                        <a14:foregroundMark x1="60625" y1="45000" x2="60625" y2="45000"/>
                        <a14:foregroundMark x1="58594" y1="43125" x2="60625" y2="51094"/>
                        <a14:foregroundMark x1="59531" y1="46406" x2="62656" y2="48750"/>
                        <a14:foregroundMark x1="56563" y1="46875" x2="57344" y2="50000"/>
                        <a14:foregroundMark x1="45156" y1="38125" x2="50156" y2="414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3521">
            <a:off x="977156" y="5197170"/>
            <a:ext cx="1608032" cy="160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5A6820-8094-4DB0-9400-C7D89DA7027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2" y="1213832"/>
            <a:ext cx="354649" cy="33263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92C931-61C8-49B8-9C98-2CF77932B6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603" y="18437"/>
            <a:ext cx="354649" cy="3326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FD5ECB7-BDA6-4EA7-B116-FBFEF13A15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52" y="1169190"/>
            <a:ext cx="354649" cy="33263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EE7157-71FC-435F-AD6E-50055ADD8B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444" y="3016837"/>
            <a:ext cx="354649" cy="3326367"/>
          </a:xfrm>
          <a:prstGeom prst="rect">
            <a:avLst/>
          </a:prstGeom>
        </p:spPr>
      </p:pic>
      <p:pic>
        <p:nvPicPr>
          <p:cNvPr id="4" name="Picture 3">
            <a:hlinkClick r:id="rId12" action="ppaction://hlinksldjump"/>
            <a:extLst>
              <a:ext uri="{FF2B5EF4-FFF2-40B4-BE49-F238E27FC236}">
                <a16:creationId xmlns:a16="http://schemas.microsoft.com/office/drawing/2014/main" id="{CE7A0A7F-DF49-4AEE-A4F2-83D17DEB77C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9353" y="2064538"/>
            <a:ext cx="2798307" cy="2798307"/>
          </a:xfrm>
          <a:prstGeom prst="rect">
            <a:avLst/>
          </a:prstGeom>
        </p:spPr>
      </p:pic>
      <p:pic>
        <p:nvPicPr>
          <p:cNvPr id="30" name="Picture 29">
            <a:hlinkClick r:id="rId14" action="ppaction://hlinksldjump"/>
            <a:extLst>
              <a:ext uri="{FF2B5EF4-FFF2-40B4-BE49-F238E27FC236}">
                <a16:creationId xmlns:a16="http://schemas.microsoft.com/office/drawing/2014/main" id="{2594B1E1-426E-4C1B-AF37-413C8A7CEA9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76203" y="4540199"/>
            <a:ext cx="2481143" cy="2481143"/>
          </a:xfrm>
          <a:prstGeom prst="rect">
            <a:avLst/>
          </a:prstGeom>
        </p:spPr>
      </p:pic>
      <p:pic>
        <p:nvPicPr>
          <p:cNvPr id="32" name="Picture 31">
            <a:hlinkClick r:id="rId16" action="ppaction://hlinksldjump"/>
            <a:extLst>
              <a:ext uri="{FF2B5EF4-FFF2-40B4-BE49-F238E27FC236}">
                <a16:creationId xmlns:a16="http://schemas.microsoft.com/office/drawing/2014/main" id="{11CED1FB-7095-41AF-AE3B-185C96BA5F2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70569" y="2593221"/>
            <a:ext cx="2641413" cy="2635516"/>
          </a:xfrm>
          <a:prstGeom prst="rect">
            <a:avLst/>
          </a:prstGeom>
        </p:spPr>
      </p:pic>
      <p:pic>
        <p:nvPicPr>
          <p:cNvPr id="31" name="Picture 30">
            <a:hlinkClick r:id="rId18" action="ppaction://hlinksldjump"/>
            <a:extLst>
              <a:ext uri="{FF2B5EF4-FFF2-40B4-BE49-F238E27FC236}">
                <a16:creationId xmlns:a16="http://schemas.microsoft.com/office/drawing/2014/main" id="{78F94774-F5AE-4AD1-B8C9-06B58EE4F7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34656" y="4036284"/>
            <a:ext cx="2628468" cy="2635516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2CDFDC23-3E7E-410F-AEA0-8B4C21545159}"/>
              </a:ext>
            </a:extLst>
          </p:cNvPr>
          <p:cNvGrpSpPr/>
          <p:nvPr/>
        </p:nvGrpSpPr>
        <p:grpSpPr>
          <a:xfrm>
            <a:off x="1215016" y="538948"/>
            <a:ext cx="10897401" cy="1594655"/>
            <a:chOff x="2652344" y="808297"/>
            <a:chExt cx="8154838" cy="159465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9AEDB6-6961-4FE0-B96C-2BF255F6BD9E}"/>
                </a:ext>
              </a:extLst>
            </p:cNvPr>
            <p:cNvSpPr txBox="1"/>
            <p:nvPr/>
          </p:nvSpPr>
          <p:spPr>
            <a:xfrm>
              <a:off x="2652344" y="808297"/>
              <a:ext cx="815483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>
                  <a:ln w="1460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5B9BD5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SĂN NGỌC TRAI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F055FE-2EF4-451E-BFC9-24AFEF59C502}"/>
                </a:ext>
              </a:extLst>
            </p:cNvPr>
            <p:cNvSpPr txBox="1"/>
            <p:nvPr/>
          </p:nvSpPr>
          <p:spPr>
            <a:xfrm>
              <a:off x="2652344" y="833292"/>
              <a:ext cx="764593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>
                  <a:ln>
                    <a:solidFill>
                      <a:srgbClr val="4472C4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5B9BD5">
                          <a:lumMod val="5000"/>
                          <a:lumOff val="95000"/>
                        </a:srgbClr>
                      </a:gs>
                      <a:gs pos="25000">
                        <a:srgbClr val="E686A1"/>
                      </a:gs>
                      <a:gs pos="46000">
                        <a:srgbClr val="D63A75"/>
                      </a:gs>
                      <a:gs pos="70000">
                        <a:srgbClr val="EB7D3B"/>
                      </a:gs>
                      <a:gs pos="90000">
                        <a:srgbClr val="FFC000"/>
                      </a:gs>
                    </a:gsLst>
                    <a:lin ang="5400000" scaled="1"/>
                  </a:gradFill>
                  <a:effectLst>
                    <a:glow rad="63500">
                      <a:srgbClr val="5B9BD5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SĂN NGỌC TRAI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2679158-EF28-4DC4-B26A-4D1AA01D659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88376" y="5650440"/>
            <a:ext cx="1410532" cy="8797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F1DC14-6577-42CC-8459-9EA347F4D5E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303299" y="2134901"/>
            <a:ext cx="1189793" cy="74211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FD5C39-95B9-457F-8F61-E7D62703BB1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0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6" dur="27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FBE182-1BC6-4E19-B7D3-DC1E062A9E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4E3C4-FF70-46C6-A4CB-6DFD3BC9A8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DEFDE-55B8-44FB-BCDF-53C6A3BBEB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99BB8-3C3E-4677-868F-D249403B73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229DD-5941-4844-802A-C76892678E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0" name="Picture 9">
            <a:hlinkClick r:id="rId9" action="ppaction://hlinksldjump"/>
            <a:extLst>
              <a:ext uri="{FF2B5EF4-FFF2-40B4-BE49-F238E27FC236}">
                <a16:creationId xmlns:a16="http://schemas.microsoft.com/office/drawing/2014/main" id="{0C6E3B12-D15D-43E1-B81D-8240B8EBE6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163" y="3867930"/>
            <a:ext cx="2225686" cy="2225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C94EE8-4567-4567-8B64-403283428570}"/>
              </a:ext>
            </a:extLst>
          </p:cNvPr>
          <p:cNvGrpSpPr/>
          <p:nvPr/>
        </p:nvGrpSpPr>
        <p:grpSpPr>
          <a:xfrm>
            <a:off x="593538" y="-495289"/>
            <a:ext cx="10870645" cy="3455304"/>
            <a:chOff x="3716168" y="2849957"/>
            <a:chExt cx="5280112" cy="36732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218BE5-63BF-4B60-B8F2-1D4F298C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5E6A6-B032-46BA-946A-458D8EA6240B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3D5425B-4C4F-4024-BC1E-2993E74B793D}"/>
              </a:ext>
            </a:extLst>
          </p:cNvPr>
          <p:cNvSpPr/>
          <p:nvPr/>
        </p:nvSpPr>
        <p:spPr>
          <a:xfrm>
            <a:off x="2950616" y="4487092"/>
            <a:ext cx="6290766" cy="987362"/>
          </a:xfrm>
          <a:custGeom>
            <a:avLst/>
            <a:gdLst>
              <a:gd name="connsiteX0" fmla="*/ 0 w 6290766"/>
              <a:gd name="connsiteY0" fmla="*/ 0 h 987362"/>
              <a:gd name="connsiteX1" fmla="*/ 446072 w 6290766"/>
              <a:gd name="connsiteY1" fmla="*/ 0 h 987362"/>
              <a:gd name="connsiteX2" fmla="*/ 1080868 w 6290766"/>
              <a:gd name="connsiteY2" fmla="*/ 0 h 987362"/>
              <a:gd name="connsiteX3" fmla="*/ 1652756 w 6290766"/>
              <a:gd name="connsiteY3" fmla="*/ 0 h 987362"/>
              <a:gd name="connsiteX4" fmla="*/ 2098828 w 6290766"/>
              <a:gd name="connsiteY4" fmla="*/ 0 h 987362"/>
              <a:gd name="connsiteX5" fmla="*/ 2607808 w 6290766"/>
              <a:gd name="connsiteY5" fmla="*/ 0 h 987362"/>
              <a:gd name="connsiteX6" fmla="*/ 3179696 w 6290766"/>
              <a:gd name="connsiteY6" fmla="*/ 0 h 987362"/>
              <a:gd name="connsiteX7" fmla="*/ 3688676 w 6290766"/>
              <a:gd name="connsiteY7" fmla="*/ 0 h 987362"/>
              <a:gd name="connsiteX8" fmla="*/ 4071841 w 6290766"/>
              <a:gd name="connsiteY8" fmla="*/ 0 h 987362"/>
              <a:gd name="connsiteX9" fmla="*/ 4517914 w 6290766"/>
              <a:gd name="connsiteY9" fmla="*/ 0 h 987362"/>
              <a:gd name="connsiteX10" fmla="*/ 5089802 w 6290766"/>
              <a:gd name="connsiteY10" fmla="*/ 0 h 987362"/>
              <a:gd name="connsiteX11" fmla="*/ 5598782 w 6290766"/>
              <a:gd name="connsiteY11" fmla="*/ 0 h 987362"/>
              <a:gd name="connsiteX12" fmla="*/ 6290766 w 6290766"/>
              <a:gd name="connsiteY12" fmla="*/ 0 h 987362"/>
              <a:gd name="connsiteX13" fmla="*/ 6290766 w 6290766"/>
              <a:gd name="connsiteY13" fmla="*/ 473934 h 987362"/>
              <a:gd name="connsiteX14" fmla="*/ 6290766 w 6290766"/>
              <a:gd name="connsiteY14" fmla="*/ 987362 h 987362"/>
              <a:gd name="connsiteX15" fmla="*/ 5655971 w 6290766"/>
              <a:gd name="connsiteY15" fmla="*/ 987362 h 987362"/>
              <a:gd name="connsiteX16" fmla="*/ 5272806 w 6290766"/>
              <a:gd name="connsiteY16" fmla="*/ 987362 h 987362"/>
              <a:gd name="connsiteX17" fmla="*/ 4700918 w 6290766"/>
              <a:gd name="connsiteY17" fmla="*/ 987362 h 987362"/>
              <a:gd name="connsiteX18" fmla="*/ 4254845 w 6290766"/>
              <a:gd name="connsiteY18" fmla="*/ 987362 h 987362"/>
              <a:gd name="connsiteX19" fmla="*/ 3745865 w 6290766"/>
              <a:gd name="connsiteY19" fmla="*/ 987362 h 987362"/>
              <a:gd name="connsiteX20" fmla="*/ 3111070 w 6290766"/>
              <a:gd name="connsiteY20" fmla="*/ 987362 h 987362"/>
              <a:gd name="connsiteX21" fmla="*/ 2539182 w 6290766"/>
              <a:gd name="connsiteY21" fmla="*/ 987362 h 987362"/>
              <a:gd name="connsiteX22" fmla="*/ 1967294 w 6290766"/>
              <a:gd name="connsiteY22" fmla="*/ 987362 h 987362"/>
              <a:gd name="connsiteX23" fmla="*/ 1458314 w 6290766"/>
              <a:gd name="connsiteY23" fmla="*/ 987362 h 987362"/>
              <a:gd name="connsiteX24" fmla="*/ 1012241 w 6290766"/>
              <a:gd name="connsiteY24" fmla="*/ 987362 h 987362"/>
              <a:gd name="connsiteX25" fmla="*/ 566169 w 6290766"/>
              <a:gd name="connsiteY25" fmla="*/ 987362 h 987362"/>
              <a:gd name="connsiteX26" fmla="*/ 0 w 6290766"/>
              <a:gd name="connsiteY26" fmla="*/ 987362 h 987362"/>
              <a:gd name="connsiteX27" fmla="*/ 0 w 6290766"/>
              <a:gd name="connsiteY27" fmla="*/ 483807 h 987362"/>
              <a:gd name="connsiteX28" fmla="*/ 0 w 6290766"/>
              <a:gd name="connsiteY28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90766" h="987362" fill="none" extrusionOk="0">
                <a:moveTo>
                  <a:pt x="0" y="0"/>
                </a:moveTo>
                <a:cubicBezTo>
                  <a:pt x="220722" y="-9142"/>
                  <a:pt x="272505" y="8463"/>
                  <a:pt x="446072" y="0"/>
                </a:cubicBezTo>
                <a:cubicBezTo>
                  <a:pt x="619639" y="-8463"/>
                  <a:pt x="945587" y="63852"/>
                  <a:pt x="1080868" y="0"/>
                </a:cubicBezTo>
                <a:cubicBezTo>
                  <a:pt x="1216149" y="-63852"/>
                  <a:pt x="1524817" y="15231"/>
                  <a:pt x="1652756" y="0"/>
                </a:cubicBezTo>
                <a:cubicBezTo>
                  <a:pt x="1780695" y="-15231"/>
                  <a:pt x="1997653" y="35618"/>
                  <a:pt x="2098828" y="0"/>
                </a:cubicBezTo>
                <a:cubicBezTo>
                  <a:pt x="2200003" y="-35618"/>
                  <a:pt x="2490837" y="7375"/>
                  <a:pt x="2607808" y="0"/>
                </a:cubicBezTo>
                <a:cubicBezTo>
                  <a:pt x="2724779" y="-7375"/>
                  <a:pt x="2972199" y="51798"/>
                  <a:pt x="3179696" y="0"/>
                </a:cubicBezTo>
                <a:cubicBezTo>
                  <a:pt x="3387193" y="-51798"/>
                  <a:pt x="3517259" y="13453"/>
                  <a:pt x="3688676" y="0"/>
                </a:cubicBezTo>
                <a:cubicBezTo>
                  <a:pt x="3860093" y="-13453"/>
                  <a:pt x="3940164" y="22362"/>
                  <a:pt x="4071841" y="0"/>
                </a:cubicBezTo>
                <a:cubicBezTo>
                  <a:pt x="4203519" y="-22362"/>
                  <a:pt x="4364781" y="2811"/>
                  <a:pt x="4517914" y="0"/>
                </a:cubicBezTo>
                <a:cubicBezTo>
                  <a:pt x="4671047" y="-2811"/>
                  <a:pt x="4939893" y="19321"/>
                  <a:pt x="5089802" y="0"/>
                </a:cubicBezTo>
                <a:cubicBezTo>
                  <a:pt x="5239711" y="-19321"/>
                  <a:pt x="5470092" y="15442"/>
                  <a:pt x="5598782" y="0"/>
                </a:cubicBezTo>
                <a:cubicBezTo>
                  <a:pt x="5727472" y="-15442"/>
                  <a:pt x="5960986" y="63097"/>
                  <a:pt x="6290766" y="0"/>
                </a:cubicBezTo>
                <a:cubicBezTo>
                  <a:pt x="6294750" y="207971"/>
                  <a:pt x="6249613" y="329593"/>
                  <a:pt x="6290766" y="473934"/>
                </a:cubicBezTo>
                <a:cubicBezTo>
                  <a:pt x="6331919" y="618275"/>
                  <a:pt x="6268619" y="823017"/>
                  <a:pt x="6290766" y="987362"/>
                </a:cubicBezTo>
                <a:cubicBezTo>
                  <a:pt x="6123477" y="996701"/>
                  <a:pt x="5971645" y="977935"/>
                  <a:pt x="5655971" y="987362"/>
                </a:cubicBezTo>
                <a:cubicBezTo>
                  <a:pt x="5340297" y="996789"/>
                  <a:pt x="5356782" y="948983"/>
                  <a:pt x="5272806" y="987362"/>
                </a:cubicBezTo>
                <a:cubicBezTo>
                  <a:pt x="5188831" y="1025741"/>
                  <a:pt x="4876761" y="968862"/>
                  <a:pt x="4700918" y="987362"/>
                </a:cubicBezTo>
                <a:cubicBezTo>
                  <a:pt x="4525075" y="1005862"/>
                  <a:pt x="4427004" y="984554"/>
                  <a:pt x="4254845" y="987362"/>
                </a:cubicBezTo>
                <a:cubicBezTo>
                  <a:pt x="4082686" y="990170"/>
                  <a:pt x="3855166" y="958902"/>
                  <a:pt x="3745865" y="987362"/>
                </a:cubicBezTo>
                <a:cubicBezTo>
                  <a:pt x="3636564" y="1015822"/>
                  <a:pt x="3365154" y="954477"/>
                  <a:pt x="3111070" y="987362"/>
                </a:cubicBezTo>
                <a:cubicBezTo>
                  <a:pt x="2856987" y="1020247"/>
                  <a:pt x="2701860" y="969719"/>
                  <a:pt x="2539182" y="987362"/>
                </a:cubicBezTo>
                <a:cubicBezTo>
                  <a:pt x="2376504" y="1005005"/>
                  <a:pt x="2213568" y="968704"/>
                  <a:pt x="1967294" y="987362"/>
                </a:cubicBezTo>
                <a:cubicBezTo>
                  <a:pt x="1721020" y="1006020"/>
                  <a:pt x="1601344" y="972201"/>
                  <a:pt x="1458314" y="987362"/>
                </a:cubicBezTo>
                <a:cubicBezTo>
                  <a:pt x="1315284" y="1002523"/>
                  <a:pt x="1153072" y="985408"/>
                  <a:pt x="1012241" y="987362"/>
                </a:cubicBezTo>
                <a:cubicBezTo>
                  <a:pt x="871410" y="989316"/>
                  <a:pt x="781294" y="964285"/>
                  <a:pt x="566169" y="987362"/>
                </a:cubicBezTo>
                <a:cubicBezTo>
                  <a:pt x="351044" y="1010439"/>
                  <a:pt x="138951" y="933855"/>
                  <a:pt x="0" y="987362"/>
                </a:cubicBezTo>
                <a:cubicBezTo>
                  <a:pt x="-59080" y="809176"/>
                  <a:pt x="47784" y="731691"/>
                  <a:pt x="0" y="483807"/>
                </a:cubicBezTo>
                <a:cubicBezTo>
                  <a:pt x="-47784" y="235923"/>
                  <a:pt x="24624" y="128340"/>
                  <a:pt x="0" y="0"/>
                </a:cubicBezTo>
                <a:close/>
              </a:path>
              <a:path w="6290766" h="987362" stroke="0" extrusionOk="0">
                <a:moveTo>
                  <a:pt x="0" y="0"/>
                </a:moveTo>
                <a:cubicBezTo>
                  <a:pt x="111005" y="-46554"/>
                  <a:pt x="371787" y="7609"/>
                  <a:pt x="508980" y="0"/>
                </a:cubicBezTo>
                <a:cubicBezTo>
                  <a:pt x="646173" y="-7609"/>
                  <a:pt x="1029473" y="18251"/>
                  <a:pt x="1206683" y="0"/>
                </a:cubicBezTo>
                <a:cubicBezTo>
                  <a:pt x="1383893" y="-18251"/>
                  <a:pt x="1509698" y="29838"/>
                  <a:pt x="1778571" y="0"/>
                </a:cubicBezTo>
                <a:cubicBezTo>
                  <a:pt x="2047444" y="-29838"/>
                  <a:pt x="1999243" y="35891"/>
                  <a:pt x="2161736" y="0"/>
                </a:cubicBezTo>
                <a:cubicBezTo>
                  <a:pt x="2324229" y="-35891"/>
                  <a:pt x="2437445" y="191"/>
                  <a:pt x="2544901" y="0"/>
                </a:cubicBezTo>
                <a:cubicBezTo>
                  <a:pt x="2652357" y="-191"/>
                  <a:pt x="2878090" y="6085"/>
                  <a:pt x="3053881" y="0"/>
                </a:cubicBezTo>
                <a:cubicBezTo>
                  <a:pt x="3229672" y="-6085"/>
                  <a:pt x="3556043" y="17030"/>
                  <a:pt x="3688676" y="0"/>
                </a:cubicBezTo>
                <a:cubicBezTo>
                  <a:pt x="3821310" y="-17030"/>
                  <a:pt x="4030518" y="25263"/>
                  <a:pt x="4134749" y="0"/>
                </a:cubicBezTo>
                <a:cubicBezTo>
                  <a:pt x="4238980" y="-25263"/>
                  <a:pt x="4450692" y="5299"/>
                  <a:pt x="4580821" y="0"/>
                </a:cubicBezTo>
                <a:cubicBezTo>
                  <a:pt x="4710950" y="-5299"/>
                  <a:pt x="4966336" y="27253"/>
                  <a:pt x="5089802" y="0"/>
                </a:cubicBezTo>
                <a:cubicBezTo>
                  <a:pt x="5213268" y="-27253"/>
                  <a:pt x="5440859" y="32430"/>
                  <a:pt x="5535874" y="0"/>
                </a:cubicBezTo>
                <a:cubicBezTo>
                  <a:pt x="5630889" y="-32430"/>
                  <a:pt x="6009697" y="9523"/>
                  <a:pt x="6290766" y="0"/>
                </a:cubicBezTo>
                <a:cubicBezTo>
                  <a:pt x="6342997" y="128801"/>
                  <a:pt x="6255401" y="284152"/>
                  <a:pt x="6290766" y="493681"/>
                </a:cubicBezTo>
                <a:cubicBezTo>
                  <a:pt x="6326131" y="703210"/>
                  <a:pt x="6260029" y="780285"/>
                  <a:pt x="6290766" y="987362"/>
                </a:cubicBezTo>
                <a:cubicBezTo>
                  <a:pt x="6108079" y="1006479"/>
                  <a:pt x="6026781" y="949948"/>
                  <a:pt x="5781786" y="987362"/>
                </a:cubicBezTo>
                <a:cubicBezTo>
                  <a:pt x="5536791" y="1024776"/>
                  <a:pt x="5369646" y="986634"/>
                  <a:pt x="5084083" y="987362"/>
                </a:cubicBezTo>
                <a:cubicBezTo>
                  <a:pt x="4798520" y="988090"/>
                  <a:pt x="4860598" y="984672"/>
                  <a:pt x="4700918" y="987362"/>
                </a:cubicBezTo>
                <a:cubicBezTo>
                  <a:pt x="4541239" y="990052"/>
                  <a:pt x="4152789" y="931222"/>
                  <a:pt x="4003215" y="987362"/>
                </a:cubicBezTo>
                <a:cubicBezTo>
                  <a:pt x="3853641" y="1043502"/>
                  <a:pt x="3468568" y="953169"/>
                  <a:pt x="3305512" y="987362"/>
                </a:cubicBezTo>
                <a:cubicBezTo>
                  <a:pt x="3142456" y="1021555"/>
                  <a:pt x="3081540" y="972594"/>
                  <a:pt x="2859439" y="987362"/>
                </a:cubicBezTo>
                <a:cubicBezTo>
                  <a:pt x="2637338" y="1002130"/>
                  <a:pt x="2580344" y="956037"/>
                  <a:pt x="2476274" y="987362"/>
                </a:cubicBezTo>
                <a:cubicBezTo>
                  <a:pt x="2372204" y="1018687"/>
                  <a:pt x="2250818" y="980388"/>
                  <a:pt x="2030202" y="987362"/>
                </a:cubicBezTo>
                <a:cubicBezTo>
                  <a:pt x="1809586" y="994336"/>
                  <a:pt x="1753619" y="980633"/>
                  <a:pt x="1647037" y="987362"/>
                </a:cubicBezTo>
                <a:cubicBezTo>
                  <a:pt x="1540456" y="994091"/>
                  <a:pt x="1301829" y="937245"/>
                  <a:pt x="1200964" y="987362"/>
                </a:cubicBezTo>
                <a:cubicBezTo>
                  <a:pt x="1100099" y="1037479"/>
                  <a:pt x="947955" y="980762"/>
                  <a:pt x="817800" y="987362"/>
                </a:cubicBezTo>
                <a:cubicBezTo>
                  <a:pt x="687645" y="993962"/>
                  <a:pt x="294752" y="923157"/>
                  <a:pt x="0" y="987362"/>
                </a:cubicBezTo>
                <a:cubicBezTo>
                  <a:pt x="-47649" y="829846"/>
                  <a:pt x="22113" y="659035"/>
                  <a:pt x="0" y="523302"/>
                </a:cubicBezTo>
                <a:cubicBezTo>
                  <a:pt x="-22113" y="387569"/>
                  <a:pt x="3556" y="156817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</a:t>
            </a:r>
            <a:r>
              <a:rPr lang="en-US" sz="44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12 002</a:t>
            </a:r>
            <a:endParaRPr kumimoji="0" lang="vi-VN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FD049-D2F8-4466-B4B1-82D47539FC42}"/>
              </a:ext>
            </a:extLst>
          </p:cNvPr>
          <p:cNvSpPr/>
          <p:nvPr/>
        </p:nvSpPr>
        <p:spPr>
          <a:xfrm>
            <a:off x="2950616" y="5742481"/>
            <a:ext cx="6290765" cy="987362"/>
          </a:xfrm>
          <a:custGeom>
            <a:avLst/>
            <a:gdLst>
              <a:gd name="connsiteX0" fmla="*/ 0 w 6290765"/>
              <a:gd name="connsiteY0" fmla="*/ 0 h 987362"/>
              <a:gd name="connsiteX1" fmla="*/ 508980 w 6290765"/>
              <a:gd name="connsiteY1" fmla="*/ 0 h 987362"/>
              <a:gd name="connsiteX2" fmla="*/ 955053 w 6290765"/>
              <a:gd name="connsiteY2" fmla="*/ 0 h 987362"/>
              <a:gd name="connsiteX3" fmla="*/ 1526940 w 6290765"/>
              <a:gd name="connsiteY3" fmla="*/ 0 h 987362"/>
              <a:gd name="connsiteX4" fmla="*/ 2161736 w 6290765"/>
              <a:gd name="connsiteY4" fmla="*/ 0 h 987362"/>
              <a:gd name="connsiteX5" fmla="*/ 2859439 w 6290765"/>
              <a:gd name="connsiteY5" fmla="*/ 0 h 987362"/>
              <a:gd name="connsiteX6" fmla="*/ 3431326 w 6290765"/>
              <a:gd name="connsiteY6" fmla="*/ 0 h 987362"/>
              <a:gd name="connsiteX7" fmla="*/ 4003214 w 6290765"/>
              <a:gd name="connsiteY7" fmla="*/ 0 h 987362"/>
              <a:gd name="connsiteX8" fmla="*/ 4386379 w 6290765"/>
              <a:gd name="connsiteY8" fmla="*/ 0 h 987362"/>
              <a:gd name="connsiteX9" fmla="*/ 4769544 w 6290765"/>
              <a:gd name="connsiteY9" fmla="*/ 0 h 987362"/>
              <a:gd name="connsiteX10" fmla="*/ 5404339 w 6290765"/>
              <a:gd name="connsiteY10" fmla="*/ 0 h 987362"/>
              <a:gd name="connsiteX11" fmla="*/ 6290765 w 6290765"/>
              <a:gd name="connsiteY11" fmla="*/ 0 h 987362"/>
              <a:gd name="connsiteX12" fmla="*/ 6290765 w 6290765"/>
              <a:gd name="connsiteY12" fmla="*/ 483807 h 987362"/>
              <a:gd name="connsiteX13" fmla="*/ 6290765 w 6290765"/>
              <a:gd name="connsiteY13" fmla="*/ 987362 h 987362"/>
              <a:gd name="connsiteX14" fmla="*/ 5718877 w 6290765"/>
              <a:gd name="connsiteY14" fmla="*/ 987362 h 987362"/>
              <a:gd name="connsiteX15" fmla="*/ 5021174 w 6290765"/>
              <a:gd name="connsiteY15" fmla="*/ 987362 h 987362"/>
              <a:gd name="connsiteX16" fmla="*/ 4386379 w 6290765"/>
              <a:gd name="connsiteY16" fmla="*/ 987362 h 987362"/>
              <a:gd name="connsiteX17" fmla="*/ 3940306 w 6290765"/>
              <a:gd name="connsiteY17" fmla="*/ 987362 h 987362"/>
              <a:gd name="connsiteX18" fmla="*/ 3305511 w 6290765"/>
              <a:gd name="connsiteY18" fmla="*/ 987362 h 987362"/>
              <a:gd name="connsiteX19" fmla="*/ 2607808 w 6290765"/>
              <a:gd name="connsiteY19" fmla="*/ 987362 h 987362"/>
              <a:gd name="connsiteX20" fmla="*/ 1910105 w 6290765"/>
              <a:gd name="connsiteY20" fmla="*/ 987362 h 987362"/>
              <a:gd name="connsiteX21" fmla="*/ 1275310 w 6290765"/>
              <a:gd name="connsiteY21" fmla="*/ 987362 h 987362"/>
              <a:gd name="connsiteX22" fmla="*/ 892145 w 6290765"/>
              <a:gd name="connsiteY22" fmla="*/ 987362 h 987362"/>
              <a:gd name="connsiteX23" fmla="*/ 0 w 6290765"/>
              <a:gd name="connsiteY23" fmla="*/ 987362 h 987362"/>
              <a:gd name="connsiteX24" fmla="*/ 0 w 6290765"/>
              <a:gd name="connsiteY24" fmla="*/ 483807 h 987362"/>
              <a:gd name="connsiteX25" fmla="*/ 0 w 6290765"/>
              <a:gd name="connsiteY25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90765" h="987362" fill="none" extrusionOk="0">
                <a:moveTo>
                  <a:pt x="0" y="0"/>
                </a:moveTo>
                <a:cubicBezTo>
                  <a:pt x="174846" y="-37109"/>
                  <a:pt x="402727" y="27184"/>
                  <a:pt x="508980" y="0"/>
                </a:cubicBezTo>
                <a:cubicBezTo>
                  <a:pt x="615233" y="-27184"/>
                  <a:pt x="840941" y="21938"/>
                  <a:pt x="955053" y="0"/>
                </a:cubicBezTo>
                <a:cubicBezTo>
                  <a:pt x="1069165" y="-21938"/>
                  <a:pt x="1396300" y="55346"/>
                  <a:pt x="1526940" y="0"/>
                </a:cubicBezTo>
                <a:cubicBezTo>
                  <a:pt x="1657580" y="-55346"/>
                  <a:pt x="1969110" y="46738"/>
                  <a:pt x="2161736" y="0"/>
                </a:cubicBezTo>
                <a:cubicBezTo>
                  <a:pt x="2354362" y="-46738"/>
                  <a:pt x="2697621" y="56561"/>
                  <a:pt x="2859439" y="0"/>
                </a:cubicBezTo>
                <a:cubicBezTo>
                  <a:pt x="3021257" y="-56561"/>
                  <a:pt x="3251097" y="60407"/>
                  <a:pt x="3431326" y="0"/>
                </a:cubicBezTo>
                <a:cubicBezTo>
                  <a:pt x="3611555" y="-60407"/>
                  <a:pt x="3871378" y="35206"/>
                  <a:pt x="4003214" y="0"/>
                </a:cubicBezTo>
                <a:cubicBezTo>
                  <a:pt x="4135050" y="-35206"/>
                  <a:pt x="4267428" y="24820"/>
                  <a:pt x="4386379" y="0"/>
                </a:cubicBezTo>
                <a:cubicBezTo>
                  <a:pt x="4505331" y="-24820"/>
                  <a:pt x="4690417" y="42363"/>
                  <a:pt x="4769544" y="0"/>
                </a:cubicBezTo>
                <a:cubicBezTo>
                  <a:pt x="4848672" y="-42363"/>
                  <a:pt x="5121756" y="11702"/>
                  <a:pt x="5404339" y="0"/>
                </a:cubicBezTo>
                <a:cubicBezTo>
                  <a:pt x="5686922" y="-11702"/>
                  <a:pt x="5906724" y="23289"/>
                  <a:pt x="6290765" y="0"/>
                </a:cubicBezTo>
                <a:cubicBezTo>
                  <a:pt x="6317840" y="167774"/>
                  <a:pt x="6249814" y="370651"/>
                  <a:pt x="6290765" y="483807"/>
                </a:cubicBezTo>
                <a:cubicBezTo>
                  <a:pt x="6331716" y="596963"/>
                  <a:pt x="6281280" y="766988"/>
                  <a:pt x="6290765" y="987362"/>
                </a:cubicBezTo>
                <a:cubicBezTo>
                  <a:pt x="6011708" y="1019128"/>
                  <a:pt x="5895587" y="984007"/>
                  <a:pt x="5718877" y="987362"/>
                </a:cubicBezTo>
                <a:cubicBezTo>
                  <a:pt x="5542167" y="990717"/>
                  <a:pt x="5281723" y="926565"/>
                  <a:pt x="5021174" y="987362"/>
                </a:cubicBezTo>
                <a:cubicBezTo>
                  <a:pt x="4760625" y="1048159"/>
                  <a:pt x="4645146" y="927322"/>
                  <a:pt x="4386379" y="987362"/>
                </a:cubicBezTo>
                <a:cubicBezTo>
                  <a:pt x="4127612" y="1047402"/>
                  <a:pt x="4084478" y="984946"/>
                  <a:pt x="3940306" y="987362"/>
                </a:cubicBezTo>
                <a:cubicBezTo>
                  <a:pt x="3796134" y="989778"/>
                  <a:pt x="3606590" y="953804"/>
                  <a:pt x="3305511" y="987362"/>
                </a:cubicBezTo>
                <a:cubicBezTo>
                  <a:pt x="3004433" y="1020920"/>
                  <a:pt x="2938490" y="911175"/>
                  <a:pt x="2607808" y="987362"/>
                </a:cubicBezTo>
                <a:cubicBezTo>
                  <a:pt x="2277126" y="1063549"/>
                  <a:pt x="2236449" y="918530"/>
                  <a:pt x="1910105" y="987362"/>
                </a:cubicBezTo>
                <a:cubicBezTo>
                  <a:pt x="1583761" y="1056194"/>
                  <a:pt x="1509566" y="934827"/>
                  <a:pt x="1275310" y="987362"/>
                </a:cubicBezTo>
                <a:cubicBezTo>
                  <a:pt x="1041055" y="1039897"/>
                  <a:pt x="987615" y="968027"/>
                  <a:pt x="892145" y="987362"/>
                </a:cubicBezTo>
                <a:cubicBezTo>
                  <a:pt x="796675" y="1006697"/>
                  <a:pt x="389951" y="922190"/>
                  <a:pt x="0" y="987362"/>
                </a:cubicBezTo>
                <a:cubicBezTo>
                  <a:pt x="-6945" y="882679"/>
                  <a:pt x="37316" y="641417"/>
                  <a:pt x="0" y="483807"/>
                </a:cubicBezTo>
                <a:cubicBezTo>
                  <a:pt x="-37316" y="326198"/>
                  <a:pt x="5249" y="161455"/>
                  <a:pt x="0" y="0"/>
                </a:cubicBezTo>
                <a:close/>
              </a:path>
              <a:path w="6290765" h="987362" stroke="0" extrusionOk="0">
                <a:moveTo>
                  <a:pt x="0" y="0"/>
                </a:moveTo>
                <a:cubicBezTo>
                  <a:pt x="161848" y="-47513"/>
                  <a:pt x="420475" y="57106"/>
                  <a:pt x="571888" y="0"/>
                </a:cubicBezTo>
                <a:cubicBezTo>
                  <a:pt x="723301" y="-57106"/>
                  <a:pt x="902248" y="35986"/>
                  <a:pt x="1017960" y="0"/>
                </a:cubicBezTo>
                <a:cubicBezTo>
                  <a:pt x="1133672" y="-35986"/>
                  <a:pt x="1296024" y="9888"/>
                  <a:pt x="1401125" y="0"/>
                </a:cubicBezTo>
                <a:cubicBezTo>
                  <a:pt x="1506226" y="-9888"/>
                  <a:pt x="1726058" y="38779"/>
                  <a:pt x="1910105" y="0"/>
                </a:cubicBezTo>
                <a:cubicBezTo>
                  <a:pt x="2094152" y="-38779"/>
                  <a:pt x="2215372" y="2421"/>
                  <a:pt x="2419085" y="0"/>
                </a:cubicBezTo>
                <a:cubicBezTo>
                  <a:pt x="2622798" y="-2421"/>
                  <a:pt x="2775342" y="56634"/>
                  <a:pt x="3053880" y="0"/>
                </a:cubicBezTo>
                <a:cubicBezTo>
                  <a:pt x="3332419" y="-56634"/>
                  <a:pt x="3369763" y="22136"/>
                  <a:pt x="3625768" y="0"/>
                </a:cubicBezTo>
                <a:cubicBezTo>
                  <a:pt x="3881773" y="-22136"/>
                  <a:pt x="4029094" y="29174"/>
                  <a:pt x="4197656" y="0"/>
                </a:cubicBezTo>
                <a:cubicBezTo>
                  <a:pt x="4366218" y="-29174"/>
                  <a:pt x="4728426" y="27547"/>
                  <a:pt x="4895359" y="0"/>
                </a:cubicBezTo>
                <a:cubicBezTo>
                  <a:pt x="5062292" y="-27547"/>
                  <a:pt x="5168513" y="18372"/>
                  <a:pt x="5278524" y="0"/>
                </a:cubicBezTo>
                <a:cubicBezTo>
                  <a:pt x="5388535" y="-18372"/>
                  <a:pt x="5843800" y="83739"/>
                  <a:pt x="6290765" y="0"/>
                </a:cubicBezTo>
                <a:cubicBezTo>
                  <a:pt x="6336954" y="141556"/>
                  <a:pt x="6286099" y="241174"/>
                  <a:pt x="6290765" y="464060"/>
                </a:cubicBezTo>
                <a:cubicBezTo>
                  <a:pt x="6295431" y="686946"/>
                  <a:pt x="6256149" y="878863"/>
                  <a:pt x="6290765" y="987362"/>
                </a:cubicBezTo>
                <a:cubicBezTo>
                  <a:pt x="6117746" y="993111"/>
                  <a:pt x="6075637" y="987305"/>
                  <a:pt x="5907600" y="987362"/>
                </a:cubicBezTo>
                <a:cubicBezTo>
                  <a:pt x="5739564" y="987419"/>
                  <a:pt x="5510362" y="912678"/>
                  <a:pt x="5209897" y="987362"/>
                </a:cubicBezTo>
                <a:cubicBezTo>
                  <a:pt x="4909432" y="1062046"/>
                  <a:pt x="4889867" y="983532"/>
                  <a:pt x="4638009" y="987362"/>
                </a:cubicBezTo>
                <a:cubicBezTo>
                  <a:pt x="4386151" y="991192"/>
                  <a:pt x="4389741" y="956871"/>
                  <a:pt x="4254845" y="987362"/>
                </a:cubicBezTo>
                <a:cubicBezTo>
                  <a:pt x="4119949" y="1017853"/>
                  <a:pt x="3878567" y="946902"/>
                  <a:pt x="3682957" y="987362"/>
                </a:cubicBezTo>
                <a:cubicBezTo>
                  <a:pt x="3487347" y="1027822"/>
                  <a:pt x="3393993" y="963395"/>
                  <a:pt x="3299792" y="987362"/>
                </a:cubicBezTo>
                <a:cubicBezTo>
                  <a:pt x="3205592" y="1011329"/>
                  <a:pt x="2903053" y="963455"/>
                  <a:pt x="2602089" y="987362"/>
                </a:cubicBezTo>
                <a:cubicBezTo>
                  <a:pt x="2301125" y="1011269"/>
                  <a:pt x="2223978" y="959580"/>
                  <a:pt x="2030201" y="987362"/>
                </a:cubicBezTo>
                <a:cubicBezTo>
                  <a:pt x="1836424" y="1015144"/>
                  <a:pt x="1741558" y="927985"/>
                  <a:pt x="1521221" y="987362"/>
                </a:cubicBezTo>
                <a:cubicBezTo>
                  <a:pt x="1300884" y="1046739"/>
                  <a:pt x="1254246" y="968509"/>
                  <a:pt x="1138057" y="987362"/>
                </a:cubicBezTo>
                <a:cubicBezTo>
                  <a:pt x="1021868" y="1006215"/>
                  <a:pt x="882960" y="968821"/>
                  <a:pt x="691984" y="987362"/>
                </a:cubicBezTo>
                <a:cubicBezTo>
                  <a:pt x="501008" y="1005903"/>
                  <a:pt x="304193" y="950403"/>
                  <a:pt x="0" y="987362"/>
                </a:cubicBezTo>
                <a:cubicBezTo>
                  <a:pt x="-20960" y="850753"/>
                  <a:pt x="1075" y="668502"/>
                  <a:pt x="0" y="513428"/>
                </a:cubicBezTo>
                <a:cubicBezTo>
                  <a:pt x="-1075" y="358354"/>
                  <a:pt x="59381" y="205168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</a:t>
            </a:r>
            <a:r>
              <a:rPr lang="en-US" sz="44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12 202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D8C934-2802-48BE-B746-D0AB29F326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28" y="4614151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6EA890-9A06-4DA7-99EA-95B5576ED7E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246" y="5892268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03E504-5F0B-4F19-9AFE-70EDF876E529}"/>
              </a:ext>
            </a:extLst>
          </p:cNvPr>
          <p:cNvSpPr/>
          <p:nvPr/>
        </p:nvSpPr>
        <p:spPr>
          <a:xfrm>
            <a:off x="2925559" y="3170469"/>
            <a:ext cx="6257311" cy="1098093"/>
          </a:xfrm>
          <a:custGeom>
            <a:avLst/>
            <a:gdLst>
              <a:gd name="connsiteX0" fmla="*/ 0 w 6257311"/>
              <a:gd name="connsiteY0" fmla="*/ 0 h 1098093"/>
              <a:gd name="connsiteX1" fmla="*/ 693993 w 6257311"/>
              <a:gd name="connsiteY1" fmla="*/ 0 h 1098093"/>
              <a:gd name="connsiteX2" fmla="*/ 1075120 w 6257311"/>
              <a:gd name="connsiteY2" fmla="*/ 0 h 1098093"/>
              <a:gd name="connsiteX3" fmla="*/ 1769112 w 6257311"/>
              <a:gd name="connsiteY3" fmla="*/ 0 h 1098093"/>
              <a:gd name="connsiteX4" fmla="*/ 2400532 w 6257311"/>
              <a:gd name="connsiteY4" fmla="*/ 0 h 1098093"/>
              <a:gd name="connsiteX5" fmla="*/ 3031952 w 6257311"/>
              <a:gd name="connsiteY5" fmla="*/ 0 h 1098093"/>
              <a:gd name="connsiteX6" fmla="*/ 3725944 w 6257311"/>
              <a:gd name="connsiteY6" fmla="*/ 0 h 1098093"/>
              <a:gd name="connsiteX7" fmla="*/ 4419937 w 6257311"/>
              <a:gd name="connsiteY7" fmla="*/ 0 h 1098093"/>
              <a:gd name="connsiteX8" fmla="*/ 5051357 w 6257311"/>
              <a:gd name="connsiteY8" fmla="*/ 0 h 1098093"/>
              <a:gd name="connsiteX9" fmla="*/ 5682776 w 6257311"/>
              <a:gd name="connsiteY9" fmla="*/ 0 h 1098093"/>
              <a:gd name="connsiteX10" fmla="*/ 6257311 w 6257311"/>
              <a:gd name="connsiteY10" fmla="*/ 0 h 1098093"/>
              <a:gd name="connsiteX11" fmla="*/ 6257311 w 6257311"/>
              <a:gd name="connsiteY11" fmla="*/ 527085 h 1098093"/>
              <a:gd name="connsiteX12" fmla="*/ 6257311 w 6257311"/>
              <a:gd name="connsiteY12" fmla="*/ 1098093 h 1098093"/>
              <a:gd name="connsiteX13" fmla="*/ 5813611 w 6257311"/>
              <a:gd name="connsiteY13" fmla="*/ 1098093 h 1098093"/>
              <a:gd name="connsiteX14" fmla="*/ 5307337 w 6257311"/>
              <a:gd name="connsiteY14" fmla="*/ 1098093 h 1098093"/>
              <a:gd name="connsiteX15" fmla="*/ 4675918 w 6257311"/>
              <a:gd name="connsiteY15" fmla="*/ 1098093 h 1098093"/>
              <a:gd name="connsiteX16" fmla="*/ 3981925 w 6257311"/>
              <a:gd name="connsiteY16" fmla="*/ 1098093 h 1098093"/>
              <a:gd name="connsiteX17" fmla="*/ 3600798 w 6257311"/>
              <a:gd name="connsiteY17" fmla="*/ 1098093 h 1098093"/>
              <a:gd name="connsiteX18" fmla="*/ 2906805 w 6257311"/>
              <a:gd name="connsiteY18" fmla="*/ 1098093 h 1098093"/>
              <a:gd name="connsiteX19" fmla="*/ 2525678 w 6257311"/>
              <a:gd name="connsiteY19" fmla="*/ 1098093 h 1098093"/>
              <a:gd name="connsiteX20" fmla="*/ 1956832 w 6257311"/>
              <a:gd name="connsiteY20" fmla="*/ 1098093 h 1098093"/>
              <a:gd name="connsiteX21" fmla="*/ 1262839 w 6257311"/>
              <a:gd name="connsiteY21" fmla="*/ 1098093 h 1098093"/>
              <a:gd name="connsiteX22" fmla="*/ 756566 w 6257311"/>
              <a:gd name="connsiteY22" fmla="*/ 1098093 h 1098093"/>
              <a:gd name="connsiteX23" fmla="*/ 0 w 6257311"/>
              <a:gd name="connsiteY23" fmla="*/ 1098093 h 1098093"/>
              <a:gd name="connsiteX24" fmla="*/ 0 w 6257311"/>
              <a:gd name="connsiteY24" fmla="*/ 571008 h 1098093"/>
              <a:gd name="connsiteX25" fmla="*/ 0 w 6257311"/>
              <a:gd name="connsiteY25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57311" h="1098093" fill="none" extrusionOk="0">
                <a:moveTo>
                  <a:pt x="0" y="0"/>
                </a:moveTo>
                <a:cubicBezTo>
                  <a:pt x="274829" y="-48926"/>
                  <a:pt x="546522" y="43234"/>
                  <a:pt x="693993" y="0"/>
                </a:cubicBezTo>
                <a:cubicBezTo>
                  <a:pt x="841464" y="-43234"/>
                  <a:pt x="897428" y="41747"/>
                  <a:pt x="1075120" y="0"/>
                </a:cubicBezTo>
                <a:cubicBezTo>
                  <a:pt x="1252812" y="-41747"/>
                  <a:pt x="1577177" y="21535"/>
                  <a:pt x="1769112" y="0"/>
                </a:cubicBezTo>
                <a:cubicBezTo>
                  <a:pt x="1961047" y="-21535"/>
                  <a:pt x="2206503" y="29570"/>
                  <a:pt x="2400532" y="0"/>
                </a:cubicBezTo>
                <a:cubicBezTo>
                  <a:pt x="2594561" y="-29570"/>
                  <a:pt x="2830066" y="4485"/>
                  <a:pt x="3031952" y="0"/>
                </a:cubicBezTo>
                <a:cubicBezTo>
                  <a:pt x="3233838" y="-4485"/>
                  <a:pt x="3465901" y="58130"/>
                  <a:pt x="3725944" y="0"/>
                </a:cubicBezTo>
                <a:cubicBezTo>
                  <a:pt x="3985987" y="-58130"/>
                  <a:pt x="4257949" y="51312"/>
                  <a:pt x="4419937" y="0"/>
                </a:cubicBezTo>
                <a:cubicBezTo>
                  <a:pt x="4581925" y="-51312"/>
                  <a:pt x="4868431" y="10669"/>
                  <a:pt x="5051357" y="0"/>
                </a:cubicBezTo>
                <a:cubicBezTo>
                  <a:pt x="5234283" y="-10669"/>
                  <a:pt x="5367574" y="23112"/>
                  <a:pt x="5682776" y="0"/>
                </a:cubicBezTo>
                <a:cubicBezTo>
                  <a:pt x="5997978" y="-23112"/>
                  <a:pt x="6059515" y="28427"/>
                  <a:pt x="6257311" y="0"/>
                </a:cubicBezTo>
                <a:cubicBezTo>
                  <a:pt x="6268640" y="150876"/>
                  <a:pt x="6203809" y="270476"/>
                  <a:pt x="6257311" y="527085"/>
                </a:cubicBezTo>
                <a:cubicBezTo>
                  <a:pt x="6310813" y="783695"/>
                  <a:pt x="6204366" y="862915"/>
                  <a:pt x="6257311" y="1098093"/>
                </a:cubicBezTo>
                <a:cubicBezTo>
                  <a:pt x="6128888" y="1120172"/>
                  <a:pt x="5907814" y="1064971"/>
                  <a:pt x="5813611" y="1098093"/>
                </a:cubicBezTo>
                <a:cubicBezTo>
                  <a:pt x="5719408" y="1131215"/>
                  <a:pt x="5467535" y="1071035"/>
                  <a:pt x="5307337" y="1098093"/>
                </a:cubicBezTo>
                <a:cubicBezTo>
                  <a:pt x="5147139" y="1125151"/>
                  <a:pt x="4990012" y="1049300"/>
                  <a:pt x="4675918" y="1098093"/>
                </a:cubicBezTo>
                <a:cubicBezTo>
                  <a:pt x="4361824" y="1146886"/>
                  <a:pt x="4283868" y="1079133"/>
                  <a:pt x="3981925" y="1098093"/>
                </a:cubicBezTo>
                <a:cubicBezTo>
                  <a:pt x="3679982" y="1117053"/>
                  <a:pt x="3683213" y="1056980"/>
                  <a:pt x="3600798" y="1098093"/>
                </a:cubicBezTo>
                <a:cubicBezTo>
                  <a:pt x="3518383" y="1139206"/>
                  <a:pt x="3160575" y="1034417"/>
                  <a:pt x="2906805" y="1098093"/>
                </a:cubicBezTo>
                <a:cubicBezTo>
                  <a:pt x="2653035" y="1161769"/>
                  <a:pt x="2627897" y="1065516"/>
                  <a:pt x="2525678" y="1098093"/>
                </a:cubicBezTo>
                <a:cubicBezTo>
                  <a:pt x="2423459" y="1130670"/>
                  <a:pt x="2217741" y="1082863"/>
                  <a:pt x="1956832" y="1098093"/>
                </a:cubicBezTo>
                <a:cubicBezTo>
                  <a:pt x="1695923" y="1113323"/>
                  <a:pt x="1430247" y="1093124"/>
                  <a:pt x="1262839" y="1098093"/>
                </a:cubicBezTo>
                <a:cubicBezTo>
                  <a:pt x="1095431" y="1103062"/>
                  <a:pt x="862336" y="1063917"/>
                  <a:pt x="756566" y="1098093"/>
                </a:cubicBezTo>
                <a:cubicBezTo>
                  <a:pt x="650796" y="1132269"/>
                  <a:pt x="377195" y="1079006"/>
                  <a:pt x="0" y="1098093"/>
                </a:cubicBezTo>
                <a:cubicBezTo>
                  <a:pt x="-58890" y="953462"/>
                  <a:pt x="25156" y="767133"/>
                  <a:pt x="0" y="571008"/>
                </a:cubicBezTo>
                <a:cubicBezTo>
                  <a:pt x="-25156" y="374883"/>
                  <a:pt x="9169" y="273903"/>
                  <a:pt x="0" y="0"/>
                </a:cubicBezTo>
                <a:close/>
              </a:path>
              <a:path w="6257311" h="1098093" stroke="0" extrusionOk="0">
                <a:moveTo>
                  <a:pt x="0" y="0"/>
                </a:moveTo>
                <a:cubicBezTo>
                  <a:pt x="196232" y="-60924"/>
                  <a:pt x="474048" y="11723"/>
                  <a:pt x="631420" y="0"/>
                </a:cubicBezTo>
                <a:cubicBezTo>
                  <a:pt x="788792" y="-11723"/>
                  <a:pt x="1080456" y="37852"/>
                  <a:pt x="1200266" y="0"/>
                </a:cubicBezTo>
                <a:cubicBezTo>
                  <a:pt x="1320076" y="-37852"/>
                  <a:pt x="1482280" y="27459"/>
                  <a:pt x="1581393" y="0"/>
                </a:cubicBezTo>
                <a:cubicBezTo>
                  <a:pt x="1680506" y="-27459"/>
                  <a:pt x="1978102" y="74442"/>
                  <a:pt x="2212813" y="0"/>
                </a:cubicBezTo>
                <a:cubicBezTo>
                  <a:pt x="2447524" y="-74442"/>
                  <a:pt x="2561230" y="47535"/>
                  <a:pt x="2781659" y="0"/>
                </a:cubicBezTo>
                <a:cubicBezTo>
                  <a:pt x="3002088" y="-47535"/>
                  <a:pt x="3076004" y="53379"/>
                  <a:pt x="3287933" y="0"/>
                </a:cubicBezTo>
                <a:cubicBezTo>
                  <a:pt x="3499862" y="-53379"/>
                  <a:pt x="3586721" y="46956"/>
                  <a:pt x="3731633" y="0"/>
                </a:cubicBezTo>
                <a:cubicBezTo>
                  <a:pt x="3876545" y="-46956"/>
                  <a:pt x="4056438" y="52240"/>
                  <a:pt x="4237906" y="0"/>
                </a:cubicBezTo>
                <a:cubicBezTo>
                  <a:pt x="4419374" y="-52240"/>
                  <a:pt x="4744111" y="66942"/>
                  <a:pt x="4931899" y="0"/>
                </a:cubicBezTo>
                <a:cubicBezTo>
                  <a:pt x="5119687" y="-66942"/>
                  <a:pt x="5261962" y="30451"/>
                  <a:pt x="5500745" y="0"/>
                </a:cubicBezTo>
                <a:cubicBezTo>
                  <a:pt x="5739528" y="-30451"/>
                  <a:pt x="6064856" y="89929"/>
                  <a:pt x="6257311" y="0"/>
                </a:cubicBezTo>
                <a:cubicBezTo>
                  <a:pt x="6280901" y="154538"/>
                  <a:pt x="6221791" y="364233"/>
                  <a:pt x="6257311" y="560027"/>
                </a:cubicBezTo>
                <a:cubicBezTo>
                  <a:pt x="6292831" y="755821"/>
                  <a:pt x="6236735" y="877710"/>
                  <a:pt x="6257311" y="1098093"/>
                </a:cubicBezTo>
                <a:cubicBezTo>
                  <a:pt x="6084220" y="1151593"/>
                  <a:pt x="5895926" y="1041582"/>
                  <a:pt x="5751038" y="1098093"/>
                </a:cubicBezTo>
                <a:cubicBezTo>
                  <a:pt x="5606150" y="1154604"/>
                  <a:pt x="5453989" y="1050811"/>
                  <a:pt x="5307337" y="1098093"/>
                </a:cubicBezTo>
                <a:cubicBezTo>
                  <a:pt x="5160685" y="1145375"/>
                  <a:pt x="4945283" y="1089120"/>
                  <a:pt x="4675918" y="1098093"/>
                </a:cubicBezTo>
                <a:cubicBezTo>
                  <a:pt x="4406553" y="1107066"/>
                  <a:pt x="4240098" y="1078046"/>
                  <a:pt x="4107071" y="1098093"/>
                </a:cubicBezTo>
                <a:cubicBezTo>
                  <a:pt x="3974044" y="1118140"/>
                  <a:pt x="3894931" y="1087054"/>
                  <a:pt x="3725944" y="1098093"/>
                </a:cubicBezTo>
                <a:cubicBezTo>
                  <a:pt x="3556957" y="1109132"/>
                  <a:pt x="3508489" y="1082875"/>
                  <a:pt x="3344817" y="1098093"/>
                </a:cubicBezTo>
                <a:cubicBezTo>
                  <a:pt x="3181145" y="1113311"/>
                  <a:pt x="2955496" y="1072684"/>
                  <a:pt x="2650824" y="1098093"/>
                </a:cubicBezTo>
                <a:cubicBezTo>
                  <a:pt x="2346152" y="1123502"/>
                  <a:pt x="2322083" y="1057021"/>
                  <a:pt x="2019405" y="1098093"/>
                </a:cubicBezTo>
                <a:cubicBezTo>
                  <a:pt x="1716727" y="1139165"/>
                  <a:pt x="1745736" y="1078351"/>
                  <a:pt x="1638278" y="1098093"/>
                </a:cubicBezTo>
                <a:cubicBezTo>
                  <a:pt x="1530820" y="1117835"/>
                  <a:pt x="1409072" y="1046196"/>
                  <a:pt x="1194578" y="1098093"/>
                </a:cubicBezTo>
                <a:cubicBezTo>
                  <a:pt x="980084" y="1149990"/>
                  <a:pt x="809674" y="1085339"/>
                  <a:pt x="688304" y="1098093"/>
                </a:cubicBezTo>
                <a:cubicBezTo>
                  <a:pt x="566934" y="1110847"/>
                  <a:pt x="187925" y="1074493"/>
                  <a:pt x="0" y="1098093"/>
                </a:cubicBezTo>
                <a:cubicBezTo>
                  <a:pt x="-41732" y="951719"/>
                  <a:pt x="39809" y="706898"/>
                  <a:pt x="0" y="549047"/>
                </a:cubicBezTo>
                <a:cubicBezTo>
                  <a:pt x="-39809" y="391196"/>
                  <a:pt x="1349" y="158665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</a:t>
            </a:r>
            <a:r>
              <a:rPr lang="en-US" sz="44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12 200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E4321E-9C93-4AA5-B296-57737CFBD51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402" y="3327091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3F6197-9658-4EC1-BAE1-EDF0B5486445}"/>
              </a:ext>
            </a:extLst>
          </p:cNvPr>
          <p:cNvSpPr/>
          <p:nvPr/>
        </p:nvSpPr>
        <p:spPr>
          <a:xfrm>
            <a:off x="2199023" y="845509"/>
            <a:ext cx="7613309" cy="1477130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 1: “</a:t>
            </a:r>
            <a:r>
              <a:rPr lang="en-US" sz="4400" b="1" i="1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Mười hai nghìn không trăm linh hai</a:t>
            </a:r>
            <a:r>
              <a:rPr lang="en-US" sz="44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” viết là: 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5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34838A0F-326D-49A3-A34E-79BBD30AE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4E3C4-FF70-46C6-A4CB-6DFD3BC9A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DEFDE-55B8-44FB-BCDF-53C6A3BBE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99BB8-3C3E-4677-868F-D249403B73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229DD-5941-4844-802A-C76892678E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id="{0C6E3B12-D15D-43E1-B81D-8240B8EB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91" b="94000" l="2242" r="957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71" y="2502802"/>
            <a:ext cx="2225686" cy="222568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C94EE8-4567-4567-8B64-403283428570}"/>
              </a:ext>
            </a:extLst>
          </p:cNvPr>
          <p:cNvGrpSpPr/>
          <p:nvPr/>
        </p:nvGrpSpPr>
        <p:grpSpPr>
          <a:xfrm>
            <a:off x="519749" y="-641766"/>
            <a:ext cx="10870645" cy="3455304"/>
            <a:chOff x="3716168" y="2849957"/>
            <a:chExt cx="5280112" cy="36732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218BE5-63BF-4B60-B8F2-1D4F298C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5E6A6-B032-46BA-946A-458D8EA6240B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3D5425B-4C4F-4024-BC1E-2993E74B793D}"/>
              </a:ext>
            </a:extLst>
          </p:cNvPr>
          <p:cNvSpPr/>
          <p:nvPr/>
        </p:nvSpPr>
        <p:spPr>
          <a:xfrm>
            <a:off x="1744464" y="4331624"/>
            <a:ext cx="7200237" cy="1167929"/>
          </a:xfrm>
          <a:custGeom>
            <a:avLst/>
            <a:gdLst>
              <a:gd name="connsiteX0" fmla="*/ 0 w 7200237"/>
              <a:gd name="connsiteY0" fmla="*/ 0 h 1167929"/>
              <a:gd name="connsiteX1" fmla="*/ 337857 w 7200237"/>
              <a:gd name="connsiteY1" fmla="*/ 0 h 1167929"/>
              <a:gd name="connsiteX2" fmla="*/ 819719 w 7200237"/>
              <a:gd name="connsiteY2" fmla="*/ 0 h 1167929"/>
              <a:gd name="connsiteX3" fmla="*/ 1157577 w 7200237"/>
              <a:gd name="connsiteY3" fmla="*/ 0 h 1167929"/>
              <a:gd name="connsiteX4" fmla="*/ 1567436 w 7200237"/>
              <a:gd name="connsiteY4" fmla="*/ 0 h 1167929"/>
              <a:gd name="connsiteX5" fmla="*/ 2121301 w 7200237"/>
              <a:gd name="connsiteY5" fmla="*/ 0 h 1167929"/>
              <a:gd name="connsiteX6" fmla="*/ 2603163 w 7200237"/>
              <a:gd name="connsiteY6" fmla="*/ 0 h 1167929"/>
              <a:gd name="connsiteX7" fmla="*/ 2941020 w 7200237"/>
              <a:gd name="connsiteY7" fmla="*/ 0 h 1167929"/>
              <a:gd name="connsiteX8" fmla="*/ 3350880 w 7200237"/>
              <a:gd name="connsiteY8" fmla="*/ 0 h 1167929"/>
              <a:gd name="connsiteX9" fmla="*/ 3832742 w 7200237"/>
              <a:gd name="connsiteY9" fmla="*/ 0 h 1167929"/>
              <a:gd name="connsiteX10" fmla="*/ 4458608 w 7200237"/>
              <a:gd name="connsiteY10" fmla="*/ 0 h 1167929"/>
              <a:gd name="connsiteX11" fmla="*/ 5156477 w 7200237"/>
              <a:gd name="connsiteY11" fmla="*/ 0 h 1167929"/>
              <a:gd name="connsiteX12" fmla="*/ 5854347 w 7200237"/>
              <a:gd name="connsiteY12" fmla="*/ 0 h 1167929"/>
              <a:gd name="connsiteX13" fmla="*/ 6552216 w 7200237"/>
              <a:gd name="connsiteY13" fmla="*/ 0 h 1167929"/>
              <a:gd name="connsiteX14" fmla="*/ 7200237 w 7200237"/>
              <a:gd name="connsiteY14" fmla="*/ 0 h 1167929"/>
              <a:gd name="connsiteX15" fmla="*/ 7200237 w 7200237"/>
              <a:gd name="connsiteY15" fmla="*/ 560606 h 1167929"/>
              <a:gd name="connsiteX16" fmla="*/ 7200237 w 7200237"/>
              <a:gd name="connsiteY16" fmla="*/ 1167929 h 1167929"/>
              <a:gd name="connsiteX17" fmla="*/ 6718375 w 7200237"/>
              <a:gd name="connsiteY17" fmla="*/ 1167929 h 1167929"/>
              <a:gd name="connsiteX18" fmla="*/ 6236513 w 7200237"/>
              <a:gd name="connsiteY18" fmla="*/ 1167929 h 1167929"/>
              <a:gd name="connsiteX19" fmla="*/ 5826653 w 7200237"/>
              <a:gd name="connsiteY19" fmla="*/ 1167929 h 1167929"/>
              <a:gd name="connsiteX20" fmla="*/ 5416794 w 7200237"/>
              <a:gd name="connsiteY20" fmla="*/ 1167929 h 1167929"/>
              <a:gd name="connsiteX21" fmla="*/ 5078936 w 7200237"/>
              <a:gd name="connsiteY21" fmla="*/ 1167929 h 1167929"/>
              <a:gd name="connsiteX22" fmla="*/ 4453070 w 7200237"/>
              <a:gd name="connsiteY22" fmla="*/ 1167929 h 1167929"/>
              <a:gd name="connsiteX23" fmla="*/ 3899205 w 7200237"/>
              <a:gd name="connsiteY23" fmla="*/ 1167929 h 1167929"/>
              <a:gd name="connsiteX24" fmla="*/ 3201336 w 7200237"/>
              <a:gd name="connsiteY24" fmla="*/ 1167929 h 1167929"/>
              <a:gd name="connsiteX25" fmla="*/ 2575469 w 7200237"/>
              <a:gd name="connsiteY25" fmla="*/ 1167929 h 1167929"/>
              <a:gd name="connsiteX26" fmla="*/ 2021605 w 7200237"/>
              <a:gd name="connsiteY26" fmla="*/ 1167929 h 1167929"/>
              <a:gd name="connsiteX27" fmla="*/ 1539743 w 7200237"/>
              <a:gd name="connsiteY27" fmla="*/ 1167929 h 1167929"/>
              <a:gd name="connsiteX28" fmla="*/ 1057881 w 7200237"/>
              <a:gd name="connsiteY28" fmla="*/ 1167929 h 1167929"/>
              <a:gd name="connsiteX29" fmla="*/ 504017 w 7200237"/>
              <a:gd name="connsiteY29" fmla="*/ 1167929 h 1167929"/>
              <a:gd name="connsiteX30" fmla="*/ 0 w 7200237"/>
              <a:gd name="connsiteY30" fmla="*/ 1167929 h 1167929"/>
              <a:gd name="connsiteX31" fmla="*/ 0 w 7200237"/>
              <a:gd name="connsiteY31" fmla="*/ 583965 h 1167929"/>
              <a:gd name="connsiteX32" fmla="*/ 0 w 7200237"/>
              <a:gd name="connsiteY32" fmla="*/ 0 h 116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200237" h="1167929" fill="none" extrusionOk="0">
                <a:moveTo>
                  <a:pt x="0" y="0"/>
                </a:moveTo>
                <a:cubicBezTo>
                  <a:pt x="74975" y="-14718"/>
                  <a:pt x="245207" y="26142"/>
                  <a:pt x="337857" y="0"/>
                </a:cubicBezTo>
                <a:cubicBezTo>
                  <a:pt x="430507" y="-26142"/>
                  <a:pt x="667580" y="10772"/>
                  <a:pt x="819719" y="0"/>
                </a:cubicBezTo>
                <a:cubicBezTo>
                  <a:pt x="971858" y="-10772"/>
                  <a:pt x="1070204" y="34056"/>
                  <a:pt x="1157577" y="0"/>
                </a:cubicBezTo>
                <a:cubicBezTo>
                  <a:pt x="1244950" y="-34056"/>
                  <a:pt x="1368557" y="8446"/>
                  <a:pt x="1567436" y="0"/>
                </a:cubicBezTo>
                <a:cubicBezTo>
                  <a:pt x="1766315" y="-8446"/>
                  <a:pt x="1927596" y="5797"/>
                  <a:pt x="2121301" y="0"/>
                </a:cubicBezTo>
                <a:cubicBezTo>
                  <a:pt x="2315006" y="-5797"/>
                  <a:pt x="2446969" y="33685"/>
                  <a:pt x="2603163" y="0"/>
                </a:cubicBezTo>
                <a:cubicBezTo>
                  <a:pt x="2759357" y="-33685"/>
                  <a:pt x="2830183" y="14653"/>
                  <a:pt x="2941020" y="0"/>
                </a:cubicBezTo>
                <a:cubicBezTo>
                  <a:pt x="3051857" y="-14653"/>
                  <a:pt x="3153297" y="36032"/>
                  <a:pt x="3350880" y="0"/>
                </a:cubicBezTo>
                <a:cubicBezTo>
                  <a:pt x="3548463" y="-36032"/>
                  <a:pt x="3717953" y="57580"/>
                  <a:pt x="3832742" y="0"/>
                </a:cubicBezTo>
                <a:cubicBezTo>
                  <a:pt x="3947531" y="-57580"/>
                  <a:pt x="4212557" y="10088"/>
                  <a:pt x="4458608" y="0"/>
                </a:cubicBezTo>
                <a:cubicBezTo>
                  <a:pt x="4704659" y="-10088"/>
                  <a:pt x="4981151" y="43717"/>
                  <a:pt x="5156477" y="0"/>
                </a:cubicBezTo>
                <a:cubicBezTo>
                  <a:pt x="5331803" y="-43717"/>
                  <a:pt x="5615730" y="2147"/>
                  <a:pt x="5854347" y="0"/>
                </a:cubicBezTo>
                <a:cubicBezTo>
                  <a:pt x="6092964" y="-2147"/>
                  <a:pt x="6374253" y="33170"/>
                  <a:pt x="6552216" y="0"/>
                </a:cubicBezTo>
                <a:cubicBezTo>
                  <a:pt x="6730179" y="-33170"/>
                  <a:pt x="6935462" y="56085"/>
                  <a:pt x="7200237" y="0"/>
                </a:cubicBezTo>
                <a:cubicBezTo>
                  <a:pt x="7251184" y="150028"/>
                  <a:pt x="7137841" y="393651"/>
                  <a:pt x="7200237" y="560606"/>
                </a:cubicBezTo>
                <a:cubicBezTo>
                  <a:pt x="7262633" y="727561"/>
                  <a:pt x="7138447" y="966845"/>
                  <a:pt x="7200237" y="1167929"/>
                </a:cubicBezTo>
                <a:cubicBezTo>
                  <a:pt x="6976825" y="1186543"/>
                  <a:pt x="6850415" y="1119485"/>
                  <a:pt x="6718375" y="1167929"/>
                </a:cubicBezTo>
                <a:cubicBezTo>
                  <a:pt x="6586335" y="1216373"/>
                  <a:pt x="6427854" y="1116176"/>
                  <a:pt x="6236513" y="1167929"/>
                </a:cubicBezTo>
                <a:cubicBezTo>
                  <a:pt x="6045172" y="1219682"/>
                  <a:pt x="5990362" y="1143921"/>
                  <a:pt x="5826653" y="1167929"/>
                </a:cubicBezTo>
                <a:cubicBezTo>
                  <a:pt x="5662944" y="1191937"/>
                  <a:pt x="5531472" y="1129032"/>
                  <a:pt x="5416794" y="1167929"/>
                </a:cubicBezTo>
                <a:cubicBezTo>
                  <a:pt x="5302116" y="1206826"/>
                  <a:pt x="5222797" y="1131915"/>
                  <a:pt x="5078936" y="1167929"/>
                </a:cubicBezTo>
                <a:cubicBezTo>
                  <a:pt x="4935075" y="1203943"/>
                  <a:pt x="4643899" y="1133385"/>
                  <a:pt x="4453070" y="1167929"/>
                </a:cubicBezTo>
                <a:cubicBezTo>
                  <a:pt x="4262241" y="1202473"/>
                  <a:pt x="4129183" y="1112339"/>
                  <a:pt x="3899205" y="1167929"/>
                </a:cubicBezTo>
                <a:cubicBezTo>
                  <a:pt x="3669227" y="1223519"/>
                  <a:pt x="3435539" y="1111616"/>
                  <a:pt x="3201336" y="1167929"/>
                </a:cubicBezTo>
                <a:cubicBezTo>
                  <a:pt x="2967133" y="1224242"/>
                  <a:pt x="2832313" y="1111430"/>
                  <a:pt x="2575469" y="1167929"/>
                </a:cubicBezTo>
                <a:cubicBezTo>
                  <a:pt x="2318625" y="1224428"/>
                  <a:pt x="2202906" y="1157466"/>
                  <a:pt x="2021605" y="1167929"/>
                </a:cubicBezTo>
                <a:cubicBezTo>
                  <a:pt x="1840304" y="1178392"/>
                  <a:pt x="1779947" y="1123910"/>
                  <a:pt x="1539743" y="1167929"/>
                </a:cubicBezTo>
                <a:cubicBezTo>
                  <a:pt x="1299539" y="1211948"/>
                  <a:pt x="1167469" y="1145253"/>
                  <a:pt x="1057881" y="1167929"/>
                </a:cubicBezTo>
                <a:cubicBezTo>
                  <a:pt x="948293" y="1190605"/>
                  <a:pt x="772649" y="1104348"/>
                  <a:pt x="504017" y="1167929"/>
                </a:cubicBezTo>
                <a:cubicBezTo>
                  <a:pt x="235385" y="1231510"/>
                  <a:pt x="244380" y="1131050"/>
                  <a:pt x="0" y="1167929"/>
                </a:cubicBezTo>
                <a:cubicBezTo>
                  <a:pt x="-59461" y="1015464"/>
                  <a:pt x="3585" y="782817"/>
                  <a:pt x="0" y="583965"/>
                </a:cubicBezTo>
                <a:cubicBezTo>
                  <a:pt x="-3585" y="385113"/>
                  <a:pt x="17607" y="182766"/>
                  <a:pt x="0" y="0"/>
                </a:cubicBezTo>
                <a:close/>
              </a:path>
              <a:path w="7200237" h="1167929" stroke="0" extrusionOk="0">
                <a:moveTo>
                  <a:pt x="0" y="0"/>
                </a:moveTo>
                <a:cubicBezTo>
                  <a:pt x="112649" y="-49045"/>
                  <a:pt x="295254" y="28504"/>
                  <a:pt x="481862" y="0"/>
                </a:cubicBezTo>
                <a:cubicBezTo>
                  <a:pt x="668470" y="-28504"/>
                  <a:pt x="1017881" y="68335"/>
                  <a:pt x="1179731" y="0"/>
                </a:cubicBezTo>
                <a:cubicBezTo>
                  <a:pt x="1341581" y="-68335"/>
                  <a:pt x="1548527" y="37021"/>
                  <a:pt x="1733596" y="0"/>
                </a:cubicBezTo>
                <a:cubicBezTo>
                  <a:pt x="1918666" y="-37021"/>
                  <a:pt x="1923690" y="18425"/>
                  <a:pt x="2071453" y="0"/>
                </a:cubicBezTo>
                <a:cubicBezTo>
                  <a:pt x="2219216" y="-18425"/>
                  <a:pt x="2280753" y="10117"/>
                  <a:pt x="2409310" y="0"/>
                </a:cubicBezTo>
                <a:cubicBezTo>
                  <a:pt x="2537867" y="-10117"/>
                  <a:pt x="2770544" y="28866"/>
                  <a:pt x="2891172" y="0"/>
                </a:cubicBezTo>
                <a:cubicBezTo>
                  <a:pt x="3011800" y="-28866"/>
                  <a:pt x="3274989" y="50585"/>
                  <a:pt x="3517039" y="0"/>
                </a:cubicBezTo>
                <a:cubicBezTo>
                  <a:pt x="3759089" y="-50585"/>
                  <a:pt x="3833730" y="10467"/>
                  <a:pt x="3926898" y="0"/>
                </a:cubicBezTo>
                <a:cubicBezTo>
                  <a:pt x="4020066" y="-10467"/>
                  <a:pt x="4211888" y="46261"/>
                  <a:pt x="4336758" y="0"/>
                </a:cubicBezTo>
                <a:cubicBezTo>
                  <a:pt x="4461628" y="-46261"/>
                  <a:pt x="4604044" y="17959"/>
                  <a:pt x="4818620" y="0"/>
                </a:cubicBezTo>
                <a:cubicBezTo>
                  <a:pt x="5033196" y="-17959"/>
                  <a:pt x="5047932" y="23565"/>
                  <a:pt x="5228480" y="0"/>
                </a:cubicBezTo>
                <a:cubicBezTo>
                  <a:pt x="5409028" y="-23565"/>
                  <a:pt x="5522097" y="21106"/>
                  <a:pt x="5638339" y="0"/>
                </a:cubicBezTo>
                <a:cubicBezTo>
                  <a:pt x="5754581" y="-21106"/>
                  <a:pt x="6048791" y="15543"/>
                  <a:pt x="6192204" y="0"/>
                </a:cubicBezTo>
                <a:cubicBezTo>
                  <a:pt x="6335617" y="-15543"/>
                  <a:pt x="6777198" y="111789"/>
                  <a:pt x="7200237" y="0"/>
                </a:cubicBezTo>
                <a:cubicBezTo>
                  <a:pt x="7237472" y="146933"/>
                  <a:pt x="7141854" y="364817"/>
                  <a:pt x="7200237" y="572285"/>
                </a:cubicBezTo>
                <a:cubicBezTo>
                  <a:pt x="7258620" y="779754"/>
                  <a:pt x="7165804" y="899245"/>
                  <a:pt x="7200237" y="1167929"/>
                </a:cubicBezTo>
                <a:cubicBezTo>
                  <a:pt x="7070481" y="1178587"/>
                  <a:pt x="6996937" y="1162928"/>
                  <a:pt x="6862380" y="1167929"/>
                </a:cubicBezTo>
                <a:cubicBezTo>
                  <a:pt x="6727823" y="1172930"/>
                  <a:pt x="6459833" y="1134697"/>
                  <a:pt x="6164511" y="1167929"/>
                </a:cubicBezTo>
                <a:cubicBezTo>
                  <a:pt x="5869189" y="1201161"/>
                  <a:pt x="5801196" y="1084976"/>
                  <a:pt x="5466641" y="1167929"/>
                </a:cubicBezTo>
                <a:cubicBezTo>
                  <a:pt x="5132086" y="1250882"/>
                  <a:pt x="5253503" y="1147249"/>
                  <a:pt x="5056782" y="1167929"/>
                </a:cubicBezTo>
                <a:cubicBezTo>
                  <a:pt x="4860061" y="1188609"/>
                  <a:pt x="4809702" y="1159420"/>
                  <a:pt x="4718925" y="1167929"/>
                </a:cubicBezTo>
                <a:cubicBezTo>
                  <a:pt x="4628148" y="1176438"/>
                  <a:pt x="4409858" y="1138351"/>
                  <a:pt x="4309065" y="1167929"/>
                </a:cubicBezTo>
                <a:cubicBezTo>
                  <a:pt x="4208272" y="1197507"/>
                  <a:pt x="4106993" y="1162615"/>
                  <a:pt x="3971208" y="1167929"/>
                </a:cubicBezTo>
                <a:cubicBezTo>
                  <a:pt x="3835423" y="1173243"/>
                  <a:pt x="3729164" y="1123399"/>
                  <a:pt x="3561348" y="1167929"/>
                </a:cubicBezTo>
                <a:cubicBezTo>
                  <a:pt x="3393532" y="1212459"/>
                  <a:pt x="3331868" y="1132403"/>
                  <a:pt x="3223491" y="1167929"/>
                </a:cubicBezTo>
                <a:cubicBezTo>
                  <a:pt x="3115114" y="1203455"/>
                  <a:pt x="2981032" y="1163651"/>
                  <a:pt x="2885633" y="1167929"/>
                </a:cubicBezTo>
                <a:cubicBezTo>
                  <a:pt x="2790234" y="1172207"/>
                  <a:pt x="2666171" y="1160461"/>
                  <a:pt x="2547776" y="1167929"/>
                </a:cubicBezTo>
                <a:cubicBezTo>
                  <a:pt x="2429381" y="1175397"/>
                  <a:pt x="2076953" y="1134072"/>
                  <a:pt x="1849907" y="1167929"/>
                </a:cubicBezTo>
                <a:cubicBezTo>
                  <a:pt x="1622861" y="1201786"/>
                  <a:pt x="1354238" y="1110661"/>
                  <a:pt x="1224040" y="1167929"/>
                </a:cubicBezTo>
                <a:cubicBezTo>
                  <a:pt x="1093842" y="1225197"/>
                  <a:pt x="945693" y="1140264"/>
                  <a:pt x="814181" y="1167929"/>
                </a:cubicBezTo>
                <a:cubicBezTo>
                  <a:pt x="682669" y="1195594"/>
                  <a:pt x="348589" y="1150990"/>
                  <a:pt x="0" y="1167929"/>
                </a:cubicBezTo>
                <a:cubicBezTo>
                  <a:pt x="-54463" y="971052"/>
                  <a:pt x="16101" y="881193"/>
                  <a:pt x="0" y="595644"/>
                </a:cubicBezTo>
                <a:cubicBezTo>
                  <a:pt x="-16101" y="310095"/>
                  <a:pt x="19737" y="210939"/>
                  <a:pt x="0" y="0"/>
                </a:cubicBezTo>
                <a:close/>
              </a:path>
            </a:pathLst>
          </a:custGeom>
          <a:solidFill>
            <a:srgbClr val="00FF00">
              <a:alpha val="71765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</a:t>
            </a:r>
            <a:r>
              <a:rPr lang="en-US" sz="40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Hai mươi nghìn chín trăm mười năm.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FD049-D2F8-4466-B4B1-82D47539FC42}"/>
              </a:ext>
            </a:extLst>
          </p:cNvPr>
          <p:cNvSpPr/>
          <p:nvPr/>
        </p:nvSpPr>
        <p:spPr>
          <a:xfrm>
            <a:off x="1744466" y="5629922"/>
            <a:ext cx="7200235" cy="1076153"/>
          </a:xfrm>
          <a:custGeom>
            <a:avLst/>
            <a:gdLst>
              <a:gd name="connsiteX0" fmla="*/ 0 w 7200235"/>
              <a:gd name="connsiteY0" fmla="*/ 0 h 1076153"/>
              <a:gd name="connsiteX1" fmla="*/ 697869 w 7200235"/>
              <a:gd name="connsiteY1" fmla="*/ 0 h 1076153"/>
              <a:gd name="connsiteX2" fmla="*/ 1251733 w 7200235"/>
              <a:gd name="connsiteY2" fmla="*/ 0 h 1076153"/>
              <a:gd name="connsiteX3" fmla="*/ 1589590 w 7200235"/>
              <a:gd name="connsiteY3" fmla="*/ 0 h 1076153"/>
              <a:gd name="connsiteX4" fmla="*/ 1927448 w 7200235"/>
              <a:gd name="connsiteY4" fmla="*/ 0 h 1076153"/>
              <a:gd name="connsiteX5" fmla="*/ 2553314 w 7200235"/>
              <a:gd name="connsiteY5" fmla="*/ 0 h 1076153"/>
              <a:gd name="connsiteX6" fmla="*/ 3251183 w 7200235"/>
              <a:gd name="connsiteY6" fmla="*/ 0 h 1076153"/>
              <a:gd name="connsiteX7" fmla="*/ 3733045 w 7200235"/>
              <a:gd name="connsiteY7" fmla="*/ 0 h 1076153"/>
              <a:gd name="connsiteX8" fmla="*/ 4430914 w 7200235"/>
              <a:gd name="connsiteY8" fmla="*/ 0 h 1076153"/>
              <a:gd name="connsiteX9" fmla="*/ 4840773 w 7200235"/>
              <a:gd name="connsiteY9" fmla="*/ 0 h 1076153"/>
              <a:gd name="connsiteX10" fmla="*/ 5538642 w 7200235"/>
              <a:gd name="connsiteY10" fmla="*/ 0 h 1076153"/>
              <a:gd name="connsiteX11" fmla="*/ 6020504 w 7200235"/>
              <a:gd name="connsiteY11" fmla="*/ 0 h 1076153"/>
              <a:gd name="connsiteX12" fmla="*/ 6502366 w 7200235"/>
              <a:gd name="connsiteY12" fmla="*/ 0 h 1076153"/>
              <a:gd name="connsiteX13" fmla="*/ 7200235 w 7200235"/>
              <a:gd name="connsiteY13" fmla="*/ 0 h 1076153"/>
              <a:gd name="connsiteX14" fmla="*/ 7200235 w 7200235"/>
              <a:gd name="connsiteY14" fmla="*/ 527315 h 1076153"/>
              <a:gd name="connsiteX15" fmla="*/ 7200235 w 7200235"/>
              <a:gd name="connsiteY15" fmla="*/ 1076153 h 1076153"/>
              <a:gd name="connsiteX16" fmla="*/ 6646371 w 7200235"/>
              <a:gd name="connsiteY16" fmla="*/ 1076153 h 1076153"/>
              <a:gd name="connsiteX17" fmla="*/ 6308514 w 7200235"/>
              <a:gd name="connsiteY17" fmla="*/ 1076153 h 1076153"/>
              <a:gd name="connsiteX18" fmla="*/ 5754649 w 7200235"/>
              <a:gd name="connsiteY18" fmla="*/ 1076153 h 1076153"/>
              <a:gd name="connsiteX19" fmla="*/ 5128783 w 7200235"/>
              <a:gd name="connsiteY19" fmla="*/ 1076153 h 1076153"/>
              <a:gd name="connsiteX20" fmla="*/ 4790926 w 7200235"/>
              <a:gd name="connsiteY20" fmla="*/ 1076153 h 1076153"/>
              <a:gd name="connsiteX21" fmla="*/ 4093057 w 7200235"/>
              <a:gd name="connsiteY21" fmla="*/ 1076153 h 1076153"/>
              <a:gd name="connsiteX22" fmla="*/ 3611195 w 7200235"/>
              <a:gd name="connsiteY22" fmla="*/ 1076153 h 1076153"/>
              <a:gd name="connsiteX23" fmla="*/ 2913326 w 7200235"/>
              <a:gd name="connsiteY23" fmla="*/ 1076153 h 1076153"/>
              <a:gd name="connsiteX24" fmla="*/ 2575469 w 7200235"/>
              <a:gd name="connsiteY24" fmla="*/ 1076153 h 1076153"/>
              <a:gd name="connsiteX25" fmla="*/ 1877600 w 7200235"/>
              <a:gd name="connsiteY25" fmla="*/ 1076153 h 1076153"/>
              <a:gd name="connsiteX26" fmla="*/ 1467740 w 7200235"/>
              <a:gd name="connsiteY26" fmla="*/ 1076153 h 1076153"/>
              <a:gd name="connsiteX27" fmla="*/ 1057881 w 7200235"/>
              <a:gd name="connsiteY27" fmla="*/ 1076153 h 1076153"/>
              <a:gd name="connsiteX28" fmla="*/ 0 w 7200235"/>
              <a:gd name="connsiteY28" fmla="*/ 1076153 h 1076153"/>
              <a:gd name="connsiteX29" fmla="*/ 0 w 7200235"/>
              <a:gd name="connsiteY29" fmla="*/ 538077 h 1076153"/>
              <a:gd name="connsiteX30" fmla="*/ 0 w 7200235"/>
              <a:gd name="connsiteY30" fmla="*/ 0 h 107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200235" h="1076153" fill="none" extrusionOk="0">
                <a:moveTo>
                  <a:pt x="0" y="0"/>
                </a:moveTo>
                <a:cubicBezTo>
                  <a:pt x="149913" y="-83387"/>
                  <a:pt x="459035" y="26831"/>
                  <a:pt x="697869" y="0"/>
                </a:cubicBezTo>
                <a:cubicBezTo>
                  <a:pt x="936703" y="-26831"/>
                  <a:pt x="1067111" y="63531"/>
                  <a:pt x="1251733" y="0"/>
                </a:cubicBezTo>
                <a:cubicBezTo>
                  <a:pt x="1436355" y="-63531"/>
                  <a:pt x="1491573" y="27163"/>
                  <a:pt x="1589590" y="0"/>
                </a:cubicBezTo>
                <a:cubicBezTo>
                  <a:pt x="1687607" y="-27163"/>
                  <a:pt x="1854905" y="32987"/>
                  <a:pt x="1927448" y="0"/>
                </a:cubicBezTo>
                <a:cubicBezTo>
                  <a:pt x="1999991" y="-32987"/>
                  <a:pt x="2351056" y="58374"/>
                  <a:pt x="2553314" y="0"/>
                </a:cubicBezTo>
                <a:cubicBezTo>
                  <a:pt x="2755572" y="-58374"/>
                  <a:pt x="2955397" y="65831"/>
                  <a:pt x="3251183" y="0"/>
                </a:cubicBezTo>
                <a:cubicBezTo>
                  <a:pt x="3546969" y="-65831"/>
                  <a:pt x="3552647" y="37590"/>
                  <a:pt x="3733045" y="0"/>
                </a:cubicBezTo>
                <a:cubicBezTo>
                  <a:pt x="3913443" y="-37590"/>
                  <a:pt x="4154277" y="9421"/>
                  <a:pt x="4430914" y="0"/>
                </a:cubicBezTo>
                <a:cubicBezTo>
                  <a:pt x="4707551" y="-9421"/>
                  <a:pt x="4744281" y="7320"/>
                  <a:pt x="4840773" y="0"/>
                </a:cubicBezTo>
                <a:cubicBezTo>
                  <a:pt x="4937265" y="-7320"/>
                  <a:pt x="5369423" y="33981"/>
                  <a:pt x="5538642" y="0"/>
                </a:cubicBezTo>
                <a:cubicBezTo>
                  <a:pt x="5707861" y="-33981"/>
                  <a:pt x="5906615" y="31125"/>
                  <a:pt x="6020504" y="0"/>
                </a:cubicBezTo>
                <a:cubicBezTo>
                  <a:pt x="6134393" y="-31125"/>
                  <a:pt x="6328258" y="13309"/>
                  <a:pt x="6502366" y="0"/>
                </a:cubicBezTo>
                <a:cubicBezTo>
                  <a:pt x="6676474" y="-13309"/>
                  <a:pt x="7041642" y="34564"/>
                  <a:pt x="7200235" y="0"/>
                </a:cubicBezTo>
                <a:cubicBezTo>
                  <a:pt x="7247275" y="181516"/>
                  <a:pt x="7198211" y="339791"/>
                  <a:pt x="7200235" y="527315"/>
                </a:cubicBezTo>
                <a:cubicBezTo>
                  <a:pt x="7202259" y="714839"/>
                  <a:pt x="7151882" y="822620"/>
                  <a:pt x="7200235" y="1076153"/>
                </a:cubicBezTo>
                <a:cubicBezTo>
                  <a:pt x="7016510" y="1119974"/>
                  <a:pt x="6819435" y="1049225"/>
                  <a:pt x="6646371" y="1076153"/>
                </a:cubicBezTo>
                <a:cubicBezTo>
                  <a:pt x="6473307" y="1103081"/>
                  <a:pt x="6387584" y="1060433"/>
                  <a:pt x="6308514" y="1076153"/>
                </a:cubicBezTo>
                <a:cubicBezTo>
                  <a:pt x="6229444" y="1091873"/>
                  <a:pt x="6020724" y="1029807"/>
                  <a:pt x="5754649" y="1076153"/>
                </a:cubicBezTo>
                <a:cubicBezTo>
                  <a:pt x="5488574" y="1122499"/>
                  <a:pt x="5264608" y="1039618"/>
                  <a:pt x="5128783" y="1076153"/>
                </a:cubicBezTo>
                <a:cubicBezTo>
                  <a:pt x="4992958" y="1112688"/>
                  <a:pt x="4863148" y="1048746"/>
                  <a:pt x="4790926" y="1076153"/>
                </a:cubicBezTo>
                <a:cubicBezTo>
                  <a:pt x="4718704" y="1103560"/>
                  <a:pt x="4342697" y="1068849"/>
                  <a:pt x="4093057" y="1076153"/>
                </a:cubicBezTo>
                <a:cubicBezTo>
                  <a:pt x="3843417" y="1083457"/>
                  <a:pt x="3800728" y="1048118"/>
                  <a:pt x="3611195" y="1076153"/>
                </a:cubicBezTo>
                <a:cubicBezTo>
                  <a:pt x="3421662" y="1104188"/>
                  <a:pt x="3210662" y="1071704"/>
                  <a:pt x="2913326" y="1076153"/>
                </a:cubicBezTo>
                <a:cubicBezTo>
                  <a:pt x="2615990" y="1080602"/>
                  <a:pt x="2686657" y="1055471"/>
                  <a:pt x="2575469" y="1076153"/>
                </a:cubicBezTo>
                <a:cubicBezTo>
                  <a:pt x="2464281" y="1096835"/>
                  <a:pt x="2162975" y="1054699"/>
                  <a:pt x="1877600" y="1076153"/>
                </a:cubicBezTo>
                <a:cubicBezTo>
                  <a:pt x="1592225" y="1097607"/>
                  <a:pt x="1603731" y="1064992"/>
                  <a:pt x="1467740" y="1076153"/>
                </a:cubicBezTo>
                <a:cubicBezTo>
                  <a:pt x="1331749" y="1087314"/>
                  <a:pt x="1159723" y="1058355"/>
                  <a:pt x="1057881" y="1076153"/>
                </a:cubicBezTo>
                <a:cubicBezTo>
                  <a:pt x="956039" y="1093951"/>
                  <a:pt x="494682" y="998559"/>
                  <a:pt x="0" y="1076153"/>
                </a:cubicBezTo>
                <a:cubicBezTo>
                  <a:pt x="-2027" y="934312"/>
                  <a:pt x="17099" y="746647"/>
                  <a:pt x="0" y="538077"/>
                </a:cubicBezTo>
                <a:cubicBezTo>
                  <a:pt x="-17099" y="329507"/>
                  <a:pt x="7124" y="267956"/>
                  <a:pt x="0" y="0"/>
                </a:cubicBezTo>
                <a:close/>
              </a:path>
              <a:path w="7200235" h="1076153" stroke="0" extrusionOk="0">
                <a:moveTo>
                  <a:pt x="0" y="0"/>
                </a:moveTo>
                <a:cubicBezTo>
                  <a:pt x="256426" y="-21323"/>
                  <a:pt x="357526" y="328"/>
                  <a:pt x="553864" y="0"/>
                </a:cubicBezTo>
                <a:cubicBezTo>
                  <a:pt x="750202" y="-328"/>
                  <a:pt x="799904" y="15832"/>
                  <a:pt x="963724" y="0"/>
                </a:cubicBezTo>
                <a:cubicBezTo>
                  <a:pt x="1127544" y="-15832"/>
                  <a:pt x="1209822" y="39198"/>
                  <a:pt x="1301581" y="0"/>
                </a:cubicBezTo>
                <a:cubicBezTo>
                  <a:pt x="1393340" y="-39198"/>
                  <a:pt x="1672694" y="19871"/>
                  <a:pt x="1783443" y="0"/>
                </a:cubicBezTo>
                <a:cubicBezTo>
                  <a:pt x="1894192" y="-19871"/>
                  <a:pt x="2081458" y="46236"/>
                  <a:pt x="2265305" y="0"/>
                </a:cubicBezTo>
                <a:cubicBezTo>
                  <a:pt x="2449152" y="-46236"/>
                  <a:pt x="2581829" y="13601"/>
                  <a:pt x="2891171" y="0"/>
                </a:cubicBezTo>
                <a:cubicBezTo>
                  <a:pt x="3200513" y="-13601"/>
                  <a:pt x="3263462" y="634"/>
                  <a:pt x="3445036" y="0"/>
                </a:cubicBezTo>
                <a:cubicBezTo>
                  <a:pt x="3626611" y="-634"/>
                  <a:pt x="3830251" y="37066"/>
                  <a:pt x="3998900" y="0"/>
                </a:cubicBezTo>
                <a:cubicBezTo>
                  <a:pt x="4167549" y="-37066"/>
                  <a:pt x="4377071" y="32587"/>
                  <a:pt x="4696769" y="0"/>
                </a:cubicBezTo>
                <a:cubicBezTo>
                  <a:pt x="5016467" y="-32587"/>
                  <a:pt x="4918902" y="26799"/>
                  <a:pt x="5034626" y="0"/>
                </a:cubicBezTo>
                <a:cubicBezTo>
                  <a:pt x="5150350" y="-26799"/>
                  <a:pt x="5377452" y="18448"/>
                  <a:pt x="5588490" y="0"/>
                </a:cubicBezTo>
                <a:cubicBezTo>
                  <a:pt x="5799528" y="-18448"/>
                  <a:pt x="5808460" y="36804"/>
                  <a:pt x="5926347" y="0"/>
                </a:cubicBezTo>
                <a:cubicBezTo>
                  <a:pt x="6044234" y="-36804"/>
                  <a:pt x="6283574" y="17210"/>
                  <a:pt x="6480212" y="0"/>
                </a:cubicBezTo>
                <a:cubicBezTo>
                  <a:pt x="6676851" y="-17210"/>
                  <a:pt x="6948037" y="59011"/>
                  <a:pt x="7200235" y="0"/>
                </a:cubicBezTo>
                <a:cubicBezTo>
                  <a:pt x="7215665" y="214836"/>
                  <a:pt x="7192003" y="290146"/>
                  <a:pt x="7200235" y="516553"/>
                </a:cubicBezTo>
                <a:cubicBezTo>
                  <a:pt x="7208467" y="742960"/>
                  <a:pt x="7199842" y="799472"/>
                  <a:pt x="7200235" y="1076153"/>
                </a:cubicBezTo>
                <a:cubicBezTo>
                  <a:pt x="6963634" y="1120133"/>
                  <a:pt x="6768229" y="1065155"/>
                  <a:pt x="6502366" y="1076153"/>
                </a:cubicBezTo>
                <a:cubicBezTo>
                  <a:pt x="6236503" y="1087151"/>
                  <a:pt x="6059570" y="1019744"/>
                  <a:pt x="5948502" y="1076153"/>
                </a:cubicBezTo>
                <a:cubicBezTo>
                  <a:pt x="5837434" y="1132562"/>
                  <a:pt x="5724421" y="1054079"/>
                  <a:pt x="5610645" y="1076153"/>
                </a:cubicBezTo>
                <a:cubicBezTo>
                  <a:pt x="5496869" y="1098227"/>
                  <a:pt x="5218405" y="1030748"/>
                  <a:pt x="4912776" y="1076153"/>
                </a:cubicBezTo>
                <a:cubicBezTo>
                  <a:pt x="4607147" y="1121558"/>
                  <a:pt x="4595079" y="1045628"/>
                  <a:pt x="4358911" y="1076153"/>
                </a:cubicBezTo>
                <a:cubicBezTo>
                  <a:pt x="4122744" y="1106678"/>
                  <a:pt x="3975490" y="1068926"/>
                  <a:pt x="3877050" y="1076153"/>
                </a:cubicBezTo>
                <a:cubicBezTo>
                  <a:pt x="3778610" y="1083380"/>
                  <a:pt x="3656143" y="1057209"/>
                  <a:pt x="3539192" y="1076153"/>
                </a:cubicBezTo>
                <a:cubicBezTo>
                  <a:pt x="3422241" y="1095097"/>
                  <a:pt x="3235759" y="1035346"/>
                  <a:pt x="3129333" y="1076153"/>
                </a:cubicBezTo>
                <a:cubicBezTo>
                  <a:pt x="3022907" y="1116960"/>
                  <a:pt x="2917384" y="1033004"/>
                  <a:pt x="2719473" y="1076153"/>
                </a:cubicBezTo>
                <a:cubicBezTo>
                  <a:pt x="2521562" y="1119302"/>
                  <a:pt x="2462662" y="1054362"/>
                  <a:pt x="2309614" y="1076153"/>
                </a:cubicBezTo>
                <a:cubicBezTo>
                  <a:pt x="2156566" y="1097944"/>
                  <a:pt x="2116043" y="1069220"/>
                  <a:pt x="1971757" y="1076153"/>
                </a:cubicBezTo>
                <a:cubicBezTo>
                  <a:pt x="1827471" y="1083086"/>
                  <a:pt x="1734105" y="1029155"/>
                  <a:pt x="1561897" y="1076153"/>
                </a:cubicBezTo>
                <a:cubicBezTo>
                  <a:pt x="1389689" y="1123151"/>
                  <a:pt x="1210192" y="1013850"/>
                  <a:pt x="1008033" y="1076153"/>
                </a:cubicBezTo>
                <a:cubicBezTo>
                  <a:pt x="805874" y="1138456"/>
                  <a:pt x="208978" y="981167"/>
                  <a:pt x="0" y="1076153"/>
                </a:cubicBezTo>
                <a:cubicBezTo>
                  <a:pt x="-1435" y="953962"/>
                  <a:pt x="2146" y="660851"/>
                  <a:pt x="0" y="527315"/>
                </a:cubicBezTo>
                <a:cubicBezTo>
                  <a:pt x="-2146" y="393779"/>
                  <a:pt x="29338" y="245638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</a:t>
            </a:r>
            <a:r>
              <a:rPr lang="en-US" sz="40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Hai nghìn chín trăm mười lăm.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56EA890-9A06-4DA7-99EA-95B5576ED7E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33" y="5895267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B03E504-5F0B-4F19-9AFE-70EDF876E529}"/>
              </a:ext>
            </a:extLst>
          </p:cNvPr>
          <p:cNvSpPr/>
          <p:nvPr/>
        </p:nvSpPr>
        <p:spPr>
          <a:xfrm>
            <a:off x="1743665" y="2987178"/>
            <a:ext cx="7201037" cy="1098093"/>
          </a:xfrm>
          <a:custGeom>
            <a:avLst/>
            <a:gdLst>
              <a:gd name="connsiteX0" fmla="*/ 0 w 7201037"/>
              <a:gd name="connsiteY0" fmla="*/ 0 h 1098093"/>
              <a:gd name="connsiteX1" fmla="*/ 625936 w 7201037"/>
              <a:gd name="connsiteY1" fmla="*/ 0 h 1098093"/>
              <a:gd name="connsiteX2" fmla="*/ 1323883 w 7201037"/>
              <a:gd name="connsiteY2" fmla="*/ 0 h 1098093"/>
              <a:gd name="connsiteX3" fmla="*/ 2021830 w 7201037"/>
              <a:gd name="connsiteY3" fmla="*/ 0 h 1098093"/>
              <a:gd name="connsiteX4" fmla="*/ 2647766 w 7201037"/>
              <a:gd name="connsiteY4" fmla="*/ 0 h 1098093"/>
              <a:gd name="connsiteX5" fmla="*/ 3273702 w 7201037"/>
              <a:gd name="connsiteY5" fmla="*/ 0 h 1098093"/>
              <a:gd name="connsiteX6" fmla="*/ 3611597 w 7201037"/>
              <a:gd name="connsiteY6" fmla="*/ 0 h 1098093"/>
              <a:gd name="connsiteX7" fmla="*/ 4021502 w 7201037"/>
              <a:gd name="connsiteY7" fmla="*/ 0 h 1098093"/>
              <a:gd name="connsiteX8" fmla="*/ 4431407 w 7201037"/>
              <a:gd name="connsiteY8" fmla="*/ 0 h 1098093"/>
              <a:gd name="connsiteX9" fmla="*/ 4841313 w 7201037"/>
              <a:gd name="connsiteY9" fmla="*/ 0 h 1098093"/>
              <a:gd name="connsiteX10" fmla="*/ 5323228 w 7201037"/>
              <a:gd name="connsiteY10" fmla="*/ 0 h 1098093"/>
              <a:gd name="connsiteX11" fmla="*/ 5805144 w 7201037"/>
              <a:gd name="connsiteY11" fmla="*/ 0 h 1098093"/>
              <a:gd name="connsiteX12" fmla="*/ 6287059 w 7201037"/>
              <a:gd name="connsiteY12" fmla="*/ 0 h 1098093"/>
              <a:gd name="connsiteX13" fmla="*/ 7201037 w 7201037"/>
              <a:gd name="connsiteY13" fmla="*/ 0 h 1098093"/>
              <a:gd name="connsiteX14" fmla="*/ 7201037 w 7201037"/>
              <a:gd name="connsiteY14" fmla="*/ 571008 h 1098093"/>
              <a:gd name="connsiteX15" fmla="*/ 7201037 w 7201037"/>
              <a:gd name="connsiteY15" fmla="*/ 1098093 h 1098093"/>
              <a:gd name="connsiteX16" fmla="*/ 6575101 w 7201037"/>
              <a:gd name="connsiteY16" fmla="*/ 1098093 h 1098093"/>
              <a:gd name="connsiteX17" fmla="*/ 5877154 w 7201037"/>
              <a:gd name="connsiteY17" fmla="*/ 1098093 h 1098093"/>
              <a:gd name="connsiteX18" fmla="*/ 5395238 w 7201037"/>
              <a:gd name="connsiteY18" fmla="*/ 1098093 h 1098093"/>
              <a:gd name="connsiteX19" fmla="*/ 4769302 w 7201037"/>
              <a:gd name="connsiteY19" fmla="*/ 1098093 h 1098093"/>
              <a:gd name="connsiteX20" fmla="*/ 4359397 w 7201037"/>
              <a:gd name="connsiteY20" fmla="*/ 1098093 h 1098093"/>
              <a:gd name="connsiteX21" fmla="*/ 4021502 w 7201037"/>
              <a:gd name="connsiteY21" fmla="*/ 1098093 h 1098093"/>
              <a:gd name="connsiteX22" fmla="*/ 3683607 w 7201037"/>
              <a:gd name="connsiteY22" fmla="*/ 1098093 h 1098093"/>
              <a:gd name="connsiteX23" fmla="*/ 3129681 w 7201037"/>
              <a:gd name="connsiteY23" fmla="*/ 1098093 h 1098093"/>
              <a:gd name="connsiteX24" fmla="*/ 2719776 w 7201037"/>
              <a:gd name="connsiteY24" fmla="*/ 1098093 h 1098093"/>
              <a:gd name="connsiteX25" fmla="*/ 2237861 w 7201037"/>
              <a:gd name="connsiteY25" fmla="*/ 1098093 h 1098093"/>
              <a:gd name="connsiteX26" fmla="*/ 1899966 w 7201037"/>
              <a:gd name="connsiteY26" fmla="*/ 1098093 h 1098093"/>
              <a:gd name="connsiteX27" fmla="*/ 1202019 w 7201037"/>
              <a:gd name="connsiteY27" fmla="*/ 1098093 h 1098093"/>
              <a:gd name="connsiteX28" fmla="*/ 720104 w 7201037"/>
              <a:gd name="connsiteY28" fmla="*/ 1098093 h 1098093"/>
              <a:gd name="connsiteX29" fmla="*/ 0 w 7201037"/>
              <a:gd name="connsiteY29" fmla="*/ 1098093 h 1098093"/>
              <a:gd name="connsiteX30" fmla="*/ 0 w 7201037"/>
              <a:gd name="connsiteY30" fmla="*/ 538066 h 1098093"/>
              <a:gd name="connsiteX31" fmla="*/ 0 w 7201037"/>
              <a:gd name="connsiteY31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201037" h="1098093" fill="none" extrusionOk="0">
                <a:moveTo>
                  <a:pt x="0" y="0"/>
                </a:moveTo>
                <a:cubicBezTo>
                  <a:pt x="268203" y="-19660"/>
                  <a:pt x="351228" y="20022"/>
                  <a:pt x="625936" y="0"/>
                </a:cubicBezTo>
                <a:cubicBezTo>
                  <a:pt x="900644" y="-20022"/>
                  <a:pt x="1067467" y="82940"/>
                  <a:pt x="1323883" y="0"/>
                </a:cubicBezTo>
                <a:cubicBezTo>
                  <a:pt x="1580299" y="-82940"/>
                  <a:pt x="1743208" y="80661"/>
                  <a:pt x="2021830" y="0"/>
                </a:cubicBezTo>
                <a:cubicBezTo>
                  <a:pt x="2300452" y="-80661"/>
                  <a:pt x="2382749" y="47560"/>
                  <a:pt x="2647766" y="0"/>
                </a:cubicBezTo>
                <a:cubicBezTo>
                  <a:pt x="2912783" y="-47560"/>
                  <a:pt x="2991507" y="73061"/>
                  <a:pt x="3273702" y="0"/>
                </a:cubicBezTo>
                <a:cubicBezTo>
                  <a:pt x="3555897" y="-73061"/>
                  <a:pt x="3526510" y="20548"/>
                  <a:pt x="3611597" y="0"/>
                </a:cubicBezTo>
                <a:cubicBezTo>
                  <a:pt x="3696685" y="-20548"/>
                  <a:pt x="3884674" y="30861"/>
                  <a:pt x="4021502" y="0"/>
                </a:cubicBezTo>
                <a:cubicBezTo>
                  <a:pt x="4158330" y="-30861"/>
                  <a:pt x="4298365" y="26648"/>
                  <a:pt x="4431407" y="0"/>
                </a:cubicBezTo>
                <a:cubicBezTo>
                  <a:pt x="4564449" y="-26648"/>
                  <a:pt x="4709411" y="40537"/>
                  <a:pt x="4841313" y="0"/>
                </a:cubicBezTo>
                <a:cubicBezTo>
                  <a:pt x="4973215" y="-40537"/>
                  <a:pt x="5175477" y="26359"/>
                  <a:pt x="5323228" y="0"/>
                </a:cubicBezTo>
                <a:cubicBezTo>
                  <a:pt x="5470980" y="-26359"/>
                  <a:pt x="5583774" y="12219"/>
                  <a:pt x="5805144" y="0"/>
                </a:cubicBezTo>
                <a:cubicBezTo>
                  <a:pt x="6026514" y="-12219"/>
                  <a:pt x="6159297" y="40024"/>
                  <a:pt x="6287059" y="0"/>
                </a:cubicBezTo>
                <a:cubicBezTo>
                  <a:pt x="6414822" y="-40024"/>
                  <a:pt x="6978789" y="1679"/>
                  <a:pt x="7201037" y="0"/>
                </a:cubicBezTo>
                <a:cubicBezTo>
                  <a:pt x="7201365" y="121370"/>
                  <a:pt x="7173817" y="287383"/>
                  <a:pt x="7201037" y="571008"/>
                </a:cubicBezTo>
                <a:cubicBezTo>
                  <a:pt x="7228257" y="854633"/>
                  <a:pt x="7161720" y="866758"/>
                  <a:pt x="7201037" y="1098093"/>
                </a:cubicBezTo>
                <a:cubicBezTo>
                  <a:pt x="7031834" y="1119269"/>
                  <a:pt x="6869575" y="1025656"/>
                  <a:pt x="6575101" y="1098093"/>
                </a:cubicBezTo>
                <a:cubicBezTo>
                  <a:pt x="6280627" y="1170530"/>
                  <a:pt x="6051877" y="1072791"/>
                  <a:pt x="5877154" y="1098093"/>
                </a:cubicBezTo>
                <a:cubicBezTo>
                  <a:pt x="5702431" y="1123395"/>
                  <a:pt x="5541243" y="1076608"/>
                  <a:pt x="5395238" y="1098093"/>
                </a:cubicBezTo>
                <a:cubicBezTo>
                  <a:pt x="5249233" y="1119578"/>
                  <a:pt x="4931120" y="1059200"/>
                  <a:pt x="4769302" y="1098093"/>
                </a:cubicBezTo>
                <a:cubicBezTo>
                  <a:pt x="4607484" y="1136986"/>
                  <a:pt x="4555964" y="1088430"/>
                  <a:pt x="4359397" y="1098093"/>
                </a:cubicBezTo>
                <a:cubicBezTo>
                  <a:pt x="4162831" y="1107756"/>
                  <a:pt x="4189338" y="1089123"/>
                  <a:pt x="4021502" y="1098093"/>
                </a:cubicBezTo>
                <a:cubicBezTo>
                  <a:pt x="3853667" y="1107063"/>
                  <a:pt x="3836457" y="1093141"/>
                  <a:pt x="3683607" y="1098093"/>
                </a:cubicBezTo>
                <a:cubicBezTo>
                  <a:pt x="3530758" y="1103045"/>
                  <a:pt x="3265779" y="1091484"/>
                  <a:pt x="3129681" y="1098093"/>
                </a:cubicBezTo>
                <a:cubicBezTo>
                  <a:pt x="2993583" y="1104702"/>
                  <a:pt x="2895664" y="1064846"/>
                  <a:pt x="2719776" y="1098093"/>
                </a:cubicBezTo>
                <a:cubicBezTo>
                  <a:pt x="2543889" y="1131340"/>
                  <a:pt x="2421331" y="1050261"/>
                  <a:pt x="2237861" y="1098093"/>
                </a:cubicBezTo>
                <a:cubicBezTo>
                  <a:pt x="2054391" y="1145925"/>
                  <a:pt x="2065665" y="1087894"/>
                  <a:pt x="1899966" y="1098093"/>
                </a:cubicBezTo>
                <a:cubicBezTo>
                  <a:pt x="1734268" y="1108292"/>
                  <a:pt x="1487214" y="1064327"/>
                  <a:pt x="1202019" y="1098093"/>
                </a:cubicBezTo>
                <a:cubicBezTo>
                  <a:pt x="916824" y="1131859"/>
                  <a:pt x="872957" y="1074755"/>
                  <a:pt x="720104" y="1098093"/>
                </a:cubicBezTo>
                <a:cubicBezTo>
                  <a:pt x="567252" y="1121431"/>
                  <a:pt x="341147" y="1044418"/>
                  <a:pt x="0" y="1098093"/>
                </a:cubicBezTo>
                <a:cubicBezTo>
                  <a:pt x="-15527" y="858396"/>
                  <a:pt x="43290" y="727205"/>
                  <a:pt x="0" y="538066"/>
                </a:cubicBezTo>
                <a:cubicBezTo>
                  <a:pt x="-43290" y="348927"/>
                  <a:pt x="12928" y="211784"/>
                  <a:pt x="0" y="0"/>
                </a:cubicBezTo>
                <a:close/>
              </a:path>
              <a:path w="7201037" h="1098093" stroke="0" extrusionOk="0">
                <a:moveTo>
                  <a:pt x="0" y="0"/>
                </a:moveTo>
                <a:cubicBezTo>
                  <a:pt x="312867" y="-41245"/>
                  <a:pt x="433123" y="6968"/>
                  <a:pt x="625936" y="0"/>
                </a:cubicBezTo>
                <a:cubicBezTo>
                  <a:pt x="818749" y="-6968"/>
                  <a:pt x="1046681" y="50511"/>
                  <a:pt x="1179862" y="0"/>
                </a:cubicBezTo>
                <a:cubicBezTo>
                  <a:pt x="1313043" y="-50511"/>
                  <a:pt x="1446571" y="22774"/>
                  <a:pt x="1517757" y="0"/>
                </a:cubicBezTo>
                <a:cubicBezTo>
                  <a:pt x="1588944" y="-22774"/>
                  <a:pt x="2016812" y="51211"/>
                  <a:pt x="2143693" y="0"/>
                </a:cubicBezTo>
                <a:cubicBezTo>
                  <a:pt x="2270574" y="-51211"/>
                  <a:pt x="2478989" y="59524"/>
                  <a:pt x="2697619" y="0"/>
                </a:cubicBezTo>
                <a:cubicBezTo>
                  <a:pt x="2916249" y="-59524"/>
                  <a:pt x="2980982" y="15586"/>
                  <a:pt x="3179535" y="0"/>
                </a:cubicBezTo>
                <a:cubicBezTo>
                  <a:pt x="3378088" y="-15586"/>
                  <a:pt x="3446926" y="21284"/>
                  <a:pt x="3589440" y="0"/>
                </a:cubicBezTo>
                <a:cubicBezTo>
                  <a:pt x="3731955" y="-21284"/>
                  <a:pt x="3972551" y="51960"/>
                  <a:pt x="4071356" y="0"/>
                </a:cubicBezTo>
                <a:cubicBezTo>
                  <a:pt x="4170161" y="-51960"/>
                  <a:pt x="4554025" y="12731"/>
                  <a:pt x="4769302" y="0"/>
                </a:cubicBezTo>
                <a:cubicBezTo>
                  <a:pt x="4984579" y="-12731"/>
                  <a:pt x="5177395" y="63435"/>
                  <a:pt x="5323228" y="0"/>
                </a:cubicBezTo>
                <a:cubicBezTo>
                  <a:pt x="5469061" y="-63435"/>
                  <a:pt x="5547747" y="21378"/>
                  <a:pt x="5661123" y="0"/>
                </a:cubicBezTo>
                <a:cubicBezTo>
                  <a:pt x="5774499" y="-21378"/>
                  <a:pt x="6124662" y="43794"/>
                  <a:pt x="6287059" y="0"/>
                </a:cubicBezTo>
                <a:cubicBezTo>
                  <a:pt x="6449456" y="-43794"/>
                  <a:pt x="6755289" y="4493"/>
                  <a:pt x="7201037" y="0"/>
                </a:cubicBezTo>
                <a:cubicBezTo>
                  <a:pt x="7246383" y="165034"/>
                  <a:pt x="7169161" y="267299"/>
                  <a:pt x="7201037" y="516104"/>
                </a:cubicBezTo>
                <a:cubicBezTo>
                  <a:pt x="7232913" y="764909"/>
                  <a:pt x="7164651" y="929182"/>
                  <a:pt x="7201037" y="1098093"/>
                </a:cubicBezTo>
                <a:cubicBezTo>
                  <a:pt x="7012033" y="1125534"/>
                  <a:pt x="6889107" y="1058228"/>
                  <a:pt x="6791132" y="1098093"/>
                </a:cubicBezTo>
                <a:cubicBezTo>
                  <a:pt x="6693157" y="1137958"/>
                  <a:pt x="6500654" y="1067478"/>
                  <a:pt x="6237206" y="1098093"/>
                </a:cubicBezTo>
                <a:cubicBezTo>
                  <a:pt x="5973758" y="1128708"/>
                  <a:pt x="5969018" y="1060493"/>
                  <a:pt x="5899311" y="1098093"/>
                </a:cubicBezTo>
                <a:cubicBezTo>
                  <a:pt x="5829604" y="1135693"/>
                  <a:pt x="5702313" y="1059235"/>
                  <a:pt x="5561416" y="1098093"/>
                </a:cubicBezTo>
                <a:cubicBezTo>
                  <a:pt x="5420519" y="1136951"/>
                  <a:pt x="5108674" y="1056609"/>
                  <a:pt x="4863470" y="1098093"/>
                </a:cubicBezTo>
                <a:cubicBezTo>
                  <a:pt x="4618266" y="1139577"/>
                  <a:pt x="4536062" y="1058543"/>
                  <a:pt x="4237533" y="1098093"/>
                </a:cubicBezTo>
                <a:cubicBezTo>
                  <a:pt x="3939004" y="1137643"/>
                  <a:pt x="3988580" y="1081859"/>
                  <a:pt x="3899638" y="1098093"/>
                </a:cubicBezTo>
                <a:cubicBezTo>
                  <a:pt x="3810697" y="1114327"/>
                  <a:pt x="3620960" y="1054183"/>
                  <a:pt x="3489733" y="1098093"/>
                </a:cubicBezTo>
                <a:cubicBezTo>
                  <a:pt x="3358507" y="1142003"/>
                  <a:pt x="3179136" y="1058042"/>
                  <a:pt x="3007818" y="1098093"/>
                </a:cubicBezTo>
                <a:cubicBezTo>
                  <a:pt x="2836500" y="1138144"/>
                  <a:pt x="2648199" y="1059466"/>
                  <a:pt x="2453892" y="1098093"/>
                </a:cubicBezTo>
                <a:cubicBezTo>
                  <a:pt x="2259585" y="1136720"/>
                  <a:pt x="2141789" y="1084657"/>
                  <a:pt x="1899966" y="1098093"/>
                </a:cubicBezTo>
                <a:cubicBezTo>
                  <a:pt x="1658143" y="1111529"/>
                  <a:pt x="1653644" y="1066836"/>
                  <a:pt x="1418050" y="1098093"/>
                </a:cubicBezTo>
                <a:cubicBezTo>
                  <a:pt x="1182456" y="1129350"/>
                  <a:pt x="1072539" y="1082669"/>
                  <a:pt x="936135" y="1098093"/>
                </a:cubicBezTo>
                <a:cubicBezTo>
                  <a:pt x="799731" y="1113517"/>
                  <a:pt x="308040" y="1006214"/>
                  <a:pt x="0" y="1098093"/>
                </a:cubicBezTo>
                <a:cubicBezTo>
                  <a:pt x="-56139" y="972332"/>
                  <a:pt x="36435" y="692406"/>
                  <a:pt x="0" y="527085"/>
                </a:cubicBezTo>
                <a:cubicBezTo>
                  <a:pt x="-36435" y="361764"/>
                  <a:pt x="53815" y="168313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</a:t>
            </a:r>
            <a:r>
              <a:rPr lang="en-US" sz="40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Hai mươi nghìn chín trăm mười lăm.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E4321E-9C93-4AA5-B296-57737CFBD51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46" y="4591597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3F6197-9658-4EC1-BAE1-EDF0B5486445}"/>
              </a:ext>
            </a:extLst>
          </p:cNvPr>
          <p:cNvSpPr/>
          <p:nvPr/>
        </p:nvSpPr>
        <p:spPr>
          <a:xfrm>
            <a:off x="2148417" y="1018735"/>
            <a:ext cx="7613309" cy="861576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2: Số </a:t>
            </a:r>
            <a:r>
              <a:rPr kumimoji="0" lang="en-US" sz="4800" b="1" i="1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20 915 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đọc là:</a:t>
            </a: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D8C934-2802-48BE-B746-D0AB29F3262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605" y="3063934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841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2DA8DBA-F045-4E78-8E32-0B34EA7967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7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74E3C4-FF70-46C6-A4CB-6DFD3BC9A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F1DEFDE-55B8-44FB-BCDF-53C6A3BBE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299BB8-3C3E-4677-868F-D249403B73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5229DD-5941-4844-802A-C76892678E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  <a:extLst>
              <a:ext uri="{FF2B5EF4-FFF2-40B4-BE49-F238E27FC236}">
                <a16:creationId xmlns:a16="http://schemas.microsoft.com/office/drawing/2014/main" id="{0C6E3B12-D15D-43E1-B81D-8240B8EBE6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91" b="94000" l="2242" r="95758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3343" y="4562851"/>
            <a:ext cx="2378373" cy="237837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C94EE8-4567-4567-8B64-403283428570}"/>
              </a:ext>
            </a:extLst>
          </p:cNvPr>
          <p:cNvGrpSpPr/>
          <p:nvPr/>
        </p:nvGrpSpPr>
        <p:grpSpPr>
          <a:xfrm>
            <a:off x="416213" y="-616784"/>
            <a:ext cx="10870645" cy="3455304"/>
            <a:chOff x="3716168" y="2849957"/>
            <a:chExt cx="5280112" cy="367320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5218BE5-63BF-4B60-B8F2-1D4F298C2C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54" t="40855" r="61153" b="2042"/>
            <a:stretch/>
          </p:blipFill>
          <p:spPr>
            <a:xfrm rot="16200000">
              <a:off x="4519620" y="2046505"/>
              <a:ext cx="3673208" cy="528011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A5E6A6-B032-46BA-946A-458D8EA6240B}"/>
                </a:ext>
              </a:extLst>
            </p:cNvPr>
            <p:cNvSpPr txBox="1"/>
            <p:nvPr/>
          </p:nvSpPr>
          <p:spPr>
            <a:xfrm>
              <a:off x="5093899" y="4307757"/>
              <a:ext cx="1735016" cy="178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3D5425B-4C4F-4024-BC1E-2993E74B793D}"/>
              </a:ext>
            </a:extLst>
          </p:cNvPr>
          <p:cNvSpPr/>
          <p:nvPr/>
        </p:nvSpPr>
        <p:spPr>
          <a:xfrm>
            <a:off x="2967342" y="4457803"/>
            <a:ext cx="6290766" cy="987362"/>
          </a:xfrm>
          <a:custGeom>
            <a:avLst/>
            <a:gdLst>
              <a:gd name="connsiteX0" fmla="*/ 0 w 6290766"/>
              <a:gd name="connsiteY0" fmla="*/ 0 h 987362"/>
              <a:gd name="connsiteX1" fmla="*/ 446072 w 6290766"/>
              <a:gd name="connsiteY1" fmla="*/ 0 h 987362"/>
              <a:gd name="connsiteX2" fmla="*/ 1080868 w 6290766"/>
              <a:gd name="connsiteY2" fmla="*/ 0 h 987362"/>
              <a:gd name="connsiteX3" fmla="*/ 1652756 w 6290766"/>
              <a:gd name="connsiteY3" fmla="*/ 0 h 987362"/>
              <a:gd name="connsiteX4" fmla="*/ 2098828 w 6290766"/>
              <a:gd name="connsiteY4" fmla="*/ 0 h 987362"/>
              <a:gd name="connsiteX5" fmla="*/ 2607808 w 6290766"/>
              <a:gd name="connsiteY5" fmla="*/ 0 h 987362"/>
              <a:gd name="connsiteX6" fmla="*/ 3179696 w 6290766"/>
              <a:gd name="connsiteY6" fmla="*/ 0 h 987362"/>
              <a:gd name="connsiteX7" fmla="*/ 3688676 w 6290766"/>
              <a:gd name="connsiteY7" fmla="*/ 0 h 987362"/>
              <a:gd name="connsiteX8" fmla="*/ 4071841 w 6290766"/>
              <a:gd name="connsiteY8" fmla="*/ 0 h 987362"/>
              <a:gd name="connsiteX9" fmla="*/ 4517914 w 6290766"/>
              <a:gd name="connsiteY9" fmla="*/ 0 h 987362"/>
              <a:gd name="connsiteX10" fmla="*/ 5089802 w 6290766"/>
              <a:gd name="connsiteY10" fmla="*/ 0 h 987362"/>
              <a:gd name="connsiteX11" fmla="*/ 5598782 w 6290766"/>
              <a:gd name="connsiteY11" fmla="*/ 0 h 987362"/>
              <a:gd name="connsiteX12" fmla="*/ 6290766 w 6290766"/>
              <a:gd name="connsiteY12" fmla="*/ 0 h 987362"/>
              <a:gd name="connsiteX13" fmla="*/ 6290766 w 6290766"/>
              <a:gd name="connsiteY13" fmla="*/ 473934 h 987362"/>
              <a:gd name="connsiteX14" fmla="*/ 6290766 w 6290766"/>
              <a:gd name="connsiteY14" fmla="*/ 987362 h 987362"/>
              <a:gd name="connsiteX15" fmla="*/ 5655971 w 6290766"/>
              <a:gd name="connsiteY15" fmla="*/ 987362 h 987362"/>
              <a:gd name="connsiteX16" fmla="*/ 5272806 w 6290766"/>
              <a:gd name="connsiteY16" fmla="*/ 987362 h 987362"/>
              <a:gd name="connsiteX17" fmla="*/ 4700918 w 6290766"/>
              <a:gd name="connsiteY17" fmla="*/ 987362 h 987362"/>
              <a:gd name="connsiteX18" fmla="*/ 4254845 w 6290766"/>
              <a:gd name="connsiteY18" fmla="*/ 987362 h 987362"/>
              <a:gd name="connsiteX19" fmla="*/ 3745865 w 6290766"/>
              <a:gd name="connsiteY19" fmla="*/ 987362 h 987362"/>
              <a:gd name="connsiteX20" fmla="*/ 3111070 w 6290766"/>
              <a:gd name="connsiteY20" fmla="*/ 987362 h 987362"/>
              <a:gd name="connsiteX21" fmla="*/ 2539182 w 6290766"/>
              <a:gd name="connsiteY21" fmla="*/ 987362 h 987362"/>
              <a:gd name="connsiteX22" fmla="*/ 1967294 w 6290766"/>
              <a:gd name="connsiteY22" fmla="*/ 987362 h 987362"/>
              <a:gd name="connsiteX23" fmla="*/ 1458314 w 6290766"/>
              <a:gd name="connsiteY23" fmla="*/ 987362 h 987362"/>
              <a:gd name="connsiteX24" fmla="*/ 1012241 w 6290766"/>
              <a:gd name="connsiteY24" fmla="*/ 987362 h 987362"/>
              <a:gd name="connsiteX25" fmla="*/ 566169 w 6290766"/>
              <a:gd name="connsiteY25" fmla="*/ 987362 h 987362"/>
              <a:gd name="connsiteX26" fmla="*/ 0 w 6290766"/>
              <a:gd name="connsiteY26" fmla="*/ 987362 h 987362"/>
              <a:gd name="connsiteX27" fmla="*/ 0 w 6290766"/>
              <a:gd name="connsiteY27" fmla="*/ 483807 h 987362"/>
              <a:gd name="connsiteX28" fmla="*/ 0 w 6290766"/>
              <a:gd name="connsiteY28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90766" h="987362" fill="none" extrusionOk="0">
                <a:moveTo>
                  <a:pt x="0" y="0"/>
                </a:moveTo>
                <a:cubicBezTo>
                  <a:pt x="220722" y="-9142"/>
                  <a:pt x="272505" y="8463"/>
                  <a:pt x="446072" y="0"/>
                </a:cubicBezTo>
                <a:cubicBezTo>
                  <a:pt x="619639" y="-8463"/>
                  <a:pt x="945587" y="63852"/>
                  <a:pt x="1080868" y="0"/>
                </a:cubicBezTo>
                <a:cubicBezTo>
                  <a:pt x="1216149" y="-63852"/>
                  <a:pt x="1524817" y="15231"/>
                  <a:pt x="1652756" y="0"/>
                </a:cubicBezTo>
                <a:cubicBezTo>
                  <a:pt x="1780695" y="-15231"/>
                  <a:pt x="1997653" y="35618"/>
                  <a:pt x="2098828" y="0"/>
                </a:cubicBezTo>
                <a:cubicBezTo>
                  <a:pt x="2200003" y="-35618"/>
                  <a:pt x="2490837" y="7375"/>
                  <a:pt x="2607808" y="0"/>
                </a:cubicBezTo>
                <a:cubicBezTo>
                  <a:pt x="2724779" y="-7375"/>
                  <a:pt x="2972199" y="51798"/>
                  <a:pt x="3179696" y="0"/>
                </a:cubicBezTo>
                <a:cubicBezTo>
                  <a:pt x="3387193" y="-51798"/>
                  <a:pt x="3517259" y="13453"/>
                  <a:pt x="3688676" y="0"/>
                </a:cubicBezTo>
                <a:cubicBezTo>
                  <a:pt x="3860093" y="-13453"/>
                  <a:pt x="3940164" y="22362"/>
                  <a:pt x="4071841" y="0"/>
                </a:cubicBezTo>
                <a:cubicBezTo>
                  <a:pt x="4203519" y="-22362"/>
                  <a:pt x="4364781" y="2811"/>
                  <a:pt x="4517914" y="0"/>
                </a:cubicBezTo>
                <a:cubicBezTo>
                  <a:pt x="4671047" y="-2811"/>
                  <a:pt x="4939893" y="19321"/>
                  <a:pt x="5089802" y="0"/>
                </a:cubicBezTo>
                <a:cubicBezTo>
                  <a:pt x="5239711" y="-19321"/>
                  <a:pt x="5470092" y="15442"/>
                  <a:pt x="5598782" y="0"/>
                </a:cubicBezTo>
                <a:cubicBezTo>
                  <a:pt x="5727472" y="-15442"/>
                  <a:pt x="5960986" y="63097"/>
                  <a:pt x="6290766" y="0"/>
                </a:cubicBezTo>
                <a:cubicBezTo>
                  <a:pt x="6294750" y="207971"/>
                  <a:pt x="6249613" y="329593"/>
                  <a:pt x="6290766" y="473934"/>
                </a:cubicBezTo>
                <a:cubicBezTo>
                  <a:pt x="6331919" y="618275"/>
                  <a:pt x="6268619" y="823017"/>
                  <a:pt x="6290766" y="987362"/>
                </a:cubicBezTo>
                <a:cubicBezTo>
                  <a:pt x="6123477" y="996701"/>
                  <a:pt x="5971645" y="977935"/>
                  <a:pt x="5655971" y="987362"/>
                </a:cubicBezTo>
                <a:cubicBezTo>
                  <a:pt x="5340297" y="996789"/>
                  <a:pt x="5356782" y="948983"/>
                  <a:pt x="5272806" y="987362"/>
                </a:cubicBezTo>
                <a:cubicBezTo>
                  <a:pt x="5188831" y="1025741"/>
                  <a:pt x="4876761" y="968862"/>
                  <a:pt x="4700918" y="987362"/>
                </a:cubicBezTo>
                <a:cubicBezTo>
                  <a:pt x="4525075" y="1005862"/>
                  <a:pt x="4427004" y="984554"/>
                  <a:pt x="4254845" y="987362"/>
                </a:cubicBezTo>
                <a:cubicBezTo>
                  <a:pt x="4082686" y="990170"/>
                  <a:pt x="3855166" y="958902"/>
                  <a:pt x="3745865" y="987362"/>
                </a:cubicBezTo>
                <a:cubicBezTo>
                  <a:pt x="3636564" y="1015822"/>
                  <a:pt x="3365154" y="954477"/>
                  <a:pt x="3111070" y="987362"/>
                </a:cubicBezTo>
                <a:cubicBezTo>
                  <a:pt x="2856987" y="1020247"/>
                  <a:pt x="2701860" y="969719"/>
                  <a:pt x="2539182" y="987362"/>
                </a:cubicBezTo>
                <a:cubicBezTo>
                  <a:pt x="2376504" y="1005005"/>
                  <a:pt x="2213568" y="968704"/>
                  <a:pt x="1967294" y="987362"/>
                </a:cubicBezTo>
                <a:cubicBezTo>
                  <a:pt x="1721020" y="1006020"/>
                  <a:pt x="1601344" y="972201"/>
                  <a:pt x="1458314" y="987362"/>
                </a:cubicBezTo>
                <a:cubicBezTo>
                  <a:pt x="1315284" y="1002523"/>
                  <a:pt x="1153072" y="985408"/>
                  <a:pt x="1012241" y="987362"/>
                </a:cubicBezTo>
                <a:cubicBezTo>
                  <a:pt x="871410" y="989316"/>
                  <a:pt x="781294" y="964285"/>
                  <a:pt x="566169" y="987362"/>
                </a:cubicBezTo>
                <a:cubicBezTo>
                  <a:pt x="351044" y="1010439"/>
                  <a:pt x="138951" y="933855"/>
                  <a:pt x="0" y="987362"/>
                </a:cubicBezTo>
                <a:cubicBezTo>
                  <a:pt x="-59080" y="809176"/>
                  <a:pt x="47784" y="731691"/>
                  <a:pt x="0" y="483807"/>
                </a:cubicBezTo>
                <a:cubicBezTo>
                  <a:pt x="-47784" y="235923"/>
                  <a:pt x="24624" y="128340"/>
                  <a:pt x="0" y="0"/>
                </a:cubicBezTo>
                <a:close/>
              </a:path>
              <a:path w="6290766" h="987362" stroke="0" extrusionOk="0">
                <a:moveTo>
                  <a:pt x="0" y="0"/>
                </a:moveTo>
                <a:cubicBezTo>
                  <a:pt x="111005" y="-46554"/>
                  <a:pt x="371787" y="7609"/>
                  <a:pt x="508980" y="0"/>
                </a:cubicBezTo>
                <a:cubicBezTo>
                  <a:pt x="646173" y="-7609"/>
                  <a:pt x="1029473" y="18251"/>
                  <a:pt x="1206683" y="0"/>
                </a:cubicBezTo>
                <a:cubicBezTo>
                  <a:pt x="1383893" y="-18251"/>
                  <a:pt x="1509698" y="29838"/>
                  <a:pt x="1778571" y="0"/>
                </a:cubicBezTo>
                <a:cubicBezTo>
                  <a:pt x="2047444" y="-29838"/>
                  <a:pt x="1999243" y="35891"/>
                  <a:pt x="2161736" y="0"/>
                </a:cubicBezTo>
                <a:cubicBezTo>
                  <a:pt x="2324229" y="-35891"/>
                  <a:pt x="2437445" y="191"/>
                  <a:pt x="2544901" y="0"/>
                </a:cubicBezTo>
                <a:cubicBezTo>
                  <a:pt x="2652357" y="-191"/>
                  <a:pt x="2878090" y="6085"/>
                  <a:pt x="3053881" y="0"/>
                </a:cubicBezTo>
                <a:cubicBezTo>
                  <a:pt x="3229672" y="-6085"/>
                  <a:pt x="3556043" y="17030"/>
                  <a:pt x="3688676" y="0"/>
                </a:cubicBezTo>
                <a:cubicBezTo>
                  <a:pt x="3821310" y="-17030"/>
                  <a:pt x="4030518" y="25263"/>
                  <a:pt x="4134749" y="0"/>
                </a:cubicBezTo>
                <a:cubicBezTo>
                  <a:pt x="4238980" y="-25263"/>
                  <a:pt x="4450692" y="5299"/>
                  <a:pt x="4580821" y="0"/>
                </a:cubicBezTo>
                <a:cubicBezTo>
                  <a:pt x="4710950" y="-5299"/>
                  <a:pt x="4966336" y="27253"/>
                  <a:pt x="5089802" y="0"/>
                </a:cubicBezTo>
                <a:cubicBezTo>
                  <a:pt x="5213268" y="-27253"/>
                  <a:pt x="5440859" y="32430"/>
                  <a:pt x="5535874" y="0"/>
                </a:cubicBezTo>
                <a:cubicBezTo>
                  <a:pt x="5630889" y="-32430"/>
                  <a:pt x="6009697" y="9523"/>
                  <a:pt x="6290766" y="0"/>
                </a:cubicBezTo>
                <a:cubicBezTo>
                  <a:pt x="6342997" y="128801"/>
                  <a:pt x="6255401" y="284152"/>
                  <a:pt x="6290766" y="493681"/>
                </a:cubicBezTo>
                <a:cubicBezTo>
                  <a:pt x="6326131" y="703210"/>
                  <a:pt x="6260029" y="780285"/>
                  <a:pt x="6290766" y="987362"/>
                </a:cubicBezTo>
                <a:cubicBezTo>
                  <a:pt x="6108079" y="1006479"/>
                  <a:pt x="6026781" y="949948"/>
                  <a:pt x="5781786" y="987362"/>
                </a:cubicBezTo>
                <a:cubicBezTo>
                  <a:pt x="5536791" y="1024776"/>
                  <a:pt x="5369646" y="986634"/>
                  <a:pt x="5084083" y="987362"/>
                </a:cubicBezTo>
                <a:cubicBezTo>
                  <a:pt x="4798520" y="988090"/>
                  <a:pt x="4860598" y="984672"/>
                  <a:pt x="4700918" y="987362"/>
                </a:cubicBezTo>
                <a:cubicBezTo>
                  <a:pt x="4541239" y="990052"/>
                  <a:pt x="4152789" y="931222"/>
                  <a:pt x="4003215" y="987362"/>
                </a:cubicBezTo>
                <a:cubicBezTo>
                  <a:pt x="3853641" y="1043502"/>
                  <a:pt x="3468568" y="953169"/>
                  <a:pt x="3305512" y="987362"/>
                </a:cubicBezTo>
                <a:cubicBezTo>
                  <a:pt x="3142456" y="1021555"/>
                  <a:pt x="3081540" y="972594"/>
                  <a:pt x="2859439" y="987362"/>
                </a:cubicBezTo>
                <a:cubicBezTo>
                  <a:pt x="2637338" y="1002130"/>
                  <a:pt x="2580344" y="956037"/>
                  <a:pt x="2476274" y="987362"/>
                </a:cubicBezTo>
                <a:cubicBezTo>
                  <a:pt x="2372204" y="1018687"/>
                  <a:pt x="2250818" y="980388"/>
                  <a:pt x="2030202" y="987362"/>
                </a:cubicBezTo>
                <a:cubicBezTo>
                  <a:pt x="1809586" y="994336"/>
                  <a:pt x="1753619" y="980633"/>
                  <a:pt x="1647037" y="987362"/>
                </a:cubicBezTo>
                <a:cubicBezTo>
                  <a:pt x="1540456" y="994091"/>
                  <a:pt x="1301829" y="937245"/>
                  <a:pt x="1200964" y="987362"/>
                </a:cubicBezTo>
                <a:cubicBezTo>
                  <a:pt x="1100099" y="1037479"/>
                  <a:pt x="947955" y="980762"/>
                  <a:pt x="817800" y="987362"/>
                </a:cubicBezTo>
                <a:cubicBezTo>
                  <a:pt x="687645" y="993962"/>
                  <a:pt x="294752" y="923157"/>
                  <a:pt x="0" y="987362"/>
                </a:cubicBezTo>
                <a:cubicBezTo>
                  <a:pt x="-47649" y="829846"/>
                  <a:pt x="22113" y="659035"/>
                  <a:pt x="0" y="523302"/>
                </a:cubicBezTo>
                <a:cubicBezTo>
                  <a:pt x="-22113" y="387569"/>
                  <a:pt x="3556" y="156817"/>
                  <a:pt x="0" y="0"/>
                </a:cubicBezTo>
                <a:close/>
              </a:path>
            </a:pathLst>
          </a:custGeom>
          <a:solidFill>
            <a:srgbClr val="00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00935138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B. </a:t>
            </a:r>
            <a:r>
              <a:rPr lang="en-US" sz="40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8000 + 200 + 10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FD049-D2F8-4466-B4B1-82D47539FC42}"/>
              </a:ext>
            </a:extLst>
          </p:cNvPr>
          <p:cNvSpPr/>
          <p:nvPr/>
        </p:nvSpPr>
        <p:spPr>
          <a:xfrm>
            <a:off x="2950616" y="5742481"/>
            <a:ext cx="6290765" cy="987362"/>
          </a:xfrm>
          <a:custGeom>
            <a:avLst/>
            <a:gdLst>
              <a:gd name="connsiteX0" fmla="*/ 0 w 6290765"/>
              <a:gd name="connsiteY0" fmla="*/ 0 h 987362"/>
              <a:gd name="connsiteX1" fmla="*/ 508980 w 6290765"/>
              <a:gd name="connsiteY1" fmla="*/ 0 h 987362"/>
              <a:gd name="connsiteX2" fmla="*/ 955053 w 6290765"/>
              <a:gd name="connsiteY2" fmla="*/ 0 h 987362"/>
              <a:gd name="connsiteX3" fmla="*/ 1526940 w 6290765"/>
              <a:gd name="connsiteY3" fmla="*/ 0 h 987362"/>
              <a:gd name="connsiteX4" fmla="*/ 2161736 w 6290765"/>
              <a:gd name="connsiteY4" fmla="*/ 0 h 987362"/>
              <a:gd name="connsiteX5" fmla="*/ 2859439 w 6290765"/>
              <a:gd name="connsiteY5" fmla="*/ 0 h 987362"/>
              <a:gd name="connsiteX6" fmla="*/ 3431326 w 6290765"/>
              <a:gd name="connsiteY6" fmla="*/ 0 h 987362"/>
              <a:gd name="connsiteX7" fmla="*/ 4003214 w 6290765"/>
              <a:gd name="connsiteY7" fmla="*/ 0 h 987362"/>
              <a:gd name="connsiteX8" fmla="*/ 4386379 w 6290765"/>
              <a:gd name="connsiteY8" fmla="*/ 0 h 987362"/>
              <a:gd name="connsiteX9" fmla="*/ 4769544 w 6290765"/>
              <a:gd name="connsiteY9" fmla="*/ 0 h 987362"/>
              <a:gd name="connsiteX10" fmla="*/ 5404339 w 6290765"/>
              <a:gd name="connsiteY10" fmla="*/ 0 h 987362"/>
              <a:gd name="connsiteX11" fmla="*/ 6290765 w 6290765"/>
              <a:gd name="connsiteY11" fmla="*/ 0 h 987362"/>
              <a:gd name="connsiteX12" fmla="*/ 6290765 w 6290765"/>
              <a:gd name="connsiteY12" fmla="*/ 483807 h 987362"/>
              <a:gd name="connsiteX13" fmla="*/ 6290765 w 6290765"/>
              <a:gd name="connsiteY13" fmla="*/ 987362 h 987362"/>
              <a:gd name="connsiteX14" fmla="*/ 5718877 w 6290765"/>
              <a:gd name="connsiteY14" fmla="*/ 987362 h 987362"/>
              <a:gd name="connsiteX15" fmla="*/ 5021174 w 6290765"/>
              <a:gd name="connsiteY15" fmla="*/ 987362 h 987362"/>
              <a:gd name="connsiteX16" fmla="*/ 4386379 w 6290765"/>
              <a:gd name="connsiteY16" fmla="*/ 987362 h 987362"/>
              <a:gd name="connsiteX17" fmla="*/ 3940306 w 6290765"/>
              <a:gd name="connsiteY17" fmla="*/ 987362 h 987362"/>
              <a:gd name="connsiteX18" fmla="*/ 3305511 w 6290765"/>
              <a:gd name="connsiteY18" fmla="*/ 987362 h 987362"/>
              <a:gd name="connsiteX19" fmla="*/ 2607808 w 6290765"/>
              <a:gd name="connsiteY19" fmla="*/ 987362 h 987362"/>
              <a:gd name="connsiteX20" fmla="*/ 1910105 w 6290765"/>
              <a:gd name="connsiteY20" fmla="*/ 987362 h 987362"/>
              <a:gd name="connsiteX21" fmla="*/ 1275310 w 6290765"/>
              <a:gd name="connsiteY21" fmla="*/ 987362 h 987362"/>
              <a:gd name="connsiteX22" fmla="*/ 892145 w 6290765"/>
              <a:gd name="connsiteY22" fmla="*/ 987362 h 987362"/>
              <a:gd name="connsiteX23" fmla="*/ 0 w 6290765"/>
              <a:gd name="connsiteY23" fmla="*/ 987362 h 987362"/>
              <a:gd name="connsiteX24" fmla="*/ 0 w 6290765"/>
              <a:gd name="connsiteY24" fmla="*/ 483807 h 987362"/>
              <a:gd name="connsiteX25" fmla="*/ 0 w 6290765"/>
              <a:gd name="connsiteY25" fmla="*/ 0 h 98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90765" h="987362" fill="none" extrusionOk="0">
                <a:moveTo>
                  <a:pt x="0" y="0"/>
                </a:moveTo>
                <a:cubicBezTo>
                  <a:pt x="174846" y="-37109"/>
                  <a:pt x="402727" y="27184"/>
                  <a:pt x="508980" y="0"/>
                </a:cubicBezTo>
                <a:cubicBezTo>
                  <a:pt x="615233" y="-27184"/>
                  <a:pt x="840941" y="21938"/>
                  <a:pt x="955053" y="0"/>
                </a:cubicBezTo>
                <a:cubicBezTo>
                  <a:pt x="1069165" y="-21938"/>
                  <a:pt x="1396300" y="55346"/>
                  <a:pt x="1526940" y="0"/>
                </a:cubicBezTo>
                <a:cubicBezTo>
                  <a:pt x="1657580" y="-55346"/>
                  <a:pt x="1969110" y="46738"/>
                  <a:pt x="2161736" y="0"/>
                </a:cubicBezTo>
                <a:cubicBezTo>
                  <a:pt x="2354362" y="-46738"/>
                  <a:pt x="2697621" y="56561"/>
                  <a:pt x="2859439" y="0"/>
                </a:cubicBezTo>
                <a:cubicBezTo>
                  <a:pt x="3021257" y="-56561"/>
                  <a:pt x="3251097" y="60407"/>
                  <a:pt x="3431326" y="0"/>
                </a:cubicBezTo>
                <a:cubicBezTo>
                  <a:pt x="3611555" y="-60407"/>
                  <a:pt x="3871378" y="35206"/>
                  <a:pt x="4003214" y="0"/>
                </a:cubicBezTo>
                <a:cubicBezTo>
                  <a:pt x="4135050" y="-35206"/>
                  <a:pt x="4267428" y="24820"/>
                  <a:pt x="4386379" y="0"/>
                </a:cubicBezTo>
                <a:cubicBezTo>
                  <a:pt x="4505331" y="-24820"/>
                  <a:pt x="4690417" y="42363"/>
                  <a:pt x="4769544" y="0"/>
                </a:cubicBezTo>
                <a:cubicBezTo>
                  <a:pt x="4848672" y="-42363"/>
                  <a:pt x="5121756" y="11702"/>
                  <a:pt x="5404339" y="0"/>
                </a:cubicBezTo>
                <a:cubicBezTo>
                  <a:pt x="5686922" y="-11702"/>
                  <a:pt x="5906724" y="23289"/>
                  <a:pt x="6290765" y="0"/>
                </a:cubicBezTo>
                <a:cubicBezTo>
                  <a:pt x="6317840" y="167774"/>
                  <a:pt x="6249814" y="370651"/>
                  <a:pt x="6290765" y="483807"/>
                </a:cubicBezTo>
                <a:cubicBezTo>
                  <a:pt x="6331716" y="596963"/>
                  <a:pt x="6281280" y="766988"/>
                  <a:pt x="6290765" y="987362"/>
                </a:cubicBezTo>
                <a:cubicBezTo>
                  <a:pt x="6011708" y="1019128"/>
                  <a:pt x="5895587" y="984007"/>
                  <a:pt x="5718877" y="987362"/>
                </a:cubicBezTo>
                <a:cubicBezTo>
                  <a:pt x="5542167" y="990717"/>
                  <a:pt x="5281723" y="926565"/>
                  <a:pt x="5021174" y="987362"/>
                </a:cubicBezTo>
                <a:cubicBezTo>
                  <a:pt x="4760625" y="1048159"/>
                  <a:pt x="4645146" y="927322"/>
                  <a:pt x="4386379" y="987362"/>
                </a:cubicBezTo>
                <a:cubicBezTo>
                  <a:pt x="4127612" y="1047402"/>
                  <a:pt x="4084478" y="984946"/>
                  <a:pt x="3940306" y="987362"/>
                </a:cubicBezTo>
                <a:cubicBezTo>
                  <a:pt x="3796134" y="989778"/>
                  <a:pt x="3606590" y="953804"/>
                  <a:pt x="3305511" y="987362"/>
                </a:cubicBezTo>
                <a:cubicBezTo>
                  <a:pt x="3004433" y="1020920"/>
                  <a:pt x="2938490" y="911175"/>
                  <a:pt x="2607808" y="987362"/>
                </a:cubicBezTo>
                <a:cubicBezTo>
                  <a:pt x="2277126" y="1063549"/>
                  <a:pt x="2236449" y="918530"/>
                  <a:pt x="1910105" y="987362"/>
                </a:cubicBezTo>
                <a:cubicBezTo>
                  <a:pt x="1583761" y="1056194"/>
                  <a:pt x="1509566" y="934827"/>
                  <a:pt x="1275310" y="987362"/>
                </a:cubicBezTo>
                <a:cubicBezTo>
                  <a:pt x="1041055" y="1039897"/>
                  <a:pt x="987615" y="968027"/>
                  <a:pt x="892145" y="987362"/>
                </a:cubicBezTo>
                <a:cubicBezTo>
                  <a:pt x="796675" y="1006697"/>
                  <a:pt x="389951" y="922190"/>
                  <a:pt x="0" y="987362"/>
                </a:cubicBezTo>
                <a:cubicBezTo>
                  <a:pt x="-6945" y="882679"/>
                  <a:pt x="37316" y="641417"/>
                  <a:pt x="0" y="483807"/>
                </a:cubicBezTo>
                <a:cubicBezTo>
                  <a:pt x="-37316" y="326198"/>
                  <a:pt x="5249" y="161455"/>
                  <a:pt x="0" y="0"/>
                </a:cubicBezTo>
                <a:close/>
              </a:path>
              <a:path w="6290765" h="987362" stroke="0" extrusionOk="0">
                <a:moveTo>
                  <a:pt x="0" y="0"/>
                </a:moveTo>
                <a:cubicBezTo>
                  <a:pt x="161848" y="-47513"/>
                  <a:pt x="420475" y="57106"/>
                  <a:pt x="571888" y="0"/>
                </a:cubicBezTo>
                <a:cubicBezTo>
                  <a:pt x="723301" y="-57106"/>
                  <a:pt x="902248" y="35986"/>
                  <a:pt x="1017960" y="0"/>
                </a:cubicBezTo>
                <a:cubicBezTo>
                  <a:pt x="1133672" y="-35986"/>
                  <a:pt x="1296024" y="9888"/>
                  <a:pt x="1401125" y="0"/>
                </a:cubicBezTo>
                <a:cubicBezTo>
                  <a:pt x="1506226" y="-9888"/>
                  <a:pt x="1726058" y="38779"/>
                  <a:pt x="1910105" y="0"/>
                </a:cubicBezTo>
                <a:cubicBezTo>
                  <a:pt x="2094152" y="-38779"/>
                  <a:pt x="2215372" y="2421"/>
                  <a:pt x="2419085" y="0"/>
                </a:cubicBezTo>
                <a:cubicBezTo>
                  <a:pt x="2622798" y="-2421"/>
                  <a:pt x="2775342" y="56634"/>
                  <a:pt x="3053880" y="0"/>
                </a:cubicBezTo>
                <a:cubicBezTo>
                  <a:pt x="3332419" y="-56634"/>
                  <a:pt x="3369763" y="22136"/>
                  <a:pt x="3625768" y="0"/>
                </a:cubicBezTo>
                <a:cubicBezTo>
                  <a:pt x="3881773" y="-22136"/>
                  <a:pt x="4029094" y="29174"/>
                  <a:pt x="4197656" y="0"/>
                </a:cubicBezTo>
                <a:cubicBezTo>
                  <a:pt x="4366218" y="-29174"/>
                  <a:pt x="4728426" y="27547"/>
                  <a:pt x="4895359" y="0"/>
                </a:cubicBezTo>
                <a:cubicBezTo>
                  <a:pt x="5062292" y="-27547"/>
                  <a:pt x="5168513" y="18372"/>
                  <a:pt x="5278524" y="0"/>
                </a:cubicBezTo>
                <a:cubicBezTo>
                  <a:pt x="5388535" y="-18372"/>
                  <a:pt x="5843800" y="83739"/>
                  <a:pt x="6290765" y="0"/>
                </a:cubicBezTo>
                <a:cubicBezTo>
                  <a:pt x="6336954" y="141556"/>
                  <a:pt x="6286099" y="241174"/>
                  <a:pt x="6290765" y="464060"/>
                </a:cubicBezTo>
                <a:cubicBezTo>
                  <a:pt x="6295431" y="686946"/>
                  <a:pt x="6256149" y="878863"/>
                  <a:pt x="6290765" y="987362"/>
                </a:cubicBezTo>
                <a:cubicBezTo>
                  <a:pt x="6117746" y="993111"/>
                  <a:pt x="6075637" y="987305"/>
                  <a:pt x="5907600" y="987362"/>
                </a:cubicBezTo>
                <a:cubicBezTo>
                  <a:pt x="5739564" y="987419"/>
                  <a:pt x="5510362" y="912678"/>
                  <a:pt x="5209897" y="987362"/>
                </a:cubicBezTo>
                <a:cubicBezTo>
                  <a:pt x="4909432" y="1062046"/>
                  <a:pt x="4889867" y="983532"/>
                  <a:pt x="4638009" y="987362"/>
                </a:cubicBezTo>
                <a:cubicBezTo>
                  <a:pt x="4386151" y="991192"/>
                  <a:pt x="4389741" y="956871"/>
                  <a:pt x="4254845" y="987362"/>
                </a:cubicBezTo>
                <a:cubicBezTo>
                  <a:pt x="4119949" y="1017853"/>
                  <a:pt x="3878567" y="946902"/>
                  <a:pt x="3682957" y="987362"/>
                </a:cubicBezTo>
                <a:cubicBezTo>
                  <a:pt x="3487347" y="1027822"/>
                  <a:pt x="3393993" y="963395"/>
                  <a:pt x="3299792" y="987362"/>
                </a:cubicBezTo>
                <a:cubicBezTo>
                  <a:pt x="3205592" y="1011329"/>
                  <a:pt x="2903053" y="963455"/>
                  <a:pt x="2602089" y="987362"/>
                </a:cubicBezTo>
                <a:cubicBezTo>
                  <a:pt x="2301125" y="1011269"/>
                  <a:pt x="2223978" y="959580"/>
                  <a:pt x="2030201" y="987362"/>
                </a:cubicBezTo>
                <a:cubicBezTo>
                  <a:pt x="1836424" y="1015144"/>
                  <a:pt x="1741558" y="927985"/>
                  <a:pt x="1521221" y="987362"/>
                </a:cubicBezTo>
                <a:cubicBezTo>
                  <a:pt x="1300884" y="1046739"/>
                  <a:pt x="1254246" y="968509"/>
                  <a:pt x="1138057" y="987362"/>
                </a:cubicBezTo>
                <a:cubicBezTo>
                  <a:pt x="1021868" y="1006215"/>
                  <a:pt x="882960" y="968821"/>
                  <a:pt x="691984" y="987362"/>
                </a:cubicBezTo>
                <a:cubicBezTo>
                  <a:pt x="501008" y="1005903"/>
                  <a:pt x="304193" y="950403"/>
                  <a:pt x="0" y="987362"/>
                </a:cubicBezTo>
                <a:cubicBezTo>
                  <a:pt x="-20960" y="850753"/>
                  <a:pt x="1075" y="668502"/>
                  <a:pt x="0" y="513428"/>
                </a:cubicBezTo>
                <a:cubicBezTo>
                  <a:pt x="-1075" y="358354"/>
                  <a:pt x="59381" y="205168"/>
                  <a:pt x="0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72000"/>
            </a:scheme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129331922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C. 8000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+ 20 + 1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B03E504-5F0B-4F19-9AFE-70EDF876E529}"/>
              </a:ext>
            </a:extLst>
          </p:cNvPr>
          <p:cNvSpPr/>
          <p:nvPr/>
        </p:nvSpPr>
        <p:spPr>
          <a:xfrm>
            <a:off x="2967342" y="2987178"/>
            <a:ext cx="6257311" cy="1098093"/>
          </a:xfrm>
          <a:custGeom>
            <a:avLst/>
            <a:gdLst>
              <a:gd name="connsiteX0" fmla="*/ 0 w 6257311"/>
              <a:gd name="connsiteY0" fmla="*/ 0 h 1098093"/>
              <a:gd name="connsiteX1" fmla="*/ 693993 w 6257311"/>
              <a:gd name="connsiteY1" fmla="*/ 0 h 1098093"/>
              <a:gd name="connsiteX2" fmla="*/ 1075120 w 6257311"/>
              <a:gd name="connsiteY2" fmla="*/ 0 h 1098093"/>
              <a:gd name="connsiteX3" fmla="*/ 1769112 w 6257311"/>
              <a:gd name="connsiteY3" fmla="*/ 0 h 1098093"/>
              <a:gd name="connsiteX4" fmla="*/ 2400532 w 6257311"/>
              <a:gd name="connsiteY4" fmla="*/ 0 h 1098093"/>
              <a:gd name="connsiteX5" fmla="*/ 3031952 w 6257311"/>
              <a:gd name="connsiteY5" fmla="*/ 0 h 1098093"/>
              <a:gd name="connsiteX6" fmla="*/ 3725944 w 6257311"/>
              <a:gd name="connsiteY6" fmla="*/ 0 h 1098093"/>
              <a:gd name="connsiteX7" fmla="*/ 4419937 w 6257311"/>
              <a:gd name="connsiteY7" fmla="*/ 0 h 1098093"/>
              <a:gd name="connsiteX8" fmla="*/ 5051357 w 6257311"/>
              <a:gd name="connsiteY8" fmla="*/ 0 h 1098093"/>
              <a:gd name="connsiteX9" fmla="*/ 5682776 w 6257311"/>
              <a:gd name="connsiteY9" fmla="*/ 0 h 1098093"/>
              <a:gd name="connsiteX10" fmla="*/ 6257311 w 6257311"/>
              <a:gd name="connsiteY10" fmla="*/ 0 h 1098093"/>
              <a:gd name="connsiteX11" fmla="*/ 6257311 w 6257311"/>
              <a:gd name="connsiteY11" fmla="*/ 527085 h 1098093"/>
              <a:gd name="connsiteX12" fmla="*/ 6257311 w 6257311"/>
              <a:gd name="connsiteY12" fmla="*/ 1098093 h 1098093"/>
              <a:gd name="connsiteX13" fmla="*/ 5813611 w 6257311"/>
              <a:gd name="connsiteY13" fmla="*/ 1098093 h 1098093"/>
              <a:gd name="connsiteX14" fmla="*/ 5307337 w 6257311"/>
              <a:gd name="connsiteY14" fmla="*/ 1098093 h 1098093"/>
              <a:gd name="connsiteX15" fmla="*/ 4675918 w 6257311"/>
              <a:gd name="connsiteY15" fmla="*/ 1098093 h 1098093"/>
              <a:gd name="connsiteX16" fmla="*/ 3981925 w 6257311"/>
              <a:gd name="connsiteY16" fmla="*/ 1098093 h 1098093"/>
              <a:gd name="connsiteX17" fmla="*/ 3600798 w 6257311"/>
              <a:gd name="connsiteY17" fmla="*/ 1098093 h 1098093"/>
              <a:gd name="connsiteX18" fmla="*/ 2906805 w 6257311"/>
              <a:gd name="connsiteY18" fmla="*/ 1098093 h 1098093"/>
              <a:gd name="connsiteX19" fmla="*/ 2525678 w 6257311"/>
              <a:gd name="connsiteY19" fmla="*/ 1098093 h 1098093"/>
              <a:gd name="connsiteX20" fmla="*/ 1956832 w 6257311"/>
              <a:gd name="connsiteY20" fmla="*/ 1098093 h 1098093"/>
              <a:gd name="connsiteX21" fmla="*/ 1262839 w 6257311"/>
              <a:gd name="connsiteY21" fmla="*/ 1098093 h 1098093"/>
              <a:gd name="connsiteX22" fmla="*/ 756566 w 6257311"/>
              <a:gd name="connsiteY22" fmla="*/ 1098093 h 1098093"/>
              <a:gd name="connsiteX23" fmla="*/ 0 w 6257311"/>
              <a:gd name="connsiteY23" fmla="*/ 1098093 h 1098093"/>
              <a:gd name="connsiteX24" fmla="*/ 0 w 6257311"/>
              <a:gd name="connsiteY24" fmla="*/ 571008 h 1098093"/>
              <a:gd name="connsiteX25" fmla="*/ 0 w 6257311"/>
              <a:gd name="connsiteY25" fmla="*/ 0 h 109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257311" h="1098093" fill="none" extrusionOk="0">
                <a:moveTo>
                  <a:pt x="0" y="0"/>
                </a:moveTo>
                <a:cubicBezTo>
                  <a:pt x="274829" y="-48926"/>
                  <a:pt x="546522" y="43234"/>
                  <a:pt x="693993" y="0"/>
                </a:cubicBezTo>
                <a:cubicBezTo>
                  <a:pt x="841464" y="-43234"/>
                  <a:pt x="897428" y="41747"/>
                  <a:pt x="1075120" y="0"/>
                </a:cubicBezTo>
                <a:cubicBezTo>
                  <a:pt x="1252812" y="-41747"/>
                  <a:pt x="1577177" y="21535"/>
                  <a:pt x="1769112" y="0"/>
                </a:cubicBezTo>
                <a:cubicBezTo>
                  <a:pt x="1961047" y="-21535"/>
                  <a:pt x="2206503" y="29570"/>
                  <a:pt x="2400532" y="0"/>
                </a:cubicBezTo>
                <a:cubicBezTo>
                  <a:pt x="2594561" y="-29570"/>
                  <a:pt x="2830066" y="4485"/>
                  <a:pt x="3031952" y="0"/>
                </a:cubicBezTo>
                <a:cubicBezTo>
                  <a:pt x="3233838" y="-4485"/>
                  <a:pt x="3465901" y="58130"/>
                  <a:pt x="3725944" y="0"/>
                </a:cubicBezTo>
                <a:cubicBezTo>
                  <a:pt x="3985987" y="-58130"/>
                  <a:pt x="4257949" y="51312"/>
                  <a:pt x="4419937" y="0"/>
                </a:cubicBezTo>
                <a:cubicBezTo>
                  <a:pt x="4581925" y="-51312"/>
                  <a:pt x="4868431" y="10669"/>
                  <a:pt x="5051357" y="0"/>
                </a:cubicBezTo>
                <a:cubicBezTo>
                  <a:pt x="5234283" y="-10669"/>
                  <a:pt x="5367574" y="23112"/>
                  <a:pt x="5682776" y="0"/>
                </a:cubicBezTo>
                <a:cubicBezTo>
                  <a:pt x="5997978" y="-23112"/>
                  <a:pt x="6059515" y="28427"/>
                  <a:pt x="6257311" y="0"/>
                </a:cubicBezTo>
                <a:cubicBezTo>
                  <a:pt x="6268640" y="150876"/>
                  <a:pt x="6203809" y="270476"/>
                  <a:pt x="6257311" y="527085"/>
                </a:cubicBezTo>
                <a:cubicBezTo>
                  <a:pt x="6310813" y="783695"/>
                  <a:pt x="6204366" y="862915"/>
                  <a:pt x="6257311" y="1098093"/>
                </a:cubicBezTo>
                <a:cubicBezTo>
                  <a:pt x="6128888" y="1120172"/>
                  <a:pt x="5907814" y="1064971"/>
                  <a:pt x="5813611" y="1098093"/>
                </a:cubicBezTo>
                <a:cubicBezTo>
                  <a:pt x="5719408" y="1131215"/>
                  <a:pt x="5467535" y="1071035"/>
                  <a:pt x="5307337" y="1098093"/>
                </a:cubicBezTo>
                <a:cubicBezTo>
                  <a:pt x="5147139" y="1125151"/>
                  <a:pt x="4990012" y="1049300"/>
                  <a:pt x="4675918" y="1098093"/>
                </a:cubicBezTo>
                <a:cubicBezTo>
                  <a:pt x="4361824" y="1146886"/>
                  <a:pt x="4283868" y="1079133"/>
                  <a:pt x="3981925" y="1098093"/>
                </a:cubicBezTo>
                <a:cubicBezTo>
                  <a:pt x="3679982" y="1117053"/>
                  <a:pt x="3683213" y="1056980"/>
                  <a:pt x="3600798" y="1098093"/>
                </a:cubicBezTo>
                <a:cubicBezTo>
                  <a:pt x="3518383" y="1139206"/>
                  <a:pt x="3160575" y="1034417"/>
                  <a:pt x="2906805" y="1098093"/>
                </a:cubicBezTo>
                <a:cubicBezTo>
                  <a:pt x="2653035" y="1161769"/>
                  <a:pt x="2627897" y="1065516"/>
                  <a:pt x="2525678" y="1098093"/>
                </a:cubicBezTo>
                <a:cubicBezTo>
                  <a:pt x="2423459" y="1130670"/>
                  <a:pt x="2217741" y="1082863"/>
                  <a:pt x="1956832" y="1098093"/>
                </a:cubicBezTo>
                <a:cubicBezTo>
                  <a:pt x="1695923" y="1113323"/>
                  <a:pt x="1430247" y="1093124"/>
                  <a:pt x="1262839" y="1098093"/>
                </a:cubicBezTo>
                <a:cubicBezTo>
                  <a:pt x="1095431" y="1103062"/>
                  <a:pt x="862336" y="1063917"/>
                  <a:pt x="756566" y="1098093"/>
                </a:cubicBezTo>
                <a:cubicBezTo>
                  <a:pt x="650796" y="1132269"/>
                  <a:pt x="377195" y="1079006"/>
                  <a:pt x="0" y="1098093"/>
                </a:cubicBezTo>
                <a:cubicBezTo>
                  <a:pt x="-58890" y="953462"/>
                  <a:pt x="25156" y="767133"/>
                  <a:pt x="0" y="571008"/>
                </a:cubicBezTo>
                <a:cubicBezTo>
                  <a:pt x="-25156" y="374883"/>
                  <a:pt x="9169" y="273903"/>
                  <a:pt x="0" y="0"/>
                </a:cubicBezTo>
                <a:close/>
              </a:path>
              <a:path w="6257311" h="1098093" stroke="0" extrusionOk="0">
                <a:moveTo>
                  <a:pt x="0" y="0"/>
                </a:moveTo>
                <a:cubicBezTo>
                  <a:pt x="196232" y="-60924"/>
                  <a:pt x="474048" y="11723"/>
                  <a:pt x="631420" y="0"/>
                </a:cubicBezTo>
                <a:cubicBezTo>
                  <a:pt x="788792" y="-11723"/>
                  <a:pt x="1080456" y="37852"/>
                  <a:pt x="1200266" y="0"/>
                </a:cubicBezTo>
                <a:cubicBezTo>
                  <a:pt x="1320076" y="-37852"/>
                  <a:pt x="1482280" y="27459"/>
                  <a:pt x="1581393" y="0"/>
                </a:cubicBezTo>
                <a:cubicBezTo>
                  <a:pt x="1680506" y="-27459"/>
                  <a:pt x="1978102" y="74442"/>
                  <a:pt x="2212813" y="0"/>
                </a:cubicBezTo>
                <a:cubicBezTo>
                  <a:pt x="2447524" y="-74442"/>
                  <a:pt x="2561230" y="47535"/>
                  <a:pt x="2781659" y="0"/>
                </a:cubicBezTo>
                <a:cubicBezTo>
                  <a:pt x="3002088" y="-47535"/>
                  <a:pt x="3076004" y="53379"/>
                  <a:pt x="3287933" y="0"/>
                </a:cubicBezTo>
                <a:cubicBezTo>
                  <a:pt x="3499862" y="-53379"/>
                  <a:pt x="3586721" y="46956"/>
                  <a:pt x="3731633" y="0"/>
                </a:cubicBezTo>
                <a:cubicBezTo>
                  <a:pt x="3876545" y="-46956"/>
                  <a:pt x="4056438" y="52240"/>
                  <a:pt x="4237906" y="0"/>
                </a:cubicBezTo>
                <a:cubicBezTo>
                  <a:pt x="4419374" y="-52240"/>
                  <a:pt x="4744111" y="66942"/>
                  <a:pt x="4931899" y="0"/>
                </a:cubicBezTo>
                <a:cubicBezTo>
                  <a:pt x="5119687" y="-66942"/>
                  <a:pt x="5261962" y="30451"/>
                  <a:pt x="5500745" y="0"/>
                </a:cubicBezTo>
                <a:cubicBezTo>
                  <a:pt x="5739528" y="-30451"/>
                  <a:pt x="6064856" y="89929"/>
                  <a:pt x="6257311" y="0"/>
                </a:cubicBezTo>
                <a:cubicBezTo>
                  <a:pt x="6280901" y="154538"/>
                  <a:pt x="6221791" y="364233"/>
                  <a:pt x="6257311" y="560027"/>
                </a:cubicBezTo>
                <a:cubicBezTo>
                  <a:pt x="6292831" y="755821"/>
                  <a:pt x="6236735" y="877710"/>
                  <a:pt x="6257311" y="1098093"/>
                </a:cubicBezTo>
                <a:cubicBezTo>
                  <a:pt x="6084220" y="1151593"/>
                  <a:pt x="5895926" y="1041582"/>
                  <a:pt x="5751038" y="1098093"/>
                </a:cubicBezTo>
                <a:cubicBezTo>
                  <a:pt x="5606150" y="1154604"/>
                  <a:pt x="5453989" y="1050811"/>
                  <a:pt x="5307337" y="1098093"/>
                </a:cubicBezTo>
                <a:cubicBezTo>
                  <a:pt x="5160685" y="1145375"/>
                  <a:pt x="4945283" y="1089120"/>
                  <a:pt x="4675918" y="1098093"/>
                </a:cubicBezTo>
                <a:cubicBezTo>
                  <a:pt x="4406553" y="1107066"/>
                  <a:pt x="4240098" y="1078046"/>
                  <a:pt x="4107071" y="1098093"/>
                </a:cubicBezTo>
                <a:cubicBezTo>
                  <a:pt x="3974044" y="1118140"/>
                  <a:pt x="3894931" y="1087054"/>
                  <a:pt x="3725944" y="1098093"/>
                </a:cubicBezTo>
                <a:cubicBezTo>
                  <a:pt x="3556957" y="1109132"/>
                  <a:pt x="3508489" y="1082875"/>
                  <a:pt x="3344817" y="1098093"/>
                </a:cubicBezTo>
                <a:cubicBezTo>
                  <a:pt x="3181145" y="1113311"/>
                  <a:pt x="2955496" y="1072684"/>
                  <a:pt x="2650824" y="1098093"/>
                </a:cubicBezTo>
                <a:cubicBezTo>
                  <a:pt x="2346152" y="1123502"/>
                  <a:pt x="2322083" y="1057021"/>
                  <a:pt x="2019405" y="1098093"/>
                </a:cubicBezTo>
                <a:cubicBezTo>
                  <a:pt x="1716727" y="1139165"/>
                  <a:pt x="1745736" y="1078351"/>
                  <a:pt x="1638278" y="1098093"/>
                </a:cubicBezTo>
                <a:cubicBezTo>
                  <a:pt x="1530820" y="1117835"/>
                  <a:pt x="1409072" y="1046196"/>
                  <a:pt x="1194578" y="1098093"/>
                </a:cubicBezTo>
                <a:cubicBezTo>
                  <a:pt x="980084" y="1149990"/>
                  <a:pt x="809674" y="1085339"/>
                  <a:pt x="688304" y="1098093"/>
                </a:cubicBezTo>
                <a:cubicBezTo>
                  <a:pt x="566934" y="1110847"/>
                  <a:pt x="187925" y="1074493"/>
                  <a:pt x="0" y="1098093"/>
                </a:cubicBezTo>
                <a:cubicBezTo>
                  <a:pt x="-41732" y="951719"/>
                  <a:pt x="39809" y="706898"/>
                  <a:pt x="0" y="549047"/>
                </a:cubicBezTo>
                <a:cubicBezTo>
                  <a:pt x="-39809" y="391196"/>
                  <a:pt x="1349" y="158665"/>
                  <a:pt x="0" y="0"/>
                </a:cubicBezTo>
                <a:close/>
              </a:path>
            </a:pathLst>
          </a:custGeom>
          <a:solidFill>
            <a:srgbClr val="FFFF00">
              <a:alpha val="72000"/>
            </a:srgbClr>
          </a:solidFill>
          <a:ln w="28575" cap="flat" cmpd="sng" algn="ctr">
            <a:solidFill>
              <a:schemeClr val="bg1"/>
            </a:solidFill>
            <a:prstDash val="sysDot"/>
            <a:miter lim="800000"/>
            <a:extLst>
              <a:ext uri="{C807C97D-BFC1-408E-A445-0C87EB9F89A2}">
                <ask:lineSketchStyleProps xmlns:ask="http://schemas.microsoft.com/office/drawing/2018/sketchyshapes" sd="226693153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A. 8000 + 200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+ 1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E4321E-9C93-4AA5-B296-57737CFBD51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146" y="4591597"/>
            <a:ext cx="807556" cy="77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3F6197-9658-4EC1-BAE1-EDF0B5486445}"/>
              </a:ext>
            </a:extLst>
          </p:cNvPr>
          <p:cNvSpPr/>
          <p:nvPr/>
        </p:nvSpPr>
        <p:spPr>
          <a:xfrm>
            <a:off x="1570196" y="722901"/>
            <a:ext cx="8232712" cy="1600240"/>
          </a:xfrm>
          <a:prstGeom prst="rect">
            <a:avLst/>
          </a:prstGeom>
          <a:noFill/>
        </p:spPr>
        <p:txBody>
          <a:bodyPr wrap="square" lIns="121725" tIns="60862" rIns="121725" bIns="60862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Câu 3: Viết số sau thành tổng: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8021= …….</a:t>
            </a:r>
            <a:r>
              <a:rPr lang="en-US" sz="440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 </a:t>
            </a: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CD8C934-2802-48BE-B746-D0AB29F326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925" y="5885045"/>
            <a:ext cx="798097" cy="782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56EA890-9A06-4DA7-99EA-95B5576ED7E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485" y="3134096"/>
            <a:ext cx="804869" cy="775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769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63A75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488</Words>
  <Application>Microsoft Office PowerPoint</Application>
  <PresentationFormat>Widescreen</PresentationFormat>
  <Paragraphs>132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32" baseType="lpstr">
      <vt:lpstr>#9Slide05 Aphrodite Pro</vt:lpstr>
      <vt:lpstr>#9Slide07 HoneyCream</vt:lpstr>
      <vt:lpstr>#9Slide07 IcielStormtrooper</vt:lpstr>
      <vt:lpstr>Arial</vt:lpstr>
      <vt:lpstr>Arial Black</vt:lpstr>
      <vt:lpstr>Calibri</vt:lpstr>
      <vt:lpstr>Calibri Light</vt:lpstr>
      <vt:lpstr>SVN-Newton</vt:lpstr>
      <vt:lpstr>Times New Roman</vt:lpstr>
      <vt:lpstr>UTM Avo</vt:lpstr>
      <vt:lpstr>UTM Azuki</vt:lpstr>
      <vt:lpstr>UTM Guanine</vt:lpstr>
      <vt:lpstr>UTM Showcard</vt:lpstr>
      <vt:lpstr>UTM Swashes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MĂNGNONTEAMS</cp:keywords>
  <cp:lastModifiedBy>Nguyễn Thị Diệu Hiền_GV</cp:lastModifiedBy>
  <cp:revision>22</cp:revision>
  <dcterms:created xsi:type="dcterms:W3CDTF">2022-05-04T07:44:18Z</dcterms:created>
  <dcterms:modified xsi:type="dcterms:W3CDTF">2022-08-13T16:01:55Z</dcterms:modified>
</cp:coreProperties>
</file>