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312" r:id="rId4"/>
    <p:sldId id="314" r:id="rId5"/>
    <p:sldId id="315" r:id="rId6"/>
    <p:sldId id="257" r:id="rId7"/>
    <p:sldId id="282" r:id="rId8"/>
    <p:sldId id="316" r:id="rId9"/>
    <p:sldId id="317" r:id="rId10"/>
    <p:sldId id="318" r:id="rId11"/>
    <p:sldId id="319" r:id="rId12"/>
    <p:sldId id="320" r:id="rId13"/>
    <p:sldId id="321" r:id="rId14"/>
    <p:sldId id="325" r:id="rId15"/>
    <p:sldId id="327" r:id="rId16"/>
    <p:sldId id="328" r:id="rId17"/>
    <p:sldId id="329" r:id="rId18"/>
    <p:sldId id="330" r:id="rId19"/>
    <p:sldId id="331" r:id="rId20"/>
    <p:sldId id="332" r:id="rId21"/>
    <p:sldId id="258" r:id="rId22"/>
    <p:sldId id="323" r:id="rId23"/>
    <p:sldId id="265" r:id="rId24"/>
    <p:sldId id="266" r:id="rId25"/>
    <p:sldId id="267" r:id="rId26"/>
    <p:sldId id="268" r:id="rId27"/>
    <p:sldId id="269" r:id="rId28"/>
    <p:sldId id="286" r:id="rId29"/>
  </p:sldIdLst>
  <p:sldSz cx="9144000" cy="5143500" type="screen16x9"/>
  <p:notesSz cx="6858000" cy="9144000"/>
  <p:custDataLst>
    <p:tags r:id="rId3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3"/>
    <a:srgbClr val="3B8B04"/>
    <a:srgbClr val="99FFCC"/>
    <a:srgbClr val="00FF00"/>
    <a:srgbClr val="E7E987"/>
    <a:srgbClr val="FF7C25"/>
    <a:srgbClr val="46014E"/>
    <a:srgbClr val="FF6600"/>
    <a:srgbClr val="FFC0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7" autoAdjust="0"/>
    <p:restoredTop sz="94660"/>
  </p:normalViewPr>
  <p:slideViewPr>
    <p:cSldViewPr snapToGrid="0">
      <p:cViewPr>
        <p:scale>
          <a:sx n="66" d="100"/>
          <a:sy n="66" d="100"/>
        </p:scale>
        <p:origin x="-1906" y="-7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45587-0055-4914-8829-4A0D1EF2111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04D2F-D20E-4382-B1FB-A1CC6AB47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5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17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159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334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124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565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606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047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325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947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748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755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45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17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51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67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2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706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185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84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776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892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614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217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28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149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9398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966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08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66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13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26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55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92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4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0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94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79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70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jp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jp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30.png"/><Relationship Id="rId4" Type="http://schemas.openxmlformats.org/officeDocument/2006/relationships/image" Target="../media/image2.jp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g"/><Relationship Id="rId7" Type="http://schemas.microsoft.com/office/2007/relationships/hdphoto" Target="../media/hdphoto7.wdp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7.png"/><Relationship Id="rId5" Type="http://schemas.openxmlformats.org/officeDocument/2006/relationships/image" Target="../media/image8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22.xml"/><Relationship Id="rId18" Type="http://schemas.openxmlformats.org/officeDocument/2006/relationships/image" Target="../media/image46.png"/><Relationship Id="rId26" Type="http://schemas.openxmlformats.org/officeDocument/2006/relationships/image" Target="../media/image51.png"/><Relationship Id="rId3" Type="http://schemas.openxmlformats.org/officeDocument/2006/relationships/audio" Target="../media/audio2.wav"/><Relationship Id="rId21" Type="http://schemas.openxmlformats.org/officeDocument/2006/relationships/slide" Target="slide26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slide" Target="slide24.xml"/><Relationship Id="rId25" Type="http://schemas.microsoft.com/office/2007/relationships/hdphoto" Target="../media/hdphoto8.wdp"/><Relationship Id="rId2" Type="http://schemas.openxmlformats.org/officeDocument/2006/relationships/audio" Target="../media/audio1.wav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audio" Target="../media/audio5.wav"/><Relationship Id="rId11" Type="http://schemas.openxmlformats.org/officeDocument/2006/relationships/image" Target="../media/image42.png"/><Relationship Id="rId24" Type="http://schemas.openxmlformats.org/officeDocument/2006/relationships/image" Target="../media/image50.png"/><Relationship Id="rId5" Type="http://schemas.openxmlformats.org/officeDocument/2006/relationships/audio" Target="../media/audio4.wav"/><Relationship Id="rId15" Type="http://schemas.openxmlformats.org/officeDocument/2006/relationships/slide" Target="slide23.xml"/><Relationship Id="rId23" Type="http://schemas.openxmlformats.org/officeDocument/2006/relationships/image" Target="../media/image49.jpeg"/><Relationship Id="rId28" Type="http://schemas.openxmlformats.org/officeDocument/2006/relationships/image" Target="../media/image52.png"/><Relationship Id="rId10" Type="http://schemas.openxmlformats.org/officeDocument/2006/relationships/image" Target="../media/image41.gif"/><Relationship Id="rId19" Type="http://schemas.openxmlformats.org/officeDocument/2006/relationships/slide" Target="slide25.xml"/><Relationship Id="rId4" Type="http://schemas.openxmlformats.org/officeDocument/2006/relationships/audio" Target="../media/audio3.wav"/><Relationship Id="rId9" Type="http://schemas.openxmlformats.org/officeDocument/2006/relationships/image" Target="../media/image40.gif"/><Relationship Id="rId14" Type="http://schemas.openxmlformats.org/officeDocument/2006/relationships/image" Target="../media/image44.png"/><Relationship Id="rId22" Type="http://schemas.openxmlformats.org/officeDocument/2006/relationships/image" Target="../media/image48.png"/><Relationship Id="rId27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0.png"/><Relationship Id="rId3" Type="http://schemas.openxmlformats.org/officeDocument/2006/relationships/audio" Target="../media/audio6.wav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slide" Target="slide21.xml"/><Relationship Id="rId4" Type="http://schemas.openxmlformats.org/officeDocument/2006/relationships/audio" Target="../media/audio7.wav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0.png"/><Relationship Id="rId3" Type="http://schemas.openxmlformats.org/officeDocument/2006/relationships/audio" Target="../media/audio7.wav"/><Relationship Id="rId7" Type="http://schemas.openxmlformats.org/officeDocument/2006/relationships/image" Target="../media/image64.png"/><Relationship Id="rId12" Type="http://schemas.openxmlformats.org/officeDocument/2006/relationships/image" Target="../media/image5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11" Type="http://schemas.openxmlformats.org/officeDocument/2006/relationships/image" Target="../media/image54.png"/><Relationship Id="rId5" Type="http://schemas.openxmlformats.org/officeDocument/2006/relationships/image" Target="../media/image62.png"/><Relationship Id="rId10" Type="http://schemas.openxmlformats.org/officeDocument/2006/relationships/slide" Target="slide21.xml"/><Relationship Id="rId4" Type="http://schemas.openxmlformats.org/officeDocument/2006/relationships/image" Target="../media/image53.png"/><Relationship Id="rId9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4.png"/><Relationship Id="rId3" Type="http://schemas.openxmlformats.org/officeDocument/2006/relationships/audio" Target="../media/audio7.wav"/><Relationship Id="rId7" Type="http://schemas.openxmlformats.org/officeDocument/2006/relationships/image" Target="../media/image67.png"/><Relationship Id="rId12" Type="http://schemas.openxmlformats.org/officeDocument/2006/relationships/slide" Target="slide21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png"/><Relationship Id="rId11" Type="http://schemas.openxmlformats.org/officeDocument/2006/relationships/image" Target="../media/image71.png"/><Relationship Id="rId5" Type="http://schemas.openxmlformats.org/officeDocument/2006/relationships/image" Target="../media/image59.png"/><Relationship Id="rId10" Type="http://schemas.openxmlformats.org/officeDocument/2006/relationships/image" Target="../media/image70.png"/><Relationship Id="rId4" Type="http://schemas.openxmlformats.org/officeDocument/2006/relationships/image" Target="../media/image53.png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7.wav"/><Relationship Id="rId7" Type="http://schemas.openxmlformats.org/officeDocument/2006/relationships/image" Target="../media/image5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21.xml"/><Relationship Id="rId5" Type="http://schemas.openxmlformats.org/officeDocument/2006/relationships/image" Target="../media/image72.png"/><Relationship Id="rId4" Type="http://schemas.openxmlformats.org/officeDocument/2006/relationships/image" Target="../media/image53.png"/><Relationship Id="rId9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60.png"/><Relationship Id="rId3" Type="http://schemas.openxmlformats.org/officeDocument/2006/relationships/audio" Target="../media/audio7.wav"/><Relationship Id="rId7" Type="http://schemas.openxmlformats.org/officeDocument/2006/relationships/image" Target="../media/image75.png"/><Relationship Id="rId12" Type="http://schemas.openxmlformats.org/officeDocument/2006/relationships/image" Target="../media/image5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png"/><Relationship Id="rId11" Type="http://schemas.openxmlformats.org/officeDocument/2006/relationships/image" Target="../media/image54.png"/><Relationship Id="rId5" Type="http://schemas.openxmlformats.org/officeDocument/2006/relationships/image" Target="../media/image73.png"/><Relationship Id="rId10" Type="http://schemas.openxmlformats.org/officeDocument/2006/relationships/slide" Target="slide21.xml"/><Relationship Id="rId4" Type="http://schemas.openxmlformats.org/officeDocument/2006/relationships/image" Target="../media/image53.png"/><Relationship Id="rId9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.jp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2.jp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jp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77951A1-FE2B-4EC8-8B10-11568A56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4946" y="2793999"/>
            <a:ext cx="2566854" cy="2449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BC657C-7D47-4876-9082-2A2C4A3F6177}"/>
              </a:ext>
            </a:extLst>
          </p:cNvPr>
          <p:cNvSpPr/>
          <p:nvPr/>
        </p:nvSpPr>
        <p:spPr>
          <a:xfrm>
            <a:off x="3734676" y="1264957"/>
            <a:ext cx="16601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lang="en-US" sz="4800" b="1" u="sng" cap="none" spc="0">
              <a:ln w="22225">
                <a:solidFill>
                  <a:srgbClr val="00B050"/>
                </a:solidFill>
                <a:prstDash val="solid"/>
              </a:ln>
              <a:solidFill>
                <a:srgbClr val="00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xmlns="" id="{7EA28363-2FAF-4475-9F9D-FB529C29AD8C}"/>
              </a:ext>
            </a:extLst>
          </p:cNvPr>
          <p:cNvSpPr txBox="1"/>
          <p:nvPr/>
        </p:nvSpPr>
        <p:spPr>
          <a:xfrm>
            <a:off x="2082801" y="2243487"/>
            <a:ext cx="5173132" cy="1348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000" b="1" smtClean="0">
                <a:ln w="28575">
                  <a:solidFill>
                    <a:srgbClr val="FF0000"/>
                  </a:solidFill>
                </a:ln>
                <a:solidFill>
                  <a:srgbClr val="FF669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PHÂN SỐ THẬP PHÂN</a:t>
            </a:r>
            <a:endParaRPr lang="zh-CN" altLang="en-US" sz="4000" b="1" dirty="0">
              <a:ln w="28575">
                <a:solidFill>
                  <a:srgbClr val="FF0000"/>
                </a:solidFill>
              </a:ln>
              <a:solidFill>
                <a:srgbClr val="FF669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7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13B4596-388C-47DC-B1F7-2EB8E7F6E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xmlns="" id="{9B8D8B69-09BF-40E9-BF11-8A89593085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7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D665956-8E4F-4156-96A0-50E4E9C2E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xmlns="" id="{B4EBF6F2-C7C6-47D2-BC30-D29BBF3C7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>
            <a:hlinkClick r:id="" action="ppaction://media"/>
            <a:extLst>
              <a:ext uri="{FF2B5EF4-FFF2-40B4-BE49-F238E27FC236}">
                <a16:creationId xmlns:a16="http://schemas.microsoft.com/office/drawing/2014/main" xmlns="" id="{671D97D4-351F-4632-A15C-9BFF406B843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593.855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803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3A3B105-3F23-4D51-8900-2C99A96FA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0" name="文本框 8">
            <a:extLst>
              <a:ext uri="{FF2B5EF4-FFF2-40B4-BE49-F238E27FC236}">
                <a16:creationId xmlns:a16="http://schemas.microsoft.com/office/drawing/2014/main" xmlns="" id="{EE61E8FF-482E-45EC-B0E6-11E9561C9290}"/>
              </a:ext>
            </a:extLst>
          </p:cNvPr>
          <p:cNvSpPr txBox="1"/>
          <p:nvPr/>
        </p:nvSpPr>
        <p:spPr>
          <a:xfrm>
            <a:off x="2226091" y="1589517"/>
            <a:ext cx="5020733" cy="164474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7200" b="1" smtClean="0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LUYỆN TẬP</a:t>
            </a:r>
            <a:endParaRPr lang="zh-CN" altLang="en-US" sz="7200" b="1" dirty="0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VNI-Dom" pitchFamily="2" charset="0"/>
              <a:ea typeface="inpin heiti" charset="-122"/>
            </a:endParaRPr>
          </a:p>
        </p:txBody>
      </p:sp>
      <p:pic>
        <p:nvPicPr>
          <p:cNvPr id="4100" name="Picture 4" descr="Premium Vector | Happy cute little kid girl study math">
            <a:extLst>
              <a:ext uri="{FF2B5EF4-FFF2-40B4-BE49-F238E27FC236}">
                <a16:creationId xmlns:a16="http://schemas.microsoft.com/office/drawing/2014/main" xmlns="" id="{E86696DE-B7EB-4BBD-93A4-AD9309732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409288" y="-34423"/>
            <a:ext cx="5747808" cy="70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99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3D06D1F-CE5D-443B-8187-20F7BD1B4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xmlns="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F122AE68-EB97-43E6-B9E7-D256B3BE2FFE}"/>
                  </a:ext>
                </a:extLst>
              </p:cNvPr>
              <p:cNvSpPr/>
              <p:nvPr/>
            </p:nvSpPr>
            <p:spPr>
              <a:xfrm>
                <a:off x="2014245" y="755526"/>
                <a:ext cx="6389891" cy="213603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Đọc các phân số sau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𝟔𝟐𝟓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𝟐𝟎𝟎𝟓</m:t>
                        </m:r>
                      </m:num>
                      <m:den>
                        <m:r>
                          <a:rPr lang="en-US" sz="54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en-US" sz="5400" b="1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lang="en-US" sz="54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245" y="755526"/>
                <a:ext cx="6389891" cy="2136034"/>
              </a:xfrm>
              <a:prstGeom prst="rect">
                <a:avLst/>
              </a:prstGeom>
              <a:blipFill>
                <a:blip r:embed="rId7"/>
                <a:stretch>
                  <a:fillRect l="-1430" t="-8857" r="-1716" b="-11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xmlns="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8901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32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Group 155">
                <a:extLst>
                  <a:ext uri="{FF2B5EF4-FFF2-40B4-BE49-F238E27FC236}">
                    <a16:creationId xmlns:a16="http://schemas.microsoft.com/office/drawing/2014/main" xmlns="" id="{788B7814-85AD-40E5-8F58-A2F09AE172E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17921657"/>
                  </p:ext>
                </p:extLst>
              </p:nvPr>
            </p:nvGraphicFramePr>
            <p:xfrm>
              <a:off x="435747" y="186096"/>
              <a:ext cx="8491685" cy="4807968"/>
            </p:xfrm>
            <a:graphic>
              <a:graphicData uri="http://schemas.openxmlformats.org/drawingml/2006/table">
                <a:tbl>
                  <a:tblPr/>
                  <a:tblGrid>
                    <a:gridCol w="2918467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5573218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</a:tblGrid>
                  <a:tr h="1084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r>
                            <a:rPr lang="en-GB" altLang="zh-CN" sz="3600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altLang="zh-CN" sz="3600" b="1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số</a:t>
                          </a:r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thập </a:t>
                          </a:r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endParaRPr lang="zh-CN" altLang="en-US" sz="3600" b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Đọc</a:t>
                          </a:r>
                          <a:endParaRPr lang="zh-CN" altLang="en-US" sz="36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𝟗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vi-VN" sz="2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𝟐𝟏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𝟔𝟐𝟓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𝟐𝟎𝟎𝟓</m:t>
                                    </m:r>
                                  </m:num>
                                  <m:den>
                                    <m:r>
                                      <a:rPr lang="en-US" sz="2800" b="1" i="1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𝟏𝟎𝟎𝟎</m:t>
                                    </m:r>
                                    <m:r>
                                      <a:rPr lang="en-US" sz="2800" b="1" i="1" smtClean="0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vi-VN" sz="2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Group 155">
                <a:extLst>
                  <a:ext uri="{FF2B5EF4-FFF2-40B4-BE49-F238E27FC236}">
                    <a16:creationId xmlns:a16="http://schemas.microsoft.com/office/drawing/2014/main" id="{788B7814-85AD-40E5-8F58-A2F09AE172E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17921657"/>
                  </p:ext>
                </p:extLst>
              </p:nvPr>
            </p:nvGraphicFramePr>
            <p:xfrm>
              <a:off x="435747" y="186096"/>
              <a:ext cx="8491685" cy="4807968"/>
            </p:xfrm>
            <a:graphic>
              <a:graphicData uri="http://schemas.openxmlformats.org/drawingml/2006/table">
                <a:tbl>
                  <a:tblPr/>
                  <a:tblGrid>
                    <a:gridCol w="291846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57321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1886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r>
                            <a:rPr lang="en-GB" altLang="zh-CN" sz="3600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altLang="zh-CN" sz="3600" b="1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số</a:t>
                          </a:r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thập </a:t>
                          </a:r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endParaRPr lang="zh-CN" altLang="en-US" sz="3600" b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Đọc</a:t>
                          </a:r>
                          <a:endParaRPr lang="zh-CN" altLang="en-US" sz="36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142282" r="-192067" b="-3020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242282" r="-192067" b="-2020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344595" r="-192067" b="-1033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441611" r="-192067" b="-2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文本框 5">
            <a:extLst>
              <a:ext uri="{FF2B5EF4-FFF2-40B4-BE49-F238E27FC236}">
                <a16:creationId xmlns:a16="http://schemas.microsoft.com/office/drawing/2014/main" xmlns="" id="{66CAF7BB-6ED2-4387-B94D-0DA0F47C4903}"/>
              </a:ext>
            </a:extLst>
          </p:cNvPr>
          <p:cNvSpPr txBox="1"/>
          <p:nvPr/>
        </p:nvSpPr>
        <p:spPr>
          <a:xfrm>
            <a:off x="3347245" y="1561933"/>
            <a:ext cx="5178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Chín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mười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xmlns="" id="{066AD508-3A0B-4F7D-AA54-339EB44FDB20}"/>
              </a:ext>
            </a:extLst>
          </p:cNvPr>
          <p:cNvSpPr txBox="1"/>
          <p:nvPr/>
        </p:nvSpPr>
        <p:spPr>
          <a:xfrm>
            <a:off x="3347245" y="2457046"/>
            <a:ext cx="626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mươi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mốt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xmlns="" id="{77EDBF14-00DC-4A20-AE5F-6D38365FF8E0}"/>
              </a:ext>
            </a:extLst>
          </p:cNvPr>
          <p:cNvSpPr txBox="1"/>
          <p:nvPr/>
        </p:nvSpPr>
        <p:spPr>
          <a:xfrm>
            <a:off x="3347245" y="4041217"/>
            <a:ext cx="7372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nghìn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không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linh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năm</a:t>
            </a:r>
            <a:r>
              <a:rPr lang="en-GB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GB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triệu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5">
            <a:extLst>
              <a:ext uri="{FF2B5EF4-FFF2-40B4-BE49-F238E27FC236}">
                <a16:creationId xmlns:a16="http://schemas.microsoft.com/office/drawing/2014/main" xmlns="" id="{015C2996-C766-4935-8315-E90B42CBC881}"/>
              </a:ext>
            </a:extLst>
          </p:cNvPr>
          <p:cNvSpPr txBox="1"/>
          <p:nvPr/>
        </p:nvSpPr>
        <p:spPr>
          <a:xfrm>
            <a:off x="3347245" y="3343740"/>
            <a:ext cx="707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Sáu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mươi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lăm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nghìn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0BAD770-F6B0-4981-A516-832927F34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xmlns="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22AE68-EB97-43E6-B9E7-D256B3BE2FFE}"/>
              </a:ext>
            </a:extLst>
          </p:cNvPr>
          <p:cNvSpPr/>
          <p:nvPr/>
        </p:nvSpPr>
        <p:spPr>
          <a:xfrm>
            <a:off x="2397834" y="608048"/>
            <a:ext cx="59280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Viết các phân số thập phân</a:t>
            </a:r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xmlns="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A76DF8-E798-4D04-A211-CB1737205026}"/>
              </a:ext>
            </a:extLst>
          </p:cNvPr>
          <p:cNvSpPr/>
          <p:nvPr/>
        </p:nvSpPr>
        <p:spPr>
          <a:xfrm>
            <a:off x="1755135" y="1232262"/>
            <a:ext cx="701422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Bảy phần mười</a:t>
            </a:r>
          </a:p>
          <a:p>
            <a:pPr algn="ctr"/>
            <a:r>
              <a:rPr lang="en-US" sz="3600" b="1" cap="none" spc="0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Hai mươi phần trăm</a:t>
            </a:r>
          </a:p>
          <a:p>
            <a:pPr algn="ctr"/>
            <a:r>
              <a:rPr lang="en-US" sz="3600" b="1" cap="none" spc="0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Bốn trăm bảy mươi lăm phần nghìn</a:t>
            </a:r>
          </a:p>
          <a:p>
            <a:pPr algn="ctr"/>
            <a:r>
              <a:rPr lang="en-US" sz="3600" b="1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Một phần triệu</a:t>
            </a:r>
            <a:endParaRPr lang="en-US" sz="3600" b="1" cap="none" spc="0">
              <a:ln w="0">
                <a:solidFill>
                  <a:srgbClr val="3B8B04"/>
                </a:solidFill>
              </a:ln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04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FD03DA5-F44B-4447-98FF-6BB371610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graphicFrame>
        <p:nvGraphicFramePr>
          <p:cNvPr id="7" name="Group 155">
            <a:extLst>
              <a:ext uri="{FF2B5EF4-FFF2-40B4-BE49-F238E27FC236}">
                <a16:creationId xmlns:a16="http://schemas.microsoft.com/office/drawing/2014/main" xmlns="" id="{788B7814-85AD-40E5-8F58-A2F09AE172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4520069"/>
              </p:ext>
            </p:extLst>
          </p:nvPr>
        </p:nvGraphicFramePr>
        <p:xfrm>
          <a:off x="435747" y="186096"/>
          <a:ext cx="8491685" cy="4807968"/>
        </p:xfrm>
        <a:graphic>
          <a:graphicData uri="http://schemas.openxmlformats.org/drawingml/2006/table">
            <a:tbl>
              <a:tblPr/>
              <a:tblGrid>
                <a:gridCol w="6354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71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4487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GB" altLang="zh-CN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altLang="zh-CN" sz="3600" b="1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thập </a:t>
                      </a:r>
                      <a:r>
                        <a:rPr lang="en-GB" altLang="zh-CN" sz="3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phân</a:t>
                      </a:r>
                      <a:endParaRPr lang="zh-CN" alt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迷你简卡通" panose="03000509000000000000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Viết</a:t>
                      </a:r>
                      <a:endParaRPr lang="zh-CN" altLang="en-US" sz="3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迷你简卡通" panose="03000509000000000000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112473" marR="112473"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Bảy phần mười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cap="none" spc="0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Hai mươi phần trăm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cap="none" spc="0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Bốn trăm bảy mươi lăm phần nghìn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Một phần triệu</a:t>
                      </a:r>
                      <a:endParaRPr lang="en-US" sz="3200" b="1" cap="none" spc="0">
                        <a:ln w="0">
                          <a:solidFill>
                            <a:srgbClr val="3B8B04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8CCD3798-64EF-4DEC-80F4-DD17F33FD086}"/>
                  </a:ext>
                </a:extLst>
              </p:cNvPr>
              <p:cNvSpPr txBox="1"/>
              <p:nvPr/>
            </p:nvSpPr>
            <p:spPr>
              <a:xfrm>
                <a:off x="5596467" y="1371875"/>
                <a:ext cx="458046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CD3798-64EF-4DEC-80F4-DD17F33FD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467" y="1371875"/>
                <a:ext cx="4580466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EE598A6D-4596-457C-9D5C-EA63ABAD1E61}"/>
                  </a:ext>
                </a:extLst>
              </p:cNvPr>
              <p:cNvSpPr txBox="1"/>
              <p:nvPr/>
            </p:nvSpPr>
            <p:spPr>
              <a:xfrm>
                <a:off x="5596467" y="2269745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598A6D-4596-457C-9D5C-EA63ABAD1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467" y="2269745"/>
                <a:ext cx="4580466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13459645-B382-4C94-98D6-4F9A01D9F627}"/>
                  </a:ext>
                </a:extLst>
              </p:cNvPr>
              <p:cNvSpPr txBox="1"/>
              <p:nvPr/>
            </p:nvSpPr>
            <p:spPr>
              <a:xfrm>
                <a:off x="5613107" y="3191821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𝟒𝟕𝟓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459645-B382-4C94-98D6-4F9A01D9F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07" y="3191821"/>
                <a:ext cx="4580466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D6D34A0A-7A3C-4FCC-9AB1-4D79DDA2982C}"/>
                  </a:ext>
                </a:extLst>
              </p:cNvPr>
              <p:cNvSpPr txBox="1"/>
              <p:nvPr/>
            </p:nvSpPr>
            <p:spPr>
              <a:xfrm>
                <a:off x="5613107" y="4081022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D34A0A-7A3C-4FCC-9AB1-4D79DDA29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07" y="4081022"/>
                <a:ext cx="4580466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35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xmlns="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22AE68-EB97-43E6-B9E7-D256B3BE2FFE}"/>
              </a:ext>
            </a:extLst>
          </p:cNvPr>
          <p:cNvSpPr/>
          <p:nvPr/>
        </p:nvSpPr>
        <p:spPr>
          <a:xfrm>
            <a:off x="2880121" y="608048"/>
            <a:ext cx="49635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 số nào dưới đây </a:t>
            </a:r>
          </a:p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Là phân số thập phân</a:t>
            </a:r>
          </a:p>
        </p:txBody>
      </p: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xmlns="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C9262CD-B0F3-49EC-BC20-330A3CF5AB10}"/>
                  </a:ext>
                </a:extLst>
              </p:cNvPr>
              <p:cNvSpPr txBox="1"/>
              <p:nvPr/>
            </p:nvSpPr>
            <p:spPr>
              <a:xfrm>
                <a:off x="2115938" y="2069506"/>
                <a:ext cx="91348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9262CD-B0F3-49EC-BC20-330A3CF5A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938" y="2069506"/>
                <a:ext cx="913482" cy="8995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A3306580-07AC-4291-99FD-F6E790E0811D}"/>
                  </a:ext>
                </a:extLst>
              </p:cNvPr>
              <p:cNvSpPr txBox="1"/>
              <p:nvPr/>
            </p:nvSpPr>
            <p:spPr>
              <a:xfrm>
                <a:off x="3047243" y="2063110"/>
                <a:ext cx="80229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306580-07AC-4291-99FD-F6E790E08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243" y="2063110"/>
                <a:ext cx="802292" cy="8995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FB9BD82-F508-45DD-BAFA-6499EE51006A}"/>
                  </a:ext>
                </a:extLst>
              </p:cNvPr>
              <p:cNvSpPr txBox="1"/>
              <p:nvPr/>
            </p:nvSpPr>
            <p:spPr>
              <a:xfrm>
                <a:off x="4081137" y="2063110"/>
                <a:ext cx="618685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𝟑𝟒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B9BD82-F508-45DD-BAFA-6499EE51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137" y="2063110"/>
                <a:ext cx="618685" cy="899542"/>
              </a:xfrm>
              <a:prstGeom prst="rect">
                <a:avLst/>
              </a:prstGeom>
              <a:blipFill>
                <a:blip r:embed="rId10"/>
                <a:stretch>
                  <a:fillRect r="-18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001D47ED-A1DB-4A98-BA37-53DCD2B5A08C}"/>
                  </a:ext>
                </a:extLst>
              </p:cNvPr>
              <p:cNvSpPr txBox="1"/>
              <p:nvPr/>
            </p:nvSpPr>
            <p:spPr>
              <a:xfrm>
                <a:off x="5219124" y="2063110"/>
                <a:ext cx="91348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1D47ED-A1DB-4A98-BA37-53DCD2B5A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124" y="2063110"/>
                <a:ext cx="913482" cy="899542"/>
              </a:xfrm>
              <a:prstGeom prst="rect">
                <a:avLst/>
              </a:prstGeom>
              <a:blipFill>
                <a:blip r:embed="rId11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3F7E922-1E35-4278-A0C7-7FA246CC3E4F}"/>
                  </a:ext>
                </a:extLst>
              </p:cNvPr>
              <p:cNvSpPr txBox="1"/>
              <p:nvPr/>
            </p:nvSpPr>
            <p:spPr>
              <a:xfrm>
                <a:off x="6609565" y="2051316"/>
                <a:ext cx="618685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𝟔𝟗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F7E922-1E35-4278-A0C7-7FA246CC3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565" y="2051316"/>
                <a:ext cx="618685" cy="901785"/>
              </a:xfrm>
              <a:prstGeom prst="rect">
                <a:avLst/>
              </a:prstGeom>
              <a:blipFill>
                <a:blip r:embed="rId12"/>
                <a:stretch>
                  <a:fillRect r="-5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xmlns="" id="{D916FC6B-0CA4-443A-A9A4-181E0870FE83}"/>
              </a:ext>
            </a:extLst>
          </p:cNvPr>
          <p:cNvSpPr/>
          <p:nvPr/>
        </p:nvSpPr>
        <p:spPr>
          <a:xfrm>
            <a:off x="3021800" y="1931487"/>
            <a:ext cx="895457" cy="13159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1078FB6-CA9E-468D-A43A-25B88288FD66}"/>
              </a:ext>
            </a:extLst>
          </p:cNvPr>
          <p:cNvSpPr/>
          <p:nvPr/>
        </p:nvSpPr>
        <p:spPr>
          <a:xfrm>
            <a:off x="5219124" y="1931487"/>
            <a:ext cx="1030329" cy="13159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7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  <p:bldP spid="11" grpId="0"/>
      <p:bldP spid="14" grpId="0"/>
      <p:bldP spid="15" grpId="0"/>
      <p:bldP spid="16" grpId="0"/>
      <p:bldP spid="18" grpId="0"/>
      <p:bldP spid="2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59EC911-6698-4BCE-AAEB-18A7CA277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81CC62A-332C-479C-9EF1-4DD2AE0663EB}"/>
              </a:ext>
            </a:extLst>
          </p:cNvPr>
          <p:cNvGrpSpPr/>
          <p:nvPr/>
        </p:nvGrpSpPr>
        <p:grpSpPr>
          <a:xfrm>
            <a:off x="1144989" y="157711"/>
            <a:ext cx="7823642" cy="4088285"/>
            <a:chOff x="1144989" y="157711"/>
            <a:chExt cx="7823642" cy="4088285"/>
          </a:xfrm>
        </p:grpSpPr>
        <p:sp>
          <p:nvSpPr>
            <p:cNvPr id="12" name="Cloud Callout 9">
              <a:extLst>
                <a:ext uri="{FF2B5EF4-FFF2-40B4-BE49-F238E27FC236}">
                  <a16:creationId xmlns:a16="http://schemas.microsoft.com/office/drawing/2014/main" xmlns="" id="{E1581F4C-2474-46EC-BE56-74153E10851F}"/>
                </a:ext>
              </a:extLst>
            </p:cNvPr>
            <p:cNvSpPr/>
            <p:nvPr/>
          </p:nvSpPr>
          <p:spPr>
            <a:xfrm>
              <a:off x="1144989" y="157711"/>
              <a:ext cx="7823642" cy="4088285"/>
            </a:xfrm>
            <a:prstGeom prst="cloudCallout">
              <a:avLst>
                <a:gd name="adj1" fmla="val -26115"/>
                <a:gd name="adj2" fmla="val 1828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F122AE68-EB97-43E6-B9E7-D256B3BE2FFE}"/>
                </a:ext>
              </a:extLst>
            </p:cNvPr>
            <p:cNvSpPr/>
            <p:nvPr/>
          </p:nvSpPr>
          <p:spPr>
            <a:xfrm>
              <a:off x="2006313" y="607118"/>
              <a:ext cx="645984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Viết các số thích hợp vào ô trống</a:t>
              </a:r>
              <a:endParaRPr lang="en-US" sz="36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DE10F3E-D3FA-4864-AE68-AA9D70DB4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195" t="49985" r="60185" b="35144"/>
            <a:stretch/>
          </p:blipFill>
          <p:spPr>
            <a:xfrm>
              <a:off x="3371344" y="1253449"/>
              <a:ext cx="3177475" cy="1289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8D278623-FCC2-4755-AE4E-C6C7B7F27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550" t="72405" r="58949" b="12724"/>
            <a:stretch/>
          </p:blipFill>
          <p:spPr>
            <a:xfrm>
              <a:off x="3371343" y="2459422"/>
              <a:ext cx="3313101" cy="1289000"/>
            </a:xfrm>
            <a:prstGeom prst="rect">
              <a:avLst/>
            </a:prstGeom>
          </p:spPr>
        </p:pic>
      </p:grp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xmlns="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5D62634-EE11-4186-ADFD-175BB31D9055}"/>
              </a:ext>
            </a:extLst>
          </p:cNvPr>
          <p:cNvSpPr/>
          <p:nvPr/>
        </p:nvSpPr>
        <p:spPr>
          <a:xfrm>
            <a:off x="4983727" y="1177121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21173AD-82B0-46E3-B0A2-3B6F310690AA}"/>
              </a:ext>
            </a:extLst>
          </p:cNvPr>
          <p:cNvSpPr/>
          <p:nvPr/>
        </p:nvSpPr>
        <p:spPr>
          <a:xfrm>
            <a:off x="4983727" y="1794691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ADE01AA-BC6D-4A16-8AF6-54A6A863BD0F}"/>
              </a:ext>
            </a:extLst>
          </p:cNvPr>
          <p:cNvSpPr/>
          <p:nvPr/>
        </p:nvSpPr>
        <p:spPr>
          <a:xfrm>
            <a:off x="5961886" y="1177121"/>
            <a:ext cx="6014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271BA53-10A5-4FEA-96CD-8FC1AC26D455}"/>
              </a:ext>
            </a:extLst>
          </p:cNvPr>
          <p:cNvSpPr/>
          <p:nvPr/>
        </p:nvSpPr>
        <p:spPr>
          <a:xfrm>
            <a:off x="5073409" y="250645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A6008F14-191A-458F-8044-FD7FA1B227D6}"/>
              </a:ext>
            </a:extLst>
          </p:cNvPr>
          <p:cNvSpPr/>
          <p:nvPr/>
        </p:nvSpPr>
        <p:spPr>
          <a:xfrm>
            <a:off x="5073409" y="312402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13C70FA-401B-40D2-BAA7-C9156B05952B}"/>
              </a:ext>
            </a:extLst>
          </p:cNvPr>
          <p:cNvSpPr/>
          <p:nvPr/>
        </p:nvSpPr>
        <p:spPr>
          <a:xfrm>
            <a:off x="6155763" y="250645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2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71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4C78D4-C03F-4B22-AF42-AFDEEC1D4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5A9DFC4-42D9-4912-973D-49823781A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BE3B6F26-F8C9-49B2-A72A-448461665A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2" name="文本框 8">
            <a:extLst>
              <a:ext uri="{FF2B5EF4-FFF2-40B4-BE49-F238E27FC236}">
                <a16:creationId xmlns:a16="http://schemas.microsoft.com/office/drawing/2014/main" xmlns="" id="{58058F01-44FF-4A71-A4F8-DD8CC5321A44}"/>
              </a:ext>
            </a:extLst>
          </p:cNvPr>
          <p:cNvSpPr txBox="1"/>
          <p:nvPr/>
        </p:nvSpPr>
        <p:spPr>
          <a:xfrm>
            <a:off x="853375" y="201014"/>
            <a:ext cx="7437250" cy="2590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6000" b="1" smtClean="0">
                <a:ln w="38100">
                  <a:solidFill>
                    <a:srgbClr val="E36E03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uchon" pitchFamily="2" charset="0"/>
                <a:ea typeface="inpin heiti" charset="-122"/>
              </a:rPr>
              <a:t>KHỞI ĐỘNG</a:t>
            </a:r>
            <a:endParaRPr lang="zh-CN" altLang="en-US" sz="6000" b="1" dirty="0">
              <a:ln w="38100">
                <a:solidFill>
                  <a:srgbClr val="E36E03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Auchon" pitchFamily="2" charset="0"/>
              <a:ea typeface="inpin heiti" charset="-122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:a16="http://schemas.microsoft.com/office/drawing/2014/main" xmlns="" id="{52C92E70-19BC-4BD7-9D89-01C5E0AF06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79766" y="2552699"/>
            <a:ext cx="3519865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2FCF2C-6B23-4CB9-B5E7-5CC84FE2B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CrazyDaveIntroTheme-LauraShigihara-4869831">
            <a:hlinkClick r:id="" action="ppaction://media"/>
            <a:extLst>
              <a:ext uri="{FF2B5EF4-FFF2-40B4-BE49-F238E27FC236}">
                <a16:creationId xmlns:a16="http://schemas.microsoft.com/office/drawing/2014/main" xmlns="" id="{D71D27BA-38F6-45DC-A1B7-FA3B2F40F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57200" y="0"/>
            <a:ext cx="457200" cy="4572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>
            <a:extLst>
              <a:ext uri="{FF2B5EF4-FFF2-40B4-BE49-F238E27FC236}">
                <a16:creationId xmlns:a16="http://schemas.microsoft.com/office/drawing/2014/main" xmlns="" id="{1C405025-A389-4990-B9A5-98374D201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57" y="2049236"/>
            <a:ext cx="2296886" cy="13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67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580785D-2726-4472-B340-6A946A399C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96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xmlns="" id="{FEF8B2CE-030C-4A0D-88AE-74F16EBC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9030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xmlns="" id="{6DFDEEE0-C4B2-4FE3-B3D2-E28504AB2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98843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xmlns="" id="{C3AC7B58-02C2-49E6-8EA3-E7B071E9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887567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xmlns="" id="{500859FA-A247-46DF-8A93-82C84148C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2818504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9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xmlns="" id="{BB645085-E8E1-4AF5-85F9-2DDCA8D9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372525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4345089A-E08E-4340-9B5B-F049F8026C5A}"/>
              </a:ext>
            </a:extLst>
          </p:cNvPr>
          <p:cNvSpPr/>
          <p:nvPr/>
        </p:nvSpPr>
        <p:spPr>
          <a:xfrm>
            <a:off x="203658" y="112125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572C1AD8-2ACB-4189-A2FC-BB973BF5051B}"/>
              </a:ext>
            </a:extLst>
          </p:cNvPr>
          <p:cNvSpPr/>
          <p:nvPr/>
        </p:nvSpPr>
        <p:spPr>
          <a:xfrm>
            <a:off x="137309" y="1824377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70A2308-EB10-47ED-8F4A-97F061362FD3}"/>
              </a:ext>
            </a:extLst>
          </p:cNvPr>
          <p:cNvSpPr/>
          <p:nvPr/>
        </p:nvSpPr>
        <p:spPr>
          <a:xfrm>
            <a:off x="137309" y="2685132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E3954B70-308D-43AA-B4E0-02AA646670CD}"/>
              </a:ext>
            </a:extLst>
          </p:cNvPr>
          <p:cNvSpPr/>
          <p:nvPr/>
        </p:nvSpPr>
        <p:spPr>
          <a:xfrm>
            <a:off x="137309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94964C97-896D-48FE-8B86-1507D47B71E3}"/>
              </a:ext>
            </a:extLst>
          </p:cNvPr>
          <p:cNvSpPr/>
          <p:nvPr/>
        </p:nvSpPr>
        <p:spPr>
          <a:xfrm>
            <a:off x="137309" y="458800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4" name="Hoa 1" descr="Peashooter/Gallery | Plants vs. Zombies Wiki | Fandom">
            <a:extLst>
              <a:ext uri="{FF2B5EF4-FFF2-40B4-BE49-F238E27FC236}">
                <a16:creationId xmlns:a16="http://schemas.microsoft.com/office/drawing/2014/main" xmlns="" id="{4B2A375F-93D3-4216-AD06-80D999544C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653328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>
            <a:extLst>
              <a:ext uri="{FF2B5EF4-FFF2-40B4-BE49-F238E27FC236}">
                <a16:creationId xmlns:a16="http://schemas.microsoft.com/office/drawing/2014/main" xmlns="" id="{8ABDF249-FABE-49E3-92E9-4C246929E4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1410565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>
            <a:extLst>
              <a:ext uri="{FF2B5EF4-FFF2-40B4-BE49-F238E27FC236}">
                <a16:creationId xmlns:a16="http://schemas.microsoft.com/office/drawing/2014/main" xmlns="" id="{A4435000-DBD7-4F2D-94BE-1049721AF4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2314574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>
            <a:extLst>
              <a:ext uri="{FF2B5EF4-FFF2-40B4-BE49-F238E27FC236}">
                <a16:creationId xmlns:a16="http://schemas.microsoft.com/office/drawing/2014/main" xmlns="" id="{B9E89CA4-420E-42E4-BE8A-DF997F4C6D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3275733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Hoa 5" descr="Peashooter/Gallery | Plants vs. Zombies Wiki | Fandom">
            <a:extLst>
              <a:ext uri="{FF2B5EF4-FFF2-40B4-BE49-F238E27FC236}">
                <a16:creationId xmlns:a16="http://schemas.microsoft.com/office/drawing/2014/main" xmlns="" id="{B0B21127-E0D1-4CCB-A2EB-9555A5938E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4148572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774E798-E5CF-4D95-AD0F-2FB09AD7E72E}"/>
              </a:ext>
            </a:extLst>
          </p:cNvPr>
          <p:cNvSpPr/>
          <p:nvPr/>
        </p:nvSpPr>
        <p:spPr>
          <a:xfrm>
            <a:off x="2395631" y="287587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2EB8C6C9-6AAD-4CD1-AC17-BF690C0B26AB}"/>
              </a:ext>
            </a:extLst>
          </p:cNvPr>
          <p:cNvSpPr/>
          <p:nvPr/>
        </p:nvSpPr>
        <p:spPr>
          <a:xfrm>
            <a:off x="3107517" y="126064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448C1F59-7264-4BD5-9F7C-940986BDCB80}"/>
              </a:ext>
            </a:extLst>
          </p:cNvPr>
          <p:cNvSpPr/>
          <p:nvPr/>
        </p:nvSpPr>
        <p:spPr>
          <a:xfrm>
            <a:off x="4260583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033ECEDB-6FC7-440E-B826-9B94CD94AD67}"/>
              </a:ext>
            </a:extLst>
          </p:cNvPr>
          <p:cNvSpPr/>
          <p:nvPr/>
        </p:nvSpPr>
        <p:spPr>
          <a:xfrm>
            <a:off x="5379939" y="445326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0A2BE852-05CF-4508-9423-ECE975AA399F}"/>
              </a:ext>
            </a:extLst>
          </p:cNvPr>
          <p:cNvSpPr/>
          <p:nvPr/>
        </p:nvSpPr>
        <p:spPr>
          <a:xfrm>
            <a:off x="4449364" y="1981645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2" name="Zombies 1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xmlns="" id="{FEAC674E-600C-4274-8516-A67C483C83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65" y="237041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xmlns="" id="{C6CFEDB1-9B30-4B6F-B2E4-7F4E6E4C1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83" y="926738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xmlns="" id="{AB6EF39D-2EED-4ACF-B3CD-0D5B366D13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30" y="188205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xmlns="" id="{90E0010F-7B78-4161-A338-467F677415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84" y="264513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ombies 5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xmlns="" id="{149A46D2-4D95-4A82-B329-337782C370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40" y="3450104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03A6E9A-288E-4DBA-9517-E20456CEC25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764735"/>
            <a:ext cx="355826" cy="3232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99095D32-B834-44BB-99D7-EFA6780E66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1509353"/>
            <a:ext cx="355826" cy="323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9AF20B7C-A436-4D97-AD90-75E91ABAE1D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2430871"/>
            <a:ext cx="355826" cy="3232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99F5D1AD-6495-4117-AB1F-C9712D18EBB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3403252"/>
            <a:ext cx="355826" cy="32320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A8DFA9EC-8984-4026-B840-A342FF58708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4267630"/>
            <a:ext cx="355826" cy="323205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xmlns="" id="{6E572FBF-75B1-4121-9932-1E81946F5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3399343" y="55899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xmlns="" id="{59C459A0-546C-406C-9A6E-8F7C2D0FA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541250" y="1309622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xmlns="" id="{6764F4DA-E16C-432A-AB82-F84E1CACE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2601667" y="227355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xmlns="" id="{E276529D-398C-4669-B468-1F1324B2D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498552" y="309975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xmlns="" id="{EC346996-F089-4101-AC5B-8E546318D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5685784" y="393441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rId13" action="ppaction://hlinksldjump"/>
            <a:extLst>
              <a:ext uri="{FF2B5EF4-FFF2-40B4-BE49-F238E27FC236}">
                <a16:creationId xmlns:a16="http://schemas.microsoft.com/office/drawing/2014/main" xmlns="" id="{A1C93219-F007-413C-8012-8B54FDC5D2A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/>
        </p:blipFill>
        <p:spPr>
          <a:xfrm>
            <a:off x="8323426" y="81157"/>
            <a:ext cx="711896" cy="745925"/>
          </a:xfrm>
          <a:prstGeom prst="rect">
            <a:avLst/>
          </a:prstGeom>
        </p:spPr>
      </p:pic>
      <p:pic>
        <p:nvPicPr>
          <p:cNvPr id="12365" name="Picture 12364">
            <a:hlinkClick r:id="rId15" action="ppaction://hlinksldjump"/>
            <a:extLst>
              <a:ext uri="{FF2B5EF4-FFF2-40B4-BE49-F238E27FC236}">
                <a16:creationId xmlns:a16="http://schemas.microsoft.com/office/drawing/2014/main" xmlns="" id="{57F1A64F-D371-4921-951F-9300C712466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/>
        </p:blipFill>
        <p:spPr>
          <a:xfrm>
            <a:off x="8323426" y="900541"/>
            <a:ext cx="711896" cy="605921"/>
          </a:xfrm>
          <a:prstGeom prst="rect">
            <a:avLst/>
          </a:prstGeom>
        </p:spPr>
      </p:pic>
      <p:pic>
        <p:nvPicPr>
          <p:cNvPr id="12374" name="Picture 12373">
            <a:hlinkClick r:id="rId17" action="ppaction://hlinksldjump"/>
            <a:extLst>
              <a:ext uri="{FF2B5EF4-FFF2-40B4-BE49-F238E27FC236}">
                <a16:creationId xmlns:a16="http://schemas.microsoft.com/office/drawing/2014/main" xmlns="" id="{FEC57334-ECAC-4472-8EAD-CC5F47B32EB3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/>
        </p:blipFill>
        <p:spPr>
          <a:xfrm>
            <a:off x="8361525" y="1579919"/>
            <a:ext cx="685714" cy="592932"/>
          </a:xfrm>
          <a:prstGeom prst="rect">
            <a:avLst/>
          </a:prstGeom>
        </p:spPr>
      </p:pic>
      <p:pic>
        <p:nvPicPr>
          <p:cNvPr id="12376" name="Picture 12375">
            <a:hlinkClick r:id="rId19" action="ppaction://hlinksldjump"/>
            <a:extLst>
              <a:ext uri="{FF2B5EF4-FFF2-40B4-BE49-F238E27FC236}">
                <a16:creationId xmlns:a16="http://schemas.microsoft.com/office/drawing/2014/main" xmlns="" id="{31C012E7-3347-4A59-9E26-4C00E8081CE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/>
        </p:blipFill>
        <p:spPr>
          <a:xfrm>
            <a:off x="8323425" y="2246310"/>
            <a:ext cx="733267" cy="676708"/>
          </a:xfrm>
          <a:prstGeom prst="rect">
            <a:avLst/>
          </a:prstGeom>
        </p:spPr>
      </p:pic>
      <p:pic>
        <p:nvPicPr>
          <p:cNvPr id="12378" name="Picture 12377">
            <a:hlinkClick r:id="rId21" action="ppaction://hlinksldjump"/>
            <a:extLst>
              <a:ext uri="{FF2B5EF4-FFF2-40B4-BE49-F238E27FC236}">
                <a16:creationId xmlns:a16="http://schemas.microsoft.com/office/drawing/2014/main" xmlns="" id="{A2967D98-3A00-4218-8F7C-3F1BC74CF765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6919" r="19565" b="13647"/>
          <a:stretch/>
        </p:blipFill>
        <p:spPr>
          <a:xfrm>
            <a:off x="8332951" y="2996476"/>
            <a:ext cx="651335" cy="676709"/>
          </a:xfrm>
          <a:prstGeom prst="rect">
            <a:avLst/>
          </a:prstGeom>
        </p:spPr>
      </p:pic>
      <p:pic>
        <p:nvPicPr>
          <p:cNvPr id="12465" name="Picture 177" descr="You Win - Comic Speech Bubble Cartoon Game Assets Vector Image">
            <a:extLst>
              <a:ext uri="{FF2B5EF4-FFF2-40B4-BE49-F238E27FC236}">
                <a16:creationId xmlns:a16="http://schemas.microsoft.com/office/drawing/2014/main" xmlns="" id="{7022C357-09CB-45E0-8DCA-6FD401FD0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1"/>
          <a:stretch/>
        </p:blipFill>
        <p:spPr bwMode="auto">
          <a:xfrm>
            <a:off x="1390497" y="-4880609"/>
            <a:ext cx="6025923" cy="532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bile Game Ui Stock Illustrations – 7,871 Mobile Game Ui Stock  Illustrations, Vectors &amp; Clipart - Dreamstime">
            <a:extLst>
              <a:ext uri="{FF2B5EF4-FFF2-40B4-BE49-F238E27FC236}">
                <a16:creationId xmlns:a16="http://schemas.microsoft.com/office/drawing/2014/main" xmlns="" id="{441B7B35-B651-49A6-BB01-813A42768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736481"/>
              </a:clrFrom>
              <a:clrTo>
                <a:srgbClr val="73648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backgroundMark x1="25375" y1="14250" x2="40000" y2="33375"/>
                        <a14:backgroundMark x1="9875" y1="21250" x2="23250" y2="34625"/>
                        <a14:backgroundMark x1="23250" y1="34625" x2="26000" y2="39000"/>
                        <a14:backgroundMark x1="25875" y1="23250" x2="31500" y2="29625"/>
                        <a14:backgroundMark x1="31500" y1="29625" x2="36500" y2="33000"/>
                        <a14:backgroundMark x1="29250" y1="11500" x2="46250" y2="30500"/>
                        <a14:backgroundMark x1="45250" y1="15750" x2="47250" y2="24125"/>
                        <a14:backgroundMark x1="50250" y1="20625" x2="52875" y2="27375"/>
                        <a14:backgroundMark x1="52875" y1="27375" x2="62000" y2="30750"/>
                        <a14:backgroundMark x1="72125" y1="36250" x2="71250" y2="39875"/>
                        <a14:backgroundMark x1="85000" y1="42125" x2="78625" y2="46500"/>
                        <a14:backgroundMark x1="78625" y1="46500" x2="91125" y2="54250"/>
                        <a14:backgroundMark x1="87250" y1="58875" x2="80875" y2="55500"/>
                        <a14:backgroundMark x1="80875" y1="55500" x2="83250" y2="62375"/>
                        <a14:backgroundMark x1="83250" y1="62375" x2="86875" y2="66250"/>
                        <a14:backgroundMark x1="49875" y1="85125" x2="55875" y2="80250"/>
                        <a14:backgroundMark x1="55875" y1="80250" x2="59500" y2="74125"/>
                        <a14:backgroundMark x1="59500" y1="74125" x2="64500" y2="79750"/>
                        <a14:backgroundMark x1="64500" y1="79750" x2="66750" y2="71625"/>
                        <a14:backgroundMark x1="66750" y1="71625" x2="74750" y2="71625"/>
                        <a14:backgroundMark x1="74750" y1="71625" x2="74500" y2="81875"/>
                        <a14:backgroundMark x1="74500" y1="81875" x2="81375" y2="84750"/>
                        <a14:backgroundMark x1="80625" y1="75625" x2="74875" y2="70625"/>
                        <a14:backgroundMark x1="74875" y1="70625" x2="68500" y2="67625"/>
                        <a14:backgroundMark x1="68500" y1="67625" x2="67500" y2="68750"/>
                        <a14:backgroundMark x1="65875" y1="70000" x2="65375" y2="72125"/>
                        <a14:backgroundMark x1="56750" y1="71000" x2="59000" y2="74375"/>
                        <a14:backgroundMark x1="55750" y1="79250" x2="57500" y2="72250"/>
                        <a14:backgroundMark x1="57500" y1="72250" x2="58750" y2="71125"/>
                        <a14:backgroundMark x1="49125" y1="71500" x2="50125" y2="70375"/>
                        <a14:backgroundMark x1="21375" y1="43875" x2="26500" y2="45125"/>
                        <a14:backgroundMark x1="23625" y1="32375" x2="27250" y2="38375"/>
                        <a14:backgroundMark x1="21375" y1="27875" x2="25875" y2="34375"/>
                        <a14:backgroundMark x1="25875" y1="34375" x2="25875" y2="34375"/>
                        <a14:backgroundMark x1="84625" y1="65250" x2="78750" y2="58750"/>
                        <a14:backgroundMark x1="78750" y1="58750" x2="81625" y2="55625"/>
                        <a14:backgroundMark x1="74500" y1="57250" x2="81250" y2="55250"/>
                        <a14:backgroundMark x1="81250" y1="55250" x2="81250" y2="55250"/>
                        <a14:backgroundMark x1="22000" y1="54000" x2="24375" y2="54000"/>
                        <a14:backgroundMark x1="52250" y1="27375" x2="58125" y2="29875"/>
                        <a14:backgroundMark x1="53000" y1="27625" x2="57875" y2="30125"/>
                        <a14:backgroundMark x1="51750" y1="24250" x2="57250" y2="31000"/>
                        <a14:backgroundMark x1="57250" y1="31000" x2="58375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2157" y="-1175422"/>
            <a:ext cx="6564419" cy="65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819FC3-E0EA-4E1A-B133-D1307B8A12B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18" y="662838"/>
            <a:ext cx="385010" cy="52699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8AC0E081-5262-40E1-9D14-DCD2F866B9B0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03" y="1382135"/>
            <a:ext cx="385010" cy="52699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DBC14EFD-828A-4F77-B71E-B99908C7853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87" y="2358728"/>
            <a:ext cx="385010" cy="5269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9F3C8BDF-AFD4-484D-AEF9-BC3E7EC543A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429" y="3139753"/>
            <a:ext cx="385010" cy="52699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81CD1452-8722-414D-AFB2-809CBC32AAF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010" y="3936855"/>
            <a:ext cx="385010" cy="526998"/>
          </a:xfrm>
          <a:prstGeom prst="rect">
            <a:avLst/>
          </a:prstGeom>
        </p:spPr>
      </p:pic>
      <p:pic>
        <p:nvPicPr>
          <p:cNvPr id="43" name="Picture 42">
            <a:hlinkClick r:id="rId27" action="ppaction://hlinksldjump"/>
            <a:extLst>
              <a:ext uri="{FF2B5EF4-FFF2-40B4-BE49-F238E27FC236}">
                <a16:creationId xmlns:a16="http://schemas.microsoft.com/office/drawing/2014/main" xmlns="" id="{728C0C7F-C737-4661-AC40-60F62BAF7464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14" y="265965"/>
            <a:ext cx="741780" cy="8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2.59259E-6 L 0.26485 -0.00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53307 0.7439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37199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1.48148E-6 L 0.39818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4597 0.6041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81481E-6 L 0.18425 0.0034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5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50703 0.40509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44444E-6 L 0.3931 -0.0222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4635 0.2525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-1.11111E-6 L 0.51459 -0.02268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75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02643 0.95069 " pathEditMode="relative" rAng="0" ptsTypes="AA">
                                      <p:cBhvr>
                                        <p:cTn id="144" dur="250" fill="hold"/>
                                        <p:tgtEl>
                                          <p:spTgt spid="12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4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6953 0.09629 " pathEditMode="relative" rAng="0" ptsTypes="AA">
                                      <p:cBhvr>
                                        <p:cTn id="150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1.11111E-6 L 0.81354 0.03264 " pathEditMode="relative" rAng="0" ptsTypes="AA">
                                      <p:cBhvr>
                                        <p:cTn id="16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1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74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2732 " pathEditMode="relative" rAng="0" ptsTypes="AA">
                                      <p:cBhvr>
                                        <p:cTn id="186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98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403 0.04028 " pathEditMode="relative" rAng="0" ptsTypes="AA">
                                      <p:cBhvr>
                                        <p:cTn id="210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5" y="2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614B5A3-0328-4350-86A8-35298A420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xmlns="" id="{CF9EA178-637F-4043-B8D2-BC95EC5261AC}"/>
                  </a:ext>
                </a:extLst>
              </p:cNvPr>
              <p:cNvSpPr/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53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xmlns="" id="{6CE2E367-E000-402A-A46A-08AAF2FB929F}"/>
                  </a:ext>
                </a:extLst>
              </p:cNvPr>
              <p:cNvSpPr/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xmlns="" id="{22088E1A-F06B-4800-AF0C-20352418B69F}"/>
                  </a:ext>
                </a:extLst>
              </p:cNvPr>
              <p:cNvSpPr/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xmlns="" id="{103BF668-59AA-401D-818B-4C062F6D5B11}"/>
                  </a:ext>
                </a:extLst>
              </p:cNvPr>
              <p:cNvSpPr/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9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xmlns="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xmlns="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xmlns="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xmlns="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xmlns="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xmlns="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xmlns="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xmlns="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xmlns="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xmlns="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xmlns="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xmlns="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xmlns="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xmlns="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xmlns="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xmlns="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xmlns="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xmlns="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xmlns="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xmlns="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xmlns="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xmlns="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xmlns="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xmlns="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xmlns="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xmlns="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xmlns="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xmlns="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xmlns="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xmlns="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xmlns="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xmlns="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xmlns="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xmlns="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xmlns="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609947" y="2225346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1768565" y="1649981"/>
            <a:ext cx="5501684" cy="100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</a:t>
            </a:r>
          </a:p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1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33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4BE3E8B-0F8E-41BF-94A1-4B1CEAAEF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xmlns="" id="{CF9EA178-637F-4043-B8D2-BC95EC5261AC}"/>
                  </a:ext>
                </a:extLst>
              </p:cNvPr>
              <p:cNvSpPr/>
              <p:nvPr/>
            </p:nvSpPr>
            <p:spPr>
              <a:xfrm>
                <a:off x="1718002" y="4399642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002" y="4399642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5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xmlns="" id="{6CE2E367-E000-402A-A46A-08AAF2FB929F}"/>
                  </a:ext>
                </a:extLst>
              </p:cNvPr>
              <p:cNvSpPr/>
              <p:nvPr/>
            </p:nvSpPr>
            <p:spPr>
              <a:xfrm>
                <a:off x="4729331" y="3527502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331" y="3527502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xmlns="" id="{22088E1A-F06B-4800-AF0C-20352418B69F}"/>
                  </a:ext>
                </a:extLst>
              </p:cNvPr>
              <p:cNvSpPr/>
              <p:nvPr/>
            </p:nvSpPr>
            <p:spPr>
              <a:xfrm>
                <a:off x="1687267" y="3522661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67" y="3522661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53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xmlns="" id="{103BF668-59AA-401D-818B-4C062F6D5B11}"/>
                  </a:ext>
                </a:extLst>
              </p:cNvPr>
              <p:cNvSpPr/>
              <p:nvPr/>
            </p:nvSpPr>
            <p:spPr>
              <a:xfrm>
                <a:off x="4737103" y="4411285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103" y="4411285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xmlns="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xmlns="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xmlns="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xmlns="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xmlns="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xmlns="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xmlns="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xmlns="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xmlns="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xmlns="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xmlns="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xmlns="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xmlns="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xmlns="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xmlns="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xmlns="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xmlns="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xmlns="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xmlns="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xmlns="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xmlns="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xmlns="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xmlns="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xmlns="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xmlns="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xmlns="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xmlns="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xmlns="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xmlns="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xmlns="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xmlns="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xmlns="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xmlns="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xmlns="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xmlns="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142938" y="1551081"/>
                <a:ext cx="4911713" cy="1802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thập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938" y="1551081"/>
                <a:ext cx="4911713" cy="1802288"/>
              </a:xfrm>
              <a:prstGeom prst="rect">
                <a:avLst/>
              </a:prstGeom>
              <a:blipFill>
                <a:blip r:embed="rId9"/>
                <a:stretch>
                  <a:fillRect b="-5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754061" y="1892789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0.16458 L -0.20351 -0.29769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9 -0.12523 L -0.48945 -0.43843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A981D67-C9FD-4529-89A3-4EDB8FE61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  <p:sp>
        <p:nvSpPr>
          <p:cNvPr id="107" name="Rectangle: Rounded Corners 4">
            <a:extLst>
              <a:ext uri="{FF2B5EF4-FFF2-40B4-BE49-F238E27FC236}">
                <a16:creationId xmlns:a16="http://schemas.microsoft.com/office/drawing/2014/main" xmlns="" id="{09F817C6-4AB3-4529-974D-63E69B65D6A4}"/>
              </a:ext>
            </a:extLst>
          </p:cNvPr>
          <p:cNvSpPr/>
          <p:nvPr/>
        </p:nvSpPr>
        <p:spPr>
          <a:xfrm>
            <a:off x="1917902" y="11607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Đáp án A">
                <a:extLst>
                  <a:ext uri="{FF2B5EF4-FFF2-40B4-BE49-F238E27FC236}">
                    <a16:creationId xmlns:a16="http://schemas.microsoft.com/office/drawing/2014/main" xmlns="" id="{CF9EA178-637F-4043-B8D2-BC95EC5261AC}"/>
                  </a:ext>
                </a:extLst>
              </p:cNvPr>
              <p:cNvSpPr/>
              <p:nvPr/>
            </p:nvSpPr>
            <p:spPr>
              <a:xfrm>
                <a:off x="1942149" y="36005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8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149" y="36005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Đáp án B">
                <a:extLst>
                  <a:ext uri="{FF2B5EF4-FFF2-40B4-BE49-F238E27FC236}">
                    <a16:creationId xmlns:a16="http://schemas.microsoft.com/office/drawing/2014/main" xmlns="" id="{6CE2E367-E000-402A-A46A-08AAF2FB929F}"/>
                  </a:ext>
                </a:extLst>
              </p:cNvPr>
              <p:cNvSpPr/>
              <p:nvPr/>
            </p:nvSpPr>
            <p:spPr>
              <a:xfrm>
                <a:off x="4835860" y="36005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9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860" y="36005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Đáp án C">
                <a:extLst>
                  <a:ext uri="{FF2B5EF4-FFF2-40B4-BE49-F238E27FC236}">
                    <a16:creationId xmlns:a16="http://schemas.microsoft.com/office/drawing/2014/main" xmlns="" id="{22088E1A-F06B-4800-AF0C-20352418B69F}"/>
                  </a:ext>
                </a:extLst>
              </p:cNvPr>
              <p:cNvSpPr/>
              <p:nvPr/>
            </p:nvSpPr>
            <p:spPr>
              <a:xfrm>
                <a:off x="4835860" y="4401912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0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860" y="4401912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9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Đáp án D">
                <a:extLst>
                  <a:ext uri="{FF2B5EF4-FFF2-40B4-BE49-F238E27FC236}">
                    <a16:creationId xmlns:a16="http://schemas.microsoft.com/office/drawing/2014/main" xmlns="" id="{103BF668-59AA-401D-818B-4C062F6D5B11}"/>
                  </a:ext>
                </a:extLst>
              </p:cNvPr>
              <p:cNvSpPr/>
              <p:nvPr/>
            </p:nvSpPr>
            <p:spPr>
              <a:xfrm>
                <a:off x="1915175" y="4401912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1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175" y="4401912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10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xmlns="" id="{1EBA663B-F8CA-4203-9E5D-434C0B2E3C95}"/>
              </a:ext>
            </a:extLst>
          </p:cNvPr>
          <p:cNvGrpSpPr/>
          <p:nvPr/>
        </p:nvGrpSpPr>
        <p:grpSpPr>
          <a:xfrm>
            <a:off x="1518286" y="430527"/>
            <a:ext cx="6340989" cy="1092154"/>
            <a:chOff x="1871981" y="421635"/>
            <a:chExt cx="8454652" cy="1456205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xmlns="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15" name="Freeform 1125">
                <a:extLst>
                  <a:ext uri="{FF2B5EF4-FFF2-40B4-BE49-F238E27FC236}">
                    <a16:creationId xmlns:a16="http://schemas.microsoft.com/office/drawing/2014/main" xmlns="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6" name="Freeform 1126">
                <a:extLst>
                  <a:ext uri="{FF2B5EF4-FFF2-40B4-BE49-F238E27FC236}">
                    <a16:creationId xmlns:a16="http://schemas.microsoft.com/office/drawing/2014/main" xmlns="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7" name="Freeform 1127">
                <a:extLst>
                  <a:ext uri="{FF2B5EF4-FFF2-40B4-BE49-F238E27FC236}">
                    <a16:creationId xmlns:a16="http://schemas.microsoft.com/office/drawing/2014/main" xmlns="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8" name="Freeform 1130">
                <a:extLst>
                  <a:ext uri="{FF2B5EF4-FFF2-40B4-BE49-F238E27FC236}">
                    <a16:creationId xmlns:a16="http://schemas.microsoft.com/office/drawing/2014/main" xmlns="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9" name="Freeform 1131">
                <a:extLst>
                  <a:ext uri="{FF2B5EF4-FFF2-40B4-BE49-F238E27FC236}">
                    <a16:creationId xmlns:a16="http://schemas.microsoft.com/office/drawing/2014/main" xmlns="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0" name="Freeform 1132">
                <a:extLst>
                  <a:ext uri="{FF2B5EF4-FFF2-40B4-BE49-F238E27FC236}">
                    <a16:creationId xmlns:a16="http://schemas.microsoft.com/office/drawing/2014/main" xmlns="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1" name="Freeform 1133">
                <a:extLst>
                  <a:ext uri="{FF2B5EF4-FFF2-40B4-BE49-F238E27FC236}">
                    <a16:creationId xmlns:a16="http://schemas.microsoft.com/office/drawing/2014/main" xmlns="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2" name="Freeform 1134">
                <a:extLst>
                  <a:ext uri="{FF2B5EF4-FFF2-40B4-BE49-F238E27FC236}">
                    <a16:creationId xmlns:a16="http://schemas.microsoft.com/office/drawing/2014/main" xmlns="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3" name="Freeform 1135">
                <a:extLst>
                  <a:ext uri="{FF2B5EF4-FFF2-40B4-BE49-F238E27FC236}">
                    <a16:creationId xmlns:a16="http://schemas.microsoft.com/office/drawing/2014/main" xmlns="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4" name="Freeform 1137">
                <a:extLst>
                  <a:ext uri="{FF2B5EF4-FFF2-40B4-BE49-F238E27FC236}">
                    <a16:creationId xmlns:a16="http://schemas.microsoft.com/office/drawing/2014/main" xmlns="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5" name="Freeform 1138">
                <a:extLst>
                  <a:ext uri="{FF2B5EF4-FFF2-40B4-BE49-F238E27FC236}">
                    <a16:creationId xmlns:a16="http://schemas.microsoft.com/office/drawing/2014/main" xmlns="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6" name="Freeform 1139">
                <a:extLst>
                  <a:ext uri="{FF2B5EF4-FFF2-40B4-BE49-F238E27FC236}">
                    <a16:creationId xmlns:a16="http://schemas.microsoft.com/office/drawing/2014/main" xmlns="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7" name="Freeform 1140">
                <a:extLst>
                  <a:ext uri="{FF2B5EF4-FFF2-40B4-BE49-F238E27FC236}">
                    <a16:creationId xmlns:a16="http://schemas.microsoft.com/office/drawing/2014/main" xmlns="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8" name="Freeform 1141">
                <a:extLst>
                  <a:ext uri="{FF2B5EF4-FFF2-40B4-BE49-F238E27FC236}">
                    <a16:creationId xmlns:a16="http://schemas.microsoft.com/office/drawing/2014/main" xmlns="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9" name="Freeform 1142">
                <a:extLst>
                  <a:ext uri="{FF2B5EF4-FFF2-40B4-BE49-F238E27FC236}">
                    <a16:creationId xmlns:a16="http://schemas.microsoft.com/office/drawing/2014/main" xmlns="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0" name="Freeform 1143">
                <a:extLst>
                  <a:ext uri="{FF2B5EF4-FFF2-40B4-BE49-F238E27FC236}">
                    <a16:creationId xmlns:a16="http://schemas.microsoft.com/office/drawing/2014/main" xmlns="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1" name="Freeform 1144">
                <a:extLst>
                  <a:ext uri="{FF2B5EF4-FFF2-40B4-BE49-F238E27FC236}">
                    <a16:creationId xmlns:a16="http://schemas.microsoft.com/office/drawing/2014/main" xmlns="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2" name="Freeform 1145">
                <a:extLst>
                  <a:ext uri="{FF2B5EF4-FFF2-40B4-BE49-F238E27FC236}">
                    <a16:creationId xmlns:a16="http://schemas.microsoft.com/office/drawing/2014/main" xmlns="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3" name="Freeform 1146">
                <a:extLst>
                  <a:ext uri="{FF2B5EF4-FFF2-40B4-BE49-F238E27FC236}">
                    <a16:creationId xmlns:a16="http://schemas.microsoft.com/office/drawing/2014/main" xmlns="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4" name="Freeform 1147">
                <a:extLst>
                  <a:ext uri="{FF2B5EF4-FFF2-40B4-BE49-F238E27FC236}">
                    <a16:creationId xmlns:a16="http://schemas.microsoft.com/office/drawing/2014/main" xmlns="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5" name="Freeform 1148">
                <a:extLst>
                  <a:ext uri="{FF2B5EF4-FFF2-40B4-BE49-F238E27FC236}">
                    <a16:creationId xmlns:a16="http://schemas.microsoft.com/office/drawing/2014/main" xmlns="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6" name="Freeform 1149">
                <a:extLst>
                  <a:ext uri="{FF2B5EF4-FFF2-40B4-BE49-F238E27FC236}">
                    <a16:creationId xmlns:a16="http://schemas.microsoft.com/office/drawing/2014/main" xmlns="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7" name="Freeform 1150">
                <a:extLst>
                  <a:ext uri="{FF2B5EF4-FFF2-40B4-BE49-F238E27FC236}">
                    <a16:creationId xmlns:a16="http://schemas.microsoft.com/office/drawing/2014/main" xmlns="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8" name="Freeform 1151">
                <a:extLst>
                  <a:ext uri="{FF2B5EF4-FFF2-40B4-BE49-F238E27FC236}">
                    <a16:creationId xmlns:a16="http://schemas.microsoft.com/office/drawing/2014/main" xmlns="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9" name="Freeform 1152">
                <a:extLst>
                  <a:ext uri="{FF2B5EF4-FFF2-40B4-BE49-F238E27FC236}">
                    <a16:creationId xmlns:a16="http://schemas.microsoft.com/office/drawing/2014/main" xmlns="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0" name="Freeform 1153">
                <a:extLst>
                  <a:ext uri="{FF2B5EF4-FFF2-40B4-BE49-F238E27FC236}">
                    <a16:creationId xmlns:a16="http://schemas.microsoft.com/office/drawing/2014/main" xmlns="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1" name="Freeform 1154">
                <a:extLst>
                  <a:ext uri="{FF2B5EF4-FFF2-40B4-BE49-F238E27FC236}">
                    <a16:creationId xmlns:a16="http://schemas.microsoft.com/office/drawing/2014/main" xmlns="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2" name="Freeform 1155">
                <a:extLst>
                  <a:ext uri="{FF2B5EF4-FFF2-40B4-BE49-F238E27FC236}">
                    <a16:creationId xmlns:a16="http://schemas.microsoft.com/office/drawing/2014/main" xmlns="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3" name="Freeform 1156">
                <a:extLst>
                  <a:ext uri="{FF2B5EF4-FFF2-40B4-BE49-F238E27FC236}">
                    <a16:creationId xmlns:a16="http://schemas.microsoft.com/office/drawing/2014/main" xmlns="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4" name="Freeform 1157">
                <a:extLst>
                  <a:ext uri="{FF2B5EF4-FFF2-40B4-BE49-F238E27FC236}">
                    <a16:creationId xmlns:a16="http://schemas.microsoft.com/office/drawing/2014/main" xmlns="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5" name="Freeform 1158">
                <a:extLst>
                  <a:ext uri="{FF2B5EF4-FFF2-40B4-BE49-F238E27FC236}">
                    <a16:creationId xmlns:a16="http://schemas.microsoft.com/office/drawing/2014/main" xmlns="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6" name="Freeform 1159">
                <a:extLst>
                  <a:ext uri="{FF2B5EF4-FFF2-40B4-BE49-F238E27FC236}">
                    <a16:creationId xmlns:a16="http://schemas.microsoft.com/office/drawing/2014/main" xmlns="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7" name="Freeform 1160">
                <a:extLst>
                  <a:ext uri="{FF2B5EF4-FFF2-40B4-BE49-F238E27FC236}">
                    <a16:creationId xmlns:a16="http://schemas.microsoft.com/office/drawing/2014/main" xmlns="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8" name="Freeform 1161">
                <a:extLst>
                  <a:ext uri="{FF2B5EF4-FFF2-40B4-BE49-F238E27FC236}">
                    <a16:creationId xmlns:a16="http://schemas.microsoft.com/office/drawing/2014/main" xmlns="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9" name="Freeform 1162">
                <a:extLst>
                  <a:ext uri="{FF2B5EF4-FFF2-40B4-BE49-F238E27FC236}">
                    <a16:creationId xmlns:a16="http://schemas.microsoft.com/office/drawing/2014/main" xmlns="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xmlns="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442308" y="1781864"/>
                <a:ext cx="4809430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308" y="1781864"/>
                <a:ext cx="4809430" cy="625812"/>
              </a:xfrm>
              <a:prstGeom prst="rect">
                <a:avLst/>
              </a:prstGeom>
              <a:blipFill>
                <a:blip r:embed="rId11"/>
                <a:stretch>
                  <a:fillRect b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1" name="Picture 15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1095108" y="2162808"/>
            <a:ext cx="1655894" cy="1573864"/>
          </a:xfrm>
          <a:prstGeom prst="rect">
            <a:avLst/>
          </a:prstGeom>
        </p:spPr>
      </p:pic>
      <p:pic>
        <p:nvPicPr>
          <p:cNvPr id="152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14" y="5756337"/>
            <a:ext cx="1096710" cy="1070042"/>
          </a:xfrm>
          <a:prstGeom prst="rect">
            <a:avLst/>
          </a:prstGeom>
        </p:spPr>
      </p:pic>
      <p:pic>
        <p:nvPicPr>
          <p:cNvPr id="153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15" y="57483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-0.17018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0.14336 -0.46227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612 -0.02222 L -0.13294 -0.33542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018 -0.00671 L -0.17969 -0.31088 " pathEditMode="relative" rAng="0" ptsTypes="AA">
                                      <p:cBhvr>
                                        <p:cTn id="72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107" grpId="0" animBg="1"/>
      <p:bldP spid="108" grpId="0" animBg="1"/>
      <p:bldP spid="109" grpId="0" animBg="1"/>
      <p:bldP spid="110" grpId="0" animBg="1"/>
      <p:bldP spid="111" grpId="0" animBg="1"/>
      <p:bldP spid="1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F7FF43-AE31-4429-BA83-CA1EAA8E7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xmlns="" id="{CF9EA178-637F-4043-B8D2-BC95EC5261AC}"/>
              </a:ext>
            </a:extLst>
          </p:cNvPr>
          <p:cNvSpPr/>
          <p:nvPr/>
        </p:nvSpPr>
        <p:spPr>
          <a:xfrm>
            <a:off x="1827849" y="3486286"/>
            <a:ext cx="258687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xmlns="" id="{6CE2E367-E000-402A-A46A-08AAF2FB929F}"/>
              </a:ext>
            </a:extLst>
          </p:cNvPr>
          <p:cNvSpPr/>
          <p:nvPr/>
        </p:nvSpPr>
        <p:spPr>
          <a:xfrm>
            <a:off x="1825060" y="4287612"/>
            <a:ext cx="258966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xmlns="" id="{22088E1A-F06B-4800-AF0C-20352418B69F}"/>
              </a:ext>
            </a:extLst>
          </p:cNvPr>
          <p:cNvSpPr/>
          <p:nvPr/>
        </p:nvSpPr>
        <p:spPr>
          <a:xfrm>
            <a:off x="4721560" y="3511551"/>
            <a:ext cx="2567960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Đáp án D">
            <a:extLst>
              <a:ext uri="{FF2B5EF4-FFF2-40B4-BE49-F238E27FC236}">
                <a16:creationId xmlns:a16="http://schemas.microsoft.com/office/drawing/2014/main" xmlns="" id="{103BF668-59AA-401D-818B-4C062F6D5B11}"/>
              </a:ext>
            </a:extLst>
          </p:cNvPr>
          <p:cNvSpPr/>
          <p:nvPr/>
        </p:nvSpPr>
        <p:spPr>
          <a:xfrm>
            <a:off x="4721560" y="4263443"/>
            <a:ext cx="258966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xmlns="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xmlns="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xmlns="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xmlns="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xmlns="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xmlns="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xmlns="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xmlns="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xmlns="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xmlns="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xmlns="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xmlns="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xmlns="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xmlns="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xmlns="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xmlns="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xmlns="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xmlns="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xmlns="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xmlns="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xmlns="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xmlns="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xmlns="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xmlns="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xmlns="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xmlns="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xmlns="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xmlns="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xmlns="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xmlns="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xmlns="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xmlns="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xmlns="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xmlns="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xmlns="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277211" y="1703670"/>
                <a:ext cx="4572000" cy="624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đọc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211" y="1703670"/>
                <a:ext cx="4572000" cy="624017"/>
              </a:xfrm>
              <a:prstGeom prst="rect">
                <a:avLst/>
              </a:prstGeom>
              <a:blipFill>
                <a:blip r:embed="rId5"/>
                <a:stretch>
                  <a:fillRect b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xmlns="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599 0.15463 L -0.16263 -0.30764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388 -0.14769 L -0.14518 -0.46088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AB9CC4-6519-4670-9410-DB684C792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xmlns="" id="{CF9EA178-637F-4043-B8D2-BC95EC5261AC}"/>
                  </a:ext>
                </a:extLst>
              </p:cNvPr>
              <p:cNvSpPr/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5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xmlns="" id="{6CE2E367-E000-402A-A46A-08AAF2FB929F}"/>
                  </a:ext>
                </a:extLst>
              </p:cNvPr>
              <p:cNvSpPr/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xmlns="" id="{22088E1A-F06B-4800-AF0C-20352418B69F}"/>
                  </a:ext>
                </a:extLst>
              </p:cNvPr>
              <p:cNvSpPr/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xmlns="" id="{103BF668-59AA-401D-818B-4C062F6D5B11}"/>
                  </a:ext>
                </a:extLst>
              </p:cNvPr>
              <p:cNvSpPr/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xmlns="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xmlns="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xmlns="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xmlns="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xmlns="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xmlns="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xmlns="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xmlns="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xmlns="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xmlns="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xmlns="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xmlns="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xmlns="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xmlns="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xmlns="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xmlns="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xmlns="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xmlns="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xmlns="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xmlns="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xmlns="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xmlns="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xmlns="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xmlns="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xmlns="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xmlns="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xmlns="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xmlns="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xmlns="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xmlns="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xmlns="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xmlns="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xmlns="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xmlns="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xmlns="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277211" y="1351657"/>
                <a:ext cx="4572000" cy="1795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211" y="1351657"/>
                <a:ext cx="4572000" cy="1795492"/>
              </a:xfrm>
              <a:prstGeom prst="rect">
                <a:avLst/>
              </a:prstGeom>
              <a:blipFill>
                <a:blip r:embed="rId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xmlns="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xmlns="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9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8B5048C-7151-4D84-A893-2738C78AC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9" y="322967"/>
            <a:ext cx="3722639" cy="45568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754" y="682367"/>
            <a:ext cx="3345543" cy="31921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1" name="文本框 21">
            <a:extLst>
              <a:ext uri="{FF2B5EF4-FFF2-40B4-BE49-F238E27FC236}">
                <a16:creationId xmlns:a16="http://schemas.microsoft.com/office/drawing/2014/main" xmlns="" id="{181EB666-DFA0-48CF-8FFB-52AB4483FF4D}"/>
              </a:ext>
            </a:extLst>
          </p:cNvPr>
          <p:cNvSpPr txBox="1"/>
          <p:nvPr/>
        </p:nvSpPr>
        <p:spPr>
          <a:xfrm>
            <a:off x="696256" y="1762505"/>
            <a:ext cx="3408363" cy="838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 Light" panose="020B0502040204020203" pitchFamily="34" charset="-122"/>
              </a:rPr>
              <a:t>THANK YOU</a:t>
            </a:r>
            <a:endParaRPr lang="zh-CN" alt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330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908A2EA-9707-4AC3-9AE1-033C4867F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5A9DFC4-42D9-4912-973D-49823781A8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xmlns="" id="{52C92E70-19BC-4BD7-9D89-01C5E0AF06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79766" y="2552699"/>
            <a:ext cx="3519865" cy="2590801"/>
          </a:xfrm>
          <a:prstGeom prst="rect">
            <a:avLst/>
          </a:prstGeom>
        </p:spPr>
      </p:pic>
      <p:sp>
        <p:nvSpPr>
          <p:cNvPr id="7" name="Cloud Callout 9">
            <a:extLst>
              <a:ext uri="{FF2B5EF4-FFF2-40B4-BE49-F238E27FC236}">
                <a16:creationId xmlns:a16="http://schemas.microsoft.com/office/drawing/2014/main" xmlns="" id="{24BD9A1D-E56F-4FFD-AAFA-51BDC6AF663D}"/>
              </a:ext>
            </a:extLst>
          </p:cNvPr>
          <p:cNvSpPr/>
          <p:nvPr/>
        </p:nvSpPr>
        <p:spPr>
          <a:xfrm>
            <a:off x="131232" y="0"/>
            <a:ext cx="3208867" cy="1975944"/>
          </a:xfrm>
          <a:prstGeom prst="cloudCallout">
            <a:avLst>
              <a:gd name="adj1" fmla="val 20138"/>
              <a:gd name="adj2" fmla="val 79492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7BE078-ED1A-432F-9D9B-FAC1C4105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15" y="603195"/>
            <a:ext cx="2374901" cy="769554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&gt; =</a:t>
            </a:r>
            <a:endParaRPr lang="en-US" altLang="en-US" sz="4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FE879BD-4BE8-41DD-B465-C506F75F3AE5}"/>
              </a:ext>
            </a:extLst>
          </p:cNvPr>
          <p:cNvGrpSpPr/>
          <p:nvPr/>
        </p:nvGrpSpPr>
        <p:grpSpPr>
          <a:xfrm>
            <a:off x="3505200" y="135467"/>
            <a:ext cx="5393267" cy="5695421"/>
            <a:chOff x="3505200" y="135467"/>
            <a:chExt cx="5393267" cy="5695421"/>
          </a:xfrm>
        </p:grpSpPr>
        <p:pic>
          <p:nvPicPr>
            <p:cNvPr id="9" name="cute songs to help you cope with sadness">
              <a:hlinkClick r:id="" action="ppaction://media"/>
              <a:extLst>
                <a:ext uri="{FF2B5EF4-FFF2-40B4-BE49-F238E27FC236}">
                  <a16:creationId xmlns:a16="http://schemas.microsoft.com/office/drawing/2014/main" xmlns="" id="{06FB63BF-0EF2-485F-8B1E-2CA7DB7F368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6743700" y="5424488"/>
              <a:ext cx="406400" cy="4064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47ADED75-0415-4644-A06E-151A673F9FCC}"/>
                </a:ext>
              </a:extLst>
            </p:cNvPr>
            <p:cNvSpPr/>
            <p:nvPr/>
          </p:nvSpPr>
          <p:spPr>
            <a:xfrm>
              <a:off x="3505200" y="135467"/>
              <a:ext cx="5393267" cy="49360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xmlns="" id="{6EA2E86F-E655-4095-ABD5-B4DF045CC3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194640"/>
                  <a:ext cx="2374901" cy="1501901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𝟏𝟏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2E86F-E655-4095-ABD5-B4DF045CC3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194640"/>
                  <a:ext cx="2374901" cy="1501901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xmlns="" id="{359EA299-E744-4A53-A70B-9F591C2DB9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207276" y="194640"/>
                  <a:ext cx="2374901" cy="1501901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𝟏𝟏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59EA299-E744-4A53-A70B-9F591C2DB9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07276" y="194640"/>
                  <a:ext cx="2374901" cy="1501901"/>
                </a:xfrm>
                <a:prstGeom prst="round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B46A3C11-05E0-41B6-A95D-AD500D09E85A}"/>
                </a:ext>
              </a:extLst>
            </p:cNvPr>
            <p:cNvSpPr/>
            <p:nvPr/>
          </p:nvSpPr>
          <p:spPr>
            <a:xfrm>
              <a:off x="5696402" y="476194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xmlns="" id="{6E68A0F1-B922-4476-82EE-980769AF80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1768609"/>
                  <a:ext cx="2374901" cy="1519920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E68A0F1-B922-4476-82EE-980769AF80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1768609"/>
                  <a:ext cx="2374901" cy="1519920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1B133A3F-F26F-43DB-8DCB-E9CFA33897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207276" y="1768609"/>
                  <a:ext cx="2374901" cy="1519920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𝟏𝟑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133A3F-F26F-43DB-8DCB-E9CFA33897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07276" y="1768609"/>
                  <a:ext cx="2374901" cy="1519920"/>
                </a:xfrm>
                <a:prstGeom prst="round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EBBFFD9C-0D06-4117-8176-05B3CBF2A8A1}"/>
                </a:ext>
              </a:extLst>
            </p:cNvPr>
            <p:cNvSpPr/>
            <p:nvPr/>
          </p:nvSpPr>
          <p:spPr>
            <a:xfrm>
              <a:off x="5696402" y="2050163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9F47A523-7B21-4DCE-97CF-63380813B14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3379131"/>
                  <a:ext cx="2374901" cy="1504667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𝟏𝟕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F47A523-7B21-4DCE-97CF-63380813B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3379131"/>
                  <a:ext cx="2374901" cy="150466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41B4730-1944-4A03-8587-61F9DB4B2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7276" y="3740466"/>
              <a:ext cx="2374901" cy="851297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4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7DDCC863-82B3-4C2E-A9AD-3A67F9C9F406}"/>
                </a:ext>
              </a:extLst>
            </p:cNvPr>
            <p:cNvSpPr/>
            <p:nvPr/>
          </p:nvSpPr>
          <p:spPr>
            <a:xfrm>
              <a:off x="5696402" y="3660685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60C6C48-69FE-4617-A5C5-F07F27600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741" y="683137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99B0156-94FD-411E-B607-234B2C53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869" y="2255291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A839C9-2E99-4D5B-98FB-4A0CF4652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6" y="3858186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0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8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460CC7-9A01-48F0-A56A-7F3659A03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4946" y="2793999"/>
            <a:ext cx="2566854" cy="2449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BC657C-7D47-4876-9082-2A2C4A3F6177}"/>
              </a:ext>
            </a:extLst>
          </p:cNvPr>
          <p:cNvSpPr/>
          <p:nvPr/>
        </p:nvSpPr>
        <p:spPr>
          <a:xfrm>
            <a:off x="3734676" y="1264957"/>
            <a:ext cx="16601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lang="en-US" sz="4800" b="1" u="sng" cap="none" spc="0">
              <a:ln w="22225">
                <a:solidFill>
                  <a:srgbClr val="00B050"/>
                </a:solidFill>
                <a:prstDash val="solid"/>
              </a:ln>
              <a:solidFill>
                <a:srgbClr val="00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xmlns="" id="{7EA28363-2FAF-4475-9F9D-FB529C29AD8C}"/>
              </a:ext>
            </a:extLst>
          </p:cNvPr>
          <p:cNvSpPr txBox="1"/>
          <p:nvPr/>
        </p:nvSpPr>
        <p:spPr>
          <a:xfrm>
            <a:off x="2082801" y="2243487"/>
            <a:ext cx="5173132" cy="1348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400" b="1" smtClean="0">
                <a:ln w="28575">
                  <a:solidFill>
                    <a:srgbClr val="FF0000"/>
                  </a:solidFill>
                </a:ln>
                <a:solidFill>
                  <a:srgbClr val="FF6699"/>
                </a:solidFill>
                <a:latin typeface="VNI-Dom" pitchFamily="2" charset="0"/>
                <a:ea typeface="inpin heiti" charset="-122"/>
              </a:rPr>
              <a:t>PHÂN SỐ THẬP PHÂN</a:t>
            </a:r>
            <a:endParaRPr lang="zh-CN" altLang="en-US" sz="4400" b="1" dirty="0">
              <a:ln w="28575">
                <a:solidFill>
                  <a:srgbClr val="FF0000"/>
                </a:solidFill>
              </a:ln>
              <a:solidFill>
                <a:srgbClr val="FF6699"/>
              </a:solidFill>
              <a:latin typeface="VNI-Dom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589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2D57A1DB-5F5A-4847-BF2E-3685580C0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448DB17-002E-4545-B0AC-2E175F2C4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0481EAD-0A54-4FAC-B2CC-EA3A21861A90}"/>
              </a:ext>
            </a:extLst>
          </p:cNvPr>
          <p:cNvGrpSpPr/>
          <p:nvPr/>
        </p:nvGrpSpPr>
        <p:grpSpPr>
          <a:xfrm>
            <a:off x="414097" y="369403"/>
            <a:ext cx="3722639" cy="4556845"/>
            <a:chOff x="414097" y="369403"/>
            <a:chExt cx="3722639" cy="455684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97" y="369403"/>
              <a:ext cx="3722639" cy="4556845"/>
            </a:xfrm>
            <a:prstGeom prst="rect">
              <a:avLst/>
            </a:prstGeom>
          </p:spPr>
        </p:pic>
        <p:sp>
          <p:nvSpPr>
            <p:cNvPr id="15" name="文本框 8">
              <a:extLst>
                <a:ext uri="{FF2B5EF4-FFF2-40B4-BE49-F238E27FC236}">
                  <a16:creationId xmlns:a16="http://schemas.microsoft.com/office/drawing/2014/main" xmlns="" id="{5BA98E04-709F-4071-A29D-0FBEAAFE8E0D}"/>
                </a:ext>
              </a:extLst>
            </p:cNvPr>
            <p:cNvSpPr txBox="1"/>
            <p:nvPr/>
          </p:nvSpPr>
          <p:spPr>
            <a:xfrm>
              <a:off x="1026582" y="1581731"/>
              <a:ext cx="2497667" cy="147938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Muïc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tieâu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baøi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hoïc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:</a:t>
              </a:r>
              <a:endParaRPr lang="zh-CN" altLang="en-US" sz="4400" b="1" dirty="0">
                <a:ln w="28575">
                  <a:solidFill>
                    <a:srgbClr val="FF6600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0F5B53E-8FF7-4743-8CF7-889E17CF3277}"/>
              </a:ext>
            </a:extLst>
          </p:cNvPr>
          <p:cNvGrpSpPr/>
          <p:nvPr/>
        </p:nvGrpSpPr>
        <p:grpSpPr>
          <a:xfrm>
            <a:off x="4550832" y="293327"/>
            <a:ext cx="5535407" cy="1203087"/>
            <a:chOff x="4550832" y="293327"/>
            <a:chExt cx="5535407" cy="120308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8843E99F-77A2-4511-832B-338BA4004CF8}"/>
                </a:ext>
              </a:extLst>
            </p:cNvPr>
            <p:cNvSpPr/>
            <p:nvPr/>
          </p:nvSpPr>
          <p:spPr>
            <a:xfrm>
              <a:off x="4550832" y="293327"/>
              <a:ext cx="4034367" cy="120308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44">
              <a:extLst>
                <a:ext uri="{FF2B5EF4-FFF2-40B4-BE49-F238E27FC236}">
                  <a16:creationId xmlns:a16="http://schemas.microsoft.com/office/drawing/2014/main" xmlns="" id="{BA056A65-20D5-4991-8A1D-1E572827ECD9}"/>
                </a:ext>
              </a:extLst>
            </p:cNvPr>
            <p:cNvGrpSpPr/>
            <p:nvPr/>
          </p:nvGrpSpPr>
          <p:grpSpPr>
            <a:xfrm>
              <a:off x="4727526" y="424755"/>
              <a:ext cx="657509" cy="738492"/>
              <a:chOff x="0" y="0"/>
              <a:chExt cx="807366" cy="906807"/>
            </a:xfrm>
            <a:solidFill>
              <a:schemeClr val="bg1"/>
            </a:solidFill>
          </p:grpSpPr>
          <p:sp>
            <p:nvSpPr>
              <p:cNvPr id="18" name="Shape 42">
                <a:extLst>
                  <a:ext uri="{FF2B5EF4-FFF2-40B4-BE49-F238E27FC236}">
                    <a16:creationId xmlns:a16="http://schemas.microsoft.com/office/drawing/2014/main" xmlns="" id="{BEA588DD-F680-4AF9-BA46-405216538099}"/>
                  </a:ext>
                </a:extLst>
              </p:cNvPr>
              <p:cNvSpPr/>
              <p:nvPr/>
            </p:nvSpPr>
            <p:spPr>
              <a:xfrm>
                <a:off x="-1" y="101600"/>
                <a:ext cx="792823" cy="8052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46" h="19829" extrusionOk="0">
                    <a:moveTo>
                      <a:pt x="13770" y="824"/>
                    </a:moveTo>
                    <a:cubicBezTo>
                      <a:pt x="8089" y="-376"/>
                      <a:pt x="1804" y="-1265"/>
                      <a:pt x="353" y="5681"/>
                    </a:cubicBezTo>
                    <a:cubicBezTo>
                      <a:pt x="-441" y="9482"/>
                      <a:pt x="-115" y="16268"/>
                      <a:pt x="3660" y="18583"/>
                    </a:cubicBezTo>
                    <a:cubicBezTo>
                      <a:pt x="6516" y="20335"/>
                      <a:pt x="12966" y="20052"/>
                      <a:pt x="15977" y="18892"/>
                    </a:cubicBezTo>
                    <a:cubicBezTo>
                      <a:pt x="21159" y="16897"/>
                      <a:pt x="19879" y="11191"/>
                      <a:pt x="19174" y="6766"/>
                    </a:cubicBezTo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  <p:sp>
            <p:nvSpPr>
              <p:cNvPr id="19" name="Shape 43">
                <a:extLst>
                  <a:ext uri="{FF2B5EF4-FFF2-40B4-BE49-F238E27FC236}">
                    <a16:creationId xmlns:a16="http://schemas.microsoft.com/office/drawing/2014/main" xmlns="" id="{28DFC8F1-0CCE-4BF7-93EF-AE4867E82C3A}"/>
                  </a:ext>
                </a:extLst>
              </p:cNvPr>
              <p:cNvSpPr/>
              <p:nvPr/>
            </p:nvSpPr>
            <p:spPr>
              <a:xfrm>
                <a:off x="165100" y="-1"/>
                <a:ext cx="642267" cy="7189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1" h="21116" extrusionOk="0">
                    <a:moveTo>
                      <a:pt x="21521" y="13"/>
                    </a:moveTo>
                    <a:cubicBezTo>
                      <a:pt x="21600" y="-484"/>
                      <a:pt x="8558" y="13479"/>
                      <a:pt x="8933" y="13772"/>
                    </a:cubicBezTo>
                    <a:cubicBezTo>
                      <a:pt x="6785" y="12126"/>
                      <a:pt x="2898" y="10471"/>
                      <a:pt x="0" y="10120"/>
                    </a:cubicBezTo>
                    <a:cubicBezTo>
                      <a:pt x="1254" y="12620"/>
                      <a:pt x="2166" y="14279"/>
                      <a:pt x="4430" y="16128"/>
                    </a:cubicBezTo>
                    <a:cubicBezTo>
                      <a:pt x="4883" y="16498"/>
                      <a:pt x="10336" y="20581"/>
                      <a:pt x="9763" y="21116"/>
                    </a:cubicBezTo>
                    <a:cubicBezTo>
                      <a:pt x="14957" y="16270"/>
                      <a:pt x="20402" y="7017"/>
                      <a:pt x="21521" y="13"/>
                    </a:cubicBezTo>
                    <a:close/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</p:grpSp>
        <p:sp>
          <p:nvSpPr>
            <p:cNvPr id="32" name="文本框 32">
              <a:extLst>
                <a:ext uri="{FF2B5EF4-FFF2-40B4-BE49-F238E27FC236}">
                  <a16:creationId xmlns:a16="http://schemas.microsoft.com/office/drawing/2014/main" xmlns="" id="{E2946C51-FF59-4412-A100-ECA2EF73A18C}"/>
                </a:ext>
              </a:extLst>
            </p:cNvPr>
            <p:cNvSpPr txBox="1"/>
            <p:nvPr/>
          </p:nvSpPr>
          <p:spPr>
            <a:xfrm>
              <a:off x="5507646" y="404056"/>
              <a:ext cx="457859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25000"/>
                </a:lnSpc>
                <a:defRPr sz="1600">
                  <a:solidFill>
                    <a:schemeClr val="accent1">
                      <a:lumMod val="50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Khái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niệm</a:t>
              </a: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</a:p>
            <a:p>
              <a:pPr>
                <a:lnSpc>
                  <a:spcPct val="100000"/>
                </a:lnSpc>
              </a:pP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endPara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华康娃娃体W5" panose="040B0509000000000000" pitchFamily="8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DC71B0A-9279-43B2-A470-C2594CE1A0AB}"/>
              </a:ext>
            </a:extLst>
          </p:cNvPr>
          <p:cNvGrpSpPr/>
          <p:nvPr/>
        </p:nvGrpSpPr>
        <p:grpSpPr>
          <a:xfrm>
            <a:off x="4579895" y="1722795"/>
            <a:ext cx="4005304" cy="2988905"/>
            <a:chOff x="4579895" y="1722795"/>
            <a:chExt cx="4005304" cy="298890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E114707E-0963-42C4-9519-651C9DC737A5}"/>
                </a:ext>
              </a:extLst>
            </p:cNvPr>
            <p:cNvSpPr/>
            <p:nvPr/>
          </p:nvSpPr>
          <p:spPr>
            <a:xfrm>
              <a:off x="4579895" y="1722795"/>
              <a:ext cx="4005304" cy="298890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44">
              <a:extLst>
                <a:ext uri="{FF2B5EF4-FFF2-40B4-BE49-F238E27FC236}">
                  <a16:creationId xmlns:a16="http://schemas.microsoft.com/office/drawing/2014/main" xmlns="" id="{828D8F26-9E7F-4D46-953A-34FD15BC12B8}"/>
                </a:ext>
              </a:extLst>
            </p:cNvPr>
            <p:cNvGrpSpPr/>
            <p:nvPr/>
          </p:nvGrpSpPr>
          <p:grpSpPr>
            <a:xfrm>
              <a:off x="4690864" y="1909333"/>
              <a:ext cx="657509" cy="738492"/>
              <a:chOff x="0" y="0"/>
              <a:chExt cx="807366" cy="906807"/>
            </a:xfrm>
            <a:solidFill>
              <a:schemeClr val="bg1"/>
            </a:solidFill>
          </p:grpSpPr>
          <p:sp>
            <p:nvSpPr>
              <p:cNvPr id="24" name="Shape 42">
                <a:extLst>
                  <a:ext uri="{FF2B5EF4-FFF2-40B4-BE49-F238E27FC236}">
                    <a16:creationId xmlns:a16="http://schemas.microsoft.com/office/drawing/2014/main" xmlns="" id="{7F1FDD52-970F-4791-8B36-CBFF6E86468F}"/>
                  </a:ext>
                </a:extLst>
              </p:cNvPr>
              <p:cNvSpPr/>
              <p:nvPr/>
            </p:nvSpPr>
            <p:spPr>
              <a:xfrm>
                <a:off x="-1" y="101600"/>
                <a:ext cx="792823" cy="8052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46" h="19829" extrusionOk="0">
                    <a:moveTo>
                      <a:pt x="13770" y="824"/>
                    </a:moveTo>
                    <a:cubicBezTo>
                      <a:pt x="8089" y="-376"/>
                      <a:pt x="1804" y="-1265"/>
                      <a:pt x="353" y="5681"/>
                    </a:cubicBezTo>
                    <a:cubicBezTo>
                      <a:pt x="-441" y="9482"/>
                      <a:pt x="-115" y="16268"/>
                      <a:pt x="3660" y="18583"/>
                    </a:cubicBezTo>
                    <a:cubicBezTo>
                      <a:pt x="6516" y="20335"/>
                      <a:pt x="12966" y="20052"/>
                      <a:pt x="15977" y="18892"/>
                    </a:cubicBezTo>
                    <a:cubicBezTo>
                      <a:pt x="21159" y="16897"/>
                      <a:pt x="19879" y="11191"/>
                      <a:pt x="19174" y="6766"/>
                    </a:cubicBezTo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  <p:sp>
            <p:nvSpPr>
              <p:cNvPr id="31" name="Shape 43">
                <a:extLst>
                  <a:ext uri="{FF2B5EF4-FFF2-40B4-BE49-F238E27FC236}">
                    <a16:creationId xmlns:a16="http://schemas.microsoft.com/office/drawing/2014/main" xmlns="" id="{8908ACA8-72DB-41EA-BD36-46A494D4B4A0}"/>
                  </a:ext>
                </a:extLst>
              </p:cNvPr>
              <p:cNvSpPr/>
              <p:nvPr/>
            </p:nvSpPr>
            <p:spPr>
              <a:xfrm>
                <a:off x="165100" y="-1"/>
                <a:ext cx="642267" cy="7189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1" h="21116" extrusionOk="0">
                    <a:moveTo>
                      <a:pt x="21521" y="13"/>
                    </a:moveTo>
                    <a:cubicBezTo>
                      <a:pt x="21600" y="-484"/>
                      <a:pt x="8558" y="13479"/>
                      <a:pt x="8933" y="13772"/>
                    </a:cubicBezTo>
                    <a:cubicBezTo>
                      <a:pt x="6785" y="12126"/>
                      <a:pt x="2898" y="10471"/>
                      <a:pt x="0" y="10120"/>
                    </a:cubicBezTo>
                    <a:cubicBezTo>
                      <a:pt x="1254" y="12620"/>
                      <a:pt x="2166" y="14279"/>
                      <a:pt x="4430" y="16128"/>
                    </a:cubicBezTo>
                    <a:cubicBezTo>
                      <a:pt x="4883" y="16498"/>
                      <a:pt x="10336" y="20581"/>
                      <a:pt x="9763" y="21116"/>
                    </a:cubicBezTo>
                    <a:cubicBezTo>
                      <a:pt x="14957" y="16270"/>
                      <a:pt x="20402" y="7017"/>
                      <a:pt x="21521" y="13"/>
                    </a:cubicBezTo>
                    <a:close/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</p:grpSp>
        <p:sp>
          <p:nvSpPr>
            <p:cNvPr id="33" name="文本框 33">
              <a:extLst>
                <a:ext uri="{FF2B5EF4-FFF2-40B4-BE49-F238E27FC236}">
                  <a16:creationId xmlns:a16="http://schemas.microsoft.com/office/drawing/2014/main" xmlns="" id="{3158B73D-3F15-4319-B0D8-585C6D1F4123}"/>
                </a:ext>
              </a:extLst>
            </p:cNvPr>
            <p:cNvSpPr txBox="1"/>
            <p:nvPr/>
          </p:nvSpPr>
          <p:spPr>
            <a:xfrm>
              <a:off x="5507647" y="1900470"/>
              <a:ext cx="29166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25000"/>
                </a:lnSpc>
                <a:defRPr sz="1600">
                  <a:solidFill>
                    <a:schemeClr val="accent1">
                      <a:lumMod val="50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Cách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chuyển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đổi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không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phải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thành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phân.</a:t>
              </a:r>
              <a:endPara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华康娃娃体W5" panose="040B0509000000000000" pitchFamily="81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7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96E3B3B-F53E-4FCA-A800-3B4DE0FE4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xmlns="" id="{E1581F4C-2474-46EC-BE56-74153E10851F}"/>
              </a:ext>
            </a:extLst>
          </p:cNvPr>
          <p:cNvSpPr/>
          <p:nvPr/>
        </p:nvSpPr>
        <p:spPr>
          <a:xfrm>
            <a:off x="3345598" y="0"/>
            <a:ext cx="5334669" cy="3469286"/>
          </a:xfrm>
          <a:prstGeom prst="cloudCallout">
            <a:avLst>
              <a:gd name="adj1" fmla="val -62334"/>
              <a:gd name="adj2" fmla="val 389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0B8E8B0-A509-4562-B752-92B784D0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760" y="613509"/>
            <a:ext cx="4348844" cy="182474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thập phân</a:t>
            </a:r>
          </a:p>
          <a:p>
            <a:pPr algn="ctr" eaLnBrk="1" hangingPunct="1"/>
            <a:r>
              <a:rPr lang="en-US" altLang="en-US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như thế nào ?</a:t>
            </a:r>
            <a:endParaRPr lang="en-US" alt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Thinking Clipart Library Stock Child Student Reading - Student Thinking  Clipart, HD Png Download - vhv">
            <a:extLst>
              <a:ext uri="{FF2B5EF4-FFF2-40B4-BE49-F238E27FC236}">
                <a16:creationId xmlns:a16="http://schemas.microsoft.com/office/drawing/2014/main" xmlns="" id="{3440566A-E61A-4D0F-A6E9-A51520E0A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77" y="2185491"/>
            <a:ext cx="4167427" cy="34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84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793BE4-6D65-4F82-A77A-6EF29D29A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Untitled Project">
            <a:hlinkClick r:id="" action="ppaction://media"/>
            <a:extLst>
              <a:ext uri="{FF2B5EF4-FFF2-40B4-BE49-F238E27FC236}">
                <a16:creationId xmlns:a16="http://schemas.microsoft.com/office/drawing/2014/main" xmlns="" id="{42B0E10B-F966-4A1C-8724-7F19F2A5CD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2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D74AD2-903F-4BAB-B780-E4178E56A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xmlns="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1026" name="Picture 2" descr="Thinking Clipart Library Stock Child Student Reading - Student Thinking  Clipart, HD Png Download - vhv">
            <a:extLst>
              <a:ext uri="{FF2B5EF4-FFF2-40B4-BE49-F238E27FC236}">
                <a16:creationId xmlns:a16="http://schemas.microsoft.com/office/drawing/2014/main" xmlns="" id="{22E11C48-9FF5-480A-B3E0-4B6C4957A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77" y="2185491"/>
            <a:ext cx="4167427" cy="34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F122AE68-EB97-43E6-B9E7-D256B3BE2FFE}"/>
                  </a:ext>
                </a:extLst>
              </p:cNvPr>
              <p:cNvSpPr/>
              <p:nvPr/>
            </p:nvSpPr>
            <p:spPr>
              <a:xfrm>
                <a:off x="2115453" y="711855"/>
                <a:ext cx="5594800" cy="99065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Các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en-US" sz="40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53" y="711855"/>
                <a:ext cx="5594800" cy="990656"/>
              </a:xfrm>
              <a:prstGeom prst="rect">
                <a:avLst/>
              </a:prstGeom>
              <a:blipFill>
                <a:blip r:embed="rId9"/>
                <a:stretch>
                  <a:fillRect l="-3813" b="-17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0912B6-34B2-403C-9A4D-77F1263636B7}"/>
              </a:ext>
            </a:extLst>
          </p:cNvPr>
          <p:cNvSpPr/>
          <p:nvPr/>
        </p:nvSpPr>
        <p:spPr>
          <a:xfrm>
            <a:off x="1638730" y="1682461"/>
            <a:ext cx="67858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có mẫu số là </a:t>
            </a:r>
            <a:r>
              <a:rPr lang="en-US" sz="3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10, 100, 1000, …</a:t>
            </a:r>
          </a:p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g</a:t>
            </a:r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ọi là các </a:t>
            </a:r>
            <a:r>
              <a:rPr lang="en-US" sz="4000" b="1" i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 số thập phân</a:t>
            </a:r>
          </a:p>
        </p:txBody>
      </p:sp>
    </p:spTree>
    <p:extLst>
      <p:ext uri="{BB962C8B-B14F-4D97-AF65-F5344CB8AC3E}">
        <p14:creationId xmlns:p14="http://schemas.microsoft.com/office/powerpoint/2010/main" val="322942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6FECDAC-297C-47BC-ACB9-BF8865D8B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746877-2442-4A73-8312-97ACBD322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loud Callout 9">
            <a:extLst>
              <a:ext uri="{FF2B5EF4-FFF2-40B4-BE49-F238E27FC236}">
                <a16:creationId xmlns:a16="http://schemas.microsoft.com/office/drawing/2014/main" xmlns="" id="{DDB26AB0-63AB-4418-B33A-A8CE1CD9AA75}"/>
              </a:ext>
            </a:extLst>
          </p:cNvPr>
          <p:cNvSpPr/>
          <p:nvPr/>
        </p:nvSpPr>
        <p:spPr>
          <a:xfrm>
            <a:off x="461595" y="80708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69AEFB1-E605-4704-8ED3-9E248F85E0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2050" name="Picture 2" descr="Child PNG, Clipart, Attend, Attend Class, Cartoon, Cartoon Characters, Cartoon  Student Free PNG Download">
            <a:extLst>
              <a:ext uri="{FF2B5EF4-FFF2-40B4-BE49-F238E27FC236}">
                <a16:creationId xmlns:a16="http://schemas.microsoft.com/office/drawing/2014/main" xmlns="" id="{12EECA7E-0C76-4F71-95B0-5FD8CA9DE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0" b="100000" l="0" r="100000">
                        <a14:foregroundMark x1="12225" y1="44809" x2="24313" y2="60929"/>
                        <a14:foregroundMark x1="36401" y1="21311" x2="36264" y2="69945"/>
                        <a14:foregroundMark x1="27335" y1="49727" x2="37775" y2="71038"/>
                        <a14:foregroundMark x1="62088" y1="27596" x2="65110" y2="68579"/>
                        <a14:foregroundMark x1="56181" y1="43989" x2="75137" y2="49454"/>
                        <a14:foregroundMark x1="72527" y1="72131" x2="83379" y2="82787"/>
                        <a14:foregroundMark x1="21154" y1="86066" x2="76511" y2="85519"/>
                        <a14:foregroundMark x1="47665" y1="93443" x2="50412" y2="97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48527"/>
            <a:ext cx="4689605" cy="235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407608-C697-4E51-898E-3D350D0DD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21" y="4466122"/>
            <a:ext cx="4348844" cy="68901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altLang="en-US" sz="3200" b="1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B3194FE-C3D6-4CB1-8ECC-FC636014BF16}"/>
              </a:ext>
            </a:extLst>
          </p:cNvPr>
          <p:cNvSpPr/>
          <p:nvPr/>
        </p:nvSpPr>
        <p:spPr>
          <a:xfrm>
            <a:off x="1432667" y="526918"/>
            <a:ext cx="626415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Chuyển các phân số sau</a:t>
            </a:r>
          </a:p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thành phân số thập phân</a:t>
            </a:r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9684DF3E-5EB3-4D46-B348-8164F3B020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4112" y="1921962"/>
                <a:ext cx="2374901" cy="1504667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en-US" sz="44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84DF3E-5EB3-4D46-B348-8164F3B02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4112" y="1921962"/>
                <a:ext cx="2374901" cy="150466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97D627B5-70E5-4E7C-B322-D5A97EBF76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411" y="1927782"/>
                <a:ext cx="2374901" cy="1504667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altLang="en-US" sz="4400" b="1" dirty="0">
                  <a:solidFill>
                    <a:srgbClr val="FF7C2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D627B5-70E5-4E7C-B322-D5A97EBF7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4411" y="1927782"/>
                <a:ext cx="2374901" cy="1504667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55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282"/>
  <p:tag name="MH_SECTIONID" val="283,284,285,286,"/>
  <p:tag name="ISPRING_PRESENTATION_TITLE" val="1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603</Words>
  <Application>Microsoft Office PowerPoint</Application>
  <PresentationFormat>On-screen Show (16:9)</PresentationFormat>
  <Paragraphs>126</Paragraphs>
  <Slides>27</Slides>
  <Notes>13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</dc:title>
  <dc:creator>User</dc:creator>
  <cp:lastModifiedBy>Trà My</cp:lastModifiedBy>
  <cp:revision>36</cp:revision>
  <dcterms:created xsi:type="dcterms:W3CDTF">2016-12-25T02:27:54Z</dcterms:created>
  <dcterms:modified xsi:type="dcterms:W3CDTF">2023-07-20T14:21:04Z</dcterms:modified>
</cp:coreProperties>
</file>