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notesSlides/notesSlide1.xml" ContentType="application/vnd.openxmlformats-officedocument.presentationml.notesSl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notesSlides/notesSlide2.xml" ContentType="application/vnd.openxmlformats-officedocument.presentationml.notesSlide+xml"/>
  <Override PartName="/ppt/theme/themeOverride10.xml" ContentType="application/vnd.openxmlformats-officedocument.themeOverride+xml"/>
  <Override PartName="/ppt/notesSlides/notesSlide3.xml" ContentType="application/vnd.openxmlformats-officedocument.presentationml.notesSl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8" r:id="rId3"/>
    <p:sldId id="257" r:id="rId4"/>
    <p:sldId id="259" r:id="rId5"/>
    <p:sldId id="260" r:id="rId6"/>
    <p:sldId id="338" r:id="rId7"/>
    <p:sldId id="339" r:id="rId8"/>
    <p:sldId id="340" r:id="rId9"/>
    <p:sldId id="341" r:id="rId10"/>
    <p:sldId id="342" r:id="rId11"/>
    <p:sldId id="344" r:id="rId12"/>
    <p:sldId id="300" r:id="rId13"/>
    <p:sldId id="343" r:id="rId14"/>
    <p:sldId id="345" r:id="rId15"/>
    <p:sldId id="348" r:id="rId16"/>
    <p:sldId id="349" r:id="rId17"/>
    <p:sldId id="346" r:id="rId18"/>
    <p:sldId id="347" r:id="rId1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FFFF"/>
    <a:srgbClr val="3C8F9E"/>
    <a:srgbClr val="FAC10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97" autoAdjust="0"/>
    <p:restoredTop sz="94660"/>
  </p:normalViewPr>
  <p:slideViewPr>
    <p:cSldViewPr snapToGrid="0" showGuides="1">
      <p:cViewPr>
        <p:scale>
          <a:sx n="66" d="100"/>
          <a:sy n="66" d="100"/>
        </p:scale>
        <p:origin x="1094" y="35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4D2AD5-9D0E-4597-AECD-A7EF4A482FF4}"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C0FBB0-20A2-4DA4-9853-D41A52744F1C}" type="slidenum">
              <a:rPr lang="zh-CN" altLang="en-US" smtClean="0"/>
              <a:t>‹#›</a:t>
            </a:fld>
            <a:endParaRPr lang="zh-CN" altLang="en-US"/>
          </a:p>
        </p:txBody>
      </p:sp>
    </p:spTree>
    <p:extLst>
      <p:ext uri="{BB962C8B-B14F-4D97-AF65-F5344CB8AC3E}">
        <p14:creationId xmlns:p14="http://schemas.microsoft.com/office/powerpoint/2010/main" val="757836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6C0FBB0-20A2-4DA4-9853-D41A52744F1C}" type="slidenum">
              <a:rPr lang="zh-CN" altLang="en-US" smtClean="0"/>
              <a:t>4</a:t>
            </a:fld>
            <a:endParaRPr lang="zh-CN" altLang="en-US"/>
          </a:p>
        </p:txBody>
      </p:sp>
    </p:spTree>
    <p:extLst>
      <p:ext uri="{BB962C8B-B14F-4D97-AF65-F5344CB8AC3E}">
        <p14:creationId xmlns:p14="http://schemas.microsoft.com/office/powerpoint/2010/main" val="3963147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1"/>
        <p:cNvGrpSpPr/>
        <p:nvPr/>
      </p:nvGrpSpPr>
      <p:grpSpPr>
        <a:xfrm>
          <a:off x="0" y="0"/>
          <a:ext cx="0" cy="0"/>
          <a:chOff x="0" y="0"/>
          <a:chExt cx="0" cy="0"/>
        </a:xfrm>
      </p:grpSpPr>
      <p:sp>
        <p:nvSpPr>
          <p:cNvPr id="4952" name="Google Shape;4952;gf5a7180e7d_4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53" name="Google Shape;4953;gf5a7180e7d_4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06C0FBB0-20A2-4DA4-9853-D41A52744F1C}" type="slidenum">
              <a:rPr lang="zh-CN" altLang="en-US" smtClean="0"/>
              <a:t>13</a:t>
            </a:fld>
            <a:endParaRPr lang="zh-CN" altLang="en-US"/>
          </a:p>
        </p:txBody>
      </p:sp>
    </p:spTree>
    <p:extLst>
      <p:ext uri="{BB962C8B-B14F-4D97-AF65-F5344CB8AC3E}">
        <p14:creationId xmlns:p14="http://schemas.microsoft.com/office/powerpoint/2010/main" val="2494109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7D5FAF-6B34-405F-A3CA-D5B60F2ADC8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CC48FCD8-E78D-429B-AB41-0931A3DAD6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557D3D87-A0B3-425A-8824-09DF3072BB24}"/>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C955323F-A66C-40FE-B48D-F2CBE836874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42F2351-D504-42D5-90AA-48E2796D666E}"/>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48912589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8FBB06-33C7-411A-9CF5-E224560E09D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6337799-0B9A-4A51-A1A3-739CA3A29111}"/>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3425A3C-F339-40D1-83E1-4908D2E5763E}"/>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08D51BB1-D7CC-4477-8FF0-DF580822786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8465D00-AE98-4F65-84EA-8763181FE1AD}"/>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1689629704"/>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A96F766-791B-4222-975D-5070B57D2EE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D6EFBFCB-D969-403B-B7E3-D050012A70FE}"/>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E410FC2-5A38-4515-8BA3-FE776BD00D39}"/>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FDAE2DB-9BFC-4520-99A3-C495D20DA30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859F2FE-B41C-4EA2-B952-4FCFADC9C042}"/>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2513740291"/>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17"/>
        <p:cNvGrpSpPr/>
        <p:nvPr/>
      </p:nvGrpSpPr>
      <p:grpSpPr>
        <a:xfrm>
          <a:off x="0" y="0"/>
          <a:ext cx="0" cy="0"/>
          <a:chOff x="0" y="0"/>
          <a:chExt cx="0" cy="0"/>
        </a:xfrm>
      </p:grpSpPr>
      <p:sp>
        <p:nvSpPr>
          <p:cNvPr id="318" name="Google Shape;318;p53"/>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Font typeface="Arial"/>
              <a:buNone/>
              <a:defRPr>
                <a:latin typeface="Arial"/>
                <a:ea typeface="Arial"/>
                <a:cs typeface="Arial"/>
                <a:sym typeface="Arial"/>
              </a:defRPr>
            </a:lvl1pPr>
            <a:lvl2pPr lvl="1" rtl="0">
              <a:spcBef>
                <a:spcPts val="0"/>
              </a:spcBef>
              <a:spcAft>
                <a:spcPts val="0"/>
              </a:spcAft>
              <a:buSzPts val="2400"/>
              <a:buFont typeface="Arial"/>
              <a:buNone/>
              <a:defRPr>
                <a:latin typeface="Arial"/>
                <a:ea typeface="Arial"/>
                <a:cs typeface="Arial"/>
                <a:sym typeface="Arial"/>
              </a:defRPr>
            </a:lvl2pPr>
            <a:lvl3pPr lvl="2" rtl="0">
              <a:spcBef>
                <a:spcPts val="0"/>
              </a:spcBef>
              <a:spcAft>
                <a:spcPts val="0"/>
              </a:spcAft>
              <a:buSzPts val="2400"/>
              <a:buFont typeface="Arial"/>
              <a:buNone/>
              <a:defRPr>
                <a:latin typeface="Arial"/>
                <a:ea typeface="Arial"/>
                <a:cs typeface="Arial"/>
                <a:sym typeface="Arial"/>
              </a:defRPr>
            </a:lvl3pPr>
            <a:lvl4pPr lvl="3" rtl="0">
              <a:spcBef>
                <a:spcPts val="0"/>
              </a:spcBef>
              <a:spcAft>
                <a:spcPts val="0"/>
              </a:spcAft>
              <a:buSzPts val="2400"/>
              <a:buFont typeface="Arial"/>
              <a:buNone/>
              <a:defRPr>
                <a:latin typeface="Arial"/>
                <a:ea typeface="Arial"/>
                <a:cs typeface="Arial"/>
                <a:sym typeface="Arial"/>
              </a:defRPr>
            </a:lvl4pPr>
            <a:lvl5pPr lvl="4" rtl="0">
              <a:spcBef>
                <a:spcPts val="0"/>
              </a:spcBef>
              <a:spcAft>
                <a:spcPts val="0"/>
              </a:spcAft>
              <a:buSzPts val="2400"/>
              <a:buFont typeface="Arial"/>
              <a:buNone/>
              <a:defRPr>
                <a:latin typeface="Arial"/>
                <a:ea typeface="Arial"/>
                <a:cs typeface="Arial"/>
                <a:sym typeface="Arial"/>
              </a:defRPr>
            </a:lvl5pPr>
            <a:lvl6pPr lvl="5" rtl="0">
              <a:spcBef>
                <a:spcPts val="0"/>
              </a:spcBef>
              <a:spcAft>
                <a:spcPts val="0"/>
              </a:spcAft>
              <a:buSzPts val="2400"/>
              <a:buFont typeface="Arial"/>
              <a:buNone/>
              <a:defRPr>
                <a:latin typeface="Arial"/>
                <a:ea typeface="Arial"/>
                <a:cs typeface="Arial"/>
                <a:sym typeface="Arial"/>
              </a:defRPr>
            </a:lvl6pPr>
            <a:lvl7pPr lvl="6" rtl="0">
              <a:spcBef>
                <a:spcPts val="0"/>
              </a:spcBef>
              <a:spcAft>
                <a:spcPts val="0"/>
              </a:spcAft>
              <a:buSzPts val="2400"/>
              <a:buFont typeface="Arial"/>
              <a:buNone/>
              <a:defRPr>
                <a:latin typeface="Arial"/>
                <a:ea typeface="Arial"/>
                <a:cs typeface="Arial"/>
                <a:sym typeface="Arial"/>
              </a:defRPr>
            </a:lvl7pPr>
            <a:lvl8pPr lvl="7" rtl="0">
              <a:spcBef>
                <a:spcPts val="0"/>
              </a:spcBef>
              <a:spcAft>
                <a:spcPts val="0"/>
              </a:spcAft>
              <a:buSzPts val="2400"/>
              <a:buFont typeface="Arial"/>
              <a:buNone/>
              <a:defRPr>
                <a:latin typeface="Arial"/>
                <a:ea typeface="Arial"/>
                <a:cs typeface="Arial"/>
                <a:sym typeface="Arial"/>
              </a:defRPr>
            </a:lvl8pPr>
            <a:lvl9pPr lvl="8" rtl="0">
              <a:spcBef>
                <a:spcPts val="0"/>
              </a:spcBef>
              <a:spcAft>
                <a:spcPts val="0"/>
              </a:spcAft>
              <a:buSzPts val="2400"/>
              <a:buFont typeface="Arial"/>
              <a:buNone/>
              <a:defRPr>
                <a:latin typeface="Arial"/>
                <a:ea typeface="Arial"/>
                <a:cs typeface="Arial"/>
                <a:sym typeface="Arial"/>
              </a:defRPr>
            </a:lvl9pPr>
          </a:lstStyle>
          <a:p>
            <a:endParaRPr/>
          </a:p>
        </p:txBody>
      </p:sp>
    </p:spTree>
    <p:extLst>
      <p:ext uri="{BB962C8B-B14F-4D97-AF65-F5344CB8AC3E}">
        <p14:creationId xmlns:p14="http://schemas.microsoft.com/office/powerpoint/2010/main" val="3176139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A36DFBB-5B43-4AC6-BC43-B92B68F307D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84624BF-6FD4-4DA8-938C-E54DC258DEAA}"/>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9B2CB2F-5D15-4AEC-98A1-2D12489BD7D6}"/>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3B61E54B-7C4F-4E36-AC93-8D2AA137C90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B1C8698-31AF-474A-BF1D-7B6F3C2E0635}"/>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272166778"/>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23462F9-4EA8-4D2D-9887-4D69F84FEFAB}"/>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DB0D08D3-822B-48EE-B9FB-00FC60FA2D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03B4B96-2F35-4363-BFF1-D99C54CD625C}"/>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5CD3D0B5-4E04-4095-B5E6-7A03B8897E8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D52ECED2-1783-4E1C-A909-ED29593C517B}"/>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1091010074"/>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42A5C5-2746-4B72-BAA7-AAF4E4A06A4C}"/>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342F6E4-0121-431B-BD4F-0C7F03660892}"/>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99449832-6126-4EFB-AF46-A0F4B002A8BA}"/>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EEFD7BCF-0F50-4653-8879-40432A2C7938}"/>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FC60E989-6ADA-40E6-85F6-5E3B7B538DA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19DCA18-3440-4B6B-9486-B9FA41D0C286}"/>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73848184"/>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8A922EF-24CC-4384-B7F6-D9D809615AB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0FF1741-7B7D-4CAE-9A1C-9A0AE174E29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6EE3D10-75AB-4F29-A2CD-B4CCE9213759}"/>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A6BCD09-CA2D-432A-9A9A-CDDBB383A5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A58FA72A-B672-4A1D-A13D-E4FA1B6FE77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0FE29FB1-ABE5-4C2A-B7C1-6512A7ABFFF4}"/>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8" name="页脚占位符 7">
            <a:extLst>
              <a:ext uri="{FF2B5EF4-FFF2-40B4-BE49-F238E27FC236}">
                <a16:creationId xmlns:a16="http://schemas.microsoft.com/office/drawing/2014/main" id="{DD2E99D2-96B6-4288-859B-4A879050913A}"/>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0842C0B-1006-4275-BF1A-A38D8799DE1B}"/>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331725333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03BE60-D353-44DB-B444-173BB0BD30E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C0FF2A-DBC0-4027-ACE9-C785061B9853}"/>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4" name="页脚占位符 3">
            <a:extLst>
              <a:ext uri="{FF2B5EF4-FFF2-40B4-BE49-F238E27FC236}">
                <a16:creationId xmlns:a16="http://schemas.microsoft.com/office/drawing/2014/main" id="{DCEEB87F-1313-42E6-90BE-948F6E1FD4C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06E1EDD-1E07-4813-A388-6C93802D3E39}"/>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740322892"/>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F356553F-C3E2-45C5-A98A-B28621E08C4F}"/>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3" name="页脚占位符 2">
            <a:extLst>
              <a:ext uri="{FF2B5EF4-FFF2-40B4-BE49-F238E27FC236}">
                <a16:creationId xmlns:a16="http://schemas.microsoft.com/office/drawing/2014/main" id="{D2583EBC-4CA6-4117-8E42-24F089AA749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6AFDFFCD-1399-4F3F-A277-D0ECF373B0AD}"/>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3399368348"/>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3561AC-FF97-44F4-A37D-B89F047B180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73F8CB-1676-4674-BDDC-3358660CD9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5627238-EF74-4F6B-AB98-F829670EB0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5953A9D-74CF-46F1-8FF1-C9A2D3153E0A}"/>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3B2D27A9-4554-49A3-ADC8-627B3969651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501E4A1-EAA7-4A52-9567-2CE45E600FB7}"/>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742566325"/>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92F2608-4B6E-4C2C-9AF3-9386B7CA1C53}"/>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21B01B-2B26-4540-B7B8-D472039864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92A6115F-A2AC-4E3B-85BA-398FE8C62A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D968B49-DC02-4715-BF47-5FA81B758B9D}"/>
              </a:ext>
            </a:extLst>
          </p:cNvPr>
          <p:cNvSpPr>
            <a:spLocks noGrp="1"/>
          </p:cNvSpPr>
          <p:nvPr>
            <p:ph type="dt" sz="half" idx="10"/>
          </p:nvPr>
        </p:nvSpPr>
        <p:spPr/>
        <p:txBody>
          <a:bodyPr/>
          <a:lstStyle/>
          <a:p>
            <a:fld id="{AC6CE249-B7B0-48E9-BAEF-DBF7CD63921D}" type="datetimeFigureOut">
              <a:rPr lang="zh-CN" altLang="en-US" smtClean="0"/>
              <a:t>2023/7/21</a:t>
            </a:fld>
            <a:endParaRPr lang="zh-CN" altLang="en-US"/>
          </a:p>
        </p:txBody>
      </p:sp>
      <p:sp>
        <p:nvSpPr>
          <p:cNvPr id="6" name="页脚占位符 5">
            <a:extLst>
              <a:ext uri="{FF2B5EF4-FFF2-40B4-BE49-F238E27FC236}">
                <a16:creationId xmlns:a16="http://schemas.microsoft.com/office/drawing/2014/main" id="{884D5CD2-F827-4EA9-9471-3B42AE44E119}"/>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76048AA-D98C-4E78-BBD4-ADD8B3A11C8A}"/>
              </a:ext>
            </a:extLst>
          </p:cNvPr>
          <p:cNvSpPr>
            <a:spLocks noGrp="1"/>
          </p:cNvSpPr>
          <p:nvPr>
            <p:ph type="sldNum" sz="quarter" idx="12"/>
          </p:nvPr>
        </p:nvSpPr>
        <p:spPr/>
        <p:txBody>
          <a:bodyPr/>
          <a:lstStyle/>
          <a:p>
            <a:fld id="{D21626DA-4C7E-47CD-9457-2B495812707A}" type="slidenum">
              <a:rPr lang="zh-CN" altLang="en-US" smtClean="0"/>
              <a:t>‹#›</a:t>
            </a:fld>
            <a:endParaRPr lang="zh-CN" altLang="en-US"/>
          </a:p>
        </p:txBody>
      </p:sp>
    </p:spTree>
    <p:extLst>
      <p:ext uri="{BB962C8B-B14F-4D97-AF65-F5344CB8AC3E}">
        <p14:creationId xmlns:p14="http://schemas.microsoft.com/office/powerpoint/2010/main" val="1025529152"/>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58AD54FC-B242-4A03-ADFE-A96E3E4AE6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202480D-B3D5-47A2-85A6-67812C62F7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A4ADF8E-4426-47E3-BE56-48E99BA79B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6CE249-B7B0-48E9-BAEF-DBF7CD63921D}" type="datetimeFigureOut">
              <a:rPr lang="zh-CN" altLang="en-US" smtClean="0"/>
              <a:t>2023/7/21</a:t>
            </a:fld>
            <a:endParaRPr lang="zh-CN" altLang="en-US"/>
          </a:p>
        </p:txBody>
      </p:sp>
      <p:sp>
        <p:nvSpPr>
          <p:cNvPr id="5" name="页脚占位符 4">
            <a:extLst>
              <a:ext uri="{FF2B5EF4-FFF2-40B4-BE49-F238E27FC236}">
                <a16:creationId xmlns:a16="http://schemas.microsoft.com/office/drawing/2014/main" id="{8C9CB86F-AE06-4834-8037-CE01CB0887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CA8F968-D60C-4F07-A5EF-27743FEEF5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1626DA-4C7E-47CD-9457-2B495812707A}" type="slidenum">
              <a:rPr lang="zh-CN" altLang="en-US" smtClean="0"/>
              <a:t>‹#›</a:t>
            </a:fld>
            <a:endParaRPr lang="zh-CN" altLang="en-US"/>
          </a:p>
        </p:txBody>
      </p:sp>
      <p:sp>
        <p:nvSpPr>
          <p:cNvPr id="7" name="Oval 6">
            <a:extLst>
              <a:ext uri="{FF2B5EF4-FFF2-40B4-BE49-F238E27FC236}">
                <a16:creationId xmlns:a16="http://schemas.microsoft.com/office/drawing/2014/main" id="{E293A4D6-B935-40BE-913F-7D2899EBC45D}"/>
              </a:ext>
            </a:extLst>
          </p:cNvPr>
          <p:cNvSpPr/>
          <p:nvPr userDrawn="1"/>
        </p:nvSpPr>
        <p:spPr>
          <a:xfrm>
            <a:off x="-1653702" y="0"/>
            <a:ext cx="1325563" cy="1325563"/>
          </a:xfrm>
          <a:prstGeom prst="ellipse">
            <a:avLst/>
          </a:prstGeom>
          <a:blipFill dpi="0" rotWithShape="1">
            <a:blip r:embed="rId1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522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hemeOverride" Target="../theme/themeOverride1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12.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15.png"/><Relationship Id="rId4" Type="http://schemas.openxmlformats.org/officeDocument/2006/relationships/image" Target="../media/image3.png"/><Relationship Id="rId9"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hemeOverride" Target="../theme/themeOverride13.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hemeOverride" Target="../theme/themeOverride1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audio" Target="../media/audio1.wav"/><Relationship Id="rId7"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hemeOverride" Target="../theme/themeOverride2.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hemeOverride" Target="../theme/themeOverride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5.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15.png"/><Relationship Id="rId4" Type="http://schemas.openxmlformats.org/officeDocument/2006/relationships/image" Target="../media/image3.png"/><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6.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15.png"/><Relationship Id="rId4" Type="http://schemas.openxmlformats.org/officeDocument/2006/relationships/image" Target="../media/image3.png"/><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microsoft.com/office/2007/relationships/hdphoto" Target="../media/hdphoto1.wdp"/><Relationship Id="rId2" Type="http://schemas.openxmlformats.org/officeDocument/2006/relationships/slideLayout" Target="../slideLayouts/slideLayout7.xml"/><Relationship Id="rId1" Type="http://schemas.openxmlformats.org/officeDocument/2006/relationships/themeOverride" Target="../theme/themeOverride7.xml"/><Relationship Id="rId6" Type="http://schemas.openxmlformats.org/officeDocument/2006/relationships/image" Target="../media/image13.png"/><Relationship Id="rId11" Type="http://schemas.openxmlformats.org/officeDocument/2006/relationships/image" Target="../media/image16.png"/><Relationship Id="rId5" Type="http://schemas.openxmlformats.org/officeDocument/2006/relationships/image" Target="../media/image4.png"/><Relationship Id="rId10" Type="http://schemas.openxmlformats.org/officeDocument/2006/relationships/image" Target="../media/image15.png"/><Relationship Id="rId4" Type="http://schemas.openxmlformats.org/officeDocument/2006/relationships/image" Target="../media/image3.png"/><Relationship Id="rId9"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7.xml"/><Relationship Id="rId1" Type="http://schemas.openxmlformats.org/officeDocument/2006/relationships/themeOverride" Target="../theme/themeOverride8.xml"/><Relationship Id="rId6" Type="http://schemas.openxmlformats.org/officeDocument/2006/relationships/image" Target="../media/image17.png"/><Relationship Id="rId5" Type="http://schemas.openxmlformats.org/officeDocument/2006/relationships/image" Target="../media/image10.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0387734A-14EF-48A5-9B84-26A21063FF23}"/>
              </a:ext>
            </a:extLst>
          </p:cNvPr>
          <p:cNvPicPr>
            <a:picLocks noChangeAspect="1"/>
          </p:cNvPicPr>
          <p:nvPr/>
        </p:nvPicPr>
        <p:blipFill>
          <a:blip r:embed="rId3"/>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11" name="图片 10">
            <a:extLst>
              <a:ext uri="{FF2B5EF4-FFF2-40B4-BE49-F238E27FC236}">
                <a16:creationId xmlns:a16="http://schemas.microsoft.com/office/drawing/2014/main" id="{FAC2EB2C-52DA-4F55-A9DD-2A52899C607B}"/>
              </a:ext>
            </a:extLst>
          </p:cNvPr>
          <p:cNvPicPr>
            <a:picLocks noChangeAspect="1"/>
          </p:cNvPicPr>
          <p:nvPr/>
        </p:nvPicPr>
        <p:blipFill>
          <a:blip r:embed="rId4"/>
          <a:stretch>
            <a:fillRect/>
          </a:stretch>
        </p:blipFill>
        <p:spPr>
          <a:xfrm>
            <a:off x="7918704" y="0"/>
            <a:ext cx="4273296" cy="6858000"/>
          </a:xfrm>
          <a:prstGeom prst="rect">
            <a:avLst/>
          </a:prstGeom>
          <a:effectLst>
            <a:outerShdw blurRad="25400" dist="25400" dir="13500000" algn="br" rotWithShape="0">
              <a:prstClr val="black">
                <a:alpha val="40000"/>
              </a:prstClr>
            </a:outerShdw>
          </a:effectLst>
        </p:spPr>
      </p:pic>
      <p:sp>
        <p:nvSpPr>
          <p:cNvPr id="5" name="Rectangle 4">
            <a:extLst>
              <a:ext uri="{FF2B5EF4-FFF2-40B4-BE49-F238E27FC236}">
                <a16:creationId xmlns:a16="http://schemas.microsoft.com/office/drawing/2014/main" id="{5713FA18-EDEA-455A-AEFD-979031CB3CDD}"/>
              </a:ext>
            </a:extLst>
          </p:cNvPr>
          <p:cNvSpPr/>
          <p:nvPr/>
        </p:nvSpPr>
        <p:spPr>
          <a:xfrm>
            <a:off x="2182557" y="2442803"/>
            <a:ext cx="7787974" cy="2994823"/>
          </a:xfrm>
          <a:prstGeom prst="rect">
            <a:avLst/>
          </a:prstGeom>
          <a:noFill/>
        </p:spPr>
        <p:txBody>
          <a:bodyPr wrap="none" lIns="91440" tIns="45720" rIns="91440" bIns="45720">
            <a:prstTxWarp prst="textPlain">
              <a:avLst/>
            </a:prstTxWarp>
            <a:spAutoFit/>
          </a:bodyPr>
          <a:lstStyle/>
          <a:p>
            <a:pPr algn="ctr"/>
            <a:r>
              <a:rPr lang="vi-VN" sz="6000" b="1">
                <a:ln w="57150">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UTM Cookies" panose="02040603050506020204" pitchFamily="18" charset="0"/>
              </a:rPr>
              <a:t>ÔN TẬP GIỮA KÌ I</a:t>
            </a:r>
          </a:p>
          <a:p>
            <a:pPr algn="ctr"/>
            <a:r>
              <a:rPr lang="vi-VN" sz="6000" b="1">
                <a:ln w="57150">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UTM Cookies" panose="02040603050506020204" pitchFamily="18" charset="0"/>
              </a:rPr>
              <a:t>TIẾT 2</a:t>
            </a:r>
            <a:endParaRPr lang="en-US" sz="6000" b="1" dirty="0">
              <a:ln w="57150">
                <a:solidFill>
                  <a:schemeClr val="tx1"/>
                </a:solidFill>
                <a:prstDash val="solid"/>
              </a:ln>
              <a:solidFill>
                <a:srgbClr val="FFFF00"/>
              </a:solidFill>
              <a:effectLst>
                <a:outerShdw blurRad="12700" dist="38100" dir="2700000" algn="tl" rotWithShape="0">
                  <a:schemeClr val="accent5">
                    <a:lumMod val="60000"/>
                    <a:lumOff val="40000"/>
                  </a:schemeClr>
                </a:outerShdw>
              </a:effectLst>
              <a:latin typeface="UTM Cookies" panose="02040603050506020204" pitchFamily="18" charset="0"/>
            </a:endParaRPr>
          </a:p>
        </p:txBody>
      </p:sp>
      <p:grpSp>
        <p:nvGrpSpPr>
          <p:cNvPr id="3" name="Group 2">
            <a:extLst>
              <a:ext uri="{FF2B5EF4-FFF2-40B4-BE49-F238E27FC236}">
                <a16:creationId xmlns:a16="http://schemas.microsoft.com/office/drawing/2014/main" id="{14792FCC-E02A-4E27-8F81-A87D0ED40AA7}"/>
              </a:ext>
            </a:extLst>
          </p:cNvPr>
          <p:cNvGrpSpPr/>
          <p:nvPr/>
        </p:nvGrpSpPr>
        <p:grpSpPr>
          <a:xfrm>
            <a:off x="3920599" y="1019063"/>
            <a:ext cx="4273296" cy="1080919"/>
            <a:chOff x="3409595" y="1292166"/>
            <a:chExt cx="4273296" cy="1080919"/>
          </a:xfrm>
        </p:grpSpPr>
        <p:sp>
          <p:nvSpPr>
            <p:cNvPr id="2" name="Rectangle: Rounded Corners 1">
              <a:extLst>
                <a:ext uri="{FF2B5EF4-FFF2-40B4-BE49-F238E27FC236}">
                  <a16:creationId xmlns:a16="http://schemas.microsoft.com/office/drawing/2014/main" id="{3ECD5522-46E3-45FB-8E35-1ED41EF623EF}"/>
                </a:ext>
              </a:extLst>
            </p:cNvPr>
            <p:cNvSpPr/>
            <p:nvPr/>
          </p:nvSpPr>
          <p:spPr>
            <a:xfrm>
              <a:off x="3409595" y="1292166"/>
              <a:ext cx="4273296" cy="1080919"/>
            </a:xfrm>
            <a:prstGeom prst="roundRect">
              <a:avLst>
                <a:gd name="adj" fmla="val 50000"/>
              </a:avLst>
            </a:prstGeom>
            <a:solidFill>
              <a:srgbClr val="FFFF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2DF66D4-6061-4221-95D8-AE7B03E0C317}"/>
                </a:ext>
              </a:extLst>
            </p:cNvPr>
            <p:cNvSpPr/>
            <p:nvPr/>
          </p:nvSpPr>
          <p:spPr>
            <a:xfrm>
              <a:off x="3939344" y="1446238"/>
              <a:ext cx="3213797" cy="772773"/>
            </a:xfrm>
            <a:prstGeom prst="rect">
              <a:avLst/>
            </a:prstGeom>
            <a:noFill/>
          </p:spPr>
          <p:txBody>
            <a:bodyPr wrap="none" lIns="91440" tIns="45720" rIns="91440" bIns="45720">
              <a:prstTxWarp prst="textPlain">
                <a:avLst/>
              </a:prstTxWarp>
              <a:spAutoFit/>
            </a:bodyPr>
            <a:lstStyle/>
            <a:p>
              <a:pPr algn="ctr"/>
              <a:r>
                <a:rPr lang="vi-VN" sz="6000" b="1">
                  <a:ln w="28575">
                    <a:solidFill>
                      <a:sysClr val="windowText" lastClr="000000"/>
                    </a:solidFill>
                    <a:prstDash val="solid"/>
                  </a:ln>
                  <a:solidFill>
                    <a:schemeClr val="bg1"/>
                  </a:solidFill>
                  <a:effectLst>
                    <a:outerShdw blurRad="12700" dist="38100" dir="2700000" algn="tl" rotWithShape="0">
                      <a:schemeClr val="accent5">
                        <a:lumMod val="60000"/>
                        <a:lumOff val="40000"/>
                      </a:schemeClr>
                    </a:outerShdw>
                  </a:effectLst>
                  <a:latin typeface="UTM Flamenco" panose="02040603050506020204" pitchFamily="18" charset="0"/>
                </a:rPr>
                <a:t>Tiếng Việt</a:t>
              </a:r>
              <a:endParaRPr lang="en-US" sz="6000" b="1" dirty="0">
                <a:ln w="28575">
                  <a:solidFill>
                    <a:sysClr val="windowText" lastClr="000000"/>
                  </a:solidFill>
                  <a:prstDash val="solid"/>
                </a:ln>
                <a:solidFill>
                  <a:schemeClr val="bg1"/>
                </a:solidFill>
                <a:effectLst>
                  <a:outerShdw blurRad="12700" dist="38100" dir="2700000" algn="tl" rotWithShape="0">
                    <a:schemeClr val="accent5">
                      <a:lumMod val="60000"/>
                      <a:lumOff val="40000"/>
                    </a:schemeClr>
                  </a:outerShdw>
                </a:effectLst>
                <a:latin typeface="UTM Flamenco" panose="02040603050506020204" pitchFamily="18" charset="0"/>
              </a:endParaRPr>
            </a:p>
          </p:txBody>
        </p:sp>
      </p:grpSp>
    </p:spTree>
    <p:extLst>
      <p:ext uri="{BB962C8B-B14F-4D97-AF65-F5344CB8AC3E}">
        <p14:creationId xmlns:p14="http://schemas.microsoft.com/office/powerpoint/2010/main" val="35734246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8A8668F4-D9A8-4A36-B634-48A18562AB3E}"/>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AC32B0D6-D023-4F0C-A1E7-82A4E45A2870}"/>
              </a:ext>
            </a:extLst>
          </p:cNvPr>
          <p:cNvPicPr>
            <a:picLocks noChangeAspect="1"/>
          </p:cNvPicPr>
          <p:nvPr/>
        </p:nvPicPr>
        <p:blipFill>
          <a:blip r:embed="rId5"/>
          <a:stretch>
            <a:fillRect/>
          </a:stretch>
        </p:blipFill>
        <p:spPr>
          <a:xfrm>
            <a:off x="862691" y="744765"/>
            <a:ext cx="695004" cy="829128"/>
          </a:xfrm>
          <a:prstGeom prst="rect">
            <a:avLst/>
          </a:prstGeom>
        </p:spPr>
      </p:pic>
      <p:sp>
        <p:nvSpPr>
          <p:cNvPr id="24" name="TextBox 23">
            <a:extLst>
              <a:ext uri="{FF2B5EF4-FFF2-40B4-BE49-F238E27FC236}">
                <a16:creationId xmlns:a16="http://schemas.microsoft.com/office/drawing/2014/main" id="{32C62BCF-A573-4E74-AFCA-917730921D8A}"/>
              </a:ext>
            </a:extLst>
          </p:cNvPr>
          <p:cNvSpPr txBox="1">
            <a:spLocks noChangeArrowheads="1"/>
          </p:cNvSpPr>
          <p:nvPr/>
        </p:nvSpPr>
        <p:spPr bwMode="auto">
          <a:xfrm>
            <a:off x="1210193" y="916394"/>
            <a:ext cx="45259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spcBef>
                <a:spcPct val="50000"/>
              </a:spcBef>
            </a:pPr>
            <a:r>
              <a:rPr lang="vi-VN" altLang="en-US" sz="4000">
                <a:ln w="19050">
                  <a:solidFill>
                    <a:sysClr val="windowText" lastClr="000000"/>
                  </a:solidFill>
                </a:ln>
                <a:solidFill>
                  <a:srgbClr val="FAC10E"/>
                </a:solidFill>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Luyện viết từ khó:</a:t>
            </a:r>
            <a:endParaRPr lang="en-GB" altLang="en-US" sz="4000">
              <a:ln w="19050">
                <a:solidFill>
                  <a:sysClr val="windowText" lastClr="000000"/>
                </a:solidFill>
              </a:ln>
              <a:solidFill>
                <a:srgbClr val="FAC10E"/>
              </a:solidFill>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endParaRPr>
          </a:p>
        </p:txBody>
      </p:sp>
      <p:grpSp>
        <p:nvGrpSpPr>
          <p:cNvPr id="23" name="Group 22">
            <a:extLst>
              <a:ext uri="{FF2B5EF4-FFF2-40B4-BE49-F238E27FC236}">
                <a16:creationId xmlns:a16="http://schemas.microsoft.com/office/drawing/2014/main" id="{356CE794-688B-434E-A9A6-17F54AB9A1F4}"/>
              </a:ext>
            </a:extLst>
          </p:cNvPr>
          <p:cNvGrpSpPr>
            <a:grpSpLocks/>
          </p:cNvGrpSpPr>
          <p:nvPr/>
        </p:nvGrpSpPr>
        <p:grpSpPr bwMode="auto">
          <a:xfrm>
            <a:off x="5602666" y="1706681"/>
            <a:ext cx="4768850" cy="2051050"/>
            <a:chOff x="6257664" y="4829850"/>
            <a:chExt cx="4690807" cy="1697193"/>
          </a:xfrm>
          <a:solidFill>
            <a:srgbClr val="CCFFFF"/>
          </a:solidFill>
          <a:effectLst>
            <a:outerShdw blurRad="50800" dist="38100" dir="2700000" algn="tl" rotWithShape="0">
              <a:prstClr val="black">
                <a:alpha val="40000"/>
              </a:prstClr>
            </a:outerShdw>
          </a:effectLst>
        </p:grpSpPr>
        <p:sp>
          <p:nvSpPr>
            <p:cNvPr id="30" name="云形 25">
              <a:extLst>
                <a:ext uri="{FF2B5EF4-FFF2-40B4-BE49-F238E27FC236}">
                  <a16:creationId xmlns:a16="http://schemas.microsoft.com/office/drawing/2014/main" id="{625D4E1F-B803-4087-9592-13E34A88BDC0}"/>
                </a:ext>
              </a:extLst>
            </p:cNvPr>
            <p:cNvSpPr/>
            <p:nvPr/>
          </p:nvSpPr>
          <p:spPr>
            <a:xfrm>
              <a:off x="6257664" y="4829850"/>
              <a:ext cx="4675192" cy="1697193"/>
            </a:xfrm>
            <a:prstGeom prst="cloud">
              <a:avLst/>
            </a:prstGeom>
            <a:grpFill/>
            <a:ln>
              <a:noFill/>
            </a:ln>
            <a:effectLst>
              <a:outerShdw blurRad="50800" dist="38100" dir="2700000" algn="tl" rotWithShape="0">
                <a:srgbClr val="A0D4E1">
                  <a:alpha val="62000"/>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2925">
                <a:solidFill>
                  <a:prstClr val="white"/>
                </a:solidFill>
                <a:latin typeface="Times New Roman" panose="02020603050405020304" pitchFamily="18" charset="0"/>
                <a:cs typeface="Times New Roman" panose="02020603050405020304" pitchFamily="18" charset="0"/>
              </a:endParaRPr>
            </a:p>
          </p:txBody>
        </p:sp>
        <p:sp>
          <p:nvSpPr>
            <p:cNvPr id="34" name="文本框 26">
              <a:extLst>
                <a:ext uri="{FF2B5EF4-FFF2-40B4-BE49-F238E27FC236}">
                  <a16:creationId xmlns:a16="http://schemas.microsoft.com/office/drawing/2014/main" id="{5B0BCFC0-A311-4C65-916D-B89DB464C36B}"/>
                </a:ext>
              </a:extLst>
            </p:cNvPr>
            <p:cNvSpPr txBox="1"/>
            <p:nvPr/>
          </p:nvSpPr>
          <p:spPr>
            <a:xfrm>
              <a:off x="6457539" y="5250207"/>
              <a:ext cx="4490932" cy="706726"/>
            </a:xfrm>
            <a:prstGeom prst="rect">
              <a:avLst/>
            </a:prstGeom>
            <a:noFill/>
            <a:ln>
              <a:noFill/>
            </a:ln>
          </p:spPr>
          <p:txBody>
            <a:bodyPr>
              <a:spAutoFit/>
            </a:bodyPr>
            <a:lstStyle/>
            <a:p>
              <a:pPr algn="ctr" defTabSz="668655" eaLnBrk="1" fontAlgn="auto" hangingPunct="1">
                <a:spcBef>
                  <a:spcPts val="0"/>
                </a:spcBef>
                <a:spcAft>
                  <a:spcPts val="0"/>
                </a:spcAft>
                <a:defRPr/>
              </a:pPr>
              <a:r>
                <a:rPr lang="en-US" altLang="zh-CN" sz="4950" b="1" dirty="0" err="1">
                  <a:solidFill>
                    <a:schemeClr val="tx1"/>
                  </a:solidFill>
                  <a:latin typeface="HP001 4 hàng" panose="020B0603050302020204" pitchFamily="34" charset="0"/>
                  <a:ea typeface="字体管家棉花糖" panose="00020600040101010101" charset="-122"/>
                  <a:cs typeface="Times New Roman" panose="02020603050405020304" pitchFamily="18" charset="0"/>
                </a:rPr>
                <a:t>sông</a:t>
              </a:r>
              <a:r>
                <a:rPr lang="en-US" altLang="zh-CN" sz="4950" b="1" dirty="0">
                  <a:solidFill>
                    <a:schemeClr val="tx1"/>
                  </a:solidFill>
                  <a:latin typeface="HP001 4 hàng" panose="020B0603050302020204" pitchFamily="34" charset="0"/>
                  <a:ea typeface="字体管家棉花糖" panose="00020600040101010101" charset="-122"/>
                  <a:cs typeface="Times New Roman" panose="02020603050405020304" pitchFamily="18" charset="0"/>
                </a:rPr>
                <a:t> </a:t>
              </a:r>
              <a:r>
                <a:rPr lang="en-US" altLang="zh-CN" sz="4950" b="1" dirty="0" err="1">
                  <a:solidFill>
                    <a:srgbClr val="FF0066"/>
                  </a:solidFill>
                  <a:latin typeface="HP001 4 hàng" panose="020B0603050302020204" pitchFamily="34" charset="0"/>
                  <a:ea typeface="字体管家棉花糖" panose="00020600040101010101" charset="-122"/>
                  <a:cs typeface="Times New Roman" panose="02020603050405020304" pitchFamily="18" charset="0"/>
                </a:rPr>
                <a:t>H</a:t>
              </a:r>
              <a:r>
                <a:rPr lang="en-US" altLang="zh-CN" sz="4950" b="1" dirty="0" err="1">
                  <a:solidFill>
                    <a:srgbClr val="000000"/>
                  </a:solidFill>
                  <a:latin typeface="HP001 4 hàng" panose="020B0603050302020204" pitchFamily="34" charset="0"/>
                  <a:ea typeface="字体管家棉花糖" panose="00020600040101010101" charset="-122"/>
                  <a:cs typeface="Times New Roman" panose="02020603050405020304" pitchFamily="18" charset="0"/>
                </a:rPr>
                <a:t>ồng</a:t>
              </a:r>
              <a:endParaRPr lang="zh-CN" altLang="en-US" sz="4950" b="1" spc="220" dirty="0">
                <a:solidFill>
                  <a:srgbClr val="000000"/>
                </a:solidFill>
                <a:latin typeface="HP001 4 hàng" panose="020B0603050302020204" pitchFamily="34" charset="0"/>
                <a:ea typeface="字体管家天蝎座" panose="00020600040101010101" charset="-122"/>
                <a:cs typeface="Times New Roman" panose="02020603050405020304" pitchFamily="18" charset="0"/>
              </a:endParaRPr>
            </a:p>
          </p:txBody>
        </p:sp>
      </p:grpSp>
      <p:grpSp>
        <p:nvGrpSpPr>
          <p:cNvPr id="35" name="Group 34">
            <a:extLst>
              <a:ext uri="{FF2B5EF4-FFF2-40B4-BE49-F238E27FC236}">
                <a16:creationId xmlns:a16="http://schemas.microsoft.com/office/drawing/2014/main" id="{A8F65E92-66C0-41A9-9920-6016B65D3B96}"/>
              </a:ext>
            </a:extLst>
          </p:cNvPr>
          <p:cNvGrpSpPr>
            <a:grpSpLocks/>
          </p:cNvGrpSpPr>
          <p:nvPr/>
        </p:nvGrpSpPr>
        <p:grpSpPr bwMode="auto">
          <a:xfrm>
            <a:off x="5602665" y="4064430"/>
            <a:ext cx="4768851" cy="2051051"/>
            <a:chOff x="6189924" y="4605875"/>
            <a:chExt cx="4674587" cy="1697193"/>
          </a:xfrm>
        </p:grpSpPr>
        <p:sp>
          <p:nvSpPr>
            <p:cNvPr id="36" name="云形 25">
              <a:extLst>
                <a:ext uri="{FF2B5EF4-FFF2-40B4-BE49-F238E27FC236}">
                  <a16:creationId xmlns:a16="http://schemas.microsoft.com/office/drawing/2014/main" id="{47ED8CA5-EA94-44CC-B2DE-5B575C066AB3}"/>
                </a:ext>
              </a:extLst>
            </p:cNvPr>
            <p:cNvSpPr/>
            <p:nvPr/>
          </p:nvSpPr>
          <p:spPr>
            <a:xfrm>
              <a:off x="6189924" y="4605875"/>
              <a:ext cx="4674587" cy="1697193"/>
            </a:xfrm>
            <a:prstGeom prst="cloud">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2925">
                <a:solidFill>
                  <a:prstClr val="white"/>
                </a:solidFill>
                <a:latin typeface="Times New Roman" panose="02020603050405020304" pitchFamily="18" charset="0"/>
                <a:cs typeface="Times New Roman" panose="02020603050405020304" pitchFamily="18" charset="0"/>
              </a:endParaRPr>
            </a:p>
          </p:txBody>
        </p:sp>
        <p:sp>
          <p:nvSpPr>
            <p:cNvPr id="37" name="文本框 26">
              <a:extLst>
                <a:ext uri="{FF2B5EF4-FFF2-40B4-BE49-F238E27FC236}">
                  <a16:creationId xmlns:a16="http://schemas.microsoft.com/office/drawing/2014/main" id="{9EB60045-73A4-4121-B26B-1E4BCA007000}"/>
                </a:ext>
              </a:extLst>
            </p:cNvPr>
            <p:cNvSpPr txBox="1"/>
            <p:nvPr/>
          </p:nvSpPr>
          <p:spPr>
            <a:xfrm>
              <a:off x="6280918" y="5113447"/>
              <a:ext cx="4418825" cy="706730"/>
            </a:xfrm>
            <a:prstGeom prst="rect">
              <a:avLst/>
            </a:prstGeom>
            <a:noFill/>
          </p:spPr>
          <p:txBody>
            <a:bodyPr wrap="square">
              <a:spAutoFit/>
            </a:bodyPr>
            <a:lstStyle/>
            <a:p>
              <a:pPr algn="ctr" defTabSz="668655" eaLnBrk="1" fontAlgn="auto" hangingPunct="1">
                <a:spcBef>
                  <a:spcPts val="0"/>
                </a:spcBef>
                <a:spcAft>
                  <a:spcPts val="0"/>
                </a:spcAft>
                <a:defRPr/>
              </a:pPr>
              <a:r>
                <a:rPr lang="en-US" altLang="zh-CN" sz="4950" b="1" dirty="0" err="1">
                  <a:solidFill>
                    <a:srgbClr val="000000"/>
                  </a:solidFill>
                  <a:latin typeface="HP001 4 hàng" panose="020B0603050302020204" pitchFamily="34" charset="0"/>
                  <a:ea typeface="字体管家棉花糖" panose="00020600040101010101" charset="-122"/>
                  <a:cs typeface="Times New Roman" panose="02020603050405020304" pitchFamily="18" charset="0"/>
                </a:rPr>
                <a:t>sông</a:t>
              </a:r>
              <a:r>
                <a:rPr lang="en-US" altLang="zh-CN" sz="4950" b="1" dirty="0">
                  <a:solidFill>
                    <a:srgbClr val="000000"/>
                  </a:solidFill>
                  <a:latin typeface="HP001 4 hàng" panose="020B0603050302020204" pitchFamily="34" charset="0"/>
                  <a:ea typeface="字体管家棉花糖" panose="00020600040101010101" charset="-122"/>
                  <a:cs typeface="Times New Roman" panose="02020603050405020304" pitchFamily="18" charset="0"/>
                </a:rPr>
                <a:t> </a:t>
              </a:r>
              <a:r>
                <a:rPr lang="en-US" altLang="zh-CN" sz="4950" b="1" dirty="0" err="1">
                  <a:solidFill>
                    <a:srgbClr val="FF0066"/>
                  </a:solidFill>
                  <a:latin typeface="HP001 4 hàng" panose="020B0603050302020204" pitchFamily="34" charset="0"/>
                  <a:ea typeface="字体管家棉花糖" panose="00020600040101010101" charset="-122"/>
                  <a:cs typeface="Times New Roman" panose="02020603050405020304" pitchFamily="18" charset="0"/>
                </a:rPr>
                <a:t>Đ</a:t>
              </a:r>
              <a:r>
                <a:rPr lang="en-US" altLang="zh-CN" sz="4950" b="1" dirty="0" err="1">
                  <a:solidFill>
                    <a:srgbClr val="000000"/>
                  </a:solidFill>
                  <a:latin typeface="HP001 4 hàng" panose="020B0603050302020204" pitchFamily="34" charset="0"/>
                  <a:ea typeface="字体管家棉花糖" panose="00020600040101010101" charset="-122"/>
                  <a:cs typeface="Times New Roman" panose="02020603050405020304" pitchFamily="18" charset="0"/>
                </a:rPr>
                <a:t>à</a:t>
              </a:r>
              <a:endParaRPr lang="zh-CN" altLang="en-US" sz="4950" b="1" spc="220" dirty="0">
                <a:solidFill>
                  <a:srgbClr val="000000"/>
                </a:solidFill>
                <a:latin typeface="HP001 4 hàng" panose="020B0603050302020204" pitchFamily="34" charset="0"/>
                <a:ea typeface="字体管家天蝎座" panose="00020600040101010101" charset="-122"/>
                <a:cs typeface="Times New Roman" panose="02020603050405020304" pitchFamily="18" charset="0"/>
              </a:endParaRPr>
            </a:p>
          </p:txBody>
        </p:sp>
      </p:grpSp>
      <p:pic>
        <p:nvPicPr>
          <p:cNvPr id="38" name="图片 6">
            <a:extLst>
              <a:ext uri="{FF2B5EF4-FFF2-40B4-BE49-F238E27FC236}">
                <a16:creationId xmlns:a16="http://schemas.microsoft.com/office/drawing/2014/main" id="{18608048-390E-4CF3-B5B1-572B4D26F2CC}"/>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627" y="2320860"/>
            <a:ext cx="4401052" cy="4401052"/>
          </a:xfrm>
          <a:prstGeom prst="rect">
            <a:avLst/>
          </a:prstGeom>
          <a:effectLst>
            <a:outerShdw blurRad="25400" dist="25400" dir="13500000" algn="br" rotWithShape="0">
              <a:prstClr val="black">
                <a:alpha val="40000"/>
              </a:prstClr>
            </a:outerShdw>
          </a:effectLst>
        </p:spPr>
      </p:pic>
    </p:spTree>
    <p:extLst>
      <p:ext uri="{BB962C8B-B14F-4D97-AF65-F5344CB8AC3E}">
        <p14:creationId xmlns:p14="http://schemas.microsoft.com/office/powerpoint/2010/main" val="4050747200"/>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subTnLst>
                                    <p:audio>
                                      <p:cMediaNode>
                                        <p:cTn display="0" masterRel="sameClick">
                                          <p:stCondLst>
                                            <p:cond evt="begin" delay="0">
                                              <p:tn val="22"/>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1A523B-9D80-43E1-AC53-DF8D91EEE018}"/>
              </a:ext>
            </a:extLst>
          </p:cNvPr>
          <p:cNvPicPr>
            <a:picLocks noChangeAspect="1"/>
          </p:cNvPicPr>
          <p:nvPr/>
        </p:nvPicPr>
        <p:blipFill>
          <a:blip r:embed="rId2"/>
          <a:stretch>
            <a:fillRect/>
          </a:stretch>
        </p:blipFill>
        <p:spPr>
          <a:xfrm>
            <a:off x="0" y="1390"/>
            <a:ext cx="12192000" cy="6855220"/>
          </a:xfrm>
          <a:prstGeom prst="rect">
            <a:avLst/>
          </a:prstGeom>
        </p:spPr>
      </p:pic>
    </p:spTree>
    <p:extLst>
      <p:ext uri="{BB962C8B-B14F-4D97-AF65-F5344CB8AC3E}">
        <p14:creationId xmlns:p14="http://schemas.microsoft.com/office/powerpoint/2010/main" val="338913486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54"/>
        <p:cNvGrpSpPr/>
        <p:nvPr/>
      </p:nvGrpSpPr>
      <p:grpSpPr>
        <a:xfrm>
          <a:off x="0" y="0"/>
          <a:ext cx="0" cy="0"/>
          <a:chOff x="0" y="0"/>
          <a:chExt cx="0" cy="0"/>
        </a:xfrm>
      </p:grpSpPr>
      <p:pic>
        <p:nvPicPr>
          <p:cNvPr id="6" name="Picture 2" descr="Mẫu giấy 5 ô ly - Mẫu giấy luyện viết chữ - Download.vn">
            <a:extLst>
              <a:ext uri="{FF2B5EF4-FFF2-40B4-BE49-F238E27FC236}">
                <a16:creationId xmlns:a16="http://schemas.microsoft.com/office/drawing/2014/main" id="{BC3FA27C-2E3A-4926-A5C8-0D6C274C0D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05"/>
          <a:stretch/>
        </p:blipFill>
        <p:spPr bwMode="auto">
          <a:xfrm>
            <a:off x="1034642" y="50799"/>
            <a:ext cx="11166709" cy="680719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7EA6BD8-81AB-464E-B743-D33E35FE690A}"/>
              </a:ext>
            </a:extLst>
          </p:cNvPr>
          <p:cNvSpPr/>
          <p:nvPr/>
        </p:nvSpPr>
        <p:spPr>
          <a:xfrm>
            <a:off x="1034642" y="0"/>
            <a:ext cx="11166705"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cxnSp>
        <p:nvCxnSpPr>
          <p:cNvPr id="8" name="Straight Connector 7">
            <a:extLst>
              <a:ext uri="{FF2B5EF4-FFF2-40B4-BE49-F238E27FC236}">
                <a16:creationId xmlns:a16="http://schemas.microsoft.com/office/drawing/2014/main" id="{BB09D79C-1302-498A-968B-8E6222B79CD2}"/>
              </a:ext>
            </a:extLst>
          </p:cNvPr>
          <p:cNvCxnSpPr>
            <a:cxnSpLocks/>
          </p:cNvCxnSpPr>
          <p:nvPr/>
        </p:nvCxnSpPr>
        <p:spPr>
          <a:xfrm>
            <a:off x="1101484" y="1"/>
            <a:ext cx="0" cy="6908799"/>
          </a:xfrm>
          <a:prstGeom prst="line">
            <a:avLst/>
          </a:prstGeom>
          <a:ln w="76200">
            <a:solidFill>
              <a:srgbClr val="FF33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615F75EA-9333-4718-B440-96D7B2B5A16C}"/>
              </a:ext>
            </a:extLst>
          </p:cNvPr>
          <p:cNvSpPr/>
          <p:nvPr/>
        </p:nvSpPr>
        <p:spPr>
          <a:xfrm>
            <a:off x="1549178" y="436462"/>
            <a:ext cx="9093644" cy="841321"/>
          </a:xfrm>
          <a:prstGeom prst="rect">
            <a:avLst/>
          </a:prstGeom>
          <a:noFill/>
        </p:spPr>
        <p:txBody>
          <a:bodyPr wrap="none" lIns="182880" tIns="91440" rIns="182880" bIns="91440">
            <a:spAutoFit/>
          </a:bodyPr>
          <a:lstStyle/>
          <a:p>
            <a:pPr algn="ctr"/>
            <a:r>
              <a:rPr lang="en-US" sz="4267" b="1" dirty="0" err="1">
                <a:ln w="3175">
                  <a:solidFill>
                    <a:srgbClr val="9900FF"/>
                  </a:solidFill>
                </a:ln>
                <a:solidFill>
                  <a:srgbClr val="9900FF"/>
                </a:solidFill>
                <a:latin typeface="HP001 4 hàng" panose="020B0603050302020204" pitchFamily="34" charset="0"/>
              </a:rPr>
              <a:t>Thứ</a:t>
            </a:r>
            <a:r>
              <a:rPr lang="en-US" sz="4267" b="1" dirty="0">
                <a:ln w="3175">
                  <a:solidFill>
                    <a:srgbClr val="9900FF"/>
                  </a:solidFill>
                </a:ln>
                <a:solidFill>
                  <a:srgbClr val="9900FF"/>
                </a:solidFill>
                <a:latin typeface="HP001 4 hàng" panose="020B0603050302020204" pitchFamily="34" charset="0"/>
              </a:rPr>
              <a:t> … </a:t>
            </a:r>
            <a:r>
              <a:rPr lang="en-US" sz="4267" b="1" dirty="0" err="1">
                <a:ln w="3175">
                  <a:solidFill>
                    <a:srgbClr val="9900FF"/>
                  </a:solidFill>
                </a:ln>
                <a:solidFill>
                  <a:srgbClr val="9900FF"/>
                </a:solidFill>
                <a:latin typeface="HP001 4 hàng" panose="020B0603050302020204" pitchFamily="34" charset="0"/>
              </a:rPr>
              <a:t>ngày</a:t>
            </a:r>
            <a:r>
              <a:rPr lang="en-US" sz="4267" b="1" dirty="0">
                <a:ln w="3175">
                  <a:solidFill>
                    <a:srgbClr val="9900FF"/>
                  </a:solidFill>
                </a:ln>
                <a:solidFill>
                  <a:srgbClr val="9900FF"/>
                </a:solidFill>
                <a:latin typeface="HP001 4 hàng" panose="020B0603050302020204" pitchFamily="34" charset="0"/>
              </a:rPr>
              <a:t> … </a:t>
            </a:r>
            <a:r>
              <a:rPr lang="en-US" sz="4267" b="1" dirty="0" err="1">
                <a:ln w="3175">
                  <a:solidFill>
                    <a:srgbClr val="9900FF"/>
                  </a:solidFill>
                </a:ln>
                <a:solidFill>
                  <a:srgbClr val="9900FF"/>
                </a:solidFill>
                <a:latin typeface="HP001 4 hàng" panose="020B0603050302020204" pitchFamily="34" charset="0"/>
              </a:rPr>
              <a:t>tháng</a:t>
            </a:r>
            <a:r>
              <a:rPr lang="en-US" sz="4267" b="1" dirty="0">
                <a:ln w="3175">
                  <a:solidFill>
                    <a:srgbClr val="9900FF"/>
                  </a:solidFill>
                </a:ln>
                <a:solidFill>
                  <a:srgbClr val="9900FF"/>
                </a:solidFill>
                <a:latin typeface="HP001 4 hàng" panose="020B0603050302020204" pitchFamily="34" charset="0"/>
              </a:rPr>
              <a:t> … </a:t>
            </a:r>
            <a:r>
              <a:rPr lang="en-US" sz="4267" b="1" dirty="0" err="1">
                <a:ln w="3175">
                  <a:solidFill>
                    <a:srgbClr val="9900FF"/>
                  </a:solidFill>
                </a:ln>
                <a:solidFill>
                  <a:srgbClr val="9900FF"/>
                </a:solidFill>
                <a:latin typeface="HP001 4 hàng" panose="020B0603050302020204" pitchFamily="34" charset="0"/>
              </a:rPr>
              <a:t>năm</a:t>
            </a:r>
            <a:r>
              <a:rPr lang="en-US" sz="4267" b="1" dirty="0">
                <a:ln w="3175">
                  <a:solidFill>
                    <a:srgbClr val="9900FF"/>
                  </a:solidFill>
                </a:ln>
                <a:solidFill>
                  <a:srgbClr val="9900FF"/>
                </a:solidFill>
                <a:latin typeface="HP001 4 hàng" panose="020B0603050302020204" pitchFamily="34" charset="0"/>
              </a:rPr>
              <a:t> </a:t>
            </a:r>
            <a:r>
              <a:rPr lang="en-US" sz="4267" b="1" dirty="0" smtClean="0">
                <a:ln w="3175">
                  <a:solidFill>
                    <a:srgbClr val="9900FF"/>
                  </a:solidFill>
                </a:ln>
                <a:solidFill>
                  <a:srgbClr val="9900FF"/>
                </a:solidFill>
                <a:latin typeface="HP001 4 hàng" panose="020B0603050302020204" pitchFamily="34" charset="0"/>
              </a:rPr>
              <a:t>2023</a:t>
            </a:r>
            <a:endParaRPr lang="en-US" sz="4267" b="1" dirty="0">
              <a:ln w="3175">
                <a:solidFill>
                  <a:srgbClr val="9900FF"/>
                </a:solidFill>
              </a:ln>
              <a:solidFill>
                <a:srgbClr val="9900FF"/>
              </a:solidFill>
              <a:latin typeface="HP001 4 hàng" panose="020B0603050302020204" pitchFamily="34" charset="0"/>
            </a:endParaRPr>
          </a:p>
        </p:txBody>
      </p:sp>
      <p:sp>
        <p:nvSpPr>
          <p:cNvPr id="10" name="Rectangle 9">
            <a:extLst>
              <a:ext uri="{FF2B5EF4-FFF2-40B4-BE49-F238E27FC236}">
                <a16:creationId xmlns:a16="http://schemas.microsoft.com/office/drawing/2014/main" id="{5FB70231-777C-48CA-9FA6-71626FE371A1}"/>
              </a:ext>
            </a:extLst>
          </p:cNvPr>
          <p:cNvSpPr/>
          <p:nvPr/>
        </p:nvSpPr>
        <p:spPr>
          <a:xfrm>
            <a:off x="5188472" y="1263642"/>
            <a:ext cx="2609496" cy="841321"/>
          </a:xfrm>
          <a:prstGeom prst="rect">
            <a:avLst/>
          </a:prstGeom>
          <a:noFill/>
        </p:spPr>
        <p:txBody>
          <a:bodyPr wrap="none" lIns="182880" tIns="91440" rIns="182880" bIns="91440">
            <a:spAutoFit/>
          </a:bodyPr>
          <a:lstStyle/>
          <a:p>
            <a:pPr algn="ctr"/>
            <a:r>
              <a:rPr lang="en-US" sz="4267" b="1">
                <a:ln w="3175">
                  <a:solidFill>
                    <a:srgbClr val="9900FF"/>
                  </a:solidFill>
                </a:ln>
                <a:solidFill>
                  <a:srgbClr val="9900FF"/>
                </a:solidFill>
                <a:latin typeface="HP001 4 hàng" panose="020B0603050302020204" pitchFamily="34" charset="0"/>
              </a:rPr>
              <a:t>Chính tả</a:t>
            </a:r>
          </a:p>
        </p:txBody>
      </p:sp>
      <p:cxnSp>
        <p:nvCxnSpPr>
          <p:cNvPr id="11" name="Straight Connector 10">
            <a:extLst>
              <a:ext uri="{FF2B5EF4-FFF2-40B4-BE49-F238E27FC236}">
                <a16:creationId xmlns:a16="http://schemas.microsoft.com/office/drawing/2014/main" id="{E27FE118-9706-41E2-A06A-3BC520C2A274}"/>
              </a:ext>
            </a:extLst>
          </p:cNvPr>
          <p:cNvCxnSpPr>
            <a:cxnSpLocks/>
          </p:cNvCxnSpPr>
          <p:nvPr/>
        </p:nvCxnSpPr>
        <p:spPr>
          <a:xfrm>
            <a:off x="5417615" y="1892435"/>
            <a:ext cx="2179927" cy="0"/>
          </a:xfrm>
          <a:prstGeom prst="line">
            <a:avLst/>
          </a:prstGeom>
          <a:ln w="38100">
            <a:solidFill>
              <a:srgbClr val="9900FF"/>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C954509-A45F-4A61-B8A0-C6F560922C9B}"/>
              </a:ext>
            </a:extLst>
          </p:cNvPr>
          <p:cNvSpPr/>
          <p:nvPr/>
        </p:nvSpPr>
        <p:spPr>
          <a:xfrm>
            <a:off x="3805645" y="1791735"/>
            <a:ext cx="7058664" cy="1169679"/>
          </a:xfrm>
          <a:prstGeom prst="rect">
            <a:avLst/>
          </a:prstGeom>
          <a:noFill/>
        </p:spPr>
        <p:txBody>
          <a:bodyPr wrap="none" lIns="182880" tIns="91440" rIns="182880" bIns="91440">
            <a:spAutoFit/>
          </a:bodyPr>
          <a:lstStyle/>
          <a:p>
            <a:pPr algn="ctr">
              <a:lnSpc>
                <a:spcPct val="150000"/>
              </a:lnSpc>
            </a:pPr>
            <a:r>
              <a:rPr lang="vi-VN" sz="4267" b="1" dirty="0">
                <a:ln w="3175">
                  <a:solidFill>
                    <a:srgbClr val="9900FF"/>
                  </a:solidFill>
                </a:ln>
                <a:solidFill>
                  <a:srgbClr val="9900FF"/>
                </a:solidFill>
                <a:latin typeface="HP001 4 hàng" panose="020B0603050302020204" pitchFamily="34" charset="0"/>
              </a:rPr>
              <a:t>Nỗi niềm giữ nước giữ rừng</a:t>
            </a:r>
            <a:endParaRPr lang="en-US" sz="4267" b="1" dirty="0">
              <a:ln w="3175">
                <a:solidFill>
                  <a:srgbClr val="9900FF"/>
                </a:solidFill>
              </a:ln>
              <a:solidFill>
                <a:srgbClr val="9900FF"/>
              </a:solidFill>
              <a:latin typeface="HP001 4 hàng" panose="020B0603050302020204" pitchFamily="34" charset="0"/>
            </a:endParaRPr>
          </a:p>
        </p:txBody>
      </p:sp>
      <p:cxnSp>
        <p:nvCxnSpPr>
          <p:cNvPr id="13" name="Straight Connector 12">
            <a:extLst>
              <a:ext uri="{FF2B5EF4-FFF2-40B4-BE49-F238E27FC236}">
                <a16:creationId xmlns:a16="http://schemas.microsoft.com/office/drawing/2014/main" id="{FC019162-B6E3-48F0-B06B-9F3B99C19F55}"/>
              </a:ext>
            </a:extLst>
          </p:cNvPr>
          <p:cNvCxnSpPr>
            <a:cxnSpLocks/>
          </p:cNvCxnSpPr>
          <p:nvPr/>
        </p:nvCxnSpPr>
        <p:spPr>
          <a:xfrm>
            <a:off x="3683268" y="2590795"/>
            <a:ext cx="0" cy="4318004"/>
          </a:xfrm>
          <a:prstGeom prst="line">
            <a:avLst/>
          </a:prstGeom>
          <a:ln w="38100">
            <a:solidFill>
              <a:srgbClr val="9900FF"/>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BC31BCC-69DA-4D9E-9294-3C282AFB57E1}"/>
              </a:ext>
            </a:extLst>
          </p:cNvPr>
          <p:cNvSpPr/>
          <p:nvPr/>
        </p:nvSpPr>
        <p:spPr>
          <a:xfrm>
            <a:off x="4246405" y="2975926"/>
            <a:ext cx="4356001" cy="841321"/>
          </a:xfrm>
          <a:prstGeom prst="rect">
            <a:avLst/>
          </a:prstGeom>
          <a:noFill/>
        </p:spPr>
        <p:txBody>
          <a:bodyPr wrap="none" lIns="182880" tIns="91440" rIns="182880" bIns="91440">
            <a:spAutoFit/>
          </a:bodyPr>
          <a:lstStyle/>
          <a:p>
            <a:pPr algn="ctr"/>
            <a:r>
              <a:rPr lang="vi-VN" sz="4267" b="1" dirty="0">
                <a:ln w="3175">
                  <a:solidFill>
                    <a:srgbClr val="9900FF"/>
                  </a:solidFill>
                </a:ln>
                <a:solidFill>
                  <a:srgbClr val="9900FF"/>
                </a:solidFill>
                <a:latin typeface="HP001 4 hàng" panose="020B0603050302020204" pitchFamily="34" charset="0"/>
              </a:rPr>
              <a:t>Tôi biết tờ giấy </a:t>
            </a:r>
            <a:r>
              <a:rPr lang="en-US" sz="4267" b="1" dirty="0">
                <a:ln w="3175">
                  <a:solidFill>
                    <a:srgbClr val="9900FF"/>
                  </a:solidFill>
                </a:ln>
                <a:solidFill>
                  <a:srgbClr val="9900FF"/>
                </a:solidFill>
                <a:latin typeface="HP001 4 hàng" panose="020B0603050302020204" pitchFamily="34" charset="0"/>
              </a:rPr>
              <a:t>...</a:t>
            </a:r>
          </a:p>
        </p:txBody>
      </p:sp>
      <p:sp>
        <p:nvSpPr>
          <p:cNvPr id="15" name="Rectangle 14">
            <a:extLst>
              <a:ext uri="{FF2B5EF4-FFF2-40B4-BE49-F238E27FC236}">
                <a16:creationId xmlns:a16="http://schemas.microsoft.com/office/drawing/2014/main" id="{5E6F34EB-CAF4-4F65-A6A2-FD0F6F8E8015}"/>
              </a:ext>
            </a:extLst>
          </p:cNvPr>
          <p:cNvSpPr/>
          <p:nvPr/>
        </p:nvSpPr>
        <p:spPr>
          <a:xfrm>
            <a:off x="6875722" y="5500379"/>
            <a:ext cx="3875613" cy="841321"/>
          </a:xfrm>
          <a:prstGeom prst="rect">
            <a:avLst/>
          </a:prstGeom>
          <a:noFill/>
        </p:spPr>
        <p:txBody>
          <a:bodyPr wrap="none" lIns="182880" tIns="91440" rIns="182880" bIns="91440">
            <a:spAutoFit/>
          </a:bodyPr>
          <a:lstStyle/>
          <a:p>
            <a:pPr algn="ctr"/>
            <a:r>
              <a:rPr lang="en-US" sz="4267" b="1">
                <a:ln w="3175">
                  <a:solidFill>
                    <a:srgbClr val="9900FF"/>
                  </a:solidFill>
                </a:ln>
                <a:solidFill>
                  <a:srgbClr val="9900FF"/>
                </a:solidFill>
                <a:latin typeface="HP001 4 hàng" panose="020B0603050302020204" pitchFamily="34" charset="0"/>
              </a:rPr>
              <a:t>Nguyễn </a:t>
            </a:r>
            <a:r>
              <a:rPr lang="vi-VN" sz="4267" b="1">
                <a:ln w="3175">
                  <a:solidFill>
                    <a:srgbClr val="9900FF"/>
                  </a:solidFill>
                </a:ln>
                <a:solidFill>
                  <a:srgbClr val="9900FF"/>
                </a:solidFill>
                <a:latin typeface="HP001 4 hàng" panose="020B0603050302020204" pitchFamily="34" charset="0"/>
              </a:rPr>
              <a:t>Tuân</a:t>
            </a:r>
            <a:endParaRPr lang="en-US" sz="4267" b="1" dirty="0">
              <a:ln w="3175">
                <a:solidFill>
                  <a:srgbClr val="9900FF"/>
                </a:solidFill>
              </a:ln>
              <a:solidFill>
                <a:srgbClr val="9900FF"/>
              </a:solidFill>
              <a:latin typeface="HP001 4 hàng" panose="020B0603050302020204" pitchFamily="34" charset="0"/>
            </a:endParaRPr>
          </a:p>
        </p:txBody>
      </p:sp>
      <p:grpSp>
        <p:nvGrpSpPr>
          <p:cNvPr id="16" name="Group 15">
            <a:extLst>
              <a:ext uri="{FF2B5EF4-FFF2-40B4-BE49-F238E27FC236}">
                <a16:creationId xmlns:a16="http://schemas.microsoft.com/office/drawing/2014/main" id="{F9F566B8-6574-437B-9C47-1373E4E59EA9}"/>
              </a:ext>
            </a:extLst>
          </p:cNvPr>
          <p:cNvGrpSpPr/>
          <p:nvPr/>
        </p:nvGrpSpPr>
        <p:grpSpPr>
          <a:xfrm>
            <a:off x="1822747" y="2946154"/>
            <a:ext cx="1164422" cy="841321"/>
            <a:chOff x="1336228" y="2221045"/>
            <a:chExt cx="873316" cy="630991"/>
          </a:xfrm>
        </p:grpSpPr>
        <p:sp>
          <p:nvSpPr>
            <p:cNvPr id="17" name="Rectangle 16">
              <a:extLst>
                <a:ext uri="{FF2B5EF4-FFF2-40B4-BE49-F238E27FC236}">
                  <a16:creationId xmlns:a16="http://schemas.microsoft.com/office/drawing/2014/main" id="{37A4D0F2-15FE-41CF-B7D2-99F717A1A737}"/>
                </a:ext>
              </a:extLst>
            </p:cNvPr>
            <p:cNvSpPr/>
            <p:nvPr/>
          </p:nvSpPr>
          <p:spPr>
            <a:xfrm>
              <a:off x="1336228" y="2221045"/>
              <a:ext cx="873316" cy="630991"/>
            </a:xfrm>
            <a:prstGeom prst="rect">
              <a:avLst/>
            </a:prstGeom>
            <a:noFill/>
          </p:spPr>
          <p:txBody>
            <a:bodyPr wrap="none" lIns="182880" tIns="91440" rIns="182880" bIns="91440">
              <a:spAutoFit/>
            </a:bodyPr>
            <a:lstStyle/>
            <a:p>
              <a:pPr algn="ctr"/>
              <a:r>
                <a:rPr lang="en-US" sz="4267" b="1">
                  <a:ln w="3175">
                    <a:solidFill>
                      <a:srgbClr val="9900FF"/>
                    </a:solidFill>
                  </a:ln>
                  <a:solidFill>
                    <a:srgbClr val="9900FF"/>
                  </a:solidFill>
                  <a:latin typeface="HP001 4 hàng" panose="020B0603050302020204" pitchFamily="34" charset="0"/>
                </a:rPr>
                <a:t>Lỗ</a:t>
              </a:r>
              <a:r>
                <a:rPr lang="en-US" sz="800" b="1">
                  <a:ln w="3175">
                    <a:solidFill>
                      <a:srgbClr val="9900FF"/>
                    </a:solidFill>
                  </a:ln>
                  <a:solidFill>
                    <a:srgbClr val="9900FF"/>
                  </a:solidFill>
                  <a:latin typeface="HP001 4 hàng" panose="020B0603050302020204" pitchFamily="34" charset="0"/>
                </a:rPr>
                <a:t> </a:t>
              </a:r>
              <a:r>
                <a:rPr lang="en-US" sz="4267" b="1">
                  <a:ln w="3175">
                    <a:solidFill>
                      <a:srgbClr val="9900FF"/>
                    </a:solidFill>
                  </a:ln>
                  <a:solidFill>
                    <a:srgbClr val="9900FF"/>
                  </a:solidFill>
                  <a:latin typeface="HP001 4 hàng" panose="020B0603050302020204" pitchFamily="34" charset="0"/>
                </a:rPr>
                <a:t>i</a:t>
              </a:r>
            </a:p>
          </p:txBody>
        </p:sp>
        <p:cxnSp>
          <p:nvCxnSpPr>
            <p:cNvPr id="18" name="Straight Connector 17">
              <a:extLst>
                <a:ext uri="{FF2B5EF4-FFF2-40B4-BE49-F238E27FC236}">
                  <a16:creationId xmlns:a16="http://schemas.microsoft.com/office/drawing/2014/main" id="{EE5C6C47-4AC3-452A-B916-10252EB6A224}"/>
                </a:ext>
              </a:extLst>
            </p:cNvPr>
            <p:cNvCxnSpPr>
              <a:cxnSpLocks/>
            </p:cNvCxnSpPr>
            <p:nvPr/>
          </p:nvCxnSpPr>
          <p:spPr>
            <a:xfrm>
              <a:off x="1471781" y="2671012"/>
              <a:ext cx="597651" cy="0"/>
            </a:xfrm>
            <a:prstGeom prst="line">
              <a:avLst/>
            </a:prstGeom>
            <a:ln w="38100">
              <a:solidFill>
                <a:srgbClr val="9900FF"/>
              </a:solidFill>
            </a:ln>
          </p:spPr>
          <p:style>
            <a:lnRef idx="1">
              <a:schemeClr val="accent1"/>
            </a:lnRef>
            <a:fillRef idx="0">
              <a:schemeClr val="accent1"/>
            </a:fillRef>
            <a:effectRef idx="0">
              <a:schemeClr val="accent1"/>
            </a:effectRef>
            <a:fontRef idx="minor">
              <a:schemeClr val="tx1"/>
            </a:fontRef>
          </p:style>
        </p:cxnSp>
      </p:grpSp>
      <p:pic>
        <p:nvPicPr>
          <p:cNvPr id="3" name="Picture 2">
            <a:extLst>
              <a:ext uri="{FF2B5EF4-FFF2-40B4-BE49-F238E27FC236}">
                <a16:creationId xmlns:a16="http://schemas.microsoft.com/office/drawing/2014/main" id="{F0536B1B-9C9A-414D-B654-6B085141D6FC}"/>
              </a:ext>
            </a:extLst>
          </p:cNvPr>
          <p:cNvPicPr>
            <a:picLocks noChangeAspect="1"/>
          </p:cNvPicPr>
          <p:nvPr/>
        </p:nvPicPr>
        <p:blipFill>
          <a:blip r:embed="rId4"/>
          <a:stretch>
            <a:fillRect/>
          </a:stretch>
        </p:blipFill>
        <p:spPr>
          <a:xfrm>
            <a:off x="14152272" y="-5"/>
            <a:ext cx="12169384" cy="69031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514A7D9F-CFAF-42E8-BA21-C1F86CE5D08D}"/>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45">
            <a:extLst>
              <a:ext uri="{FF2B5EF4-FFF2-40B4-BE49-F238E27FC236}">
                <a16:creationId xmlns:a16="http://schemas.microsoft.com/office/drawing/2014/main" id="{5AD2259A-C453-4E9D-9E31-9DECB4DFD378}"/>
              </a:ext>
            </a:extLst>
          </p:cNvPr>
          <p:cNvSpPr txBox="1">
            <a:spLocks noChangeArrowheads="1"/>
          </p:cNvSpPr>
          <p:nvPr/>
        </p:nvSpPr>
        <p:spPr bwMode="auto">
          <a:xfrm>
            <a:off x="1104164" y="1476570"/>
            <a:ext cx="9983672" cy="413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58775">
              <a:defRPr sz="4800" b="1">
                <a:solidFill>
                  <a:srgbClr val="0000CC"/>
                </a:solidFill>
                <a:latin typeface="VNI-Times" pitchFamily="2" charset="0"/>
              </a:defRPr>
            </a:lvl1pPr>
            <a:lvl2pPr marL="742950" indent="-285750">
              <a:defRPr sz="4800" b="1">
                <a:solidFill>
                  <a:srgbClr val="0000CC"/>
                </a:solidFill>
                <a:latin typeface="VNI-Times" pitchFamily="2" charset="0"/>
              </a:defRPr>
            </a:lvl2pPr>
            <a:lvl3pPr marL="1143000" indent="-228600">
              <a:defRPr sz="4800" b="1">
                <a:solidFill>
                  <a:srgbClr val="0000CC"/>
                </a:solidFill>
                <a:latin typeface="VNI-Times" pitchFamily="2" charset="0"/>
              </a:defRPr>
            </a:lvl3pPr>
            <a:lvl4pPr marL="1600200" indent="-228600">
              <a:defRPr sz="4800" b="1">
                <a:solidFill>
                  <a:srgbClr val="0000CC"/>
                </a:solidFill>
                <a:latin typeface="VNI-Times" pitchFamily="2" charset="0"/>
              </a:defRPr>
            </a:lvl4pPr>
            <a:lvl5pPr marL="2057400" indent="-228600">
              <a:defRPr sz="4800" b="1">
                <a:solidFill>
                  <a:srgbClr val="0000CC"/>
                </a:solidFill>
                <a:latin typeface="VNI-Times" pitchFamily="2" charset="0"/>
              </a:defRPr>
            </a:lvl5pPr>
            <a:lvl6pPr marL="2514600" indent="-228600" eaLnBrk="0" fontAlgn="base" hangingPunct="0">
              <a:spcBef>
                <a:spcPct val="0"/>
              </a:spcBef>
              <a:spcAft>
                <a:spcPct val="0"/>
              </a:spcAft>
              <a:defRPr sz="4800" b="1">
                <a:solidFill>
                  <a:srgbClr val="0000CC"/>
                </a:solidFill>
                <a:latin typeface="VNI-Times" pitchFamily="2" charset="0"/>
              </a:defRPr>
            </a:lvl6pPr>
            <a:lvl7pPr marL="2971800" indent="-228600" eaLnBrk="0" fontAlgn="base" hangingPunct="0">
              <a:spcBef>
                <a:spcPct val="0"/>
              </a:spcBef>
              <a:spcAft>
                <a:spcPct val="0"/>
              </a:spcAft>
              <a:defRPr sz="4800" b="1">
                <a:solidFill>
                  <a:srgbClr val="0000CC"/>
                </a:solidFill>
                <a:latin typeface="VNI-Times" pitchFamily="2" charset="0"/>
              </a:defRPr>
            </a:lvl7pPr>
            <a:lvl8pPr marL="3429000" indent="-228600" eaLnBrk="0" fontAlgn="base" hangingPunct="0">
              <a:spcBef>
                <a:spcPct val="0"/>
              </a:spcBef>
              <a:spcAft>
                <a:spcPct val="0"/>
              </a:spcAft>
              <a:defRPr sz="4800" b="1">
                <a:solidFill>
                  <a:srgbClr val="0000CC"/>
                </a:solidFill>
                <a:latin typeface="VNI-Times" pitchFamily="2" charset="0"/>
              </a:defRPr>
            </a:lvl8pPr>
            <a:lvl9pPr marL="3886200" indent="-228600" eaLnBrk="0" fontAlgn="base" hangingPunct="0">
              <a:spcBef>
                <a:spcPct val="0"/>
              </a:spcBef>
              <a:spcAft>
                <a:spcPct val="0"/>
              </a:spcAft>
              <a:defRPr sz="4800" b="1">
                <a:solidFill>
                  <a:srgbClr val="0000CC"/>
                </a:solidFill>
                <a:latin typeface="VNI-Times" pitchFamily="2" charset="0"/>
              </a:defRPr>
            </a:lvl9pPr>
          </a:lstStyle>
          <a:p>
            <a:pPr algn="just" eaLnBrk="1" hangingPunct="1">
              <a:spcBef>
                <a:spcPct val="20000"/>
              </a:spcBef>
            </a:pPr>
            <a:r>
              <a:rPr lang="en-US" altLang="en-US" sz="3200" b="0">
                <a:solidFill>
                  <a:schemeClr val="tx1"/>
                </a:solidFill>
                <a:latin typeface="Times New Roman" panose="02020603050405020304" pitchFamily="18" charset="0"/>
              </a:rPr>
              <a:t>Tôi biết tờ giấy tôi đang viết và cuốn sách này làm bằng bột nứa, bột gỗ của rừng. Ngồi trong lòng đò ngược sông Đà, nhìn lên nhiều đám cháy nghĩ mà giận người đốt rừng. Chính người đốt rừng đang đốt cơ man nào là sách.</a:t>
            </a:r>
          </a:p>
          <a:p>
            <a:pPr algn="just" eaLnBrk="1" hangingPunct="1">
              <a:spcBef>
                <a:spcPct val="20000"/>
              </a:spcBef>
            </a:pPr>
            <a:r>
              <a:rPr lang="en-US" altLang="en-US" sz="3200" b="0">
                <a:solidFill>
                  <a:schemeClr val="tx1"/>
                </a:solidFill>
                <a:latin typeface="Times New Roman" panose="02020603050405020304" pitchFamily="18" charset="0"/>
              </a:rPr>
              <a:t>Tôi còn biết rừng cầm trịch cho mực nước sông Hồng, sông Đà. Mỗi năm lũ to kéo về như dòng nước mắt đỏ lừ của rừng, những người chủ chân chính của đất nước lại càng thêm canh cánh nỗi niềm giữ nước, giữ rừng.            </a:t>
            </a:r>
          </a:p>
        </p:txBody>
      </p:sp>
      <p:sp>
        <p:nvSpPr>
          <p:cNvPr id="10" name="Rectangle 9">
            <a:extLst>
              <a:ext uri="{FF2B5EF4-FFF2-40B4-BE49-F238E27FC236}">
                <a16:creationId xmlns:a16="http://schemas.microsoft.com/office/drawing/2014/main" id="{A9DD7863-51D0-4BDB-BB4A-0C4DCA728F1E}"/>
              </a:ext>
            </a:extLst>
          </p:cNvPr>
          <p:cNvSpPr>
            <a:spLocks noChangeArrowheads="1"/>
          </p:cNvSpPr>
          <p:nvPr/>
        </p:nvSpPr>
        <p:spPr bwMode="auto">
          <a:xfrm>
            <a:off x="2396331" y="649962"/>
            <a:ext cx="739933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r>
              <a:rPr lang="en-US" altLang="en-US" sz="4400">
                <a:solidFill>
                  <a:srgbClr val="FF0000"/>
                </a:solidFill>
                <a:latin typeface="UTM Isadora" panose="02040603050506020204" pitchFamily="18" charset="0"/>
                <a:cs typeface="Times New Roman" panose="02020603050405020304" pitchFamily="18" charset="0"/>
              </a:rPr>
              <a:t>Nỗi niềm giữ nước giữ rừng</a:t>
            </a:r>
          </a:p>
        </p:txBody>
      </p:sp>
      <p:sp>
        <p:nvSpPr>
          <p:cNvPr id="12" name="Rectangle 11">
            <a:extLst>
              <a:ext uri="{FF2B5EF4-FFF2-40B4-BE49-F238E27FC236}">
                <a16:creationId xmlns:a16="http://schemas.microsoft.com/office/drawing/2014/main" id="{ABFF6267-8FDC-450F-9212-3611806F964C}"/>
              </a:ext>
            </a:extLst>
          </p:cNvPr>
          <p:cNvSpPr>
            <a:spLocks noChangeArrowheads="1"/>
          </p:cNvSpPr>
          <p:nvPr/>
        </p:nvSpPr>
        <p:spPr bwMode="auto">
          <a:xfrm>
            <a:off x="7160307" y="5662051"/>
            <a:ext cx="4643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r>
              <a:rPr lang="en-US" altLang="en-US" sz="3200" b="0">
                <a:solidFill>
                  <a:srgbClr val="000000"/>
                </a:solidFill>
                <a:latin typeface="UTM Aristote" panose="02040603050506020204" pitchFamily="18" charset="0"/>
                <a:cs typeface="Times New Roman" panose="02020603050405020304" pitchFamily="18" charset="0"/>
              </a:rPr>
              <a:t>Nguyễn Tuân</a:t>
            </a:r>
          </a:p>
        </p:txBody>
      </p:sp>
    </p:spTree>
    <p:extLst>
      <p:ext uri="{BB962C8B-B14F-4D97-AF65-F5344CB8AC3E}">
        <p14:creationId xmlns:p14="http://schemas.microsoft.com/office/powerpoint/2010/main" val="1024400265"/>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6289D42F-3731-448A-8E2F-F19F4B096380}"/>
              </a:ext>
            </a:extLst>
          </p:cNvPr>
          <p:cNvSpPr/>
          <p:nvPr/>
        </p:nvSpPr>
        <p:spPr>
          <a:xfrm rot="11165740">
            <a:off x="3895563" y="1103623"/>
            <a:ext cx="7821039" cy="4601109"/>
          </a:xfrm>
          <a:prstGeom prst="cloud">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8" name="图片 37">
            <a:extLst>
              <a:ext uri="{FF2B5EF4-FFF2-40B4-BE49-F238E27FC236}">
                <a16:creationId xmlns:a16="http://schemas.microsoft.com/office/drawing/2014/main" id="{6C080812-41E6-4BCC-BFA9-CC40A9D1E157}"/>
              </a:ext>
            </a:extLst>
          </p:cNvPr>
          <p:cNvPicPr>
            <a:picLocks noChangeAspect="1"/>
          </p:cNvPicPr>
          <p:nvPr/>
        </p:nvPicPr>
        <p:blipFill>
          <a:blip r:embed="rId4"/>
          <a:stretch>
            <a:fillRect/>
          </a:stretch>
        </p:blipFill>
        <p:spPr>
          <a:xfrm>
            <a:off x="1417664" y="2342936"/>
            <a:ext cx="2255716" cy="2956816"/>
          </a:xfrm>
          <a:prstGeom prst="rect">
            <a:avLst/>
          </a:prstGeom>
        </p:spPr>
      </p:pic>
      <p:pic>
        <p:nvPicPr>
          <p:cNvPr id="28" name="图片 27">
            <a:extLst>
              <a:ext uri="{FF2B5EF4-FFF2-40B4-BE49-F238E27FC236}">
                <a16:creationId xmlns:a16="http://schemas.microsoft.com/office/drawing/2014/main" id="{1DB3302D-64FD-4CB8-B986-572274EC3F68}"/>
              </a:ext>
            </a:extLst>
          </p:cNvPr>
          <p:cNvPicPr>
            <a:picLocks noChangeAspect="1"/>
          </p:cNvPicPr>
          <p:nvPr/>
        </p:nvPicPr>
        <p:blipFill>
          <a:blip r:embed="rId5"/>
          <a:stretch>
            <a:fillRect/>
          </a:stretch>
        </p:blipFill>
        <p:spPr>
          <a:xfrm flipH="1">
            <a:off x="0" y="0"/>
            <a:ext cx="4273296" cy="6858000"/>
          </a:xfrm>
          <a:prstGeom prst="rect">
            <a:avLst/>
          </a:prstGeom>
          <a:effectLst>
            <a:outerShdw blurRad="25400" dist="25400" dir="13500000" algn="br" rotWithShape="0">
              <a:prstClr val="black">
                <a:alpha val="40000"/>
              </a:prstClr>
            </a:outerShdw>
          </a:effectLst>
        </p:spPr>
      </p:pic>
      <p:pic>
        <p:nvPicPr>
          <p:cNvPr id="44" name="图片 43">
            <a:extLst>
              <a:ext uri="{FF2B5EF4-FFF2-40B4-BE49-F238E27FC236}">
                <a16:creationId xmlns:a16="http://schemas.microsoft.com/office/drawing/2014/main" id="{CEA658F6-2EA0-41D7-94D4-7406C833CCA1}"/>
              </a:ext>
            </a:extLst>
          </p:cNvPr>
          <p:cNvPicPr>
            <a:picLocks noChangeAspect="1"/>
          </p:cNvPicPr>
          <p:nvPr/>
        </p:nvPicPr>
        <p:blipFill>
          <a:blip r:embed="rId6"/>
          <a:srcRect t="4629" r="12234"/>
          <a:stretch>
            <a:fillRect/>
          </a:stretch>
        </p:blipFill>
        <p:spPr>
          <a:xfrm>
            <a:off x="10096500" y="0"/>
            <a:ext cx="2095500" cy="1402755"/>
          </a:xfrm>
          <a:custGeom>
            <a:avLst/>
            <a:gdLst>
              <a:gd name="connsiteX0" fmla="*/ 0 w 2095500"/>
              <a:gd name="connsiteY0" fmla="*/ 0 h 1402755"/>
              <a:gd name="connsiteX1" fmla="*/ 2095500 w 2095500"/>
              <a:gd name="connsiteY1" fmla="*/ 0 h 1402755"/>
              <a:gd name="connsiteX2" fmla="*/ 2095500 w 2095500"/>
              <a:gd name="connsiteY2" fmla="*/ 1402755 h 1402755"/>
              <a:gd name="connsiteX3" fmla="*/ 0 w 2095500"/>
              <a:gd name="connsiteY3" fmla="*/ 1402755 h 1402755"/>
            </a:gdLst>
            <a:ahLst/>
            <a:cxnLst>
              <a:cxn ang="0">
                <a:pos x="connsiteX0" y="connsiteY0"/>
              </a:cxn>
              <a:cxn ang="0">
                <a:pos x="connsiteX1" y="connsiteY1"/>
              </a:cxn>
              <a:cxn ang="0">
                <a:pos x="connsiteX2" y="connsiteY2"/>
              </a:cxn>
              <a:cxn ang="0">
                <a:pos x="connsiteX3" y="connsiteY3"/>
              </a:cxn>
            </a:cxnLst>
            <a:rect l="l" t="t" r="r" b="b"/>
            <a:pathLst>
              <a:path w="2095500" h="1402755">
                <a:moveTo>
                  <a:pt x="0" y="0"/>
                </a:moveTo>
                <a:lnTo>
                  <a:pt x="2095500" y="0"/>
                </a:lnTo>
                <a:lnTo>
                  <a:pt x="2095500" y="1402755"/>
                </a:lnTo>
                <a:lnTo>
                  <a:pt x="0" y="1402755"/>
                </a:lnTo>
                <a:close/>
              </a:path>
            </a:pathLst>
          </a:custGeom>
          <a:effectLst>
            <a:outerShdw blurRad="25400" dist="25400" dir="2700000" algn="tl" rotWithShape="0">
              <a:prstClr val="black">
                <a:alpha val="40000"/>
              </a:prstClr>
            </a:outerShdw>
          </a:effectLst>
        </p:spPr>
      </p:pic>
      <p:sp>
        <p:nvSpPr>
          <p:cNvPr id="2" name="Rectangle 1">
            <a:extLst>
              <a:ext uri="{FF2B5EF4-FFF2-40B4-BE49-F238E27FC236}">
                <a16:creationId xmlns:a16="http://schemas.microsoft.com/office/drawing/2014/main" id="{B9A36800-B7DE-429D-A552-163B0C3D7ACD}"/>
              </a:ext>
            </a:extLst>
          </p:cNvPr>
          <p:cNvSpPr/>
          <p:nvPr/>
        </p:nvSpPr>
        <p:spPr>
          <a:xfrm>
            <a:off x="4643081" y="2422386"/>
            <a:ext cx="6160745" cy="2013227"/>
          </a:xfrm>
          <a:prstGeom prst="rect">
            <a:avLst/>
          </a:prstGeom>
          <a:noFill/>
        </p:spPr>
        <p:txBody>
          <a:bodyPr wrap="none" lIns="91440" tIns="45720" rIns="91440" bIns="45720">
            <a:prstTxWarp prst="textPlain">
              <a:avLst/>
            </a:prstTxWarp>
            <a:spAutoFit/>
          </a:bodyPr>
          <a:lstStyle/>
          <a:p>
            <a:pPr algn="ctr"/>
            <a:r>
              <a:rPr lang="en-US" sz="5400" b="1" cap="none" spc="0">
                <a:ln w="57150">
                  <a:solidFill>
                    <a:schemeClr val="tx1"/>
                  </a:solidFill>
                  <a:prstDash val="solid"/>
                </a:ln>
                <a:solidFill>
                  <a:srgbClr val="FF6600"/>
                </a:solidFill>
                <a:effectLst>
                  <a:outerShdw blurRad="38100" dist="38100" dir="2700000" algn="tl">
                    <a:srgbClr val="000000">
                      <a:alpha val="43137"/>
                    </a:srgbClr>
                  </a:outerShdw>
                </a:effectLst>
                <a:latin typeface="UTM Cookies" panose="02040603050506020204" pitchFamily="18" charset="0"/>
              </a:rPr>
              <a:t>LIÊN HỆ</a:t>
            </a:r>
          </a:p>
        </p:txBody>
      </p:sp>
    </p:spTree>
    <p:extLst>
      <p:ext uri="{BB962C8B-B14F-4D97-AF65-F5344CB8AC3E}">
        <p14:creationId xmlns:p14="http://schemas.microsoft.com/office/powerpoint/2010/main" val="358279447"/>
      </p:ext>
    </p:extLst>
  </p:cSld>
  <p:clrMapOvr>
    <a:overrideClrMapping bg1="lt1" tx1="dk1" bg2="lt2" tx2="dk2" accent1="accent1" accent2="accent2" accent3="accent3" accent4="accent4" accent5="accent5" accent6="accent6" hlink="hlink" folHlink="folHlink"/>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A08664B-168A-4F15-850C-DEB55B536CF8}"/>
              </a:ext>
            </a:extLst>
          </p:cNvPr>
          <p:cNvSpPr>
            <a:spLocks noChangeArrowheads="1"/>
          </p:cNvSpPr>
          <p:nvPr/>
        </p:nvSpPr>
        <p:spPr bwMode="auto">
          <a:xfrm>
            <a:off x="2221233" y="3044279"/>
            <a:ext cx="8401371"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r>
              <a:rPr lang="en-US" altLang="en-US" sz="4400">
                <a:solidFill>
                  <a:srgbClr val="FF0000"/>
                </a:solidFill>
                <a:latin typeface="UTM Isadora" panose="02040603050506020204" pitchFamily="18" charset="0"/>
                <a:cs typeface="Times New Roman" panose="02020603050405020304" pitchFamily="18" charset="0"/>
              </a:rPr>
              <a:t>Video </a:t>
            </a:r>
            <a:r>
              <a:rPr lang="vi-VN" altLang="en-US" sz="4400">
                <a:solidFill>
                  <a:srgbClr val="FF0000"/>
                </a:solidFill>
                <a:latin typeface="UTM Isadora" panose="02040603050506020204" pitchFamily="18" charset="0"/>
                <a:cs typeface="Times New Roman" panose="02020603050405020304" pitchFamily="18" charset="0"/>
              </a:rPr>
              <a:t>Tái chế lá cây thành giấy</a:t>
            </a:r>
            <a:endParaRPr lang="en-US" altLang="en-US" sz="4400">
              <a:solidFill>
                <a:srgbClr val="FF0000"/>
              </a:solidFill>
              <a:latin typeface="UTM Isadora"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19758278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图片 9">
            <a:extLst>
              <a:ext uri="{FF2B5EF4-FFF2-40B4-BE49-F238E27FC236}">
                <a16:creationId xmlns:a16="http://schemas.microsoft.com/office/drawing/2014/main" id="{101D15E9-AB24-494B-8F42-A6FBCB11F5C1}"/>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21" name="图片 10">
            <a:extLst>
              <a:ext uri="{FF2B5EF4-FFF2-40B4-BE49-F238E27FC236}">
                <a16:creationId xmlns:a16="http://schemas.microsoft.com/office/drawing/2014/main" id="{61192CD0-1913-4956-9305-5A2A2E582BAC}"/>
              </a:ext>
            </a:extLst>
          </p:cNvPr>
          <p:cNvPicPr>
            <a:picLocks noChangeAspect="1"/>
          </p:cNvPicPr>
          <p:nvPr/>
        </p:nvPicPr>
        <p:blipFill>
          <a:blip r:embed="rId5"/>
          <a:stretch>
            <a:fillRect/>
          </a:stretch>
        </p:blipFill>
        <p:spPr>
          <a:xfrm>
            <a:off x="7918704" y="0"/>
            <a:ext cx="4273296" cy="6858000"/>
          </a:xfrm>
          <a:prstGeom prst="rect">
            <a:avLst/>
          </a:prstGeom>
          <a:effectLst>
            <a:outerShdw blurRad="25400" dist="25400" dir="13500000" algn="br" rotWithShape="0">
              <a:prstClr val="black">
                <a:alpha val="40000"/>
              </a:prstClr>
            </a:outerShdw>
          </a:effectLst>
        </p:spPr>
      </p:pic>
      <p:sp>
        <p:nvSpPr>
          <p:cNvPr id="4" name="Cloud 3">
            <a:extLst>
              <a:ext uri="{FF2B5EF4-FFF2-40B4-BE49-F238E27FC236}">
                <a16:creationId xmlns:a16="http://schemas.microsoft.com/office/drawing/2014/main" id="{3CA471AD-2B8E-43E9-9B83-99D6F0C0DC0E}"/>
              </a:ext>
            </a:extLst>
          </p:cNvPr>
          <p:cNvSpPr/>
          <p:nvPr/>
        </p:nvSpPr>
        <p:spPr>
          <a:xfrm>
            <a:off x="1068466" y="147025"/>
            <a:ext cx="5897979" cy="2397097"/>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a:extLst>
              <a:ext uri="{FF2B5EF4-FFF2-40B4-BE49-F238E27FC236}">
                <a16:creationId xmlns:a16="http://schemas.microsoft.com/office/drawing/2014/main" id="{C1C96A42-CEC9-46B1-BFA7-63902854B8DB}"/>
              </a:ext>
            </a:extLst>
          </p:cNvPr>
          <p:cNvSpPr/>
          <p:nvPr/>
        </p:nvSpPr>
        <p:spPr>
          <a:xfrm rot="11112132">
            <a:off x="3090367" y="2535841"/>
            <a:ext cx="6974119" cy="4173725"/>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7">
            <a:extLst>
              <a:ext uri="{FF2B5EF4-FFF2-40B4-BE49-F238E27FC236}">
                <a16:creationId xmlns:a16="http://schemas.microsoft.com/office/drawing/2014/main" id="{D379F462-A0F5-4C12-9DCF-A4BA1F50F588}"/>
              </a:ext>
            </a:extLst>
          </p:cNvPr>
          <p:cNvSpPr txBox="1">
            <a:spLocks noChangeArrowheads="1"/>
          </p:cNvSpPr>
          <p:nvPr/>
        </p:nvSpPr>
        <p:spPr bwMode="auto">
          <a:xfrm>
            <a:off x="800829" y="748152"/>
            <a:ext cx="6298457"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vi-VN" altLang="en-US" sz="3800">
                <a:solidFill>
                  <a:srgbClr val="FF0000"/>
                </a:solidFill>
                <a:latin typeface="UTM Flamenco" panose="02040603050506020204" pitchFamily="18" charset="0"/>
              </a:rPr>
              <a:t>Chúng mình cần làm gì</a:t>
            </a:r>
          </a:p>
          <a:p>
            <a:pPr algn="ctr"/>
            <a:r>
              <a:rPr lang="vi-VN" altLang="en-US" sz="3800">
                <a:solidFill>
                  <a:srgbClr val="FF0000"/>
                </a:solidFill>
                <a:latin typeface="UTM Flamenco" panose="02040603050506020204" pitchFamily="18" charset="0"/>
              </a:rPr>
              <a:t>để bảo vệ nước và rừng ?</a:t>
            </a:r>
          </a:p>
        </p:txBody>
      </p:sp>
      <p:sp>
        <p:nvSpPr>
          <p:cNvPr id="12" name="TextBox 17">
            <a:extLst>
              <a:ext uri="{FF2B5EF4-FFF2-40B4-BE49-F238E27FC236}">
                <a16:creationId xmlns:a16="http://schemas.microsoft.com/office/drawing/2014/main" id="{32BF0A97-720C-41EA-B426-5E6C8CE1E79C}"/>
              </a:ext>
            </a:extLst>
          </p:cNvPr>
          <p:cNvSpPr txBox="1">
            <a:spLocks noChangeArrowheads="1"/>
          </p:cNvSpPr>
          <p:nvPr/>
        </p:nvSpPr>
        <p:spPr bwMode="auto">
          <a:xfrm>
            <a:off x="3274259" y="3497303"/>
            <a:ext cx="6303995"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vi-VN" altLang="en-US" sz="3800">
                <a:latin typeface="UTM Flamenco" panose="02040603050506020204" pitchFamily="18" charset="0"/>
              </a:rPr>
              <a:t>- Tuyên truyền mọi người </a:t>
            </a:r>
          </a:p>
          <a:p>
            <a:pPr algn="ctr"/>
            <a:r>
              <a:rPr lang="vi-VN" altLang="en-US" sz="3800">
                <a:latin typeface="UTM Flamenco" panose="02040603050506020204" pitchFamily="18" charset="0"/>
              </a:rPr>
              <a:t>bảo vệ môi trường.</a:t>
            </a:r>
          </a:p>
          <a:p>
            <a:pPr algn="ctr"/>
            <a:r>
              <a:rPr lang="vi-VN" altLang="en-US" sz="3800">
                <a:latin typeface="UTM Flamenco" panose="02040603050506020204" pitchFamily="18" charset="0"/>
              </a:rPr>
              <a:t>- Không xả rác bừa bãi</a:t>
            </a:r>
          </a:p>
          <a:p>
            <a:pPr algn="ctr"/>
            <a:r>
              <a:rPr lang="vi-VN" altLang="en-US" sz="3800">
                <a:latin typeface="UTM Flamenco" panose="02040603050506020204" pitchFamily="18" charset="0"/>
              </a:rPr>
              <a:t>- Sử dụng tiết kiệm nước, giấy</a:t>
            </a:r>
          </a:p>
        </p:txBody>
      </p:sp>
      <p:grpSp>
        <p:nvGrpSpPr>
          <p:cNvPr id="13" name="Group 12">
            <a:extLst>
              <a:ext uri="{FF2B5EF4-FFF2-40B4-BE49-F238E27FC236}">
                <a16:creationId xmlns:a16="http://schemas.microsoft.com/office/drawing/2014/main" id="{E3C1459B-B9D8-44D4-A503-7873C99432D2}"/>
              </a:ext>
            </a:extLst>
          </p:cNvPr>
          <p:cNvGrpSpPr/>
          <p:nvPr/>
        </p:nvGrpSpPr>
        <p:grpSpPr>
          <a:xfrm>
            <a:off x="-117522" y="2278910"/>
            <a:ext cx="2899633" cy="4653895"/>
            <a:chOff x="3528816" y="1219200"/>
            <a:chExt cx="3240675" cy="5201266"/>
          </a:xfrm>
        </p:grpSpPr>
        <p:pic>
          <p:nvPicPr>
            <p:cNvPr id="14" name="Picture 2" descr="Cartoon students Royalty Free Vector Image - VectorStock">
              <a:extLst>
                <a:ext uri="{FF2B5EF4-FFF2-40B4-BE49-F238E27FC236}">
                  <a16:creationId xmlns:a16="http://schemas.microsoft.com/office/drawing/2014/main" id="{0B0B453E-40F4-419F-8821-ABB51E56580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thiếu niên tiền phong quàng khăn đỏ minh họa">
              <a:extLst>
                <a:ext uri="{FF2B5EF4-FFF2-40B4-BE49-F238E27FC236}">
                  <a16:creationId xmlns:a16="http://schemas.microsoft.com/office/drawing/2014/main" id="{72BF3918-7AD3-4B34-B534-917536B8F39B}"/>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D6F4CB37-66C8-4471-8F7C-CC9E52DACFCE}"/>
              </a:ext>
            </a:extLst>
          </p:cNvPr>
          <p:cNvGrpSpPr/>
          <p:nvPr/>
        </p:nvGrpSpPr>
        <p:grpSpPr>
          <a:xfrm>
            <a:off x="9466233" y="1786993"/>
            <a:ext cx="2797399" cy="5145812"/>
            <a:chOff x="12843095" y="658761"/>
            <a:chExt cx="3036002" cy="5584723"/>
          </a:xfrm>
        </p:grpSpPr>
        <p:pic>
          <p:nvPicPr>
            <p:cNvPr id="17" name="Picture 2" descr="Cartoon students Royalty Free Vector Image - VectorStock">
              <a:extLst>
                <a:ext uri="{FF2B5EF4-FFF2-40B4-BE49-F238E27FC236}">
                  <a16:creationId xmlns:a16="http://schemas.microsoft.com/office/drawing/2014/main" id="{3DF60CB1-2538-4101-8C2E-46F5B564CF3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students Royalty Free Vector Image - VectorStock">
              <a:extLst>
                <a:ext uri="{FF2B5EF4-FFF2-40B4-BE49-F238E27FC236}">
                  <a16:creationId xmlns:a16="http://schemas.microsoft.com/office/drawing/2014/main" id="{58C729CF-6365-4321-8584-40100111FCDA}"/>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333E6657-C1E0-455D-BABF-D87A5DD1B3C9}"/>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71244534"/>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 grpId="0" animBg="1"/>
      <p:bldP spid="11"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6289D42F-3731-448A-8E2F-F19F4B096380}"/>
              </a:ext>
            </a:extLst>
          </p:cNvPr>
          <p:cNvSpPr/>
          <p:nvPr/>
        </p:nvSpPr>
        <p:spPr>
          <a:xfrm rot="11165740">
            <a:off x="3895563" y="1103623"/>
            <a:ext cx="7821039" cy="4601109"/>
          </a:xfrm>
          <a:prstGeom prst="cloud">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8" name="图片 37">
            <a:extLst>
              <a:ext uri="{FF2B5EF4-FFF2-40B4-BE49-F238E27FC236}">
                <a16:creationId xmlns:a16="http://schemas.microsoft.com/office/drawing/2014/main" id="{6C080812-41E6-4BCC-BFA9-CC40A9D1E157}"/>
              </a:ext>
            </a:extLst>
          </p:cNvPr>
          <p:cNvPicPr>
            <a:picLocks noChangeAspect="1"/>
          </p:cNvPicPr>
          <p:nvPr/>
        </p:nvPicPr>
        <p:blipFill>
          <a:blip r:embed="rId4"/>
          <a:stretch>
            <a:fillRect/>
          </a:stretch>
        </p:blipFill>
        <p:spPr>
          <a:xfrm>
            <a:off x="1417664" y="2342936"/>
            <a:ext cx="2255716" cy="2956816"/>
          </a:xfrm>
          <a:prstGeom prst="rect">
            <a:avLst/>
          </a:prstGeom>
        </p:spPr>
      </p:pic>
      <p:pic>
        <p:nvPicPr>
          <p:cNvPr id="28" name="图片 27">
            <a:extLst>
              <a:ext uri="{FF2B5EF4-FFF2-40B4-BE49-F238E27FC236}">
                <a16:creationId xmlns:a16="http://schemas.microsoft.com/office/drawing/2014/main" id="{1DB3302D-64FD-4CB8-B986-572274EC3F68}"/>
              </a:ext>
            </a:extLst>
          </p:cNvPr>
          <p:cNvPicPr>
            <a:picLocks noChangeAspect="1"/>
          </p:cNvPicPr>
          <p:nvPr/>
        </p:nvPicPr>
        <p:blipFill>
          <a:blip r:embed="rId5"/>
          <a:stretch>
            <a:fillRect/>
          </a:stretch>
        </p:blipFill>
        <p:spPr>
          <a:xfrm flipH="1">
            <a:off x="0" y="0"/>
            <a:ext cx="4273296" cy="6858000"/>
          </a:xfrm>
          <a:prstGeom prst="rect">
            <a:avLst/>
          </a:prstGeom>
          <a:effectLst>
            <a:outerShdw blurRad="25400" dist="25400" dir="13500000" algn="br" rotWithShape="0">
              <a:prstClr val="black">
                <a:alpha val="40000"/>
              </a:prstClr>
            </a:outerShdw>
          </a:effectLst>
        </p:spPr>
      </p:pic>
      <p:pic>
        <p:nvPicPr>
          <p:cNvPr id="44" name="图片 43">
            <a:extLst>
              <a:ext uri="{FF2B5EF4-FFF2-40B4-BE49-F238E27FC236}">
                <a16:creationId xmlns:a16="http://schemas.microsoft.com/office/drawing/2014/main" id="{CEA658F6-2EA0-41D7-94D4-7406C833CCA1}"/>
              </a:ext>
            </a:extLst>
          </p:cNvPr>
          <p:cNvPicPr>
            <a:picLocks noChangeAspect="1"/>
          </p:cNvPicPr>
          <p:nvPr/>
        </p:nvPicPr>
        <p:blipFill>
          <a:blip r:embed="rId6"/>
          <a:srcRect t="4629" r="12234"/>
          <a:stretch>
            <a:fillRect/>
          </a:stretch>
        </p:blipFill>
        <p:spPr>
          <a:xfrm>
            <a:off x="10096500" y="0"/>
            <a:ext cx="2095500" cy="1402755"/>
          </a:xfrm>
          <a:custGeom>
            <a:avLst/>
            <a:gdLst>
              <a:gd name="connsiteX0" fmla="*/ 0 w 2095500"/>
              <a:gd name="connsiteY0" fmla="*/ 0 h 1402755"/>
              <a:gd name="connsiteX1" fmla="*/ 2095500 w 2095500"/>
              <a:gd name="connsiteY1" fmla="*/ 0 h 1402755"/>
              <a:gd name="connsiteX2" fmla="*/ 2095500 w 2095500"/>
              <a:gd name="connsiteY2" fmla="*/ 1402755 h 1402755"/>
              <a:gd name="connsiteX3" fmla="*/ 0 w 2095500"/>
              <a:gd name="connsiteY3" fmla="*/ 1402755 h 1402755"/>
            </a:gdLst>
            <a:ahLst/>
            <a:cxnLst>
              <a:cxn ang="0">
                <a:pos x="connsiteX0" y="connsiteY0"/>
              </a:cxn>
              <a:cxn ang="0">
                <a:pos x="connsiteX1" y="connsiteY1"/>
              </a:cxn>
              <a:cxn ang="0">
                <a:pos x="connsiteX2" y="connsiteY2"/>
              </a:cxn>
              <a:cxn ang="0">
                <a:pos x="connsiteX3" y="connsiteY3"/>
              </a:cxn>
            </a:cxnLst>
            <a:rect l="l" t="t" r="r" b="b"/>
            <a:pathLst>
              <a:path w="2095500" h="1402755">
                <a:moveTo>
                  <a:pt x="0" y="0"/>
                </a:moveTo>
                <a:lnTo>
                  <a:pt x="2095500" y="0"/>
                </a:lnTo>
                <a:lnTo>
                  <a:pt x="2095500" y="1402755"/>
                </a:lnTo>
                <a:lnTo>
                  <a:pt x="0" y="1402755"/>
                </a:lnTo>
                <a:close/>
              </a:path>
            </a:pathLst>
          </a:custGeom>
          <a:effectLst>
            <a:outerShdw blurRad="25400" dist="25400" dir="2700000" algn="tl" rotWithShape="0">
              <a:prstClr val="black">
                <a:alpha val="40000"/>
              </a:prstClr>
            </a:outerShdw>
          </a:effectLst>
        </p:spPr>
      </p:pic>
      <p:sp>
        <p:nvSpPr>
          <p:cNvPr id="2" name="Rectangle 1">
            <a:extLst>
              <a:ext uri="{FF2B5EF4-FFF2-40B4-BE49-F238E27FC236}">
                <a16:creationId xmlns:a16="http://schemas.microsoft.com/office/drawing/2014/main" id="{B9A36800-B7DE-429D-A552-163B0C3D7ACD}"/>
              </a:ext>
            </a:extLst>
          </p:cNvPr>
          <p:cNvSpPr/>
          <p:nvPr/>
        </p:nvSpPr>
        <p:spPr>
          <a:xfrm>
            <a:off x="5528843" y="701376"/>
            <a:ext cx="4273296" cy="1264396"/>
          </a:xfrm>
          <a:prstGeom prst="rect">
            <a:avLst/>
          </a:prstGeom>
          <a:noFill/>
        </p:spPr>
        <p:txBody>
          <a:bodyPr wrap="none" lIns="91440" tIns="45720" rIns="91440" bIns="45720">
            <a:prstTxWarp prst="textPlain">
              <a:avLst/>
            </a:prstTxWarp>
            <a:spAutoFit/>
          </a:bodyPr>
          <a:lstStyle/>
          <a:p>
            <a:pPr algn="ctr"/>
            <a:r>
              <a:rPr lang="vi-VN" sz="5400" b="1" cap="none" spc="0">
                <a:ln w="57150">
                  <a:solidFill>
                    <a:schemeClr val="tx1"/>
                  </a:solidFill>
                  <a:prstDash val="solid"/>
                </a:ln>
                <a:solidFill>
                  <a:srgbClr val="FF6600"/>
                </a:solidFill>
                <a:effectLst>
                  <a:outerShdw blurRad="38100" dist="38100" dir="2700000" algn="tl">
                    <a:srgbClr val="000000">
                      <a:alpha val="43137"/>
                    </a:srgbClr>
                  </a:outerShdw>
                </a:effectLst>
                <a:latin typeface="UTM Cookies" panose="02040603050506020204" pitchFamily="18" charset="0"/>
              </a:rPr>
              <a:t>DẶN DÒ</a:t>
            </a:r>
            <a:endParaRPr lang="en-US" sz="5400" b="1" cap="none" spc="0">
              <a:ln w="57150">
                <a:solidFill>
                  <a:schemeClr val="tx1"/>
                </a:solidFill>
                <a:prstDash val="solid"/>
              </a:ln>
              <a:solidFill>
                <a:srgbClr val="FF6600"/>
              </a:solidFill>
              <a:effectLst>
                <a:outerShdw blurRad="38100" dist="38100" dir="2700000" algn="tl">
                  <a:srgbClr val="000000">
                    <a:alpha val="43137"/>
                  </a:srgbClr>
                </a:outerShdw>
              </a:effectLst>
              <a:latin typeface="UTM Cookies" panose="02040603050506020204" pitchFamily="18" charset="0"/>
            </a:endParaRPr>
          </a:p>
        </p:txBody>
      </p:sp>
      <p:sp>
        <p:nvSpPr>
          <p:cNvPr id="7" name="TextBox 6">
            <a:extLst>
              <a:ext uri="{FF2B5EF4-FFF2-40B4-BE49-F238E27FC236}">
                <a16:creationId xmlns:a16="http://schemas.microsoft.com/office/drawing/2014/main" id="{9B0BAFD1-CD1B-4850-8DBD-3B61CADB699E}"/>
              </a:ext>
            </a:extLst>
          </p:cNvPr>
          <p:cNvSpPr txBox="1">
            <a:spLocks noChangeArrowheads="1"/>
          </p:cNvSpPr>
          <p:nvPr/>
        </p:nvSpPr>
        <p:spPr bwMode="auto">
          <a:xfrm>
            <a:off x="4228190" y="2151339"/>
            <a:ext cx="6874602"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marL="571500" indent="-571500" algn="ctr" eaLnBrk="1" hangingPunct="1">
              <a:buFontTx/>
              <a:buChar char="-"/>
            </a:pPr>
            <a:r>
              <a:rPr lang="vi-VN" altLang="en-US" sz="4400">
                <a:solidFill>
                  <a:srgbClr val="002060"/>
                </a:solidFill>
                <a:latin typeface="UTM Flamenco" panose="02040603050506020204" pitchFamily="18" charset="0"/>
                <a:cs typeface="Times New Roman" panose="02020603050405020304" pitchFamily="18" charset="0"/>
              </a:rPr>
              <a:t>Xem lại bài chính tả:</a:t>
            </a:r>
          </a:p>
          <a:p>
            <a:pPr algn="ctr" eaLnBrk="1" hangingPunct="1"/>
            <a:r>
              <a:rPr lang="vi-VN" altLang="en-US" sz="4400">
                <a:solidFill>
                  <a:srgbClr val="002060"/>
                </a:solidFill>
                <a:latin typeface="UTM Flamenco" panose="02040603050506020204" pitchFamily="18" charset="0"/>
                <a:cs typeface="Times New Roman" panose="02020603050405020304" pitchFamily="18" charset="0"/>
              </a:rPr>
              <a:t>Nỗi niềm giữ nước giữ rừng</a:t>
            </a:r>
          </a:p>
          <a:p>
            <a:pPr marL="571500" indent="-571500" algn="ctr" eaLnBrk="1" hangingPunct="1">
              <a:buFontTx/>
              <a:buChar char="-"/>
            </a:pPr>
            <a:r>
              <a:rPr lang="vi-VN" altLang="en-US" sz="4400">
                <a:solidFill>
                  <a:srgbClr val="002060"/>
                </a:solidFill>
                <a:latin typeface="UTM Flamenco" panose="02040603050506020204" pitchFamily="18" charset="0"/>
                <a:cs typeface="Times New Roman" panose="02020603050405020304" pitchFamily="18" charset="0"/>
              </a:rPr>
              <a:t>Chuẩn bị bài mới:</a:t>
            </a:r>
          </a:p>
          <a:p>
            <a:pPr algn="ctr" eaLnBrk="1" hangingPunct="1"/>
            <a:r>
              <a:rPr lang="vi-VN" altLang="en-US" sz="4400">
                <a:solidFill>
                  <a:srgbClr val="002060"/>
                </a:solidFill>
                <a:latin typeface="UTM Flamenco" panose="02040603050506020204" pitchFamily="18" charset="0"/>
                <a:cs typeface="Times New Roman" panose="02020603050405020304" pitchFamily="18" charset="0"/>
              </a:rPr>
              <a:t>Ôn tập Giữa kì I – Tiết 3</a:t>
            </a:r>
            <a:endParaRPr lang="en-GB" altLang="en-US" sz="4400">
              <a:solidFill>
                <a:srgbClr val="002060"/>
              </a:solidFill>
              <a:latin typeface="UTM Flamenc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2326833691"/>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randombar(horizontal)">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97011FC6-EAE6-4D6E-9396-FC094E757A08}"/>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2FEE48E8-602F-42E1-A1B3-303CAD2D0FB1}"/>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16" name="图片 15">
            <a:extLst>
              <a:ext uri="{FF2B5EF4-FFF2-40B4-BE49-F238E27FC236}">
                <a16:creationId xmlns:a16="http://schemas.microsoft.com/office/drawing/2014/main" id="{A5E0A082-F124-478F-9652-24A348B47305}"/>
              </a:ext>
            </a:extLst>
          </p:cNvPr>
          <p:cNvPicPr>
            <a:picLocks noChangeAspect="1"/>
          </p:cNvPicPr>
          <p:nvPr/>
        </p:nvPicPr>
        <p:blipFill>
          <a:blip r:embed="rId5"/>
          <a:stretch>
            <a:fillRect/>
          </a:stretch>
        </p:blipFill>
        <p:spPr>
          <a:xfrm>
            <a:off x="7918704" y="0"/>
            <a:ext cx="4273296" cy="6858000"/>
          </a:xfrm>
          <a:prstGeom prst="rect">
            <a:avLst/>
          </a:prstGeom>
          <a:effectLst>
            <a:outerShdw blurRad="25400" dist="25400" dir="13500000" algn="br" rotWithShape="0">
              <a:prstClr val="black">
                <a:alpha val="40000"/>
              </a:prstClr>
            </a:outerShdw>
          </a:effectLst>
        </p:spPr>
      </p:pic>
      <p:pic>
        <p:nvPicPr>
          <p:cNvPr id="25" name="图片 24">
            <a:extLst>
              <a:ext uri="{FF2B5EF4-FFF2-40B4-BE49-F238E27FC236}">
                <a16:creationId xmlns:a16="http://schemas.microsoft.com/office/drawing/2014/main" id="{89EDC61B-904F-42D4-BDF0-328AE8FA48B9}"/>
              </a:ext>
            </a:extLst>
          </p:cNvPr>
          <p:cNvPicPr>
            <a:picLocks noChangeAspect="1"/>
          </p:cNvPicPr>
          <p:nvPr/>
        </p:nvPicPr>
        <p:blipFill>
          <a:blip r:embed="rId6"/>
          <a:stretch>
            <a:fillRect/>
          </a:stretch>
        </p:blipFill>
        <p:spPr>
          <a:xfrm>
            <a:off x="22862" y="4301466"/>
            <a:ext cx="2767824" cy="2414225"/>
          </a:xfrm>
          <a:prstGeom prst="rect">
            <a:avLst/>
          </a:prstGeom>
        </p:spPr>
      </p:pic>
      <p:pic>
        <p:nvPicPr>
          <p:cNvPr id="26" name="图片 25">
            <a:extLst>
              <a:ext uri="{FF2B5EF4-FFF2-40B4-BE49-F238E27FC236}">
                <a16:creationId xmlns:a16="http://schemas.microsoft.com/office/drawing/2014/main" id="{1EAE396E-F63B-40DD-8E26-B043F66E579A}"/>
              </a:ext>
            </a:extLst>
          </p:cNvPr>
          <p:cNvPicPr>
            <a:picLocks noChangeAspect="1"/>
          </p:cNvPicPr>
          <p:nvPr/>
        </p:nvPicPr>
        <p:blipFill>
          <a:blip r:embed="rId7"/>
          <a:stretch>
            <a:fillRect/>
          </a:stretch>
        </p:blipFill>
        <p:spPr>
          <a:xfrm>
            <a:off x="8419773" y="3250719"/>
            <a:ext cx="3749365" cy="3664014"/>
          </a:xfrm>
          <a:prstGeom prst="rect">
            <a:avLst/>
          </a:prstGeom>
        </p:spPr>
      </p:pic>
      <p:sp>
        <p:nvSpPr>
          <p:cNvPr id="11" name="TextBox 79">
            <a:extLst>
              <a:ext uri="{FF2B5EF4-FFF2-40B4-BE49-F238E27FC236}">
                <a16:creationId xmlns:a16="http://schemas.microsoft.com/office/drawing/2014/main" id="{9B15284C-E378-4191-A74D-F7923B709FAA}"/>
              </a:ext>
            </a:extLst>
          </p:cNvPr>
          <p:cNvSpPr txBox="1">
            <a:spLocks noChangeArrowheads="1"/>
          </p:cNvSpPr>
          <p:nvPr/>
        </p:nvSpPr>
        <p:spPr bwMode="auto">
          <a:xfrm>
            <a:off x="875165" y="1568302"/>
            <a:ext cx="918018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eaLnBrk="1" hangingPunct="1"/>
            <a:r>
              <a:rPr lang="vi-VN" altLang="en-US" sz="8000">
                <a:ln w="38100">
                  <a:solidFill>
                    <a:sysClr val="windowText" lastClr="000000"/>
                  </a:solidFill>
                </a:ln>
                <a:solidFill>
                  <a:srgbClr val="FFFF0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CHÚC CÁC BẠN</a:t>
            </a:r>
          </a:p>
          <a:p>
            <a:pPr algn="ctr" eaLnBrk="1" hangingPunct="1"/>
            <a:r>
              <a:rPr lang="vi-VN" altLang="en-US" sz="8000">
                <a:ln w="38100">
                  <a:solidFill>
                    <a:sysClr val="windowText" lastClr="000000"/>
                  </a:solidFill>
                </a:ln>
                <a:solidFill>
                  <a:srgbClr val="FFFF0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HỌC TẬP TỐT !</a:t>
            </a:r>
            <a:endParaRPr lang="en-GB" altLang="en-US" sz="8000">
              <a:ln w="38100">
                <a:solidFill>
                  <a:sysClr val="windowText" lastClr="000000"/>
                </a:solidFill>
              </a:ln>
              <a:solidFill>
                <a:srgbClr val="FFFF0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4171542239"/>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53" presetClass="entr" presetSubtype="1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97011FC6-EAE6-4D6E-9396-FC094E757A08}"/>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2FEE48E8-602F-42E1-A1B3-303CAD2D0FB1}"/>
              </a:ext>
            </a:extLst>
          </p:cNvPr>
          <p:cNvPicPr>
            <a:picLocks noChangeAspect="1"/>
          </p:cNvPicPr>
          <p:nvPr/>
        </p:nvPicPr>
        <p:blipFill>
          <a:blip r:embed="rId5"/>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16" name="图片 15">
            <a:extLst>
              <a:ext uri="{FF2B5EF4-FFF2-40B4-BE49-F238E27FC236}">
                <a16:creationId xmlns:a16="http://schemas.microsoft.com/office/drawing/2014/main" id="{A5E0A082-F124-478F-9652-24A348B47305}"/>
              </a:ext>
            </a:extLst>
          </p:cNvPr>
          <p:cNvPicPr>
            <a:picLocks noChangeAspect="1"/>
          </p:cNvPicPr>
          <p:nvPr/>
        </p:nvPicPr>
        <p:blipFill>
          <a:blip r:embed="rId6"/>
          <a:stretch>
            <a:fillRect/>
          </a:stretch>
        </p:blipFill>
        <p:spPr>
          <a:xfrm>
            <a:off x="7918704" y="0"/>
            <a:ext cx="4273296" cy="6858000"/>
          </a:xfrm>
          <a:prstGeom prst="rect">
            <a:avLst/>
          </a:prstGeom>
          <a:effectLst>
            <a:outerShdw blurRad="25400" dist="25400" dir="13500000" algn="br" rotWithShape="0">
              <a:prstClr val="black">
                <a:alpha val="40000"/>
              </a:prstClr>
            </a:outerShdw>
          </a:effectLst>
        </p:spPr>
      </p:pic>
      <p:pic>
        <p:nvPicPr>
          <p:cNvPr id="25" name="图片 24">
            <a:extLst>
              <a:ext uri="{FF2B5EF4-FFF2-40B4-BE49-F238E27FC236}">
                <a16:creationId xmlns:a16="http://schemas.microsoft.com/office/drawing/2014/main" id="{89EDC61B-904F-42D4-BDF0-328AE8FA48B9}"/>
              </a:ext>
            </a:extLst>
          </p:cNvPr>
          <p:cNvPicPr>
            <a:picLocks noChangeAspect="1"/>
          </p:cNvPicPr>
          <p:nvPr/>
        </p:nvPicPr>
        <p:blipFill>
          <a:blip r:embed="rId7"/>
          <a:stretch>
            <a:fillRect/>
          </a:stretch>
        </p:blipFill>
        <p:spPr>
          <a:xfrm>
            <a:off x="22862" y="4301466"/>
            <a:ext cx="2767824" cy="2414225"/>
          </a:xfrm>
          <a:prstGeom prst="rect">
            <a:avLst/>
          </a:prstGeom>
        </p:spPr>
      </p:pic>
      <p:pic>
        <p:nvPicPr>
          <p:cNvPr id="26" name="图片 25">
            <a:extLst>
              <a:ext uri="{FF2B5EF4-FFF2-40B4-BE49-F238E27FC236}">
                <a16:creationId xmlns:a16="http://schemas.microsoft.com/office/drawing/2014/main" id="{1EAE396E-F63B-40DD-8E26-B043F66E579A}"/>
              </a:ext>
            </a:extLst>
          </p:cNvPr>
          <p:cNvPicPr>
            <a:picLocks noChangeAspect="1"/>
          </p:cNvPicPr>
          <p:nvPr/>
        </p:nvPicPr>
        <p:blipFill>
          <a:blip r:embed="rId8"/>
          <a:stretch>
            <a:fillRect/>
          </a:stretch>
        </p:blipFill>
        <p:spPr>
          <a:xfrm>
            <a:off x="8419773" y="3250719"/>
            <a:ext cx="3749365" cy="3664014"/>
          </a:xfrm>
          <a:prstGeom prst="rect">
            <a:avLst/>
          </a:prstGeom>
        </p:spPr>
      </p:pic>
      <p:sp>
        <p:nvSpPr>
          <p:cNvPr id="11" name="TextBox 79">
            <a:extLst>
              <a:ext uri="{FF2B5EF4-FFF2-40B4-BE49-F238E27FC236}">
                <a16:creationId xmlns:a16="http://schemas.microsoft.com/office/drawing/2014/main" id="{9B15284C-E378-4191-A74D-F7923B709FAA}"/>
              </a:ext>
            </a:extLst>
          </p:cNvPr>
          <p:cNvSpPr txBox="1">
            <a:spLocks noChangeArrowheads="1"/>
          </p:cNvSpPr>
          <p:nvPr/>
        </p:nvSpPr>
        <p:spPr bwMode="auto">
          <a:xfrm>
            <a:off x="875165" y="1568302"/>
            <a:ext cx="9180187"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eaLnBrk="1" hangingPunct="1"/>
            <a:r>
              <a:rPr lang="en-GB" altLang="en-US" sz="8000">
                <a:ln w="38100">
                  <a:solidFill>
                    <a:sysClr val="windowText" lastClr="000000"/>
                  </a:solidFill>
                </a:ln>
                <a:solidFill>
                  <a:srgbClr val="FFFF0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Nỗi niềm </a:t>
            </a:r>
          </a:p>
          <a:p>
            <a:pPr algn="ctr" eaLnBrk="1" hangingPunct="1"/>
            <a:r>
              <a:rPr lang="en-GB" altLang="en-US" sz="8000">
                <a:ln w="38100">
                  <a:solidFill>
                    <a:sysClr val="windowText" lastClr="000000"/>
                  </a:solidFill>
                </a:ln>
                <a:solidFill>
                  <a:srgbClr val="FFFF00"/>
                </a:solidFill>
                <a:effectLst>
                  <a:outerShdw blurRad="38100" dist="38100" dir="2700000" algn="tl">
                    <a:srgbClr val="000000">
                      <a:alpha val="43137"/>
                    </a:srgbClr>
                  </a:outerShdw>
                </a:effectLst>
                <a:latin typeface="UTM Cookies" panose="02040603050506020204" pitchFamily="18" charset="0"/>
                <a:cs typeface="Times New Roman" panose="02020603050405020304" pitchFamily="18" charset="0"/>
              </a:rPr>
              <a:t>giữ nước giữ rừng</a:t>
            </a:r>
          </a:p>
        </p:txBody>
      </p:sp>
      <p:sp>
        <p:nvSpPr>
          <p:cNvPr id="12" name="TextBox 11">
            <a:extLst>
              <a:ext uri="{FF2B5EF4-FFF2-40B4-BE49-F238E27FC236}">
                <a16:creationId xmlns:a16="http://schemas.microsoft.com/office/drawing/2014/main" id="{8E2E3FB1-948A-416A-BE5D-525A4332049C}"/>
              </a:ext>
            </a:extLst>
          </p:cNvPr>
          <p:cNvSpPr txBox="1">
            <a:spLocks noChangeArrowheads="1"/>
          </p:cNvSpPr>
          <p:nvPr/>
        </p:nvSpPr>
        <p:spPr bwMode="auto">
          <a:xfrm>
            <a:off x="2517080" y="677458"/>
            <a:ext cx="556817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eaLnBrk="1" hangingPunct="1">
              <a:spcBef>
                <a:spcPct val="50000"/>
              </a:spcBef>
            </a:pPr>
            <a:r>
              <a:rPr lang="en-GB" altLang="en-US" sz="4400">
                <a:solidFill>
                  <a:srgbClr val="002060"/>
                </a:solidFill>
                <a:latin typeface="UTM Colossalis" panose="02040603050506020204" pitchFamily="18" charset="0"/>
                <a:cs typeface="Times New Roman" panose="02020603050405020304" pitchFamily="18" charset="0"/>
              </a:rPr>
              <a:t>   </a:t>
            </a:r>
            <a:r>
              <a:rPr lang="en-GB" altLang="en-US" sz="4400" u="sng">
                <a:solidFill>
                  <a:srgbClr val="002060"/>
                </a:solidFill>
                <a:latin typeface="UTM Colossalis" panose="02040603050506020204" pitchFamily="18" charset="0"/>
                <a:cs typeface="Times New Roman" panose="02020603050405020304" pitchFamily="18" charset="0"/>
              </a:rPr>
              <a:t>Viết chính tả bài: </a:t>
            </a:r>
          </a:p>
        </p:txBody>
      </p:sp>
      <p:sp>
        <p:nvSpPr>
          <p:cNvPr id="13" name="TextBox 12">
            <a:extLst>
              <a:ext uri="{FF2B5EF4-FFF2-40B4-BE49-F238E27FC236}">
                <a16:creationId xmlns:a16="http://schemas.microsoft.com/office/drawing/2014/main" id="{EFC41EC9-74AE-4451-A834-74D3562D3016}"/>
              </a:ext>
            </a:extLst>
          </p:cNvPr>
          <p:cNvSpPr txBox="1">
            <a:spLocks noChangeArrowheads="1"/>
          </p:cNvSpPr>
          <p:nvPr/>
        </p:nvSpPr>
        <p:spPr bwMode="auto">
          <a:xfrm>
            <a:off x="3038184" y="5431619"/>
            <a:ext cx="452596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eaLnBrk="1" hangingPunct="1">
              <a:spcBef>
                <a:spcPct val="50000"/>
              </a:spcBef>
            </a:pPr>
            <a:r>
              <a:rPr lang="en-GB" altLang="en-US" sz="4400">
                <a:solidFill>
                  <a:srgbClr val="0000FF"/>
                </a:solidFill>
                <a:latin typeface="UTM Flamenco" panose="02040603050506020204" pitchFamily="18" charset="0"/>
                <a:cs typeface="Times New Roman" panose="02020603050405020304" pitchFamily="18" charset="0"/>
              </a:rPr>
              <a:t>   </a:t>
            </a:r>
            <a:r>
              <a:rPr lang="en-GB" altLang="en-US" sz="4400">
                <a:solidFill>
                  <a:schemeClr val="tx1"/>
                </a:solidFill>
                <a:latin typeface="UTM Flamenco" panose="02040603050506020204" pitchFamily="18" charset="0"/>
                <a:cs typeface="Times New Roman" panose="02020603050405020304" pitchFamily="18" charset="0"/>
              </a:rPr>
              <a:t>(Trang 95, 96)</a:t>
            </a:r>
          </a:p>
        </p:txBody>
      </p:sp>
    </p:spTree>
    <p:extLst>
      <p:ext uri="{BB962C8B-B14F-4D97-AF65-F5344CB8AC3E}">
        <p14:creationId xmlns:p14="http://schemas.microsoft.com/office/powerpoint/2010/main" val="3668599969"/>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1" presetClass="entr" presetSubtype="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heel(1)">
                                      <p:cBhvr>
                                        <p:cTn id="15" dur="2000"/>
                                        <p:tgtEl>
                                          <p:spTgt spid="12"/>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par>
                                <p:cTn id="16" presetID="21" presetClass="entr" presetSubtype="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heel(1)">
                                      <p:cBhvr>
                                        <p:cTn id="18" dur="2000"/>
                                        <p:tgtEl>
                                          <p:spTgt spid="13"/>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par>
                                <p:cTn id="19" presetID="53" presetClass="entr" presetSubtype="16"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3" name="矩形: 圆角 12">
            <a:extLst>
              <a:ext uri="{FF2B5EF4-FFF2-40B4-BE49-F238E27FC236}">
                <a16:creationId xmlns:a16="http://schemas.microsoft.com/office/drawing/2014/main" id="{6289D42F-3731-448A-8E2F-F19F4B096380}"/>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8" name="图片 37">
            <a:extLst>
              <a:ext uri="{FF2B5EF4-FFF2-40B4-BE49-F238E27FC236}">
                <a16:creationId xmlns:a16="http://schemas.microsoft.com/office/drawing/2014/main" id="{6C080812-41E6-4BCC-BFA9-CC40A9D1E157}"/>
              </a:ext>
            </a:extLst>
          </p:cNvPr>
          <p:cNvPicPr>
            <a:picLocks noChangeAspect="1"/>
          </p:cNvPicPr>
          <p:nvPr/>
        </p:nvPicPr>
        <p:blipFill>
          <a:blip r:embed="rId4"/>
          <a:stretch>
            <a:fillRect/>
          </a:stretch>
        </p:blipFill>
        <p:spPr>
          <a:xfrm>
            <a:off x="1417664" y="2342936"/>
            <a:ext cx="2255716" cy="2956816"/>
          </a:xfrm>
          <a:prstGeom prst="rect">
            <a:avLst/>
          </a:prstGeom>
        </p:spPr>
      </p:pic>
      <p:pic>
        <p:nvPicPr>
          <p:cNvPr id="28" name="图片 27">
            <a:extLst>
              <a:ext uri="{FF2B5EF4-FFF2-40B4-BE49-F238E27FC236}">
                <a16:creationId xmlns:a16="http://schemas.microsoft.com/office/drawing/2014/main" id="{1DB3302D-64FD-4CB8-B986-572274EC3F68}"/>
              </a:ext>
            </a:extLst>
          </p:cNvPr>
          <p:cNvPicPr>
            <a:picLocks noChangeAspect="1"/>
          </p:cNvPicPr>
          <p:nvPr/>
        </p:nvPicPr>
        <p:blipFill>
          <a:blip r:embed="rId5"/>
          <a:stretch>
            <a:fillRect/>
          </a:stretch>
        </p:blipFill>
        <p:spPr>
          <a:xfrm flipH="1">
            <a:off x="0" y="0"/>
            <a:ext cx="4273296" cy="6858000"/>
          </a:xfrm>
          <a:prstGeom prst="rect">
            <a:avLst/>
          </a:prstGeom>
          <a:effectLst>
            <a:outerShdw blurRad="25400" dist="25400" dir="13500000" algn="br" rotWithShape="0">
              <a:prstClr val="black">
                <a:alpha val="40000"/>
              </a:prstClr>
            </a:outerShdw>
          </a:effectLst>
        </p:spPr>
      </p:pic>
      <p:sp>
        <p:nvSpPr>
          <p:cNvPr id="29" name="矩形: 圆角 28">
            <a:extLst>
              <a:ext uri="{FF2B5EF4-FFF2-40B4-BE49-F238E27FC236}">
                <a16:creationId xmlns:a16="http://schemas.microsoft.com/office/drawing/2014/main" id="{9EC1494F-24F5-461E-9A02-A2F72A1CDD5F}"/>
              </a:ext>
            </a:extLst>
          </p:cNvPr>
          <p:cNvSpPr/>
          <p:nvPr/>
        </p:nvSpPr>
        <p:spPr>
          <a:xfrm>
            <a:off x="3673380" y="2063688"/>
            <a:ext cx="1069696" cy="1069696"/>
          </a:xfrm>
          <a:prstGeom prst="roundRect">
            <a:avLst>
              <a:gd name="adj" fmla="val 38426"/>
            </a:avLst>
          </a:prstGeom>
          <a:solidFill>
            <a:srgbClr val="3C8F9E"/>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dirty="0">
                <a:effectLst>
                  <a:outerShdw blurRad="25400" dist="25400" dir="2700000" algn="tl" rotWithShape="0">
                    <a:prstClr val="black">
                      <a:alpha val="40000"/>
                    </a:prstClr>
                  </a:outerShdw>
                </a:effectLst>
                <a:latin typeface="字魂80号-萌趣小鱼体" panose="00000500000000000000" pitchFamily="2" charset="-122"/>
                <a:ea typeface="字魂80号-萌趣小鱼体" panose="00000500000000000000" pitchFamily="2" charset="-122"/>
              </a:rPr>
              <a:t>1</a:t>
            </a:r>
            <a:endParaRPr lang="zh-CN" altLang="en-US" sz="6000" dirty="0">
              <a:effectLst>
                <a:outerShdw blurRad="25400" dist="25400" dir="2700000" algn="tl" rotWithShape="0">
                  <a:prstClr val="black">
                    <a:alpha val="40000"/>
                  </a:prstClr>
                </a:outerShdw>
              </a:effectLst>
              <a:latin typeface="字魂80号-萌趣小鱼体" panose="00000500000000000000" pitchFamily="2" charset="-122"/>
              <a:ea typeface="字魂80号-萌趣小鱼体" panose="00000500000000000000" pitchFamily="2" charset="-122"/>
            </a:endParaRPr>
          </a:p>
        </p:txBody>
      </p:sp>
      <p:sp>
        <p:nvSpPr>
          <p:cNvPr id="30" name="矩形: 圆角 29">
            <a:extLst>
              <a:ext uri="{FF2B5EF4-FFF2-40B4-BE49-F238E27FC236}">
                <a16:creationId xmlns:a16="http://schemas.microsoft.com/office/drawing/2014/main" id="{2C4D57BC-DF88-4578-AC62-4E39E383100A}"/>
              </a:ext>
            </a:extLst>
          </p:cNvPr>
          <p:cNvSpPr/>
          <p:nvPr/>
        </p:nvSpPr>
        <p:spPr>
          <a:xfrm>
            <a:off x="3673380" y="3380545"/>
            <a:ext cx="1069696" cy="1069696"/>
          </a:xfrm>
          <a:prstGeom prst="roundRect">
            <a:avLst>
              <a:gd name="adj" fmla="val 38426"/>
            </a:avLst>
          </a:prstGeom>
          <a:solidFill>
            <a:srgbClr val="FAC10E"/>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dirty="0">
                <a:effectLst>
                  <a:outerShdw blurRad="25400" dist="25400" dir="2700000" algn="tl" rotWithShape="0">
                    <a:prstClr val="black">
                      <a:alpha val="40000"/>
                    </a:prstClr>
                  </a:outerShdw>
                </a:effectLst>
                <a:latin typeface="字魂80号-萌趣小鱼体" panose="00000500000000000000" pitchFamily="2" charset="-122"/>
                <a:ea typeface="字魂80号-萌趣小鱼体" panose="00000500000000000000" pitchFamily="2" charset="-122"/>
              </a:rPr>
              <a:t>2</a:t>
            </a:r>
            <a:endParaRPr lang="zh-CN" altLang="en-US" sz="6000" dirty="0">
              <a:effectLst>
                <a:outerShdw blurRad="25400" dist="25400" dir="2700000" algn="tl" rotWithShape="0">
                  <a:prstClr val="black">
                    <a:alpha val="40000"/>
                  </a:prstClr>
                </a:outerShdw>
              </a:effectLst>
              <a:latin typeface="字魂80号-萌趣小鱼体" panose="00000500000000000000" pitchFamily="2" charset="-122"/>
              <a:ea typeface="字魂80号-萌趣小鱼体" panose="00000500000000000000" pitchFamily="2" charset="-122"/>
            </a:endParaRPr>
          </a:p>
        </p:txBody>
      </p:sp>
      <p:sp>
        <p:nvSpPr>
          <p:cNvPr id="31" name="矩形: 圆角 30">
            <a:extLst>
              <a:ext uri="{FF2B5EF4-FFF2-40B4-BE49-F238E27FC236}">
                <a16:creationId xmlns:a16="http://schemas.microsoft.com/office/drawing/2014/main" id="{FE557F12-4F63-4744-88FD-857E1C5CB9D5}"/>
              </a:ext>
            </a:extLst>
          </p:cNvPr>
          <p:cNvSpPr/>
          <p:nvPr/>
        </p:nvSpPr>
        <p:spPr>
          <a:xfrm>
            <a:off x="3660633" y="4731153"/>
            <a:ext cx="1069696" cy="1069696"/>
          </a:xfrm>
          <a:prstGeom prst="roundRect">
            <a:avLst>
              <a:gd name="adj" fmla="val 38426"/>
            </a:avLst>
          </a:prstGeom>
          <a:solidFill>
            <a:srgbClr val="3C8F9E"/>
          </a:solidFill>
          <a:ln>
            <a:noFill/>
          </a:ln>
          <a:effectLst>
            <a:outerShdw blurRad="254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6000" dirty="0">
                <a:effectLst>
                  <a:outerShdw blurRad="25400" dist="25400" dir="2700000" algn="tl" rotWithShape="0">
                    <a:prstClr val="black">
                      <a:alpha val="40000"/>
                    </a:prstClr>
                  </a:outerShdw>
                </a:effectLst>
                <a:latin typeface="字魂80号-萌趣小鱼体" panose="00000500000000000000" pitchFamily="2" charset="-122"/>
                <a:ea typeface="字魂80号-萌趣小鱼体" panose="00000500000000000000" pitchFamily="2" charset="-122"/>
              </a:rPr>
              <a:t>3</a:t>
            </a:r>
            <a:endParaRPr lang="zh-CN" altLang="en-US" sz="6000" dirty="0">
              <a:effectLst>
                <a:outerShdw blurRad="25400" dist="25400" dir="2700000" algn="tl" rotWithShape="0">
                  <a:prstClr val="black">
                    <a:alpha val="40000"/>
                  </a:prstClr>
                </a:outerShdw>
              </a:effectLst>
              <a:latin typeface="字魂80号-萌趣小鱼体" panose="00000500000000000000" pitchFamily="2" charset="-122"/>
              <a:ea typeface="字魂80号-萌趣小鱼体" panose="00000500000000000000" pitchFamily="2" charset="-122"/>
            </a:endParaRPr>
          </a:p>
        </p:txBody>
      </p:sp>
      <p:pic>
        <p:nvPicPr>
          <p:cNvPr id="44" name="图片 43">
            <a:extLst>
              <a:ext uri="{FF2B5EF4-FFF2-40B4-BE49-F238E27FC236}">
                <a16:creationId xmlns:a16="http://schemas.microsoft.com/office/drawing/2014/main" id="{CEA658F6-2EA0-41D7-94D4-7406C833CCA1}"/>
              </a:ext>
            </a:extLst>
          </p:cNvPr>
          <p:cNvPicPr>
            <a:picLocks noChangeAspect="1"/>
          </p:cNvPicPr>
          <p:nvPr/>
        </p:nvPicPr>
        <p:blipFill>
          <a:blip r:embed="rId6"/>
          <a:srcRect t="4629" r="12234"/>
          <a:stretch>
            <a:fillRect/>
          </a:stretch>
        </p:blipFill>
        <p:spPr>
          <a:xfrm>
            <a:off x="10096500" y="0"/>
            <a:ext cx="2095500" cy="1402755"/>
          </a:xfrm>
          <a:custGeom>
            <a:avLst/>
            <a:gdLst>
              <a:gd name="connsiteX0" fmla="*/ 0 w 2095500"/>
              <a:gd name="connsiteY0" fmla="*/ 0 h 1402755"/>
              <a:gd name="connsiteX1" fmla="*/ 2095500 w 2095500"/>
              <a:gd name="connsiteY1" fmla="*/ 0 h 1402755"/>
              <a:gd name="connsiteX2" fmla="*/ 2095500 w 2095500"/>
              <a:gd name="connsiteY2" fmla="*/ 1402755 h 1402755"/>
              <a:gd name="connsiteX3" fmla="*/ 0 w 2095500"/>
              <a:gd name="connsiteY3" fmla="*/ 1402755 h 1402755"/>
            </a:gdLst>
            <a:ahLst/>
            <a:cxnLst>
              <a:cxn ang="0">
                <a:pos x="connsiteX0" y="connsiteY0"/>
              </a:cxn>
              <a:cxn ang="0">
                <a:pos x="connsiteX1" y="connsiteY1"/>
              </a:cxn>
              <a:cxn ang="0">
                <a:pos x="connsiteX2" y="connsiteY2"/>
              </a:cxn>
              <a:cxn ang="0">
                <a:pos x="connsiteX3" y="connsiteY3"/>
              </a:cxn>
            </a:cxnLst>
            <a:rect l="l" t="t" r="r" b="b"/>
            <a:pathLst>
              <a:path w="2095500" h="1402755">
                <a:moveTo>
                  <a:pt x="0" y="0"/>
                </a:moveTo>
                <a:lnTo>
                  <a:pt x="2095500" y="0"/>
                </a:lnTo>
                <a:lnTo>
                  <a:pt x="2095500" y="1402755"/>
                </a:lnTo>
                <a:lnTo>
                  <a:pt x="0" y="1402755"/>
                </a:lnTo>
                <a:close/>
              </a:path>
            </a:pathLst>
          </a:custGeom>
          <a:effectLst>
            <a:outerShdw blurRad="25400" dist="25400" dir="2700000" algn="tl" rotWithShape="0">
              <a:prstClr val="black">
                <a:alpha val="40000"/>
              </a:prstClr>
            </a:outerShdw>
          </a:effectLst>
        </p:spPr>
      </p:pic>
      <p:pic>
        <p:nvPicPr>
          <p:cNvPr id="3" name="Picture 2">
            <a:extLst>
              <a:ext uri="{FF2B5EF4-FFF2-40B4-BE49-F238E27FC236}">
                <a16:creationId xmlns:a16="http://schemas.microsoft.com/office/drawing/2014/main" id="{BAC6BB42-2FAA-4FD0-9EBA-3FF784E670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35468" y="985784"/>
            <a:ext cx="6714500" cy="887128"/>
          </a:xfrm>
          <a:prstGeom prst="rect">
            <a:avLst/>
          </a:prstGeom>
        </p:spPr>
      </p:pic>
      <p:sp>
        <p:nvSpPr>
          <p:cNvPr id="26" name="TextBox 25">
            <a:extLst>
              <a:ext uri="{FF2B5EF4-FFF2-40B4-BE49-F238E27FC236}">
                <a16:creationId xmlns:a16="http://schemas.microsoft.com/office/drawing/2014/main" id="{A7089BDA-71D5-4040-B009-6A46949FED36}"/>
              </a:ext>
            </a:extLst>
          </p:cNvPr>
          <p:cNvSpPr txBox="1"/>
          <p:nvPr/>
        </p:nvSpPr>
        <p:spPr>
          <a:xfrm>
            <a:off x="4154272" y="2051290"/>
            <a:ext cx="7164160" cy="1015663"/>
          </a:xfrm>
          <a:prstGeom prst="rect">
            <a:avLst/>
          </a:prstGeom>
          <a:noFill/>
        </p:spPr>
        <p:txBody>
          <a:bodyPr wrap="square">
            <a:spAutoFit/>
          </a:bodyPr>
          <a:lstStyle/>
          <a:p>
            <a:pPr algn="ctr"/>
            <a:r>
              <a:rPr lang="nl-NL" sz="3000" b="1">
                <a:solidFill>
                  <a:srgbClr val="3C8F9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Hiểu nội dung bài chính tả: </a:t>
            </a:r>
            <a:endParaRPr lang="vi-VN" sz="3000" b="1">
              <a:solidFill>
                <a:srgbClr val="3C8F9E"/>
              </a:solidFill>
              <a:effectLst>
                <a:outerShdw blurRad="38100" dist="38100" dir="2700000" algn="tl">
                  <a:srgbClr val="000000">
                    <a:alpha val="43137"/>
                  </a:srgbClr>
                </a:outerShdw>
              </a:effectLst>
            </a:endParaRPr>
          </a:p>
          <a:p>
            <a:pPr algn="ctr"/>
            <a:r>
              <a:rPr lang="vi-VN" sz="3000" b="1">
                <a:solidFill>
                  <a:srgbClr val="3C8F9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Nỗi niềm giữ nước giữ rừng</a:t>
            </a:r>
            <a:endParaRPr lang="nl-NL" sz="3000" b="1">
              <a:solidFill>
                <a:srgbClr val="3C8F9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
        <p:nvSpPr>
          <p:cNvPr id="27" name="TextBox 26">
            <a:extLst>
              <a:ext uri="{FF2B5EF4-FFF2-40B4-BE49-F238E27FC236}">
                <a16:creationId xmlns:a16="http://schemas.microsoft.com/office/drawing/2014/main" id="{D14F1385-98BC-48DD-BC07-94D442B81EE2}"/>
              </a:ext>
            </a:extLst>
          </p:cNvPr>
          <p:cNvSpPr txBox="1"/>
          <p:nvPr/>
        </p:nvSpPr>
        <p:spPr>
          <a:xfrm>
            <a:off x="5251018" y="3422663"/>
            <a:ext cx="4970668" cy="1015663"/>
          </a:xfrm>
          <a:prstGeom prst="rect">
            <a:avLst/>
          </a:prstGeom>
          <a:noFill/>
        </p:spPr>
        <p:txBody>
          <a:bodyPr wrap="square">
            <a:spAutoFit/>
          </a:bodyPr>
          <a:lstStyle/>
          <a:p>
            <a:pPr algn="ctr"/>
            <a:r>
              <a:rPr lang="nl-NL" sz="3000" b="1">
                <a:solidFill>
                  <a:srgbClr val="FAC10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Viế</a:t>
            </a:r>
            <a:r>
              <a:rPr lang="nl-NL" sz="3000" b="1">
                <a:solidFill>
                  <a:srgbClr val="FAC10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VNI-Times" pitchFamily="2" charset="0"/>
              </a:rPr>
              <a:t>t</a:t>
            </a:r>
            <a:r>
              <a:rPr lang="nl-NL" sz="3000" b="1">
                <a:solidFill>
                  <a:srgbClr val="FAC10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đúng chính tả, trình bày đúng hình thứ</a:t>
            </a:r>
            <a:r>
              <a:rPr lang="nl-NL" sz="3000" b="1">
                <a:solidFill>
                  <a:srgbClr val="FAC10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VNI-Times" pitchFamily="2" charset="0"/>
              </a:rPr>
              <a:t>c</a:t>
            </a:r>
            <a:r>
              <a:rPr lang="nl-NL" sz="3000" b="1">
                <a:solidFill>
                  <a:srgbClr val="FAC10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vi-VN" sz="3000" b="1">
                <a:solidFill>
                  <a:srgbClr val="FAC10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văn xuôi</a:t>
            </a:r>
            <a:endParaRPr lang="en-US" sz="3000" b="1">
              <a:solidFill>
                <a:srgbClr val="FAC10E"/>
              </a:solidFill>
              <a:effectLst>
                <a:outerShdw blurRad="38100" dist="38100" dir="2700000" algn="tl">
                  <a:srgbClr val="000000">
                    <a:alpha val="43137"/>
                  </a:srgbClr>
                </a:outerShdw>
              </a:effectLst>
            </a:endParaRPr>
          </a:p>
        </p:txBody>
      </p:sp>
      <p:sp>
        <p:nvSpPr>
          <p:cNvPr id="34" name="TextBox 33">
            <a:extLst>
              <a:ext uri="{FF2B5EF4-FFF2-40B4-BE49-F238E27FC236}">
                <a16:creationId xmlns:a16="http://schemas.microsoft.com/office/drawing/2014/main" id="{590E99D0-4D2A-46CD-988B-C4A75EBA4927}"/>
              </a:ext>
            </a:extLst>
          </p:cNvPr>
          <p:cNvSpPr txBox="1"/>
          <p:nvPr/>
        </p:nvSpPr>
        <p:spPr>
          <a:xfrm>
            <a:off x="4211639" y="4731153"/>
            <a:ext cx="7164160" cy="1015663"/>
          </a:xfrm>
          <a:prstGeom prst="rect">
            <a:avLst/>
          </a:prstGeom>
          <a:noFill/>
        </p:spPr>
        <p:txBody>
          <a:bodyPr wrap="square">
            <a:spAutoFit/>
          </a:bodyPr>
          <a:lstStyle/>
          <a:p>
            <a:pPr algn="ctr"/>
            <a:r>
              <a:rPr lang="nl-NL" sz="3000" b="1">
                <a:solidFill>
                  <a:srgbClr val="3C8F9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Có ý thức viết đúng, </a:t>
            </a:r>
            <a:endParaRPr lang="vi-VN" sz="3000" b="1">
              <a:solidFill>
                <a:srgbClr val="3C8F9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a:p>
            <a:pPr algn="ctr"/>
            <a:r>
              <a:rPr lang="nl-NL" sz="3000" b="1">
                <a:solidFill>
                  <a:srgbClr val="3C8F9E"/>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viết đẹp Tiếng Việt</a:t>
            </a:r>
            <a:endParaRPr lang="en-US" sz="3000" b="1">
              <a:solidFill>
                <a:srgbClr val="3C8F9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441823708"/>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1000"/>
                                        <p:tgtEl>
                                          <p:spTgt spid="27"/>
                                        </p:tgtEl>
                                      </p:cBhvr>
                                    </p:animEffect>
                                    <p:anim calcmode="lin" valueType="num">
                                      <p:cBhvr>
                                        <p:cTn id="24" dur="1000" fill="hold"/>
                                        <p:tgtEl>
                                          <p:spTgt spid="27"/>
                                        </p:tgtEl>
                                        <p:attrNameLst>
                                          <p:attrName>ppt_x</p:attrName>
                                        </p:attrNameLst>
                                      </p:cBhvr>
                                      <p:tavLst>
                                        <p:tav tm="0">
                                          <p:val>
                                            <p:strVal val="#ppt_x"/>
                                          </p:val>
                                        </p:tav>
                                        <p:tav tm="100000">
                                          <p:val>
                                            <p:strVal val="#ppt_x"/>
                                          </p:val>
                                        </p:tav>
                                      </p:tavLst>
                                    </p:anim>
                                    <p:anim calcmode="lin" valueType="num">
                                      <p:cBhvr>
                                        <p:cTn id="25" dur="1000" fill="hold"/>
                                        <p:tgtEl>
                                          <p:spTgt spid="27"/>
                                        </p:tgtEl>
                                        <p:attrNameLst>
                                          <p:attrName>ppt_y</p:attrName>
                                        </p:attrNameLst>
                                      </p:cBhvr>
                                      <p:tavLst>
                                        <p:tav tm="0">
                                          <p:val>
                                            <p:strVal val="#ppt_y+.1"/>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additive="base">
                                        <p:cTn id="28" dur="500" fill="hold"/>
                                        <p:tgtEl>
                                          <p:spTgt spid="30"/>
                                        </p:tgtEl>
                                        <p:attrNameLst>
                                          <p:attrName>ppt_x</p:attrName>
                                        </p:attrNameLst>
                                      </p:cBhvr>
                                      <p:tavLst>
                                        <p:tav tm="0">
                                          <p:val>
                                            <p:strVal val="#ppt_x"/>
                                          </p:val>
                                        </p:tav>
                                        <p:tav tm="100000">
                                          <p:val>
                                            <p:strVal val="#ppt_x"/>
                                          </p:val>
                                        </p:tav>
                                      </p:tavLst>
                                    </p:anim>
                                    <p:anim calcmode="lin" valueType="num">
                                      <p:cBhvr additive="base">
                                        <p:cTn id="2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fade">
                                      <p:cBhvr>
                                        <p:cTn id="34" dur="1000"/>
                                        <p:tgtEl>
                                          <p:spTgt spid="34"/>
                                        </p:tgtEl>
                                      </p:cBhvr>
                                    </p:animEffect>
                                    <p:anim calcmode="lin" valueType="num">
                                      <p:cBhvr>
                                        <p:cTn id="35" dur="1000" fill="hold"/>
                                        <p:tgtEl>
                                          <p:spTgt spid="34"/>
                                        </p:tgtEl>
                                        <p:attrNameLst>
                                          <p:attrName>ppt_x</p:attrName>
                                        </p:attrNameLst>
                                      </p:cBhvr>
                                      <p:tavLst>
                                        <p:tav tm="0">
                                          <p:val>
                                            <p:strVal val="#ppt_x"/>
                                          </p:val>
                                        </p:tav>
                                        <p:tav tm="100000">
                                          <p:val>
                                            <p:strVal val="#ppt_x"/>
                                          </p:val>
                                        </p:tav>
                                      </p:tavLst>
                                    </p:anim>
                                    <p:anim calcmode="lin" valueType="num">
                                      <p:cBhvr>
                                        <p:cTn id="36" dur="1000" fill="hold"/>
                                        <p:tgtEl>
                                          <p:spTgt spid="34"/>
                                        </p:tgtEl>
                                        <p:attrNameLst>
                                          <p:attrName>ppt_y</p:attrName>
                                        </p:attrNameLst>
                                      </p:cBhvr>
                                      <p:tavLst>
                                        <p:tav tm="0">
                                          <p:val>
                                            <p:strVal val="#ppt_y+.1"/>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 calcmode="lin" valueType="num">
                                      <p:cBhvr additive="base">
                                        <p:cTn id="39" dur="500" fill="hold"/>
                                        <p:tgtEl>
                                          <p:spTgt spid="31"/>
                                        </p:tgtEl>
                                        <p:attrNameLst>
                                          <p:attrName>ppt_x</p:attrName>
                                        </p:attrNameLst>
                                      </p:cBhvr>
                                      <p:tavLst>
                                        <p:tav tm="0">
                                          <p:val>
                                            <p:strVal val="#ppt_x"/>
                                          </p:val>
                                        </p:tav>
                                        <p:tav tm="100000">
                                          <p:val>
                                            <p:strVal val="#ppt_x"/>
                                          </p:val>
                                        </p:tav>
                                      </p:tavLst>
                                    </p:anim>
                                    <p:anim calcmode="lin" valueType="num">
                                      <p:cBhvr additive="base">
                                        <p:cTn id="4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26" grpId="0"/>
      <p:bldP spid="27" grpId="0"/>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514A7D9F-CFAF-42E8-BA21-C1F86CE5D08D}"/>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45">
            <a:extLst>
              <a:ext uri="{FF2B5EF4-FFF2-40B4-BE49-F238E27FC236}">
                <a16:creationId xmlns:a16="http://schemas.microsoft.com/office/drawing/2014/main" id="{5AD2259A-C453-4E9D-9E31-9DECB4DFD378}"/>
              </a:ext>
            </a:extLst>
          </p:cNvPr>
          <p:cNvSpPr txBox="1">
            <a:spLocks noChangeArrowheads="1"/>
          </p:cNvSpPr>
          <p:nvPr/>
        </p:nvSpPr>
        <p:spPr bwMode="auto">
          <a:xfrm>
            <a:off x="1104164" y="1476570"/>
            <a:ext cx="9983672" cy="4130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358775">
              <a:defRPr sz="4800" b="1">
                <a:solidFill>
                  <a:srgbClr val="0000CC"/>
                </a:solidFill>
                <a:latin typeface="VNI-Times" pitchFamily="2" charset="0"/>
              </a:defRPr>
            </a:lvl1pPr>
            <a:lvl2pPr marL="742950" indent="-285750">
              <a:defRPr sz="4800" b="1">
                <a:solidFill>
                  <a:srgbClr val="0000CC"/>
                </a:solidFill>
                <a:latin typeface="VNI-Times" pitchFamily="2" charset="0"/>
              </a:defRPr>
            </a:lvl2pPr>
            <a:lvl3pPr marL="1143000" indent="-228600">
              <a:defRPr sz="4800" b="1">
                <a:solidFill>
                  <a:srgbClr val="0000CC"/>
                </a:solidFill>
                <a:latin typeface="VNI-Times" pitchFamily="2" charset="0"/>
              </a:defRPr>
            </a:lvl3pPr>
            <a:lvl4pPr marL="1600200" indent="-228600">
              <a:defRPr sz="4800" b="1">
                <a:solidFill>
                  <a:srgbClr val="0000CC"/>
                </a:solidFill>
                <a:latin typeface="VNI-Times" pitchFamily="2" charset="0"/>
              </a:defRPr>
            </a:lvl4pPr>
            <a:lvl5pPr marL="2057400" indent="-228600">
              <a:defRPr sz="4800" b="1">
                <a:solidFill>
                  <a:srgbClr val="0000CC"/>
                </a:solidFill>
                <a:latin typeface="VNI-Times" pitchFamily="2" charset="0"/>
              </a:defRPr>
            </a:lvl5pPr>
            <a:lvl6pPr marL="2514600" indent="-228600" eaLnBrk="0" fontAlgn="base" hangingPunct="0">
              <a:spcBef>
                <a:spcPct val="0"/>
              </a:spcBef>
              <a:spcAft>
                <a:spcPct val="0"/>
              </a:spcAft>
              <a:defRPr sz="4800" b="1">
                <a:solidFill>
                  <a:srgbClr val="0000CC"/>
                </a:solidFill>
                <a:latin typeface="VNI-Times" pitchFamily="2" charset="0"/>
              </a:defRPr>
            </a:lvl6pPr>
            <a:lvl7pPr marL="2971800" indent="-228600" eaLnBrk="0" fontAlgn="base" hangingPunct="0">
              <a:spcBef>
                <a:spcPct val="0"/>
              </a:spcBef>
              <a:spcAft>
                <a:spcPct val="0"/>
              </a:spcAft>
              <a:defRPr sz="4800" b="1">
                <a:solidFill>
                  <a:srgbClr val="0000CC"/>
                </a:solidFill>
                <a:latin typeface="VNI-Times" pitchFamily="2" charset="0"/>
              </a:defRPr>
            </a:lvl7pPr>
            <a:lvl8pPr marL="3429000" indent="-228600" eaLnBrk="0" fontAlgn="base" hangingPunct="0">
              <a:spcBef>
                <a:spcPct val="0"/>
              </a:spcBef>
              <a:spcAft>
                <a:spcPct val="0"/>
              </a:spcAft>
              <a:defRPr sz="4800" b="1">
                <a:solidFill>
                  <a:srgbClr val="0000CC"/>
                </a:solidFill>
                <a:latin typeface="VNI-Times" pitchFamily="2" charset="0"/>
              </a:defRPr>
            </a:lvl8pPr>
            <a:lvl9pPr marL="3886200" indent="-228600" eaLnBrk="0" fontAlgn="base" hangingPunct="0">
              <a:spcBef>
                <a:spcPct val="0"/>
              </a:spcBef>
              <a:spcAft>
                <a:spcPct val="0"/>
              </a:spcAft>
              <a:defRPr sz="4800" b="1">
                <a:solidFill>
                  <a:srgbClr val="0000CC"/>
                </a:solidFill>
                <a:latin typeface="VNI-Times" pitchFamily="2" charset="0"/>
              </a:defRPr>
            </a:lvl9pPr>
          </a:lstStyle>
          <a:p>
            <a:pPr algn="just" eaLnBrk="1" hangingPunct="1">
              <a:spcBef>
                <a:spcPct val="20000"/>
              </a:spcBef>
            </a:pPr>
            <a:r>
              <a:rPr lang="en-US" altLang="en-US" sz="3200" b="0">
                <a:solidFill>
                  <a:schemeClr val="tx1"/>
                </a:solidFill>
                <a:latin typeface="Times New Roman" panose="02020603050405020304" pitchFamily="18" charset="0"/>
              </a:rPr>
              <a:t>Tôi biết tờ giấy tôi đang viết và cuốn sách này làm bằng bột nứa, bột gỗ của rừng. Ngồi trong lòng đò ngược sông Đà, nhìn lên nhiều đám cháy nghĩ mà giận người đốt rừng. Chính người đốt rừng đang đốt cơ man nào là sách.</a:t>
            </a:r>
          </a:p>
          <a:p>
            <a:pPr algn="just" eaLnBrk="1" hangingPunct="1">
              <a:spcBef>
                <a:spcPct val="20000"/>
              </a:spcBef>
            </a:pPr>
            <a:r>
              <a:rPr lang="en-US" altLang="en-US" sz="3200" b="0">
                <a:solidFill>
                  <a:schemeClr val="tx1"/>
                </a:solidFill>
                <a:latin typeface="Times New Roman" panose="02020603050405020304" pitchFamily="18" charset="0"/>
              </a:rPr>
              <a:t>Tôi còn biết rừng cầm trịch cho mực nước sông Hồng, sông Đà. Mỗi năm lũ to kéo về như dòng nước mắt đỏ lừ của rừng, những người chủ chân chính của đất nước lại càng thêm canh cánh nỗi niềm giữ nước, giữ rừng.            </a:t>
            </a:r>
          </a:p>
        </p:txBody>
      </p:sp>
      <p:sp>
        <p:nvSpPr>
          <p:cNvPr id="10" name="Rectangle 9">
            <a:extLst>
              <a:ext uri="{FF2B5EF4-FFF2-40B4-BE49-F238E27FC236}">
                <a16:creationId xmlns:a16="http://schemas.microsoft.com/office/drawing/2014/main" id="{A9DD7863-51D0-4BDB-BB4A-0C4DCA728F1E}"/>
              </a:ext>
            </a:extLst>
          </p:cNvPr>
          <p:cNvSpPr>
            <a:spLocks noChangeArrowheads="1"/>
          </p:cNvSpPr>
          <p:nvPr/>
        </p:nvSpPr>
        <p:spPr bwMode="auto">
          <a:xfrm>
            <a:off x="2396331" y="649962"/>
            <a:ext cx="739933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r>
              <a:rPr lang="en-US" altLang="en-US" sz="4400">
                <a:solidFill>
                  <a:srgbClr val="FF0000"/>
                </a:solidFill>
                <a:latin typeface="UTM Isadora" panose="02040603050506020204" pitchFamily="18" charset="0"/>
                <a:cs typeface="Times New Roman" panose="02020603050405020304" pitchFamily="18" charset="0"/>
              </a:rPr>
              <a:t>Nỗi niềm giữ nước giữ rừng</a:t>
            </a:r>
          </a:p>
        </p:txBody>
      </p:sp>
      <p:sp>
        <p:nvSpPr>
          <p:cNvPr id="12" name="Rectangle 11">
            <a:extLst>
              <a:ext uri="{FF2B5EF4-FFF2-40B4-BE49-F238E27FC236}">
                <a16:creationId xmlns:a16="http://schemas.microsoft.com/office/drawing/2014/main" id="{ABFF6267-8FDC-450F-9212-3611806F964C}"/>
              </a:ext>
            </a:extLst>
          </p:cNvPr>
          <p:cNvSpPr>
            <a:spLocks noChangeArrowheads="1"/>
          </p:cNvSpPr>
          <p:nvPr/>
        </p:nvSpPr>
        <p:spPr bwMode="auto">
          <a:xfrm>
            <a:off x="7160307" y="5662051"/>
            <a:ext cx="46434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r>
              <a:rPr lang="en-US" altLang="en-US" sz="3200" b="0">
                <a:solidFill>
                  <a:srgbClr val="000000"/>
                </a:solidFill>
                <a:latin typeface="UTM Aristote" panose="02040603050506020204" pitchFamily="18" charset="0"/>
                <a:cs typeface="Times New Roman" panose="02020603050405020304" pitchFamily="18" charset="0"/>
              </a:rPr>
              <a:t>Nguyễn Tuân</a:t>
            </a:r>
          </a:p>
        </p:txBody>
      </p:sp>
    </p:spTree>
    <p:extLst>
      <p:ext uri="{BB962C8B-B14F-4D97-AF65-F5344CB8AC3E}">
        <p14:creationId xmlns:p14="http://schemas.microsoft.com/office/powerpoint/2010/main" val="1585618022"/>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randombar(horizont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8A8668F4-D9A8-4A36-B634-48A18562AB3E}"/>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AC32B0D6-D023-4F0C-A1E7-82A4E45A2870}"/>
              </a:ext>
            </a:extLst>
          </p:cNvPr>
          <p:cNvPicPr>
            <a:picLocks noChangeAspect="1"/>
          </p:cNvPicPr>
          <p:nvPr/>
        </p:nvPicPr>
        <p:blipFill>
          <a:blip r:embed="rId4"/>
          <a:stretch>
            <a:fillRect/>
          </a:stretch>
        </p:blipFill>
        <p:spPr>
          <a:xfrm>
            <a:off x="862691" y="744765"/>
            <a:ext cx="695004" cy="829128"/>
          </a:xfrm>
          <a:prstGeom prst="rect">
            <a:avLst/>
          </a:prstGeom>
        </p:spPr>
      </p:pic>
      <p:sp>
        <p:nvSpPr>
          <p:cNvPr id="6" name="Rectangle: Rounded Corners 5">
            <a:extLst>
              <a:ext uri="{FF2B5EF4-FFF2-40B4-BE49-F238E27FC236}">
                <a16:creationId xmlns:a16="http://schemas.microsoft.com/office/drawing/2014/main" id="{61E36F74-6E32-49B0-8609-42EA36EE29DB}"/>
              </a:ext>
            </a:extLst>
          </p:cNvPr>
          <p:cNvSpPr/>
          <p:nvPr/>
        </p:nvSpPr>
        <p:spPr>
          <a:xfrm>
            <a:off x="2232610" y="1966050"/>
            <a:ext cx="3547705" cy="4061633"/>
          </a:xfrm>
          <a:prstGeom prst="roundRect">
            <a:avLst/>
          </a:prstGeom>
          <a:solidFill>
            <a:srgbClr val="FAC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E047F354-87BA-4C9F-9577-22988E904306}"/>
              </a:ext>
            </a:extLst>
          </p:cNvPr>
          <p:cNvSpPr/>
          <p:nvPr/>
        </p:nvSpPr>
        <p:spPr>
          <a:xfrm>
            <a:off x="6478039" y="1966050"/>
            <a:ext cx="3547705" cy="4061633"/>
          </a:xfrm>
          <a:prstGeom prst="roundRect">
            <a:avLst/>
          </a:prstGeom>
          <a:solidFill>
            <a:srgbClr val="FAC1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7C6BACF-0AE6-4423-9E1E-BEFB51CE90E5}"/>
              </a:ext>
            </a:extLst>
          </p:cNvPr>
          <p:cNvSpPr>
            <a:spLocks noChangeArrowheads="1"/>
          </p:cNvSpPr>
          <p:nvPr/>
        </p:nvSpPr>
        <p:spPr bwMode="auto">
          <a:xfrm>
            <a:off x="2311936" y="4129597"/>
            <a:ext cx="3389052"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r>
              <a:rPr lang="en-US" altLang="en-US" sz="2800" i="1">
                <a:solidFill>
                  <a:srgbClr val="002060"/>
                </a:solidFill>
                <a:latin typeface="Times New Roman" panose="02020603050405020304" pitchFamily="18" charset="0"/>
                <a:cs typeface="Times New Roman" panose="02020603050405020304" pitchFamily="18" charset="0"/>
              </a:rPr>
              <a:t>cầm trịch: điều khiển cho mọi việc tiến hành bình thường và nhịp nhàng.</a:t>
            </a:r>
          </a:p>
        </p:txBody>
      </p:sp>
      <p:sp>
        <p:nvSpPr>
          <p:cNvPr id="23" name="Rectangle 22">
            <a:extLst>
              <a:ext uri="{FF2B5EF4-FFF2-40B4-BE49-F238E27FC236}">
                <a16:creationId xmlns:a16="http://schemas.microsoft.com/office/drawing/2014/main" id="{9B03D4C4-08AB-48C3-9CAB-07ECBE70E2AF}"/>
              </a:ext>
            </a:extLst>
          </p:cNvPr>
          <p:cNvSpPr>
            <a:spLocks noChangeArrowheads="1"/>
          </p:cNvSpPr>
          <p:nvPr/>
        </p:nvSpPr>
        <p:spPr bwMode="auto">
          <a:xfrm>
            <a:off x="6812382" y="4177719"/>
            <a:ext cx="3103466"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r>
              <a:rPr lang="en-US" altLang="en-US" sz="2800" i="1">
                <a:solidFill>
                  <a:srgbClr val="002060"/>
                </a:solidFill>
                <a:latin typeface="Times New Roman" panose="02020603050405020304" pitchFamily="18" charset="0"/>
                <a:cs typeface="Times New Roman" panose="02020603050405020304" pitchFamily="18" charset="0"/>
              </a:rPr>
              <a:t>canh cánh: lúc nào cũng nghĩ đến, không yên tâm</a:t>
            </a:r>
          </a:p>
        </p:txBody>
      </p:sp>
      <p:pic>
        <p:nvPicPr>
          <p:cNvPr id="1026" name="Picture 2" descr="63,722 BEST River Cartoon IMAGES, STOCK PHOTOS &amp;amp; VECTORS | Adobe Stock">
            <a:extLst>
              <a:ext uri="{FF2B5EF4-FFF2-40B4-BE49-F238E27FC236}">
                <a16:creationId xmlns:a16="http://schemas.microsoft.com/office/drawing/2014/main" id="{380E3ACF-F4AE-4009-9B8F-12C0CC65710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29491" y="2274832"/>
            <a:ext cx="2549630" cy="163031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8" name="Picture 4" descr="Worry Cartoon Images, Stock Photos &amp;amp; Vectors | Shutterstock">
            <a:extLst>
              <a:ext uri="{FF2B5EF4-FFF2-40B4-BE49-F238E27FC236}">
                <a16:creationId xmlns:a16="http://schemas.microsoft.com/office/drawing/2014/main" id="{412D652D-E9B1-4700-BA89-224851AF6842}"/>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b="8776"/>
          <a:stretch/>
        </p:blipFill>
        <p:spPr bwMode="auto">
          <a:xfrm>
            <a:off x="6900148" y="1898037"/>
            <a:ext cx="2271499" cy="2231560"/>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32C62BCF-A573-4E74-AFCA-917730921D8A}"/>
              </a:ext>
            </a:extLst>
          </p:cNvPr>
          <p:cNvSpPr txBox="1">
            <a:spLocks noChangeArrowheads="1"/>
          </p:cNvSpPr>
          <p:nvPr/>
        </p:nvSpPr>
        <p:spPr bwMode="auto">
          <a:xfrm>
            <a:off x="774929" y="907109"/>
            <a:ext cx="45259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spcBef>
                <a:spcPct val="50000"/>
              </a:spcBef>
            </a:pPr>
            <a:r>
              <a:rPr lang="vi-VN" altLang="en-US" sz="4000">
                <a:ln w="19050">
                  <a:solidFill>
                    <a:sysClr val="windowText" lastClr="000000"/>
                  </a:solidFill>
                </a:ln>
                <a:solidFill>
                  <a:srgbClr val="FAC10E"/>
                </a:solidFill>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Giải nghĩa từ</a:t>
            </a:r>
            <a:endParaRPr lang="en-GB" altLang="en-US" sz="4000">
              <a:ln w="19050">
                <a:solidFill>
                  <a:sysClr val="windowText" lastClr="000000"/>
                </a:solidFill>
              </a:ln>
              <a:solidFill>
                <a:srgbClr val="FAC10E"/>
              </a:solidFill>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907631077"/>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randombar(horizontal)">
                                      <p:cBhvr>
                                        <p:cTn id="19" dur="500"/>
                                        <p:tgtEl>
                                          <p:spTgt spid="6"/>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par>
                                <p:cTn id="23" presetID="14" presetClass="entr" presetSubtype="10" fill="hold" nodeType="withEffect">
                                  <p:stCondLst>
                                    <p:cond delay="0"/>
                                  </p:stCondLst>
                                  <p:childTnLst>
                                    <p:set>
                                      <p:cBhvr>
                                        <p:cTn id="24" dur="1" fill="hold">
                                          <p:stCondLst>
                                            <p:cond delay="0"/>
                                          </p:stCondLst>
                                        </p:cTn>
                                        <p:tgtEl>
                                          <p:spTgt spid="1026"/>
                                        </p:tgtEl>
                                        <p:attrNameLst>
                                          <p:attrName>style.visibility</p:attrName>
                                        </p:attrNameLst>
                                      </p:cBhvr>
                                      <p:to>
                                        <p:strVal val="visible"/>
                                      </p:to>
                                    </p:set>
                                    <p:animEffect transition="in" filter="randombar(horizontal)">
                                      <p:cBhvr>
                                        <p:cTn id="25" dur="500"/>
                                        <p:tgtEl>
                                          <p:spTgt spid="1026"/>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randombar(horizontal)">
                                      <p:cBhvr>
                                        <p:cTn id="30" dur="500"/>
                                        <p:tgtEl>
                                          <p:spTgt spid="21"/>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randombar(horizontal)">
                                      <p:cBhvr>
                                        <p:cTn id="33" dur="500"/>
                                        <p:tgtEl>
                                          <p:spTgt spid="23"/>
                                        </p:tgtEl>
                                      </p:cBhvr>
                                    </p:animEffect>
                                  </p:childTnLst>
                                </p:cTn>
                              </p:par>
                              <p:par>
                                <p:cTn id="34" presetID="14" presetClass="entr" presetSubtype="10" fill="hold" nodeType="with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randombar(horizontal)">
                                      <p:cBhvr>
                                        <p:cTn id="3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1" grpId="0" animBg="1"/>
      <p:bldP spid="22" grpId="0"/>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6" name="图片 9">
            <a:extLst>
              <a:ext uri="{FF2B5EF4-FFF2-40B4-BE49-F238E27FC236}">
                <a16:creationId xmlns:a16="http://schemas.microsoft.com/office/drawing/2014/main" id="{46246A17-1027-4178-9D3F-DC55EA0F4F24}"/>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27" name="图片 10">
            <a:extLst>
              <a:ext uri="{FF2B5EF4-FFF2-40B4-BE49-F238E27FC236}">
                <a16:creationId xmlns:a16="http://schemas.microsoft.com/office/drawing/2014/main" id="{72B0BCB1-7D9E-4D17-8EE1-DAA06774AD48}"/>
              </a:ext>
            </a:extLst>
          </p:cNvPr>
          <p:cNvPicPr>
            <a:picLocks noChangeAspect="1"/>
          </p:cNvPicPr>
          <p:nvPr/>
        </p:nvPicPr>
        <p:blipFill>
          <a:blip r:embed="rId5"/>
          <a:stretch>
            <a:fillRect/>
          </a:stretch>
        </p:blipFill>
        <p:spPr>
          <a:xfrm>
            <a:off x="7918704" y="0"/>
            <a:ext cx="4273296" cy="6858000"/>
          </a:xfrm>
          <a:prstGeom prst="rect">
            <a:avLst/>
          </a:prstGeom>
          <a:effectLst>
            <a:outerShdw blurRad="25400" dist="25400" dir="13500000" algn="br" rotWithShape="0">
              <a:prstClr val="black">
                <a:alpha val="40000"/>
              </a:prstClr>
            </a:outerShdw>
          </a:effectLst>
        </p:spPr>
      </p:pic>
      <p:sp>
        <p:nvSpPr>
          <p:cNvPr id="4" name="Cloud 3">
            <a:extLst>
              <a:ext uri="{FF2B5EF4-FFF2-40B4-BE49-F238E27FC236}">
                <a16:creationId xmlns:a16="http://schemas.microsoft.com/office/drawing/2014/main" id="{3CA471AD-2B8E-43E9-9B83-99D6F0C0DC0E}"/>
              </a:ext>
            </a:extLst>
          </p:cNvPr>
          <p:cNvSpPr/>
          <p:nvPr/>
        </p:nvSpPr>
        <p:spPr>
          <a:xfrm>
            <a:off x="1327067" y="214009"/>
            <a:ext cx="6602196" cy="3214991"/>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a:extLst>
              <a:ext uri="{FF2B5EF4-FFF2-40B4-BE49-F238E27FC236}">
                <a16:creationId xmlns:a16="http://schemas.microsoft.com/office/drawing/2014/main" id="{C1C96A42-CEC9-46B1-BFA7-63902854B8DB}"/>
              </a:ext>
            </a:extLst>
          </p:cNvPr>
          <p:cNvSpPr/>
          <p:nvPr/>
        </p:nvSpPr>
        <p:spPr>
          <a:xfrm>
            <a:off x="4455269" y="3229584"/>
            <a:ext cx="5054344" cy="2662546"/>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7">
            <a:extLst>
              <a:ext uri="{FF2B5EF4-FFF2-40B4-BE49-F238E27FC236}">
                <a16:creationId xmlns:a16="http://schemas.microsoft.com/office/drawing/2014/main" id="{D379F462-A0F5-4C12-9DCF-A4BA1F50F588}"/>
              </a:ext>
            </a:extLst>
          </p:cNvPr>
          <p:cNvSpPr txBox="1">
            <a:spLocks noChangeArrowheads="1"/>
          </p:cNvSpPr>
          <p:nvPr/>
        </p:nvSpPr>
        <p:spPr bwMode="auto">
          <a:xfrm>
            <a:off x="1478936" y="965870"/>
            <a:ext cx="6298457"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en-US" altLang="en-US" sz="3800">
                <a:solidFill>
                  <a:srgbClr val="FF0000"/>
                </a:solidFill>
                <a:latin typeface="UTM Flamenco" panose="02040603050506020204" pitchFamily="18" charset="0"/>
              </a:rPr>
              <a:t>Tại sao tác giả lại nói chính người đốt rừng đang đốt cơ man nào là sách?</a:t>
            </a:r>
            <a:endParaRPr lang="en-GB" altLang="en-US" sz="3800">
              <a:solidFill>
                <a:srgbClr val="FF0000"/>
              </a:solidFill>
              <a:latin typeface="UTM Flamenco" panose="02040603050506020204" pitchFamily="18" charset="0"/>
            </a:endParaRPr>
          </a:p>
        </p:txBody>
      </p:sp>
      <p:sp>
        <p:nvSpPr>
          <p:cNvPr id="12" name="TextBox 17">
            <a:extLst>
              <a:ext uri="{FF2B5EF4-FFF2-40B4-BE49-F238E27FC236}">
                <a16:creationId xmlns:a16="http://schemas.microsoft.com/office/drawing/2014/main" id="{32BF0A97-720C-41EA-B426-5E6C8CE1E79C}"/>
              </a:ext>
            </a:extLst>
          </p:cNvPr>
          <p:cNvSpPr txBox="1">
            <a:spLocks noChangeArrowheads="1"/>
          </p:cNvSpPr>
          <p:nvPr/>
        </p:nvSpPr>
        <p:spPr bwMode="auto">
          <a:xfrm>
            <a:off x="4527019" y="3896806"/>
            <a:ext cx="4719299"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en-US" altLang="en-US" sz="3800" dirty="0" err="1">
                <a:latin typeface="UTM Flamenco" panose="02040603050506020204" pitchFamily="18" charset="0"/>
              </a:rPr>
              <a:t>Vì</a:t>
            </a:r>
            <a:r>
              <a:rPr lang="en-US" altLang="en-US" sz="3800" dirty="0">
                <a:latin typeface="UTM Flamenco" panose="02040603050506020204" pitchFamily="18" charset="0"/>
              </a:rPr>
              <a:t> </a:t>
            </a:r>
            <a:r>
              <a:rPr lang="en-US" altLang="en-US" sz="3800" dirty="0" err="1">
                <a:latin typeface="UTM Flamenco" panose="02040603050506020204" pitchFamily="18" charset="0"/>
              </a:rPr>
              <a:t>sách</a:t>
            </a:r>
            <a:r>
              <a:rPr lang="en-US" altLang="en-US" sz="3800" dirty="0">
                <a:latin typeface="UTM Flamenco" panose="02040603050506020204" pitchFamily="18" charset="0"/>
              </a:rPr>
              <a:t> </a:t>
            </a:r>
            <a:r>
              <a:rPr lang="en-US" altLang="en-US" sz="3800" dirty="0" err="1">
                <a:latin typeface="UTM Flamenco" panose="02040603050506020204" pitchFamily="18" charset="0"/>
              </a:rPr>
              <a:t>làm</a:t>
            </a:r>
            <a:r>
              <a:rPr lang="en-US" altLang="en-US" sz="3800" dirty="0">
                <a:latin typeface="UTM Flamenco" panose="02040603050506020204" pitchFamily="18" charset="0"/>
              </a:rPr>
              <a:t> </a:t>
            </a:r>
            <a:r>
              <a:rPr lang="en-US" altLang="en-US" sz="3800" dirty="0" err="1">
                <a:latin typeface="UTM Flamenco" panose="02040603050506020204" pitchFamily="18" charset="0"/>
              </a:rPr>
              <a:t>bằng</a:t>
            </a:r>
            <a:r>
              <a:rPr lang="en-US" altLang="en-US" sz="3800" dirty="0">
                <a:latin typeface="UTM Flamenco" panose="02040603050506020204" pitchFamily="18" charset="0"/>
              </a:rPr>
              <a:t> </a:t>
            </a:r>
            <a:r>
              <a:rPr lang="en-US" altLang="en-US" sz="3800" dirty="0" err="1">
                <a:latin typeface="UTM Flamenco" panose="02040603050506020204" pitchFamily="18" charset="0"/>
              </a:rPr>
              <a:t>bột</a:t>
            </a:r>
            <a:r>
              <a:rPr lang="en-US" altLang="en-US" sz="3800" dirty="0">
                <a:latin typeface="UTM Flamenco" panose="02040603050506020204" pitchFamily="18" charset="0"/>
              </a:rPr>
              <a:t> </a:t>
            </a:r>
            <a:r>
              <a:rPr lang="en-US" altLang="en-US" sz="3800" dirty="0" err="1">
                <a:latin typeface="UTM Flamenco" panose="02040603050506020204" pitchFamily="18" charset="0"/>
              </a:rPr>
              <a:t>nứa</a:t>
            </a:r>
            <a:r>
              <a:rPr lang="en-US" altLang="en-US" sz="3800" dirty="0">
                <a:latin typeface="UTM Flamenco" panose="02040603050506020204" pitchFamily="18" charset="0"/>
              </a:rPr>
              <a:t>, </a:t>
            </a:r>
            <a:r>
              <a:rPr lang="en-US" altLang="en-US" sz="3800" dirty="0" err="1">
                <a:latin typeface="UTM Flamenco" panose="02040603050506020204" pitchFamily="18" charset="0"/>
              </a:rPr>
              <a:t>bột</a:t>
            </a:r>
            <a:r>
              <a:rPr lang="en-US" altLang="en-US" sz="3800" dirty="0">
                <a:latin typeface="UTM Flamenco" panose="02040603050506020204" pitchFamily="18" charset="0"/>
              </a:rPr>
              <a:t> </a:t>
            </a:r>
            <a:r>
              <a:rPr lang="en-US" altLang="en-US" sz="3800" dirty="0" err="1">
                <a:latin typeface="UTM Flamenco" panose="02040603050506020204" pitchFamily="18" charset="0"/>
              </a:rPr>
              <a:t>gỗ</a:t>
            </a:r>
            <a:r>
              <a:rPr lang="en-US" altLang="en-US" sz="3800" dirty="0">
                <a:latin typeface="UTM Flamenco" panose="02040603050506020204" pitchFamily="18" charset="0"/>
              </a:rPr>
              <a:t> </a:t>
            </a:r>
            <a:r>
              <a:rPr lang="en-US" altLang="en-US" sz="3800" dirty="0" err="1">
                <a:latin typeface="UTM Flamenco" panose="02040603050506020204" pitchFamily="18" charset="0"/>
              </a:rPr>
              <a:t>của</a:t>
            </a:r>
            <a:r>
              <a:rPr lang="en-US" altLang="en-US" sz="3800" dirty="0">
                <a:latin typeface="UTM Flamenco" panose="02040603050506020204" pitchFamily="18" charset="0"/>
              </a:rPr>
              <a:t> </a:t>
            </a:r>
            <a:r>
              <a:rPr lang="en-US" altLang="en-US" sz="3800" dirty="0" err="1">
                <a:latin typeface="UTM Flamenco" panose="02040603050506020204" pitchFamily="18" charset="0"/>
              </a:rPr>
              <a:t>rừng</a:t>
            </a:r>
            <a:r>
              <a:rPr lang="en-US" altLang="en-US" sz="3800" dirty="0">
                <a:latin typeface="UTM Flamenco" panose="02040603050506020204" pitchFamily="18" charset="0"/>
              </a:rPr>
              <a:t>.</a:t>
            </a:r>
            <a:endParaRPr lang="en-GB" altLang="en-US" sz="3800" dirty="0">
              <a:latin typeface="UTM Flamenco" panose="02040603050506020204" pitchFamily="18" charset="0"/>
            </a:endParaRPr>
          </a:p>
        </p:txBody>
      </p:sp>
      <p:grpSp>
        <p:nvGrpSpPr>
          <p:cNvPr id="13" name="Group 12">
            <a:extLst>
              <a:ext uri="{FF2B5EF4-FFF2-40B4-BE49-F238E27FC236}">
                <a16:creationId xmlns:a16="http://schemas.microsoft.com/office/drawing/2014/main" id="{E3C1459B-B9D8-44D4-A503-7873C99432D2}"/>
              </a:ext>
            </a:extLst>
          </p:cNvPr>
          <p:cNvGrpSpPr/>
          <p:nvPr/>
        </p:nvGrpSpPr>
        <p:grpSpPr>
          <a:xfrm>
            <a:off x="-117522" y="2278910"/>
            <a:ext cx="2899633" cy="4653895"/>
            <a:chOff x="3528816" y="1219200"/>
            <a:chExt cx="3240675" cy="5201266"/>
          </a:xfrm>
        </p:grpSpPr>
        <p:pic>
          <p:nvPicPr>
            <p:cNvPr id="14" name="Picture 2" descr="Cartoon students Royalty Free Vector Image - VectorStock">
              <a:extLst>
                <a:ext uri="{FF2B5EF4-FFF2-40B4-BE49-F238E27FC236}">
                  <a16:creationId xmlns:a16="http://schemas.microsoft.com/office/drawing/2014/main" id="{0B0B453E-40F4-419F-8821-ABB51E56580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thiếu niên tiền phong quàng khăn đỏ minh họa">
              <a:extLst>
                <a:ext uri="{FF2B5EF4-FFF2-40B4-BE49-F238E27FC236}">
                  <a16:creationId xmlns:a16="http://schemas.microsoft.com/office/drawing/2014/main" id="{72BF3918-7AD3-4B34-B534-917536B8F39B}"/>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D6F4CB37-66C8-4471-8F7C-CC9E52DACFCE}"/>
              </a:ext>
            </a:extLst>
          </p:cNvPr>
          <p:cNvGrpSpPr/>
          <p:nvPr/>
        </p:nvGrpSpPr>
        <p:grpSpPr>
          <a:xfrm>
            <a:off x="9466233" y="1786993"/>
            <a:ext cx="2797399" cy="5145812"/>
            <a:chOff x="12843095" y="658761"/>
            <a:chExt cx="3036002" cy="5584723"/>
          </a:xfrm>
        </p:grpSpPr>
        <p:pic>
          <p:nvPicPr>
            <p:cNvPr id="17" name="Picture 2" descr="Cartoon students Royalty Free Vector Image - VectorStock">
              <a:extLst>
                <a:ext uri="{FF2B5EF4-FFF2-40B4-BE49-F238E27FC236}">
                  <a16:creationId xmlns:a16="http://schemas.microsoft.com/office/drawing/2014/main" id="{3DF60CB1-2538-4101-8C2E-46F5B564CF3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students Royalty Free Vector Image - VectorStock">
              <a:extLst>
                <a:ext uri="{FF2B5EF4-FFF2-40B4-BE49-F238E27FC236}">
                  <a16:creationId xmlns:a16="http://schemas.microsoft.com/office/drawing/2014/main" id="{58C729CF-6365-4321-8584-40100111FCDA}"/>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333E6657-C1E0-455D-BABF-D87A5DD1B3C9}"/>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828785438"/>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 grpId="0" animBg="1"/>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图片 9">
            <a:extLst>
              <a:ext uri="{FF2B5EF4-FFF2-40B4-BE49-F238E27FC236}">
                <a16:creationId xmlns:a16="http://schemas.microsoft.com/office/drawing/2014/main" id="{90A650C7-62D1-4265-8EA4-A24472DD4776}"/>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21" name="图片 10">
            <a:extLst>
              <a:ext uri="{FF2B5EF4-FFF2-40B4-BE49-F238E27FC236}">
                <a16:creationId xmlns:a16="http://schemas.microsoft.com/office/drawing/2014/main" id="{85734E59-E234-4F54-BBAC-AECA0C49169E}"/>
              </a:ext>
            </a:extLst>
          </p:cNvPr>
          <p:cNvPicPr>
            <a:picLocks noChangeAspect="1"/>
          </p:cNvPicPr>
          <p:nvPr/>
        </p:nvPicPr>
        <p:blipFill>
          <a:blip r:embed="rId5"/>
          <a:stretch>
            <a:fillRect/>
          </a:stretch>
        </p:blipFill>
        <p:spPr>
          <a:xfrm>
            <a:off x="7918704" y="0"/>
            <a:ext cx="4273296" cy="6858000"/>
          </a:xfrm>
          <a:prstGeom prst="rect">
            <a:avLst/>
          </a:prstGeom>
          <a:effectLst>
            <a:outerShdw blurRad="25400" dist="25400" dir="13500000" algn="br" rotWithShape="0">
              <a:prstClr val="black">
                <a:alpha val="40000"/>
              </a:prstClr>
            </a:outerShdw>
          </a:effectLst>
        </p:spPr>
      </p:pic>
      <p:sp>
        <p:nvSpPr>
          <p:cNvPr id="4" name="Cloud 3">
            <a:extLst>
              <a:ext uri="{FF2B5EF4-FFF2-40B4-BE49-F238E27FC236}">
                <a16:creationId xmlns:a16="http://schemas.microsoft.com/office/drawing/2014/main" id="{3CA471AD-2B8E-43E9-9B83-99D6F0C0DC0E}"/>
              </a:ext>
            </a:extLst>
          </p:cNvPr>
          <p:cNvSpPr/>
          <p:nvPr/>
        </p:nvSpPr>
        <p:spPr>
          <a:xfrm>
            <a:off x="1327067" y="214009"/>
            <a:ext cx="6829770" cy="3458337"/>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a:extLst>
              <a:ext uri="{FF2B5EF4-FFF2-40B4-BE49-F238E27FC236}">
                <a16:creationId xmlns:a16="http://schemas.microsoft.com/office/drawing/2014/main" id="{C1C96A42-CEC9-46B1-BFA7-63902854B8DB}"/>
              </a:ext>
            </a:extLst>
          </p:cNvPr>
          <p:cNvSpPr/>
          <p:nvPr/>
        </p:nvSpPr>
        <p:spPr>
          <a:xfrm>
            <a:off x="4547082" y="3401112"/>
            <a:ext cx="5054344" cy="2662546"/>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7">
            <a:extLst>
              <a:ext uri="{FF2B5EF4-FFF2-40B4-BE49-F238E27FC236}">
                <a16:creationId xmlns:a16="http://schemas.microsoft.com/office/drawing/2014/main" id="{D379F462-A0F5-4C12-9DCF-A4BA1F50F588}"/>
              </a:ext>
            </a:extLst>
          </p:cNvPr>
          <p:cNvSpPr txBox="1">
            <a:spLocks noChangeArrowheads="1"/>
          </p:cNvSpPr>
          <p:nvPr/>
        </p:nvSpPr>
        <p:spPr bwMode="auto">
          <a:xfrm>
            <a:off x="1306040" y="884231"/>
            <a:ext cx="6298457"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vi-VN" altLang="en-US" sz="3800">
                <a:solidFill>
                  <a:srgbClr val="FF0000"/>
                </a:solidFill>
                <a:latin typeface="UTM Flamenco" panose="02040603050506020204" pitchFamily="18" charset="0"/>
              </a:rPr>
              <a:t>Vì sao những người chủ chân chính lại càng thêm canh cánh nỗi niềm giữ nước, giữ rừng?</a:t>
            </a:r>
          </a:p>
        </p:txBody>
      </p:sp>
      <p:sp>
        <p:nvSpPr>
          <p:cNvPr id="12" name="TextBox 17">
            <a:extLst>
              <a:ext uri="{FF2B5EF4-FFF2-40B4-BE49-F238E27FC236}">
                <a16:creationId xmlns:a16="http://schemas.microsoft.com/office/drawing/2014/main" id="{32BF0A97-720C-41EA-B426-5E6C8CE1E79C}"/>
              </a:ext>
            </a:extLst>
          </p:cNvPr>
          <p:cNvSpPr txBox="1">
            <a:spLocks noChangeArrowheads="1"/>
          </p:cNvSpPr>
          <p:nvPr/>
        </p:nvSpPr>
        <p:spPr bwMode="auto">
          <a:xfrm>
            <a:off x="4838747" y="3908763"/>
            <a:ext cx="4719299" cy="1846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vi-VN" altLang="en-US" sz="3800">
                <a:latin typeface="UTM Flamenco" panose="02040603050506020204" pitchFamily="18" charset="0"/>
              </a:rPr>
              <a:t>Vì rừng cầm trịch cho mực nước sông Hồng, sông Đà.</a:t>
            </a:r>
          </a:p>
        </p:txBody>
      </p:sp>
      <p:grpSp>
        <p:nvGrpSpPr>
          <p:cNvPr id="13" name="Group 12">
            <a:extLst>
              <a:ext uri="{FF2B5EF4-FFF2-40B4-BE49-F238E27FC236}">
                <a16:creationId xmlns:a16="http://schemas.microsoft.com/office/drawing/2014/main" id="{E3C1459B-B9D8-44D4-A503-7873C99432D2}"/>
              </a:ext>
            </a:extLst>
          </p:cNvPr>
          <p:cNvGrpSpPr/>
          <p:nvPr/>
        </p:nvGrpSpPr>
        <p:grpSpPr>
          <a:xfrm>
            <a:off x="-117522" y="2278910"/>
            <a:ext cx="2899633" cy="4653895"/>
            <a:chOff x="3528816" y="1219200"/>
            <a:chExt cx="3240675" cy="5201266"/>
          </a:xfrm>
        </p:grpSpPr>
        <p:pic>
          <p:nvPicPr>
            <p:cNvPr id="14" name="Picture 2" descr="Cartoon students Royalty Free Vector Image - VectorStock">
              <a:extLst>
                <a:ext uri="{FF2B5EF4-FFF2-40B4-BE49-F238E27FC236}">
                  <a16:creationId xmlns:a16="http://schemas.microsoft.com/office/drawing/2014/main" id="{0B0B453E-40F4-419F-8821-ABB51E56580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thiếu niên tiền phong quàng khăn đỏ minh họa">
              <a:extLst>
                <a:ext uri="{FF2B5EF4-FFF2-40B4-BE49-F238E27FC236}">
                  <a16:creationId xmlns:a16="http://schemas.microsoft.com/office/drawing/2014/main" id="{72BF3918-7AD3-4B34-B534-917536B8F39B}"/>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D6F4CB37-66C8-4471-8F7C-CC9E52DACFCE}"/>
              </a:ext>
            </a:extLst>
          </p:cNvPr>
          <p:cNvGrpSpPr/>
          <p:nvPr/>
        </p:nvGrpSpPr>
        <p:grpSpPr>
          <a:xfrm>
            <a:off x="9466233" y="1786993"/>
            <a:ext cx="2797399" cy="5145812"/>
            <a:chOff x="12843095" y="658761"/>
            <a:chExt cx="3036002" cy="5584723"/>
          </a:xfrm>
        </p:grpSpPr>
        <p:pic>
          <p:nvPicPr>
            <p:cNvPr id="17" name="Picture 2" descr="Cartoon students Royalty Free Vector Image - VectorStock">
              <a:extLst>
                <a:ext uri="{FF2B5EF4-FFF2-40B4-BE49-F238E27FC236}">
                  <a16:creationId xmlns:a16="http://schemas.microsoft.com/office/drawing/2014/main" id="{3DF60CB1-2538-4101-8C2E-46F5B564CF3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students Royalty Free Vector Image - VectorStock">
              <a:extLst>
                <a:ext uri="{FF2B5EF4-FFF2-40B4-BE49-F238E27FC236}">
                  <a16:creationId xmlns:a16="http://schemas.microsoft.com/office/drawing/2014/main" id="{58C729CF-6365-4321-8584-40100111FCDA}"/>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333E6657-C1E0-455D-BABF-D87A5DD1B3C9}"/>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15035008"/>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 grpId="0" animBg="1"/>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 name="图片 9">
            <a:extLst>
              <a:ext uri="{FF2B5EF4-FFF2-40B4-BE49-F238E27FC236}">
                <a16:creationId xmlns:a16="http://schemas.microsoft.com/office/drawing/2014/main" id="{101D15E9-AB24-494B-8F42-A6FBCB11F5C1}"/>
              </a:ext>
            </a:extLst>
          </p:cNvPr>
          <p:cNvPicPr>
            <a:picLocks noChangeAspect="1"/>
          </p:cNvPicPr>
          <p:nvPr/>
        </p:nvPicPr>
        <p:blipFill>
          <a:blip r:embed="rId4"/>
          <a:stretch>
            <a:fillRect/>
          </a:stretch>
        </p:blipFill>
        <p:spPr>
          <a:xfrm>
            <a:off x="0" y="499321"/>
            <a:ext cx="2182557" cy="6358679"/>
          </a:xfrm>
          <a:prstGeom prst="rect">
            <a:avLst/>
          </a:prstGeom>
          <a:effectLst>
            <a:outerShdw blurRad="25400" dist="25400" dir="18900000" algn="bl" rotWithShape="0">
              <a:prstClr val="black">
                <a:alpha val="40000"/>
              </a:prstClr>
            </a:outerShdw>
          </a:effectLst>
        </p:spPr>
      </p:pic>
      <p:pic>
        <p:nvPicPr>
          <p:cNvPr id="21" name="图片 10">
            <a:extLst>
              <a:ext uri="{FF2B5EF4-FFF2-40B4-BE49-F238E27FC236}">
                <a16:creationId xmlns:a16="http://schemas.microsoft.com/office/drawing/2014/main" id="{61192CD0-1913-4956-9305-5A2A2E582BAC}"/>
              </a:ext>
            </a:extLst>
          </p:cNvPr>
          <p:cNvPicPr>
            <a:picLocks noChangeAspect="1"/>
          </p:cNvPicPr>
          <p:nvPr/>
        </p:nvPicPr>
        <p:blipFill>
          <a:blip r:embed="rId5"/>
          <a:stretch>
            <a:fillRect/>
          </a:stretch>
        </p:blipFill>
        <p:spPr>
          <a:xfrm>
            <a:off x="7918704" y="0"/>
            <a:ext cx="4273296" cy="6858000"/>
          </a:xfrm>
          <a:prstGeom prst="rect">
            <a:avLst/>
          </a:prstGeom>
          <a:effectLst>
            <a:outerShdw blurRad="25400" dist="25400" dir="13500000" algn="br" rotWithShape="0">
              <a:prstClr val="black">
                <a:alpha val="40000"/>
              </a:prstClr>
            </a:outerShdw>
          </a:effectLst>
        </p:spPr>
      </p:pic>
      <p:sp>
        <p:nvSpPr>
          <p:cNvPr id="4" name="Cloud 3">
            <a:extLst>
              <a:ext uri="{FF2B5EF4-FFF2-40B4-BE49-F238E27FC236}">
                <a16:creationId xmlns:a16="http://schemas.microsoft.com/office/drawing/2014/main" id="{3CA471AD-2B8E-43E9-9B83-99D6F0C0DC0E}"/>
              </a:ext>
            </a:extLst>
          </p:cNvPr>
          <p:cNvSpPr/>
          <p:nvPr/>
        </p:nvSpPr>
        <p:spPr>
          <a:xfrm>
            <a:off x="1594704" y="638417"/>
            <a:ext cx="5482295" cy="2317956"/>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a:extLst>
              <a:ext uri="{FF2B5EF4-FFF2-40B4-BE49-F238E27FC236}">
                <a16:creationId xmlns:a16="http://schemas.microsoft.com/office/drawing/2014/main" id="{C1C96A42-CEC9-46B1-BFA7-63902854B8DB}"/>
              </a:ext>
            </a:extLst>
          </p:cNvPr>
          <p:cNvSpPr/>
          <p:nvPr/>
        </p:nvSpPr>
        <p:spPr>
          <a:xfrm rot="11112132">
            <a:off x="3351699" y="3042686"/>
            <a:ext cx="6386309" cy="3456888"/>
          </a:xfrm>
          <a:prstGeom prst="clou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7">
            <a:extLst>
              <a:ext uri="{FF2B5EF4-FFF2-40B4-BE49-F238E27FC236}">
                <a16:creationId xmlns:a16="http://schemas.microsoft.com/office/drawing/2014/main" id="{D379F462-A0F5-4C12-9DCF-A4BA1F50F588}"/>
              </a:ext>
            </a:extLst>
          </p:cNvPr>
          <p:cNvSpPr txBox="1">
            <a:spLocks noChangeArrowheads="1"/>
          </p:cNvSpPr>
          <p:nvPr/>
        </p:nvSpPr>
        <p:spPr bwMode="auto">
          <a:xfrm>
            <a:off x="1186624" y="1375463"/>
            <a:ext cx="6298457"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vi-VN" altLang="en-US" sz="3800">
                <a:solidFill>
                  <a:srgbClr val="FF0000"/>
                </a:solidFill>
                <a:latin typeface="UTM Flamenco" panose="02040603050506020204" pitchFamily="18" charset="0"/>
              </a:rPr>
              <a:t>Bài văn cho biết điều gì?</a:t>
            </a:r>
          </a:p>
        </p:txBody>
      </p:sp>
      <p:sp>
        <p:nvSpPr>
          <p:cNvPr id="12" name="TextBox 17">
            <a:extLst>
              <a:ext uri="{FF2B5EF4-FFF2-40B4-BE49-F238E27FC236}">
                <a16:creationId xmlns:a16="http://schemas.microsoft.com/office/drawing/2014/main" id="{32BF0A97-720C-41EA-B426-5E6C8CE1E79C}"/>
              </a:ext>
            </a:extLst>
          </p:cNvPr>
          <p:cNvSpPr txBox="1">
            <a:spLocks noChangeArrowheads="1"/>
          </p:cNvSpPr>
          <p:nvPr/>
        </p:nvSpPr>
        <p:spPr bwMode="auto">
          <a:xfrm>
            <a:off x="3705501" y="3822486"/>
            <a:ext cx="5806626" cy="2431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912813">
              <a:tabLst>
                <a:tab pos="131763" algn="l"/>
                <a:tab pos="996950" algn="l"/>
              </a:tabLst>
              <a:defRPr sz="4800" b="1">
                <a:solidFill>
                  <a:srgbClr val="0000CC"/>
                </a:solidFill>
                <a:latin typeface="VNI-Times" pitchFamily="2" charset="0"/>
              </a:defRPr>
            </a:lvl1pPr>
            <a:lvl2pPr marL="742950" indent="-285750" defTabSz="912813">
              <a:tabLst>
                <a:tab pos="131763" algn="l"/>
                <a:tab pos="996950" algn="l"/>
              </a:tabLst>
              <a:defRPr sz="4800" b="1">
                <a:solidFill>
                  <a:srgbClr val="0000CC"/>
                </a:solidFill>
                <a:latin typeface="VNI-Times" pitchFamily="2" charset="0"/>
              </a:defRPr>
            </a:lvl2pPr>
            <a:lvl3pPr marL="1143000" indent="-228600" defTabSz="912813">
              <a:tabLst>
                <a:tab pos="131763" algn="l"/>
                <a:tab pos="996950" algn="l"/>
              </a:tabLst>
              <a:defRPr sz="4800" b="1">
                <a:solidFill>
                  <a:srgbClr val="0000CC"/>
                </a:solidFill>
                <a:latin typeface="VNI-Times" pitchFamily="2" charset="0"/>
              </a:defRPr>
            </a:lvl3pPr>
            <a:lvl4pPr marL="1600200" indent="-228600" defTabSz="912813">
              <a:tabLst>
                <a:tab pos="131763" algn="l"/>
                <a:tab pos="996950" algn="l"/>
              </a:tabLst>
              <a:defRPr sz="4800" b="1">
                <a:solidFill>
                  <a:srgbClr val="0000CC"/>
                </a:solidFill>
                <a:latin typeface="VNI-Times" pitchFamily="2" charset="0"/>
              </a:defRPr>
            </a:lvl4pPr>
            <a:lvl5pPr marL="2057400" indent="-228600" defTabSz="912813">
              <a:tabLst>
                <a:tab pos="131763" algn="l"/>
                <a:tab pos="996950" algn="l"/>
              </a:tabLst>
              <a:defRPr sz="4800" b="1">
                <a:solidFill>
                  <a:srgbClr val="0000CC"/>
                </a:solidFill>
                <a:latin typeface="VNI-Times" pitchFamily="2" charset="0"/>
              </a:defRPr>
            </a:lvl5pPr>
            <a:lvl6pPr marL="25146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6pPr>
            <a:lvl7pPr marL="29718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7pPr>
            <a:lvl8pPr marL="34290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8pPr>
            <a:lvl9pPr marL="3886200" indent="-228600" defTabSz="912813" eaLnBrk="0" fontAlgn="base" hangingPunct="0">
              <a:spcBef>
                <a:spcPct val="0"/>
              </a:spcBef>
              <a:spcAft>
                <a:spcPct val="0"/>
              </a:spcAft>
              <a:tabLst>
                <a:tab pos="131763" algn="l"/>
                <a:tab pos="996950" algn="l"/>
              </a:tabLst>
              <a:defRPr sz="4800" b="1">
                <a:solidFill>
                  <a:srgbClr val="0000CC"/>
                </a:solidFill>
                <a:latin typeface="VNI-Times" pitchFamily="2" charset="0"/>
              </a:defRPr>
            </a:lvl9pPr>
          </a:lstStyle>
          <a:p>
            <a:pPr algn="ctr"/>
            <a:r>
              <a:rPr lang="vi-VN" altLang="en-US" sz="3800">
                <a:latin typeface="UTM Flamenco" panose="02040603050506020204" pitchFamily="18" charset="0"/>
              </a:rPr>
              <a:t>Nỗi niềm trăn trở, băn khoăn về trách nhiệm của con người đối với việc bảo vệ rừng và giữ gìn nguồn nước</a:t>
            </a:r>
          </a:p>
        </p:txBody>
      </p:sp>
      <p:grpSp>
        <p:nvGrpSpPr>
          <p:cNvPr id="13" name="Group 12">
            <a:extLst>
              <a:ext uri="{FF2B5EF4-FFF2-40B4-BE49-F238E27FC236}">
                <a16:creationId xmlns:a16="http://schemas.microsoft.com/office/drawing/2014/main" id="{E3C1459B-B9D8-44D4-A503-7873C99432D2}"/>
              </a:ext>
            </a:extLst>
          </p:cNvPr>
          <p:cNvGrpSpPr/>
          <p:nvPr/>
        </p:nvGrpSpPr>
        <p:grpSpPr>
          <a:xfrm>
            <a:off x="-117522" y="2278910"/>
            <a:ext cx="2899633" cy="4653895"/>
            <a:chOff x="3528816" y="1219200"/>
            <a:chExt cx="3240675" cy="5201266"/>
          </a:xfrm>
        </p:grpSpPr>
        <p:pic>
          <p:nvPicPr>
            <p:cNvPr id="14" name="Picture 2" descr="Cartoon students Royalty Free Vector Image - VectorStock">
              <a:extLst>
                <a:ext uri="{FF2B5EF4-FFF2-40B4-BE49-F238E27FC236}">
                  <a16:creationId xmlns:a16="http://schemas.microsoft.com/office/drawing/2014/main" id="{0B0B453E-40F4-419F-8821-ABB51E56580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10926" b="83889" l="2300" r="49600">
                          <a14:foregroundMark x1="17500" y1="31204" x2="29700" y2="35648"/>
                          <a14:foregroundMark x1="30100" y1="37130" x2="32400" y2="38148"/>
                          <a14:foregroundMark x1="36200" y1="27963" x2="35800" y2="33241"/>
                          <a14:foregroundMark x1="35900" y1="48056" x2="37600" y2="48148"/>
                          <a14:foregroundMark x1="28200" y1="70278" x2="27900" y2="73704"/>
                          <a14:foregroundMark x1="26800" y1="78519" x2="26000" y2="79537"/>
                          <a14:foregroundMark x1="31300" y1="75370" x2="32400" y2="79444"/>
                          <a14:foregroundMark x1="32800" y1="78796" x2="35000" y2="79259"/>
                          <a14:foregroundMark x1="28200" y1="75278" x2="28000" y2="78981"/>
                          <a14:foregroundMark x1="24200" y1="79722" x2="25700" y2="78704"/>
                          <a14:backgroundMark x1="30200" y1="72963" x2="30200" y2="72963"/>
                          <a14:backgroundMark x1="30200" y1="76111" x2="30200" y2="76111"/>
                        </a14:backgroundRemoval>
                      </a14:imgEffect>
                    </a14:imgLayer>
                  </a14:imgProps>
                </a:ext>
                <a:ext uri="{28A0092B-C50C-407E-A947-70E740481C1C}">
                  <a14:useLocalDpi xmlns:a14="http://schemas.microsoft.com/office/drawing/2010/main" val="0"/>
                </a:ext>
              </a:extLst>
            </a:blip>
            <a:srcRect t="8014" r="48966" b="16144"/>
            <a:stretch/>
          </p:blipFill>
          <p:spPr bwMode="auto">
            <a:xfrm>
              <a:off x="3528816" y="1219200"/>
              <a:ext cx="3240675" cy="52012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thiếu niên tiền phong quàng khăn đỏ minh họa">
              <a:extLst>
                <a:ext uri="{FF2B5EF4-FFF2-40B4-BE49-F238E27FC236}">
                  <a16:creationId xmlns:a16="http://schemas.microsoft.com/office/drawing/2014/main" id="{72BF3918-7AD3-4B34-B534-917536B8F39B}"/>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a:off x="5143311" y="3939601"/>
              <a:ext cx="598231" cy="72686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6" name="Group 15">
            <a:extLst>
              <a:ext uri="{FF2B5EF4-FFF2-40B4-BE49-F238E27FC236}">
                <a16:creationId xmlns:a16="http://schemas.microsoft.com/office/drawing/2014/main" id="{D6F4CB37-66C8-4471-8F7C-CC9E52DACFCE}"/>
              </a:ext>
            </a:extLst>
          </p:cNvPr>
          <p:cNvGrpSpPr/>
          <p:nvPr/>
        </p:nvGrpSpPr>
        <p:grpSpPr>
          <a:xfrm>
            <a:off x="9466233" y="1786993"/>
            <a:ext cx="2797399" cy="5145812"/>
            <a:chOff x="12843095" y="658761"/>
            <a:chExt cx="3036002" cy="5584723"/>
          </a:xfrm>
        </p:grpSpPr>
        <p:pic>
          <p:nvPicPr>
            <p:cNvPr id="17" name="Picture 2" descr="Cartoon students Royalty Free Vector Image - VectorStock">
              <a:extLst>
                <a:ext uri="{FF2B5EF4-FFF2-40B4-BE49-F238E27FC236}">
                  <a16:creationId xmlns:a16="http://schemas.microsoft.com/office/drawing/2014/main" id="{3DF60CB1-2538-4101-8C2E-46F5B564CF3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7">
                      <a14:imgEffect>
                        <a14:backgroundRemoval t="7500" b="83426" l="50700" r="96400">
                          <a14:foregroundMark x1="64400" y1="30000" x2="67200" y2="33981"/>
                          <a14:foregroundMark x1="54900" y1="43796" x2="54900" y2="43796"/>
                          <a14:foregroundMark x1="68100" y1="37407" x2="69600" y2="40463"/>
                        </a14:backgroundRemoval>
                      </a14:imgEffect>
                    </a14:imgLayer>
                  </a14:imgProps>
                </a:ext>
                <a:ext uri="{28A0092B-C50C-407E-A947-70E740481C1C}">
                  <a14:useLocalDpi xmlns:a14="http://schemas.microsoft.com/office/drawing/2010/main" val="0"/>
                </a:ext>
              </a:extLst>
            </a:blip>
            <a:srcRect l="50000" t="3901" r="2189" b="14665"/>
            <a:stretch/>
          </p:blipFill>
          <p:spPr bwMode="auto">
            <a:xfrm>
              <a:off x="12843095" y="658761"/>
              <a:ext cx="3036002" cy="558472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Cartoon students Royalty Free Vector Image - VectorStock">
              <a:extLst>
                <a:ext uri="{FF2B5EF4-FFF2-40B4-BE49-F238E27FC236}">
                  <a16:creationId xmlns:a16="http://schemas.microsoft.com/office/drawing/2014/main" id="{58C729CF-6365-4321-8584-40100111FCDA}"/>
                </a:ext>
              </a:extLst>
            </p:cNvPr>
            <p:cNvPicPr>
              <a:picLocks noChangeAspect="1" noChangeArrowheads="1"/>
            </p:cNvPicPr>
            <p:nvPr/>
          </p:nvPicPr>
          <p:blipFill rotWithShape="1">
            <a:blip r:embed="rId11">
              <a:extLst>
                <a:ext uri="{BEBA8EAE-BF5A-486C-A8C5-ECC9F3942E4B}">
                  <a14:imgProps xmlns:a14="http://schemas.microsoft.com/office/drawing/2010/main">
                    <a14:imgLayer r:embed="rId7">
                      <a14:imgEffect>
                        <a14:backgroundRemoval t="28457" b="33434" l="61993" r="66965"/>
                      </a14:imgEffect>
                    </a14:imgLayer>
                  </a14:imgProps>
                </a:ext>
                <a:ext uri="{28A0092B-C50C-407E-A947-70E740481C1C}">
                  <a14:useLocalDpi xmlns:a14="http://schemas.microsoft.com/office/drawing/2010/main" val="0"/>
                </a:ext>
              </a:extLst>
            </a:blip>
            <a:srcRect l="61371" t="27835" r="32414" b="65944"/>
            <a:stretch/>
          </p:blipFill>
          <p:spPr bwMode="auto">
            <a:xfrm flipH="1">
              <a:off x="14311255" y="2498177"/>
              <a:ext cx="394637" cy="42666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thiếu niên tiền phong quàng khăn đỏ minh họa">
              <a:extLst>
                <a:ext uri="{FF2B5EF4-FFF2-40B4-BE49-F238E27FC236}">
                  <a16:creationId xmlns:a16="http://schemas.microsoft.com/office/drawing/2014/main" id="{333E6657-C1E0-455D-BABF-D87A5DD1B3C9}"/>
                </a:ext>
              </a:extLst>
            </p:cNvPr>
            <p:cNvPicPr>
              <a:picLocks noChangeAspect="1" noChangeArrowheads="1"/>
            </p:cNvPicPr>
            <p:nvPr/>
          </p:nvPicPr>
          <p:blipFill rotWithShape="1">
            <a:blip r:embed="rId8" cstate="hqprint">
              <a:extLst>
                <a:ext uri="{BEBA8EAE-BF5A-486C-A8C5-ECC9F3942E4B}">
                  <a14:imgProps xmlns:a14="http://schemas.microsoft.com/office/drawing/2010/main">
                    <a14:imgLayer r:embed="rId9">
                      <a14:imgEffect>
                        <a14:backgroundRemoval t="23457" b="41311" l="42857" r="61286"/>
                      </a14:imgEffect>
                    </a14:imgLayer>
                  </a14:imgProps>
                </a:ext>
                <a:ext uri="{28A0092B-C50C-407E-A947-70E740481C1C}">
                  <a14:useLocalDpi xmlns:a14="http://schemas.microsoft.com/office/drawing/2010/main" val="0"/>
                </a:ext>
              </a:extLst>
            </a:blip>
            <a:srcRect l="40608" t="21674" r="36413" b="59764"/>
            <a:stretch/>
          </p:blipFill>
          <p:spPr bwMode="auto">
            <a:xfrm flipH="1">
              <a:off x="13853347" y="3659766"/>
              <a:ext cx="598231" cy="7268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17458810"/>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fill="hold" nodeType="withEffect">
                                  <p:stCondLst>
                                    <p:cond delay="0"/>
                                  </p:stCondLst>
                                  <p:childTnLst>
                                    <p:animRot by="120000">
                                      <p:cBhvr>
                                        <p:cTn id="12" dur="100" fill="hold">
                                          <p:stCondLst>
                                            <p:cond delay="0"/>
                                          </p:stCondLst>
                                        </p:cTn>
                                        <p:tgtEl>
                                          <p:spTgt spid="16"/>
                                        </p:tgtEl>
                                        <p:attrNameLst>
                                          <p:attrName>r</p:attrName>
                                        </p:attrNameLst>
                                      </p:cBhvr>
                                    </p:animRot>
                                    <p:animRot by="-240000">
                                      <p:cBhvr>
                                        <p:cTn id="13" dur="200" fill="hold">
                                          <p:stCondLst>
                                            <p:cond delay="200"/>
                                          </p:stCondLst>
                                        </p:cTn>
                                        <p:tgtEl>
                                          <p:spTgt spid="16"/>
                                        </p:tgtEl>
                                        <p:attrNameLst>
                                          <p:attrName>r</p:attrName>
                                        </p:attrNameLst>
                                      </p:cBhvr>
                                    </p:animRot>
                                    <p:animRot by="240000">
                                      <p:cBhvr>
                                        <p:cTn id="14" dur="200" fill="hold">
                                          <p:stCondLst>
                                            <p:cond delay="400"/>
                                          </p:stCondLst>
                                        </p:cTn>
                                        <p:tgtEl>
                                          <p:spTgt spid="16"/>
                                        </p:tgtEl>
                                        <p:attrNameLst>
                                          <p:attrName>r</p:attrName>
                                        </p:attrNameLst>
                                      </p:cBhvr>
                                    </p:animRot>
                                    <p:animRot by="-240000">
                                      <p:cBhvr>
                                        <p:cTn id="15" dur="200" fill="hold">
                                          <p:stCondLst>
                                            <p:cond delay="600"/>
                                          </p:stCondLst>
                                        </p:cTn>
                                        <p:tgtEl>
                                          <p:spTgt spid="16"/>
                                        </p:tgtEl>
                                        <p:attrNameLst>
                                          <p:attrName>r</p:attrName>
                                        </p:attrNameLst>
                                      </p:cBhvr>
                                    </p:animRot>
                                    <p:animRot by="120000">
                                      <p:cBhvr>
                                        <p:cTn id="16" dur="200" fill="hold">
                                          <p:stCondLst>
                                            <p:cond delay="800"/>
                                          </p:stCondLst>
                                        </p:cTn>
                                        <p:tgtEl>
                                          <p:spTgt spid="1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5" grpId="0" animBg="1"/>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矩形: 圆角 1">
            <a:extLst>
              <a:ext uri="{FF2B5EF4-FFF2-40B4-BE49-F238E27FC236}">
                <a16:creationId xmlns:a16="http://schemas.microsoft.com/office/drawing/2014/main" id="{8A8668F4-D9A8-4A36-B634-48A18562AB3E}"/>
              </a:ext>
            </a:extLst>
          </p:cNvPr>
          <p:cNvSpPr/>
          <p:nvPr/>
        </p:nvSpPr>
        <p:spPr>
          <a:xfrm>
            <a:off x="597243" y="556054"/>
            <a:ext cx="10997514" cy="5745892"/>
          </a:xfrm>
          <a:prstGeom prst="roundRect">
            <a:avLst>
              <a:gd name="adj" fmla="val 9140"/>
            </a:avLst>
          </a:prstGeom>
          <a:solidFill>
            <a:schemeClr val="bg1"/>
          </a:solidFill>
          <a:ln>
            <a:noFill/>
          </a:ln>
          <a:effectLst>
            <a:outerShdw blurRad="127000" algn="ctr" rotWithShape="0">
              <a:prstClr val="black">
                <a:alpha val="7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a:extLst>
              <a:ext uri="{FF2B5EF4-FFF2-40B4-BE49-F238E27FC236}">
                <a16:creationId xmlns:a16="http://schemas.microsoft.com/office/drawing/2014/main" id="{AC32B0D6-D023-4F0C-A1E7-82A4E45A2870}"/>
              </a:ext>
            </a:extLst>
          </p:cNvPr>
          <p:cNvPicPr>
            <a:picLocks noChangeAspect="1"/>
          </p:cNvPicPr>
          <p:nvPr/>
        </p:nvPicPr>
        <p:blipFill>
          <a:blip r:embed="rId5"/>
          <a:stretch>
            <a:fillRect/>
          </a:stretch>
        </p:blipFill>
        <p:spPr>
          <a:xfrm>
            <a:off x="862691" y="744765"/>
            <a:ext cx="695004" cy="829128"/>
          </a:xfrm>
          <a:prstGeom prst="rect">
            <a:avLst/>
          </a:prstGeom>
        </p:spPr>
      </p:pic>
      <p:sp>
        <p:nvSpPr>
          <p:cNvPr id="24" name="TextBox 23">
            <a:extLst>
              <a:ext uri="{FF2B5EF4-FFF2-40B4-BE49-F238E27FC236}">
                <a16:creationId xmlns:a16="http://schemas.microsoft.com/office/drawing/2014/main" id="{32C62BCF-A573-4E74-AFCA-917730921D8A}"/>
              </a:ext>
            </a:extLst>
          </p:cNvPr>
          <p:cNvSpPr txBox="1">
            <a:spLocks noChangeArrowheads="1"/>
          </p:cNvSpPr>
          <p:nvPr/>
        </p:nvSpPr>
        <p:spPr bwMode="auto">
          <a:xfrm>
            <a:off x="1210193" y="925998"/>
            <a:ext cx="452596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4800" b="1">
                <a:solidFill>
                  <a:srgbClr val="0000CC"/>
                </a:solidFill>
                <a:latin typeface="VNI-Times" pitchFamily="2" charset="0"/>
              </a:defRPr>
            </a:lvl1pPr>
            <a:lvl2pPr marL="742950" indent="-285750" defTabSz="685800">
              <a:defRPr sz="4800" b="1">
                <a:solidFill>
                  <a:srgbClr val="0000CC"/>
                </a:solidFill>
                <a:latin typeface="VNI-Times" pitchFamily="2" charset="0"/>
              </a:defRPr>
            </a:lvl2pPr>
            <a:lvl3pPr marL="1143000" indent="-228600" defTabSz="685800">
              <a:defRPr sz="4800" b="1">
                <a:solidFill>
                  <a:srgbClr val="0000CC"/>
                </a:solidFill>
                <a:latin typeface="VNI-Times" pitchFamily="2" charset="0"/>
              </a:defRPr>
            </a:lvl3pPr>
            <a:lvl4pPr marL="1600200" indent="-228600" defTabSz="685800">
              <a:defRPr sz="4800" b="1">
                <a:solidFill>
                  <a:srgbClr val="0000CC"/>
                </a:solidFill>
                <a:latin typeface="VNI-Times" pitchFamily="2" charset="0"/>
              </a:defRPr>
            </a:lvl4pPr>
            <a:lvl5pPr marL="2057400" indent="-228600" defTabSz="685800">
              <a:defRPr sz="4800" b="1">
                <a:solidFill>
                  <a:srgbClr val="0000CC"/>
                </a:solidFill>
                <a:latin typeface="VNI-Times" pitchFamily="2" charset="0"/>
              </a:defRPr>
            </a:lvl5pPr>
            <a:lvl6pPr marL="2514600" indent="-228600" defTabSz="685800" eaLnBrk="0" fontAlgn="base" hangingPunct="0">
              <a:spcBef>
                <a:spcPct val="0"/>
              </a:spcBef>
              <a:spcAft>
                <a:spcPct val="0"/>
              </a:spcAft>
              <a:defRPr sz="4800" b="1">
                <a:solidFill>
                  <a:srgbClr val="0000CC"/>
                </a:solidFill>
                <a:latin typeface="VNI-Times" pitchFamily="2" charset="0"/>
              </a:defRPr>
            </a:lvl6pPr>
            <a:lvl7pPr marL="2971800" indent="-228600" defTabSz="685800" eaLnBrk="0" fontAlgn="base" hangingPunct="0">
              <a:spcBef>
                <a:spcPct val="0"/>
              </a:spcBef>
              <a:spcAft>
                <a:spcPct val="0"/>
              </a:spcAft>
              <a:defRPr sz="4800" b="1">
                <a:solidFill>
                  <a:srgbClr val="0000CC"/>
                </a:solidFill>
                <a:latin typeface="VNI-Times" pitchFamily="2" charset="0"/>
              </a:defRPr>
            </a:lvl7pPr>
            <a:lvl8pPr marL="3429000" indent="-228600" defTabSz="685800" eaLnBrk="0" fontAlgn="base" hangingPunct="0">
              <a:spcBef>
                <a:spcPct val="0"/>
              </a:spcBef>
              <a:spcAft>
                <a:spcPct val="0"/>
              </a:spcAft>
              <a:defRPr sz="4800" b="1">
                <a:solidFill>
                  <a:srgbClr val="0000CC"/>
                </a:solidFill>
                <a:latin typeface="VNI-Times" pitchFamily="2" charset="0"/>
              </a:defRPr>
            </a:lvl8pPr>
            <a:lvl9pPr marL="3886200" indent="-228600" defTabSz="685800" eaLnBrk="0" fontAlgn="base" hangingPunct="0">
              <a:spcBef>
                <a:spcPct val="0"/>
              </a:spcBef>
              <a:spcAft>
                <a:spcPct val="0"/>
              </a:spcAft>
              <a:defRPr sz="4800" b="1">
                <a:solidFill>
                  <a:srgbClr val="0000CC"/>
                </a:solidFill>
                <a:latin typeface="VNI-Times" pitchFamily="2" charset="0"/>
              </a:defRPr>
            </a:lvl9pPr>
          </a:lstStyle>
          <a:p>
            <a:pPr algn="ctr">
              <a:spcBef>
                <a:spcPct val="50000"/>
              </a:spcBef>
            </a:pPr>
            <a:r>
              <a:rPr lang="vi-VN" altLang="en-US" sz="4000">
                <a:ln w="19050">
                  <a:solidFill>
                    <a:sysClr val="windowText" lastClr="000000"/>
                  </a:solidFill>
                </a:ln>
                <a:solidFill>
                  <a:srgbClr val="FAC10E"/>
                </a:solidFill>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rPr>
              <a:t>Luyện viết từ khó:</a:t>
            </a:r>
            <a:endParaRPr lang="en-GB" altLang="en-US" sz="4000">
              <a:ln w="19050">
                <a:solidFill>
                  <a:sysClr val="windowText" lastClr="000000"/>
                </a:solidFill>
              </a:ln>
              <a:solidFill>
                <a:srgbClr val="FAC10E"/>
              </a:solidFill>
              <a:effectLst>
                <a:outerShdw blurRad="38100" dist="38100" dir="2700000" algn="tl">
                  <a:srgbClr val="000000">
                    <a:alpha val="43137"/>
                  </a:srgbClr>
                </a:outerShdw>
              </a:effectLst>
              <a:latin typeface="UTM Flamenco" panose="02040603050506020204" pitchFamily="18" charset="0"/>
              <a:cs typeface="Times New Roman" panose="02020603050405020304" pitchFamily="18" charset="0"/>
            </a:endParaRPr>
          </a:p>
        </p:txBody>
      </p:sp>
      <p:grpSp>
        <p:nvGrpSpPr>
          <p:cNvPr id="11" name="组合 10">
            <a:extLst>
              <a:ext uri="{FF2B5EF4-FFF2-40B4-BE49-F238E27FC236}">
                <a16:creationId xmlns:a16="http://schemas.microsoft.com/office/drawing/2014/main" id="{388429B2-D9EF-421A-BCB9-96802AC6559C}"/>
              </a:ext>
            </a:extLst>
          </p:cNvPr>
          <p:cNvGrpSpPr>
            <a:grpSpLocks/>
          </p:cNvGrpSpPr>
          <p:nvPr/>
        </p:nvGrpSpPr>
        <p:grpSpPr bwMode="auto">
          <a:xfrm>
            <a:off x="4608053" y="1820442"/>
            <a:ext cx="3048321" cy="1056929"/>
            <a:chOff x="6122" y="3564"/>
            <a:chExt cx="4971" cy="1946"/>
          </a:xfrm>
        </p:grpSpPr>
        <p:sp>
          <p:nvSpPr>
            <p:cNvPr id="12" name="云形 8">
              <a:extLst>
                <a:ext uri="{FF2B5EF4-FFF2-40B4-BE49-F238E27FC236}">
                  <a16:creationId xmlns:a16="http://schemas.microsoft.com/office/drawing/2014/main" id="{4E6CAA1A-38EE-4C54-B65C-CD2E52DAACCA}"/>
                </a:ext>
              </a:extLst>
            </p:cNvPr>
            <p:cNvSpPr/>
            <p:nvPr/>
          </p:nvSpPr>
          <p:spPr>
            <a:xfrm>
              <a:off x="6122" y="3564"/>
              <a:ext cx="4971" cy="1946"/>
            </a:xfrm>
            <a:prstGeom prst="cloud">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3600" dirty="0">
                <a:solidFill>
                  <a:prstClr val="white"/>
                </a:solidFill>
                <a:latin typeface="UTM Flamenco" panose="02040603050506020204" pitchFamily="18" charset="0"/>
                <a:cs typeface="Times New Roman" panose="02020603050405020304" pitchFamily="18" charset="0"/>
              </a:endParaRPr>
            </a:p>
          </p:txBody>
        </p:sp>
        <p:sp>
          <p:nvSpPr>
            <p:cNvPr id="13" name="文本框 9">
              <a:extLst>
                <a:ext uri="{FF2B5EF4-FFF2-40B4-BE49-F238E27FC236}">
                  <a16:creationId xmlns:a16="http://schemas.microsoft.com/office/drawing/2014/main" id="{E9D24092-66F6-4144-8E02-6636112240AF}"/>
                </a:ext>
              </a:extLst>
            </p:cNvPr>
            <p:cNvSpPr txBox="1"/>
            <p:nvPr/>
          </p:nvSpPr>
          <p:spPr>
            <a:xfrm>
              <a:off x="6821" y="3883"/>
              <a:ext cx="3250" cy="998"/>
            </a:xfrm>
            <a:prstGeom prst="rect">
              <a:avLst/>
            </a:prstGeom>
            <a:noFill/>
          </p:spPr>
          <p:txBody>
            <a:bodyPr>
              <a:spAutoFit/>
            </a:bodyPr>
            <a:lstStyle/>
            <a:p>
              <a:pPr algn="ctr" defTabSz="668655" eaLnBrk="1" fontAlgn="auto" hangingPunct="1">
                <a:spcBef>
                  <a:spcPts val="0"/>
                </a:spcBef>
                <a:spcAft>
                  <a:spcPts val="0"/>
                </a:spcAft>
                <a:defRPr/>
              </a:pPr>
              <a:r>
                <a:rPr lang="en-US" altLang="zh-CN" sz="3600" b="0" spc="22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bột</a:t>
              </a:r>
              <a:r>
                <a:rPr lang="en-US" altLang="zh-CN" sz="3600" b="0" spc="220" dirty="0">
                  <a:solidFill>
                    <a:prstClr val="black"/>
                  </a:solidFill>
                  <a:latin typeface="UTM Flamenco" panose="02040603050506020204" pitchFamily="18" charset="0"/>
                  <a:ea typeface="字体管家棉花糖" panose="00020600040101010101" charset="-122"/>
                  <a:cs typeface="Times New Roman" panose="02020603050405020304" pitchFamily="18" charset="0"/>
                </a:rPr>
                <a:t> </a:t>
              </a:r>
              <a:r>
                <a:rPr lang="en-US" altLang="zh-CN" sz="3600" b="0" spc="22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nứa</a:t>
              </a:r>
              <a:endParaRPr lang="zh-CN" altLang="en-US" sz="3600" b="0" spc="220" dirty="0">
                <a:solidFill>
                  <a:prstClr val="black"/>
                </a:solidFill>
                <a:latin typeface="UTM Flamenco" panose="02040603050506020204" pitchFamily="18" charset="0"/>
                <a:ea typeface="字体管家天蝎座" panose="00020600040101010101" charset="-122"/>
                <a:cs typeface="Times New Roman" panose="02020603050405020304" pitchFamily="18" charset="0"/>
              </a:endParaRPr>
            </a:p>
          </p:txBody>
        </p:sp>
      </p:grpSp>
      <p:grpSp>
        <p:nvGrpSpPr>
          <p:cNvPr id="14" name="组合 14">
            <a:extLst>
              <a:ext uri="{FF2B5EF4-FFF2-40B4-BE49-F238E27FC236}">
                <a16:creationId xmlns:a16="http://schemas.microsoft.com/office/drawing/2014/main" id="{F11E3F69-D02A-4D33-90EE-CCF72D34A046}"/>
              </a:ext>
            </a:extLst>
          </p:cNvPr>
          <p:cNvGrpSpPr>
            <a:grpSpLocks/>
          </p:cNvGrpSpPr>
          <p:nvPr/>
        </p:nvGrpSpPr>
        <p:grpSpPr bwMode="auto">
          <a:xfrm>
            <a:off x="8181698" y="1820442"/>
            <a:ext cx="2939167" cy="1051604"/>
            <a:chOff x="11707" y="1788"/>
            <a:chExt cx="4793" cy="1938"/>
          </a:xfrm>
        </p:grpSpPr>
        <p:sp>
          <p:nvSpPr>
            <p:cNvPr id="15" name="云形 15">
              <a:extLst>
                <a:ext uri="{FF2B5EF4-FFF2-40B4-BE49-F238E27FC236}">
                  <a16:creationId xmlns:a16="http://schemas.microsoft.com/office/drawing/2014/main" id="{5BBCEB2F-E672-4268-86E0-3D71C321B679}"/>
                </a:ext>
              </a:extLst>
            </p:cNvPr>
            <p:cNvSpPr/>
            <p:nvPr/>
          </p:nvSpPr>
          <p:spPr>
            <a:xfrm>
              <a:off x="11707" y="1788"/>
              <a:ext cx="4793" cy="1938"/>
            </a:xfrm>
            <a:prstGeom prst="cloud">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3600">
                <a:solidFill>
                  <a:prstClr val="white"/>
                </a:solidFill>
                <a:latin typeface="UTM Flamenco" panose="02040603050506020204" pitchFamily="18" charset="0"/>
                <a:cs typeface="Times New Roman" panose="02020603050405020304" pitchFamily="18" charset="0"/>
              </a:endParaRPr>
            </a:p>
          </p:txBody>
        </p:sp>
        <p:sp>
          <p:nvSpPr>
            <p:cNvPr id="16" name="文本框 16">
              <a:extLst>
                <a:ext uri="{FF2B5EF4-FFF2-40B4-BE49-F238E27FC236}">
                  <a16:creationId xmlns:a16="http://schemas.microsoft.com/office/drawing/2014/main" id="{3ED969FE-D97C-4C5F-A719-11C9C8FF8C3B}"/>
                </a:ext>
              </a:extLst>
            </p:cNvPr>
            <p:cNvSpPr txBox="1"/>
            <p:nvPr/>
          </p:nvSpPr>
          <p:spPr>
            <a:xfrm>
              <a:off x="12291" y="2188"/>
              <a:ext cx="3625" cy="999"/>
            </a:xfrm>
            <a:prstGeom prst="rect">
              <a:avLst/>
            </a:prstGeom>
            <a:noFill/>
          </p:spPr>
          <p:txBody>
            <a:bodyPr>
              <a:spAutoFit/>
            </a:bodyPr>
            <a:lstStyle/>
            <a:p>
              <a:pPr algn="ctr" defTabSz="668655" eaLnBrk="1" fontAlgn="auto" hangingPunct="1">
                <a:spcBef>
                  <a:spcPts val="0"/>
                </a:spcBef>
                <a:spcAft>
                  <a:spcPts val="0"/>
                </a:spcAft>
                <a:defRPr/>
              </a:pPr>
              <a:r>
                <a:rPr lang="en-US" altLang="zh-CN" sz="3600" b="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ngược</a:t>
              </a:r>
              <a:endParaRPr lang="zh-CN" altLang="en-US" sz="3600" b="0" spc="220" dirty="0">
                <a:solidFill>
                  <a:prstClr val="black"/>
                </a:solidFill>
                <a:latin typeface="UTM Flamenco" panose="02040603050506020204" pitchFamily="18" charset="0"/>
                <a:ea typeface="字体管家天蝎座" panose="00020600040101010101" charset="-122"/>
                <a:cs typeface="Times New Roman" panose="02020603050405020304" pitchFamily="18" charset="0"/>
              </a:endParaRPr>
            </a:p>
          </p:txBody>
        </p:sp>
      </p:grpSp>
      <p:grpSp>
        <p:nvGrpSpPr>
          <p:cNvPr id="17" name="组合 19">
            <a:extLst>
              <a:ext uri="{FF2B5EF4-FFF2-40B4-BE49-F238E27FC236}">
                <a16:creationId xmlns:a16="http://schemas.microsoft.com/office/drawing/2014/main" id="{73137C6D-77B0-4A8A-BDD6-9A23D0D34E20}"/>
              </a:ext>
            </a:extLst>
          </p:cNvPr>
          <p:cNvGrpSpPr>
            <a:grpSpLocks/>
          </p:cNvGrpSpPr>
          <p:nvPr/>
        </p:nvGrpSpPr>
        <p:grpSpPr bwMode="auto">
          <a:xfrm>
            <a:off x="4494905" y="3313333"/>
            <a:ext cx="3161469" cy="1056929"/>
            <a:chOff x="5856" y="2085"/>
            <a:chExt cx="5156" cy="1946"/>
          </a:xfrm>
        </p:grpSpPr>
        <p:sp>
          <p:nvSpPr>
            <p:cNvPr id="18" name="云形 20">
              <a:extLst>
                <a:ext uri="{FF2B5EF4-FFF2-40B4-BE49-F238E27FC236}">
                  <a16:creationId xmlns:a16="http://schemas.microsoft.com/office/drawing/2014/main" id="{3382A556-DD2D-4D92-A150-02CD831B0224}"/>
                </a:ext>
              </a:extLst>
            </p:cNvPr>
            <p:cNvSpPr/>
            <p:nvPr/>
          </p:nvSpPr>
          <p:spPr>
            <a:xfrm>
              <a:off x="5856" y="2085"/>
              <a:ext cx="5156" cy="1946"/>
            </a:xfrm>
            <a:prstGeom prst="cloud">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3600">
                <a:solidFill>
                  <a:prstClr val="white"/>
                </a:solidFill>
                <a:latin typeface="UTM Flamenco" panose="02040603050506020204" pitchFamily="18" charset="0"/>
                <a:cs typeface="Times New Roman" panose="02020603050405020304" pitchFamily="18" charset="0"/>
              </a:endParaRPr>
            </a:p>
          </p:txBody>
        </p:sp>
        <p:sp>
          <p:nvSpPr>
            <p:cNvPr id="19" name="文本框 21">
              <a:extLst>
                <a:ext uri="{FF2B5EF4-FFF2-40B4-BE49-F238E27FC236}">
                  <a16:creationId xmlns:a16="http://schemas.microsoft.com/office/drawing/2014/main" id="{93B749AF-5D72-43C8-BB42-37CF0B709BEE}"/>
                </a:ext>
              </a:extLst>
            </p:cNvPr>
            <p:cNvSpPr txBox="1"/>
            <p:nvPr/>
          </p:nvSpPr>
          <p:spPr>
            <a:xfrm>
              <a:off x="6501" y="2482"/>
              <a:ext cx="3691" cy="998"/>
            </a:xfrm>
            <a:prstGeom prst="rect">
              <a:avLst/>
            </a:prstGeom>
            <a:noFill/>
          </p:spPr>
          <p:txBody>
            <a:bodyPr>
              <a:spAutoFit/>
            </a:bodyPr>
            <a:lstStyle/>
            <a:p>
              <a:pPr algn="ctr" defTabSz="668655" eaLnBrk="1" fontAlgn="auto" hangingPunct="1">
                <a:spcBef>
                  <a:spcPts val="0"/>
                </a:spcBef>
                <a:spcAft>
                  <a:spcPts val="0"/>
                </a:spcAft>
                <a:defRPr/>
              </a:pPr>
              <a:r>
                <a:rPr lang="en-US" altLang="zh-CN" sz="3600" b="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nỗi</a:t>
              </a:r>
              <a:r>
                <a:rPr lang="en-US" altLang="zh-CN" sz="3600" b="0" dirty="0">
                  <a:solidFill>
                    <a:prstClr val="black"/>
                  </a:solidFill>
                  <a:latin typeface="UTM Flamenco" panose="02040603050506020204" pitchFamily="18" charset="0"/>
                  <a:ea typeface="字体管家棉花糖" panose="00020600040101010101" charset="-122"/>
                  <a:cs typeface="Times New Roman" panose="02020603050405020304" pitchFamily="18" charset="0"/>
                </a:rPr>
                <a:t> </a:t>
              </a:r>
              <a:r>
                <a:rPr lang="en-US" altLang="zh-CN" sz="3600" b="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niềm</a:t>
              </a:r>
              <a:endParaRPr lang="zh-CN" altLang="en-US" sz="3600" b="0" spc="220" dirty="0">
                <a:solidFill>
                  <a:prstClr val="black"/>
                </a:solidFill>
                <a:latin typeface="UTM Flamenco" panose="02040603050506020204" pitchFamily="18" charset="0"/>
                <a:ea typeface="字体管家天蝎座" panose="00020600040101010101" charset="-122"/>
                <a:cs typeface="Times New Roman" panose="02020603050405020304" pitchFamily="18" charset="0"/>
              </a:endParaRPr>
            </a:p>
          </p:txBody>
        </p:sp>
      </p:grpSp>
      <p:grpSp>
        <p:nvGrpSpPr>
          <p:cNvPr id="20" name="组合 24">
            <a:extLst>
              <a:ext uri="{FF2B5EF4-FFF2-40B4-BE49-F238E27FC236}">
                <a16:creationId xmlns:a16="http://schemas.microsoft.com/office/drawing/2014/main" id="{A2098138-9F7F-4139-9F4F-707947AC1FAD}"/>
              </a:ext>
            </a:extLst>
          </p:cNvPr>
          <p:cNvGrpSpPr>
            <a:grpSpLocks/>
          </p:cNvGrpSpPr>
          <p:nvPr/>
        </p:nvGrpSpPr>
        <p:grpSpPr bwMode="auto">
          <a:xfrm>
            <a:off x="8023595" y="3399148"/>
            <a:ext cx="2940498" cy="1056929"/>
            <a:chOff x="11663" y="394"/>
            <a:chExt cx="4793" cy="1946"/>
          </a:xfrm>
        </p:grpSpPr>
        <p:sp>
          <p:nvSpPr>
            <p:cNvPr id="25" name="云形 25">
              <a:extLst>
                <a:ext uri="{FF2B5EF4-FFF2-40B4-BE49-F238E27FC236}">
                  <a16:creationId xmlns:a16="http://schemas.microsoft.com/office/drawing/2014/main" id="{69843C74-AC4E-43FA-BE19-D2C084631CB6}"/>
                </a:ext>
              </a:extLst>
            </p:cNvPr>
            <p:cNvSpPr/>
            <p:nvPr/>
          </p:nvSpPr>
          <p:spPr>
            <a:xfrm>
              <a:off x="11663" y="394"/>
              <a:ext cx="4793" cy="1946"/>
            </a:xfrm>
            <a:prstGeom prst="cloud">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3600">
                <a:solidFill>
                  <a:prstClr val="white"/>
                </a:solidFill>
                <a:latin typeface="UTM Flamenco" panose="02040603050506020204" pitchFamily="18" charset="0"/>
                <a:cs typeface="Times New Roman" panose="02020603050405020304" pitchFamily="18" charset="0"/>
              </a:endParaRPr>
            </a:p>
          </p:txBody>
        </p:sp>
        <p:sp>
          <p:nvSpPr>
            <p:cNvPr id="26" name="文本框 26">
              <a:extLst>
                <a:ext uri="{FF2B5EF4-FFF2-40B4-BE49-F238E27FC236}">
                  <a16:creationId xmlns:a16="http://schemas.microsoft.com/office/drawing/2014/main" id="{D7C71C4F-47CE-4A46-86E4-4BA0468B6866}"/>
                </a:ext>
              </a:extLst>
            </p:cNvPr>
            <p:cNvSpPr txBox="1"/>
            <p:nvPr/>
          </p:nvSpPr>
          <p:spPr>
            <a:xfrm>
              <a:off x="12336" y="710"/>
              <a:ext cx="3938" cy="998"/>
            </a:xfrm>
            <a:prstGeom prst="rect">
              <a:avLst/>
            </a:prstGeom>
            <a:noFill/>
          </p:spPr>
          <p:txBody>
            <a:bodyPr>
              <a:spAutoFit/>
            </a:bodyPr>
            <a:lstStyle/>
            <a:p>
              <a:pPr algn="ctr" defTabSz="668655" eaLnBrk="1" fontAlgn="auto" hangingPunct="1">
                <a:spcBef>
                  <a:spcPts val="0"/>
                </a:spcBef>
                <a:spcAft>
                  <a:spcPts val="0"/>
                </a:spcAft>
                <a:defRPr/>
              </a:pPr>
              <a:r>
                <a:rPr lang="en-US" altLang="zh-CN" sz="3600" b="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cầm</a:t>
              </a:r>
              <a:r>
                <a:rPr lang="en-US" altLang="zh-CN" sz="3600" b="0" dirty="0">
                  <a:solidFill>
                    <a:prstClr val="black"/>
                  </a:solidFill>
                  <a:latin typeface="UTM Flamenco" panose="02040603050506020204" pitchFamily="18" charset="0"/>
                  <a:ea typeface="字体管家棉花糖" panose="00020600040101010101" charset="-122"/>
                  <a:cs typeface="Times New Roman" panose="02020603050405020304" pitchFamily="18" charset="0"/>
                </a:rPr>
                <a:t> </a:t>
              </a:r>
              <a:r>
                <a:rPr lang="en-US" altLang="zh-CN" sz="3600" b="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trịch</a:t>
              </a:r>
              <a:endParaRPr lang="zh-CN" altLang="en-US" sz="3600" b="0" spc="220" dirty="0">
                <a:solidFill>
                  <a:prstClr val="black"/>
                </a:solidFill>
                <a:latin typeface="UTM Flamenco" panose="02040603050506020204" pitchFamily="18" charset="0"/>
                <a:ea typeface="字体管家天蝎座" panose="00020600040101010101" charset="-122"/>
                <a:cs typeface="Times New Roman" panose="02020603050405020304" pitchFamily="18" charset="0"/>
              </a:endParaRPr>
            </a:p>
          </p:txBody>
        </p:sp>
      </p:grpSp>
      <p:grpSp>
        <p:nvGrpSpPr>
          <p:cNvPr id="27" name="Group 26">
            <a:extLst>
              <a:ext uri="{FF2B5EF4-FFF2-40B4-BE49-F238E27FC236}">
                <a16:creationId xmlns:a16="http://schemas.microsoft.com/office/drawing/2014/main" id="{771CF3B3-18FB-461B-B786-C2681805A86D}"/>
              </a:ext>
            </a:extLst>
          </p:cNvPr>
          <p:cNvGrpSpPr>
            <a:grpSpLocks/>
          </p:cNvGrpSpPr>
          <p:nvPr/>
        </p:nvGrpSpPr>
        <p:grpSpPr bwMode="auto">
          <a:xfrm>
            <a:off x="4520290" y="4906669"/>
            <a:ext cx="2940499" cy="1067578"/>
            <a:chOff x="6189924" y="4605875"/>
            <a:chExt cx="4674587" cy="1697193"/>
          </a:xfrm>
        </p:grpSpPr>
        <p:sp>
          <p:nvSpPr>
            <p:cNvPr id="28" name="云形 25">
              <a:extLst>
                <a:ext uri="{FF2B5EF4-FFF2-40B4-BE49-F238E27FC236}">
                  <a16:creationId xmlns:a16="http://schemas.microsoft.com/office/drawing/2014/main" id="{22F46855-E330-4191-95F7-198E8F9F2A6C}"/>
                </a:ext>
              </a:extLst>
            </p:cNvPr>
            <p:cNvSpPr/>
            <p:nvPr/>
          </p:nvSpPr>
          <p:spPr>
            <a:xfrm>
              <a:off x="6189924" y="4605875"/>
              <a:ext cx="4674587" cy="1697193"/>
            </a:xfrm>
            <a:prstGeom prst="cloud">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3600">
                <a:solidFill>
                  <a:prstClr val="white"/>
                </a:solidFill>
                <a:latin typeface="UTM Flamenco" panose="02040603050506020204" pitchFamily="18" charset="0"/>
                <a:cs typeface="Times New Roman" panose="02020603050405020304" pitchFamily="18" charset="0"/>
              </a:endParaRPr>
            </a:p>
          </p:txBody>
        </p:sp>
        <p:sp>
          <p:nvSpPr>
            <p:cNvPr id="29" name="文本框 26">
              <a:extLst>
                <a:ext uri="{FF2B5EF4-FFF2-40B4-BE49-F238E27FC236}">
                  <a16:creationId xmlns:a16="http://schemas.microsoft.com/office/drawing/2014/main" id="{BD508F74-97B2-4C7E-A19A-AB56FAFC8234}"/>
                </a:ext>
              </a:extLst>
            </p:cNvPr>
            <p:cNvSpPr txBox="1"/>
            <p:nvPr/>
          </p:nvSpPr>
          <p:spPr>
            <a:xfrm>
              <a:off x="6217435" y="4946584"/>
              <a:ext cx="4492596" cy="861585"/>
            </a:xfrm>
            <a:prstGeom prst="rect">
              <a:avLst/>
            </a:prstGeom>
            <a:noFill/>
          </p:spPr>
          <p:txBody>
            <a:bodyPr>
              <a:spAutoFit/>
            </a:bodyPr>
            <a:lstStyle/>
            <a:p>
              <a:pPr algn="ctr" defTabSz="668655" eaLnBrk="1" fontAlgn="auto" hangingPunct="1">
                <a:spcBef>
                  <a:spcPts val="0"/>
                </a:spcBef>
                <a:spcAft>
                  <a:spcPts val="0"/>
                </a:spcAft>
                <a:defRPr/>
              </a:pPr>
              <a:r>
                <a:rPr lang="en-US" altLang="zh-CN" sz="3600" b="0" spc="22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đỏ</a:t>
              </a:r>
              <a:r>
                <a:rPr lang="en-US" altLang="zh-CN" sz="3600" b="0" spc="220" dirty="0">
                  <a:solidFill>
                    <a:prstClr val="black"/>
                  </a:solidFill>
                  <a:latin typeface="UTM Flamenco" panose="02040603050506020204" pitchFamily="18" charset="0"/>
                  <a:ea typeface="字体管家棉花糖" panose="00020600040101010101" charset="-122"/>
                  <a:cs typeface="Times New Roman" panose="02020603050405020304" pitchFamily="18" charset="0"/>
                </a:rPr>
                <a:t> </a:t>
              </a:r>
              <a:r>
                <a:rPr lang="en-US" altLang="zh-CN" sz="3600" b="0" spc="22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lừ</a:t>
              </a:r>
              <a:endParaRPr lang="zh-CN" altLang="en-US" sz="3600" b="0" spc="220" dirty="0">
                <a:solidFill>
                  <a:prstClr val="black"/>
                </a:solidFill>
                <a:latin typeface="UTM Flamenco" panose="02040603050506020204" pitchFamily="18" charset="0"/>
                <a:ea typeface="字体管家天蝎座" panose="00020600040101010101" charset="-122"/>
                <a:cs typeface="Times New Roman" panose="02020603050405020304" pitchFamily="18" charset="0"/>
              </a:endParaRPr>
            </a:p>
          </p:txBody>
        </p:sp>
      </p:grpSp>
      <p:grpSp>
        <p:nvGrpSpPr>
          <p:cNvPr id="31" name="Group 30">
            <a:extLst>
              <a:ext uri="{FF2B5EF4-FFF2-40B4-BE49-F238E27FC236}">
                <a16:creationId xmlns:a16="http://schemas.microsoft.com/office/drawing/2014/main" id="{3F320408-D662-4ACC-86BD-0F2464234B6E}"/>
              </a:ext>
            </a:extLst>
          </p:cNvPr>
          <p:cNvGrpSpPr>
            <a:grpSpLocks/>
          </p:cNvGrpSpPr>
          <p:nvPr/>
        </p:nvGrpSpPr>
        <p:grpSpPr bwMode="auto">
          <a:xfrm>
            <a:off x="8080834" y="4948470"/>
            <a:ext cx="2940498" cy="1067578"/>
            <a:chOff x="6189924" y="4605875"/>
            <a:chExt cx="4674587" cy="1697193"/>
          </a:xfrm>
        </p:grpSpPr>
        <p:sp>
          <p:nvSpPr>
            <p:cNvPr id="32" name="云形 25">
              <a:extLst>
                <a:ext uri="{FF2B5EF4-FFF2-40B4-BE49-F238E27FC236}">
                  <a16:creationId xmlns:a16="http://schemas.microsoft.com/office/drawing/2014/main" id="{0FBF3331-30CC-4C3F-A169-A35528636500}"/>
                </a:ext>
              </a:extLst>
            </p:cNvPr>
            <p:cNvSpPr/>
            <p:nvPr/>
          </p:nvSpPr>
          <p:spPr>
            <a:xfrm>
              <a:off x="6189924" y="4605875"/>
              <a:ext cx="4674587" cy="1697193"/>
            </a:xfrm>
            <a:prstGeom prst="cloud">
              <a:avLst/>
            </a:prstGeom>
            <a:solidFill>
              <a:srgbClr val="CC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68655" eaLnBrk="1" fontAlgn="auto" hangingPunct="1">
                <a:spcBef>
                  <a:spcPts val="0"/>
                </a:spcBef>
                <a:spcAft>
                  <a:spcPts val="0"/>
                </a:spcAft>
                <a:defRPr/>
              </a:pPr>
              <a:endParaRPr lang="zh-CN" altLang="en-US" sz="3600">
                <a:solidFill>
                  <a:prstClr val="white"/>
                </a:solidFill>
                <a:latin typeface="UTM Flamenco" panose="02040603050506020204" pitchFamily="18" charset="0"/>
                <a:cs typeface="Times New Roman" panose="02020603050405020304" pitchFamily="18" charset="0"/>
              </a:endParaRPr>
            </a:p>
          </p:txBody>
        </p:sp>
        <p:sp>
          <p:nvSpPr>
            <p:cNvPr id="33" name="文本框 26">
              <a:extLst>
                <a:ext uri="{FF2B5EF4-FFF2-40B4-BE49-F238E27FC236}">
                  <a16:creationId xmlns:a16="http://schemas.microsoft.com/office/drawing/2014/main" id="{73CDC268-252C-426C-A7EC-DA9ACE0F3D62}"/>
                </a:ext>
              </a:extLst>
            </p:cNvPr>
            <p:cNvSpPr txBox="1"/>
            <p:nvPr/>
          </p:nvSpPr>
          <p:spPr>
            <a:xfrm>
              <a:off x="6280918" y="4851354"/>
              <a:ext cx="4492599" cy="861585"/>
            </a:xfrm>
            <a:prstGeom prst="rect">
              <a:avLst/>
            </a:prstGeom>
            <a:noFill/>
          </p:spPr>
          <p:txBody>
            <a:bodyPr>
              <a:spAutoFit/>
            </a:bodyPr>
            <a:lstStyle/>
            <a:p>
              <a:pPr algn="ctr" defTabSz="668655" eaLnBrk="1" fontAlgn="auto" hangingPunct="1">
                <a:spcBef>
                  <a:spcPts val="0"/>
                </a:spcBef>
                <a:spcAft>
                  <a:spcPts val="0"/>
                </a:spcAft>
                <a:defRPr/>
              </a:pPr>
              <a:r>
                <a:rPr lang="en-US" altLang="zh-CN" sz="3600" b="0" spc="22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chân</a:t>
              </a:r>
              <a:r>
                <a:rPr lang="en-US" altLang="zh-CN" sz="3600" b="0" spc="220" dirty="0">
                  <a:solidFill>
                    <a:prstClr val="black"/>
                  </a:solidFill>
                  <a:latin typeface="UTM Flamenco" panose="02040603050506020204" pitchFamily="18" charset="0"/>
                  <a:ea typeface="字体管家棉花糖" panose="00020600040101010101" charset="-122"/>
                  <a:cs typeface="Times New Roman" panose="02020603050405020304" pitchFamily="18" charset="0"/>
                </a:rPr>
                <a:t> </a:t>
              </a:r>
              <a:r>
                <a:rPr lang="en-US" altLang="zh-CN" sz="3600" b="0" spc="220" dirty="0" err="1">
                  <a:solidFill>
                    <a:prstClr val="black"/>
                  </a:solidFill>
                  <a:latin typeface="UTM Flamenco" panose="02040603050506020204" pitchFamily="18" charset="0"/>
                  <a:ea typeface="字体管家棉花糖" panose="00020600040101010101" charset="-122"/>
                  <a:cs typeface="Times New Roman" panose="02020603050405020304" pitchFamily="18" charset="0"/>
                </a:rPr>
                <a:t>chính</a:t>
              </a:r>
              <a:endParaRPr lang="zh-CN" altLang="en-US" sz="3600" b="0" spc="220" dirty="0">
                <a:solidFill>
                  <a:prstClr val="black"/>
                </a:solidFill>
                <a:latin typeface="UTM Flamenco" panose="02040603050506020204" pitchFamily="18" charset="0"/>
                <a:ea typeface="字体管家天蝎座" panose="00020600040101010101" charset="-122"/>
                <a:cs typeface="Times New Roman" panose="02020603050405020304" pitchFamily="18" charset="0"/>
              </a:endParaRPr>
            </a:p>
          </p:txBody>
        </p:sp>
      </p:grpSp>
      <p:pic>
        <p:nvPicPr>
          <p:cNvPr id="34" name="图片 6">
            <a:extLst>
              <a:ext uri="{FF2B5EF4-FFF2-40B4-BE49-F238E27FC236}">
                <a16:creationId xmlns:a16="http://schemas.microsoft.com/office/drawing/2014/main" id="{FDE3A39B-88EB-427D-923A-2730ABEDBA5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1627" y="2320860"/>
            <a:ext cx="4401052" cy="4401052"/>
          </a:xfrm>
          <a:prstGeom prst="rect">
            <a:avLst/>
          </a:prstGeom>
          <a:effectLst>
            <a:outerShdw blurRad="25400" dist="25400" dir="13500000" algn="br" rotWithShape="0">
              <a:prstClr val="black">
                <a:alpha val="40000"/>
              </a:prstClr>
            </a:outerShdw>
          </a:effectLst>
        </p:spPr>
      </p:pic>
    </p:spTree>
    <p:extLst>
      <p:ext uri="{BB962C8B-B14F-4D97-AF65-F5344CB8AC3E}">
        <p14:creationId xmlns:p14="http://schemas.microsoft.com/office/powerpoint/2010/main" val="2366779227"/>
      </p:ext>
    </p:extLst>
  </p:cSld>
  <p:clrMapOvr>
    <a:overrideClrMapping bg1="lt1" tx1="dk1" bg2="lt2" tx2="dk2" accent1="accent1" accent2="accent2" accent3="accent3" accent4="accent4" accent5="accent5" accent6="accent6" hlink="hlink" folHlink="folHlink"/>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subTnLst>
                                    <p:audio>
                                      <p:cMediaNode>
                                        <p:cTn display="0" masterRel="sameClick">
                                          <p:stCondLst>
                                            <p:cond evt="begin" delay="0">
                                              <p:tn val="17"/>
                                            </p:cond>
                                          </p:stCondLst>
                                          <p:endCondLst>
                                            <p:cond evt="onStopAudio" delay="0">
                                              <p:tgtEl>
                                                <p:sldTgt/>
                                              </p:tgtEl>
                                            </p:cond>
                                          </p:endCondLst>
                                        </p:cTn>
                                        <p:tgtEl>
                                          <p:sndTgt r:embed="rId3" name="click.wav"/>
                                        </p:tgtEl>
                                      </p:cMediaNode>
                                    </p:audio>
                                  </p:sub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subTnLst>
                                    <p:audio>
                                      <p:cMediaNode>
                                        <p:cTn display="0" masterRel="sameClick">
                                          <p:stCondLst>
                                            <p:cond evt="begin" delay="0">
                                              <p:tn val="22"/>
                                            </p:cond>
                                          </p:stCondLst>
                                          <p:endCondLst>
                                            <p:cond evt="onStopAudio" delay="0">
                                              <p:tgtEl>
                                                <p:sldTgt/>
                                              </p:tgtEl>
                                            </p:cond>
                                          </p:endCondLst>
                                        </p:cTn>
                                        <p:tgtEl>
                                          <p:sndTgt r:embed="rId3" name="click.wav"/>
                                        </p:tgtEl>
                                      </p:cMediaNode>
                                    </p:audio>
                                  </p:sub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subTnLst>
                                    <p:audio>
                                      <p:cMediaNode>
                                        <p:cTn display="0" masterRel="sameClick">
                                          <p:stCondLst>
                                            <p:cond evt="begin" delay="0">
                                              <p:tn val="27"/>
                                            </p:cond>
                                          </p:stCondLst>
                                          <p:endCondLst>
                                            <p:cond evt="onStopAudio" delay="0">
                                              <p:tgtEl>
                                                <p:sldTgt/>
                                              </p:tgtEl>
                                            </p:cond>
                                          </p:endCondLst>
                                        </p:cTn>
                                        <p:tgtEl>
                                          <p:sndTgt r:embed="rId3" name="click.wav"/>
                                        </p:tgtEl>
                                      </p:cMediaNode>
                                    </p:audio>
                                  </p:sub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subTnLst>
                                    <p:audio>
                                      <p:cMediaNode>
                                        <p:cTn display="0" masterRel="sameClick">
                                          <p:stCondLst>
                                            <p:cond evt="begin" delay="0">
                                              <p:tn val="32"/>
                                            </p:cond>
                                          </p:stCondLst>
                                          <p:endCondLst>
                                            <p:cond evt="onStopAudio" delay="0">
                                              <p:tgtEl>
                                                <p:sldTgt/>
                                              </p:tgtEl>
                                            </p:cond>
                                          </p:endCondLst>
                                        </p:cTn>
                                        <p:tgtEl>
                                          <p:sndTgt r:embed="rId3" name="click.wav"/>
                                        </p:tgtEl>
                                      </p:cMediaNode>
                                    </p:audio>
                                  </p:sub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subTnLst>
                                    <p:audio>
                                      <p:cMediaNode>
                                        <p:cTn display="0" masterRel="sameClick">
                                          <p:stCondLst>
                                            <p:cond evt="begin" delay="0">
                                              <p:tn val="37"/>
                                            </p:cond>
                                          </p:stCondLst>
                                          <p:endCondLst>
                                            <p:cond evt="onStopAudio" delay="0">
                                              <p:tgtEl>
                                                <p:sldTgt/>
                                              </p:tgtEl>
                                            </p:cond>
                                          </p:endCondLst>
                                        </p:cTn>
                                        <p:tgtEl>
                                          <p:sndTgt r:embed="rId3" name="click.wav"/>
                                        </p:tgtEl>
                                      </p:cMediaNode>
                                    </p:audio>
                                  </p:sub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subTnLst>
                                    <p:audio>
                                      <p:cMediaNode>
                                        <p:cTn display="0" masterRel="sameClick">
                                          <p:stCondLst>
                                            <p:cond evt="begin" delay="0">
                                              <p:tn val="42"/>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754</TotalTime>
  <Words>546</Words>
  <Application>Microsoft Office PowerPoint</Application>
  <PresentationFormat>Widescreen</PresentationFormat>
  <Paragraphs>65</Paragraphs>
  <Slides>18</Slides>
  <Notes>3</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18</vt:i4>
      </vt:variant>
    </vt:vector>
  </HeadingPairs>
  <TitlesOfParts>
    <vt:vector size="33" baseType="lpstr">
      <vt:lpstr>Arial</vt:lpstr>
      <vt:lpstr>等线</vt:lpstr>
      <vt:lpstr>等线 Light</vt:lpstr>
      <vt:lpstr>HP001 4 hàng</vt:lpstr>
      <vt:lpstr>Times New Roman</vt:lpstr>
      <vt:lpstr>UTM Aristote</vt:lpstr>
      <vt:lpstr>UTM Colossalis</vt:lpstr>
      <vt:lpstr>UTM Cookies</vt:lpstr>
      <vt:lpstr>UTM Flamenco</vt:lpstr>
      <vt:lpstr>UTM Isadora</vt:lpstr>
      <vt:lpstr>VNI-Times</vt:lpstr>
      <vt:lpstr>字体管家天蝎座</vt:lpstr>
      <vt:lpstr>字体管家棉花糖</vt:lpstr>
      <vt:lpstr>字魂80号-萌趣小鱼体</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Techsi.vn</cp:lastModifiedBy>
  <cp:revision>88</cp:revision>
  <dcterms:created xsi:type="dcterms:W3CDTF">2020-06-02T06:37:26Z</dcterms:created>
  <dcterms:modified xsi:type="dcterms:W3CDTF">2023-07-21T02:35:00Z</dcterms:modified>
</cp:coreProperties>
</file>