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4.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5.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6.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7.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8.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9.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2.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notesSlides/notesSlide3.xml" ContentType="application/vnd.openxmlformats-officedocument.presentationml.notesSlide+xml"/>
  <Override PartName="/ppt/tags/tag47.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notesSlides/notesSlide6.xml" ContentType="application/vnd.openxmlformats-officedocument.presentationml.notesSlide+xml"/>
  <Override PartName="/ppt/tags/tag50.xml" ContentType="application/vnd.openxmlformats-officedocument.presentationml.tags+xml"/>
  <Override PartName="/ppt/notesSlides/notesSlide7.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8.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64" r:id="rId3"/>
    <p:sldMasterId id="2147483668" r:id="rId4"/>
    <p:sldMasterId id="2147483672" r:id="rId5"/>
    <p:sldMasterId id="2147483676" r:id="rId6"/>
    <p:sldMasterId id="2147483680" r:id="rId7"/>
    <p:sldMasterId id="2147483684" r:id="rId8"/>
    <p:sldMasterId id="2147483688" r:id="rId9"/>
    <p:sldMasterId id="2147483692" r:id="rId10"/>
  </p:sldMasterIdLst>
  <p:notesMasterIdLst>
    <p:notesMasterId r:id="rId33"/>
  </p:notesMasterIdLst>
  <p:sldIdLst>
    <p:sldId id="518" r:id="rId11"/>
    <p:sldId id="541" r:id="rId12"/>
    <p:sldId id="542" r:id="rId13"/>
    <p:sldId id="543" r:id="rId14"/>
    <p:sldId id="544" r:id="rId15"/>
    <p:sldId id="471" r:id="rId16"/>
    <p:sldId id="353" r:id="rId17"/>
    <p:sldId id="520" r:id="rId18"/>
    <p:sldId id="352" r:id="rId19"/>
    <p:sldId id="545" r:id="rId20"/>
    <p:sldId id="546" r:id="rId21"/>
    <p:sldId id="548" r:id="rId22"/>
    <p:sldId id="547" r:id="rId23"/>
    <p:sldId id="549" r:id="rId24"/>
    <p:sldId id="550" r:id="rId25"/>
    <p:sldId id="551" r:id="rId26"/>
    <p:sldId id="552" r:id="rId27"/>
    <p:sldId id="553" r:id="rId28"/>
    <p:sldId id="554" r:id="rId29"/>
    <p:sldId id="556" r:id="rId30"/>
    <p:sldId id="557" r:id="rId31"/>
    <p:sldId id="558" r:id="rId32"/>
  </p:sldIdLst>
  <p:sldSz cx="12190413" cy="6859588"/>
  <p:notesSz cx="6858000" cy="9144000"/>
  <p:custDataLst>
    <p:tags r:id="rId3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B852B"/>
    <a:srgbClr val="99BC3E"/>
    <a:srgbClr val="736A29"/>
    <a:srgbClr val="6DBFAE"/>
    <a:srgbClr val="419571"/>
    <a:srgbClr val="135D93"/>
    <a:srgbClr val="5BC158"/>
    <a:srgbClr val="709C8B"/>
    <a:srgbClr val="FF8A91"/>
    <a:srgbClr val="4AB0A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2EB6F8F-C4C1-6BA1-29CD-751B4B044355}" v="2" dt="2022-11-16T00:58:18.987"/>
    <p1510:client id="{A68DCE3C-F511-870E-65B0-7814E8D35C8D}" v="2" dt="2022-11-16T01:36:19.2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219" autoAdjust="0"/>
    <p:restoredTop sz="97778" autoAdjust="0"/>
  </p:normalViewPr>
  <p:slideViewPr>
    <p:cSldViewPr snapToGrid="0" showGuides="1">
      <p:cViewPr>
        <p:scale>
          <a:sx n="66" d="100"/>
          <a:sy n="66" d="100"/>
        </p:scale>
        <p:origin x="1200" y="365"/>
      </p:cViewPr>
      <p:guideLst>
        <p:guide orient="horz" pos="2161"/>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 Type="http://schemas.openxmlformats.org/officeDocument/2006/relationships/slideMaster" Target="slideMasters/slideMaster3.xml"/><Relationship Id="rId21" Type="http://schemas.openxmlformats.org/officeDocument/2006/relationships/slide" Target="slides/slide11.xml"/><Relationship Id="rId34" Type="http://schemas.openxmlformats.org/officeDocument/2006/relationships/tags" Target="tags/tag1.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theme" Target="theme/theme1.xml"/><Relationship Id="rId40" Type="http://schemas.microsoft.com/office/2016/11/relationships/changesInfo" Target="changesInfos/changesInfo1.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viewProps" Target="viewProps.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clId="Web-{92EB6F8F-C4C1-6BA1-29CD-751B4B044355}"/>
    <pc:docChg chg="modSld">
      <pc:chgData name="" userId="" providerId="" clId="Web-{92EB6F8F-C4C1-6BA1-29CD-751B4B044355}" dt="2022-11-16T00:57:55.143" v="0"/>
      <pc:docMkLst>
        <pc:docMk/>
      </pc:docMkLst>
      <pc:sldChg chg="delSp delAnim">
        <pc:chgData name="" userId="" providerId="" clId="Web-{92EB6F8F-C4C1-6BA1-29CD-751B4B044355}" dt="2022-11-16T00:57:55.143" v="0"/>
        <pc:sldMkLst>
          <pc:docMk/>
          <pc:sldMk cId="418321162" sldId="518"/>
        </pc:sldMkLst>
        <pc:spChg chg="del">
          <ac:chgData name="" userId="" providerId="" clId="Web-{92EB6F8F-C4C1-6BA1-29CD-751B4B044355}" dt="2022-11-16T00:57:55.143" v="0"/>
          <ac:spMkLst>
            <pc:docMk/>
            <pc:sldMk cId="418321162" sldId="518"/>
            <ac:spMk id="12" creationId="{49AD35DD-7B7A-440C-BE15-94A9DFC5A195}"/>
          </ac:spMkLst>
        </pc:spChg>
      </pc:sldChg>
    </pc:docChg>
  </pc:docChgLst>
  <pc:docChgLst>
    <pc:chgData name="Người dùng Khách" userId="S::urn:spo:anon#714eac6e5ec652f03db7bb2a997a6580af791f949ac4acd00e2b9a9a4f3e8d02::" providerId="AD" clId="Web-{92EB6F8F-C4C1-6BA1-29CD-751B4B044355}"/>
    <pc:docChg chg="modSld">
      <pc:chgData name="Người dùng Khách" userId="S::urn:spo:anon#714eac6e5ec652f03db7bb2a997a6580af791f949ac4acd00e2b9a9a4f3e8d02::" providerId="AD" clId="Web-{92EB6F8F-C4C1-6BA1-29CD-751B4B044355}" dt="2022-11-16T00:58:18.987" v="0"/>
      <pc:docMkLst>
        <pc:docMk/>
      </pc:docMkLst>
      <pc:sldChg chg="delSp delAnim">
        <pc:chgData name="Người dùng Khách" userId="S::urn:spo:anon#714eac6e5ec652f03db7bb2a997a6580af791f949ac4acd00e2b9a9a4f3e8d02::" providerId="AD" clId="Web-{92EB6F8F-C4C1-6BA1-29CD-751B4B044355}" dt="2022-11-16T00:58:18.987" v="0"/>
        <pc:sldMkLst>
          <pc:docMk/>
          <pc:sldMk cId="4276369977" sldId="544"/>
        </pc:sldMkLst>
        <pc:spChg chg="del">
          <ac:chgData name="Người dùng Khách" userId="S::urn:spo:anon#714eac6e5ec652f03db7bb2a997a6580af791f949ac4acd00e2b9a9a4f3e8d02::" providerId="AD" clId="Web-{92EB6F8F-C4C1-6BA1-29CD-751B4B044355}" dt="2022-11-16T00:58:18.987" v="0"/>
          <ac:spMkLst>
            <pc:docMk/>
            <pc:sldMk cId="4276369977" sldId="544"/>
            <ac:spMk id="12" creationId="{49AD35DD-7B7A-440C-BE15-94A9DFC5A195}"/>
          </ac:spMkLst>
        </pc:spChg>
      </pc:sldChg>
    </pc:docChg>
  </pc:docChgLst>
  <pc:docChgLst>
    <pc:chgData name="Người dùng Khách" userId="S::urn:spo:anon#714eac6e5ec652f03db7bb2a997a6580af791f949ac4acd00e2b9a9a4f3e8d02::" providerId="AD" clId="Web-{A68DCE3C-F511-870E-65B0-7814E8D35C8D}"/>
    <pc:docChg chg="modSld">
      <pc:chgData name="Người dùng Khách" userId="S::urn:spo:anon#714eac6e5ec652f03db7bb2a997a6580af791f949ac4acd00e2b9a9a4f3e8d02::" providerId="AD" clId="Web-{A68DCE3C-F511-870E-65B0-7814E8D35C8D}" dt="2022-11-16T01:36:19.209" v="0" actId="20577"/>
      <pc:docMkLst>
        <pc:docMk/>
      </pc:docMkLst>
      <pc:sldChg chg="modSp">
        <pc:chgData name="Người dùng Khách" userId="S::urn:spo:anon#714eac6e5ec652f03db7bb2a997a6580af791f949ac4acd00e2b9a9a4f3e8d02::" providerId="AD" clId="Web-{A68DCE3C-F511-870E-65B0-7814E8D35C8D}" dt="2022-11-16T01:36:19.209" v="0" actId="20577"/>
        <pc:sldMkLst>
          <pc:docMk/>
          <pc:sldMk cId="1898110387" sldId="554"/>
        </pc:sldMkLst>
        <pc:spChg chg="mod">
          <ac:chgData name="Người dùng Khách" userId="S::urn:spo:anon#714eac6e5ec652f03db7bb2a997a6580af791f949ac4acd00e2b9a9a4f3e8d02::" providerId="AD" clId="Web-{A68DCE3C-F511-870E-65B0-7814E8D35C8D}" dt="2022-11-16T01:36:19.209" v="0" actId="20577"/>
          <ac:spMkLst>
            <pc:docMk/>
            <pc:sldMk cId="1898110387" sldId="554"/>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12C8C0-A3D3-487B-AECC-CB6663EAE28D}" type="datetimeFigureOut">
              <a:rPr lang="zh-CN" altLang="en-US" smtClean="0"/>
              <a:t>2023/7/21</a:t>
            </a:fld>
            <a:endParaRPr lang="zh-CN" altLang="en-US"/>
          </a:p>
        </p:txBody>
      </p:sp>
      <p:sp>
        <p:nvSpPr>
          <p:cNvPr id="4" name="幻灯片图像占位符 3"/>
          <p:cNvSpPr>
            <a:spLocks noGrp="1" noRot="1" noChangeAspect="1"/>
          </p:cNvSpPr>
          <p:nvPr>
            <p:ph type="sldImg" idx="2"/>
          </p:nvPr>
        </p:nvSpPr>
        <p:spPr>
          <a:xfrm>
            <a:off x="687388" y="1143000"/>
            <a:ext cx="5483225"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49D3E0-124D-4DFF-AE99-4EA4CC201DB4}" type="slidenum">
              <a:rPr lang="zh-CN" altLang="en-US" smtClean="0"/>
              <a:t>‹#›</a:t>
            </a:fld>
            <a:endParaRPr lang="zh-CN" altLang="en-US"/>
          </a:p>
        </p:txBody>
      </p:sp>
    </p:spTree>
    <p:extLst>
      <p:ext uri="{BB962C8B-B14F-4D97-AF65-F5344CB8AC3E}">
        <p14:creationId xmlns:p14="http://schemas.microsoft.com/office/powerpoint/2010/main" val="9417776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849D3E0-124D-4DFF-AE99-4EA4CC201DB4}" type="slidenum">
              <a:rPr lang="zh-CN" altLang="en-US" smtClean="0"/>
              <a:t>1</a:t>
            </a:fld>
            <a:endParaRPr lang="zh-CN" altLang="en-US"/>
          </a:p>
        </p:txBody>
      </p:sp>
    </p:spTree>
    <p:extLst>
      <p:ext uri="{BB962C8B-B14F-4D97-AF65-F5344CB8AC3E}">
        <p14:creationId xmlns:p14="http://schemas.microsoft.com/office/powerpoint/2010/main" val="20200264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849D3E0-124D-4DFF-AE99-4EA4CC201DB4}" type="slidenum">
              <a:rPr lang="zh-CN" altLang="en-US" smtClean="0"/>
              <a:t>5</a:t>
            </a:fld>
            <a:endParaRPr lang="zh-CN" altLang="en-US"/>
          </a:p>
        </p:txBody>
      </p:sp>
    </p:spTree>
    <p:extLst>
      <p:ext uri="{BB962C8B-B14F-4D97-AF65-F5344CB8AC3E}">
        <p14:creationId xmlns:p14="http://schemas.microsoft.com/office/powerpoint/2010/main" val="35124293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6</a:t>
            </a:fld>
            <a:endParaRPr lang="zh-CN" altLang="en-US"/>
          </a:p>
        </p:txBody>
      </p:sp>
    </p:spTree>
    <p:extLst>
      <p:ext uri="{BB962C8B-B14F-4D97-AF65-F5344CB8AC3E}">
        <p14:creationId xmlns:p14="http://schemas.microsoft.com/office/powerpoint/2010/main" val="28872172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7</a:t>
            </a:fld>
            <a:endParaRPr lang="zh-CN" altLang="en-US"/>
          </a:p>
        </p:txBody>
      </p:sp>
    </p:spTree>
    <p:extLst>
      <p:ext uri="{BB962C8B-B14F-4D97-AF65-F5344CB8AC3E}">
        <p14:creationId xmlns:p14="http://schemas.microsoft.com/office/powerpoint/2010/main" val="11217525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8</a:t>
            </a:fld>
            <a:endParaRPr lang="zh-CN" altLang="en-US"/>
          </a:p>
        </p:txBody>
      </p:sp>
    </p:spTree>
    <p:extLst>
      <p:ext uri="{BB962C8B-B14F-4D97-AF65-F5344CB8AC3E}">
        <p14:creationId xmlns:p14="http://schemas.microsoft.com/office/powerpoint/2010/main" val="40979540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9</a:t>
            </a:fld>
            <a:endParaRPr lang="zh-CN" altLang="en-US"/>
          </a:p>
        </p:txBody>
      </p:sp>
    </p:spTree>
    <p:extLst>
      <p:ext uri="{BB962C8B-B14F-4D97-AF65-F5344CB8AC3E}">
        <p14:creationId xmlns:p14="http://schemas.microsoft.com/office/powerpoint/2010/main" val="7508837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13</a:t>
            </a:fld>
            <a:endParaRPr lang="zh-CN" altLang="en-US"/>
          </a:p>
        </p:txBody>
      </p:sp>
    </p:spTree>
    <p:extLst>
      <p:ext uri="{BB962C8B-B14F-4D97-AF65-F5344CB8AC3E}">
        <p14:creationId xmlns:p14="http://schemas.microsoft.com/office/powerpoint/2010/main" val="36267837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20</a:t>
            </a:fld>
            <a:endParaRPr lang="zh-CN" altLang="en-US"/>
          </a:p>
        </p:txBody>
      </p:sp>
    </p:spTree>
    <p:extLst>
      <p:ext uri="{BB962C8B-B14F-4D97-AF65-F5344CB8AC3E}">
        <p14:creationId xmlns:p14="http://schemas.microsoft.com/office/powerpoint/2010/main" val="12075795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microsoft.com/office/2007/relationships/hdphoto" Target="../media/hdphoto1.wdp"/></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microsoft.com/office/2007/relationships/hdphoto" Target="../media/hdphoto1.wdp"/></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4" Type="http://schemas.microsoft.com/office/2007/relationships/hdphoto" Target="../media/hdphoto1.wdp"/></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 Id="rId4" Type="http://schemas.microsoft.com/office/2007/relationships/hdphoto" Target="../media/hdphoto1.wdp"/></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 Id="rId4" Type="http://schemas.microsoft.com/office/2007/relationships/hdphoto" Target="../media/hdphoto1.wdp"/></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7.xml"/><Relationship Id="rId4" Type="http://schemas.microsoft.com/office/2007/relationships/hdphoto" Target="../media/hdphoto1.wdp"/></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8.xml"/><Relationship Id="rId4" Type="http://schemas.microsoft.com/office/2007/relationships/hdphoto" Target="../media/hdphoto1.wdp"/></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9.xml"/><Relationship Id="rId4" Type="http://schemas.microsoft.com/office/2007/relationships/hdphoto" Target="../media/hdphoto1.wdp"/></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3802" y="1122624"/>
            <a:ext cx="9142810" cy="2388153"/>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3802" y="3602873"/>
            <a:ext cx="9142810" cy="165614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4C4388EF-52D1-4258-9BE5-BCD010C7D4DE}" type="datetimeFigureOut">
              <a:rPr lang="zh-CN" altLang="en-US" smtClean="0"/>
              <a:t>2023/7/21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103691555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C4388EF-52D1-4258-9BE5-BCD010C7D4DE}" type="datetimeFigureOut">
              <a:rPr lang="zh-CN" altLang="en-US" smtClean="0"/>
              <a:t>2023/7/21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387377002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3764" y="365209"/>
            <a:ext cx="2628558" cy="5813184"/>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092" y="365209"/>
            <a:ext cx="7733293" cy="5813184"/>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C4388EF-52D1-4258-9BE5-BCD010C7D4DE}" type="datetimeFigureOut">
              <a:rPr lang="zh-CN" altLang="en-US" smtClean="0"/>
              <a:t>2023/7/21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129272352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21/7/2023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JM">
                <a:solidFill>
                  <a:prstClr val="white">
                    <a:lumMod val="65000"/>
                  </a:prstClr>
                </a:solidFill>
              </a:rPr>
              <a:t>WWW.DESIGNERSPARADISE.COM</a:t>
            </a:r>
            <a:endParaRPr lang="en-JM" dirty="0">
              <a:solidFill>
                <a:prstClr val="white">
                  <a:lumMod val="65000"/>
                </a:prstClr>
              </a:solidFill>
            </a:endParaRPr>
          </a:p>
        </p:txBody>
      </p:sp>
    </p:spTree>
    <p:extLst>
      <p:ext uri="{BB962C8B-B14F-4D97-AF65-F5344CB8AC3E}">
        <p14:creationId xmlns:p14="http://schemas.microsoft.com/office/powerpoint/2010/main" val="63279812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21/7/2023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r>
              <a:rPr lang="en-JM">
                <a:solidFill>
                  <a:prstClr val="white">
                    <a:lumMod val="65000"/>
                  </a:prstClr>
                </a:solidFill>
              </a:rPr>
              <a:t>xiaoer.yanj.cn</a:t>
            </a:r>
            <a:endParaRPr lang="en-JM"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p>
        </p:txBody>
      </p:sp>
    </p:spTree>
    <p:extLst>
      <p:ext uri="{BB962C8B-B14F-4D97-AF65-F5344CB8AC3E}">
        <p14:creationId xmlns:p14="http://schemas.microsoft.com/office/powerpoint/2010/main" val="8348997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Calibri"/>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JM" smtClean="0">
                <a:solidFill>
                  <a:prstClr val="black">
                    <a:tint val="75000"/>
                  </a:prstClr>
                </a:solidFill>
              </a:rPr>
              <a:pPr>
                <a:defRPr/>
              </a:pPr>
              <a:t>21/7/2023</a:t>
            </a:fld>
            <a:endParaRPr lang="en-JM" dirty="0">
              <a:solidFill>
                <a:prstClr val="black">
                  <a:tint val="75000"/>
                </a:prstClr>
              </a:solidFill>
            </a:endParaRPr>
          </a:p>
        </p:txBody>
      </p:sp>
    </p:spTree>
    <p:extLst>
      <p:ext uri="{BB962C8B-B14F-4D97-AF65-F5344CB8AC3E}">
        <p14:creationId xmlns:p14="http://schemas.microsoft.com/office/powerpoint/2010/main" val="125549709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21/7/2023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JM">
                <a:solidFill>
                  <a:prstClr val="white">
                    <a:lumMod val="65000"/>
                  </a:prstClr>
                </a:solidFill>
              </a:rPr>
              <a:t>WWW.DESIGNERSPARADISE.COM</a:t>
            </a:r>
            <a:endParaRPr lang="en-JM" dirty="0">
              <a:solidFill>
                <a:prstClr val="white">
                  <a:lumMod val="65000"/>
                </a:prstClr>
              </a:solidFill>
            </a:endParaRPr>
          </a:p>
        </p:txBody>
      </p:sp>
    </p:spTree>
    <p:extLst>
      <p:ext uri="{BB962C8B-B14F-4D97-AF65-F5344CB8AC3E}">
        <p14:creationId xmlns:p14="http://schemas.microsoft.com/office/powerpoint/2010/main" val="274645340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21/7/2023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r>
              <a:rPr lang="en-JM">
                <a:solidFill>
                  <a:prstClr val="white">
                    <a:lumMod val="65000"/>
                  </a:prstClr>
                </a:solidFill>
              </a:rPr>
              <a:t>xiaoer.yanj.cn</a:t>
            </a:r>
            <a:endParaRPr lang="en-JM"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p>
        </p:txBody>
      </p:sp>
    </p:spTree>
    <p:extLst>
      <p:ext uri="{BB962C8B-B14F-4D97-AF65-F5344CB8AC3E}">
        <p14:creationId xmlns:p14="http://schemas.microsoft.com/office/powerpoint/2010/main" val="217096221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Calibri"/>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JM" smtClean="0">
                <a:solidFill>
                  <a:prstClr val="black">
                    <a:tint val="75000"/>
                  </a:prstClr>
                </a:solidFill>
              </a:rPr>
              <a:pPr>
                <a:defRPr/>
              </a:pPr>
              <a:t>21/7/2023</a:t>
            </a:fld>
            <a:endParaRPr lang="en-JM" dirty="0">
              <a:solidFill>
                <a:prstClr val="black">
                  <a:tint val="75000"/>
                </a:prstClr>
              </a:solidFill>
            </a:endParaRPr>
          </a:p>
        </p:txBody>
      </p:sp>
    </p:spTree>
    <p:extLst>
      <p:ext uri="{BB962C8B-B14F-4D97-AF65-F5344CB8AC3E}">
        <p14:creationId xmlns:p14="http://schemas.microsoft.com/office/powerpoint/2010/main" val="271816841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21/7/2023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JM">
                <a:solidFill>
                  <a:prstClr val="white">
                    <a:lumMod val="65000"/>
                  </a:prstClr>
                </a:solidFill>
              </a:rPr>
              <a:t>WWW.DESIGNERSPARADISE.COM</a:t>
            </a:r>
            <a:endParaRPr lang="en-JM" dirty="0">
              <a:solidFill>
                <a:prstClr val="white">
                  <a:lumMod val="65000"/>
                </a:prstClr>
              </a:solidFill>
            </a:endParaRPr>
          </a:p>
        </p:txBody>
      </p:sp>
    </p:spTree>
    <p:extLst>
      <p:ext uri="{BB962C8B-B14F-4D97-AF65-F5344CB8AC3E}">
        <p14:creationId xmlns:p14="http://schemas.microsoft.com/office/powerpoint/2010/main" val="292893292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21/7/2023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r>
              <a:rPr lang="en-JM">
                <a:solidFill>
                  <a:prstClr val="white">
                    <a:lumMod val="65000"/>
                  </a:prstClr>
                </a:solidFill>
              </a:rPr>
              <a:t>xiaoer.yanj.cn</a:t>
            </a:r>
            <a:endParaRPr lang="en-JM"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p>
        </p:txBody>
      </p:sp>
    </p:spTree>
    <p:extLst>
      <p:ext uri="{BB962C8B-B14F-4D97-AF65-F5344CB8AC3E}">
        <p14:creationId xmlns:p14="http://schemas.microsoft.com/office/powerpoint/2010/main" val="169790793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C4388EF-52D1-4258-9BE5-BCD010C7D4DE}" type="datetimeFigureOut">
              <a:rPr lang="zh-CN" altLang="en-US" smtClean="0"/>
              <a:t>2023/7/21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18756786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Calibri"/>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JM" smtClean="0">
                <a:solidFill>
                  <a:prstClr val="black">
                    <a:tint val="75000"/>
                  </a:prstClr>
                </a:solidFill>
              </a:rPr>
              <a:pPr>
                <a:defRPr/>
              </a:pPr>
              <a:t>21/7/2023</a:t>
            </a:fld>
            <a:endParaRPr lang="en-JM" dirty="0">
              <a:solidFill>
                <a:prstClr val="black">
                  <a:tint val="75000"/>
                </a:prstClr>
              </a:solidFill>
            </a:endParaRPr>
          </a:p>
        </p:txBody>
      </p:sp>
    </p:spTree>
    <p:extLst>
      <p:ext uri="{BB962C8B-B14F-4D97-AF65-F5344CB8AC3E}">
        <p14:creationId xmlns:p14="http://schemas.microsoft.com/office/powerpoint/2010/main" val="221473814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21/7/2023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JM">
                <a:solidFill>
                  <a:prstClr val="white">
                    <a:lumMod val="65000"/>
                  </a:prstClr>
                </a:solidFill>
              </a:rPr>
              <a:t>WWW.DESIGNERSPARADISE.COM</a:t>
            </a:r>
            <a:endParaRPr lang="en-JM" dirty="0">
              <a:solidFill>
                <a:prstClr val="white">
                  <a:lumMod val="65000"/>
                </a:prstClr>
              </a:solidFill>
            </a:endParaRPr>
          </a:p>
        </p:txBody>
      </p:sp>
    </p:spTree>
    <p:extLst>
      <p:ext uri="{BB962C8B-B14F-4D97-AF65-F5344CB8AC3E}">
        <p14:creationId xmlns:p14="http://schemas.microsoft.com/office/powerpoint/2010/main" val="29030393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21/7/2023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r>
              <a:rPr lang="en-JM">
                <a:solidFill>
                  <a:prstClr val="white">
                    <a:lumMod val="65000"/>
                  </a:prstClr>
                </a:solidFill>
              </a:rPr>
              <a:t>xiaoer.yanj.cn</a:t>
            </a:r>
            <a:endParaRPr lang="en-JM"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p>
        </p:txBody>
      </p:sp>
    </p:spTree>
    <p:extLst>
      <p:ext uri="{BB962C8B-B14F-4D97-AF65-F5344CB8AC3E}">
        <p14:creationId xmlns:p14="http://schemas.microsoft.com/office/powerpoint/2010/main" val="294530284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Calibri"/>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JM" smtClean="0">
                <a:solidFill>
                  <a:prstClr val="black">
                    <a:tint val="75000"/>
                  </a:prstClr>
                </a:solidFill>
              </a:rPr>
              <a:pPr>
                <a:defRPr/>
              </a:pPr>
              <a:t>21/7/2023</a:t>
            </a:fld>
            <a:endParaRPr lang="en-JM" dirty="0">
              <a:solidFill>
                <a:prstClr val="black">
                  <a:tint val="75000"/>
                </a:prstClr>
              </a:solidFill>
            </a:endParaRPr>
          </a:p>
        </p:txBody>
      </p:sp>
    </p:spTree>
    <p:extLst>
      <p:ext uri="{BB962C8B-B14F-4D97-AF65-F5344CB8AC3E}">
        <p14:creationId xmlns:p14="http://schemas.microsoft.com/office/powerpoint/2010/main" val="416299073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21/7/2023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JM">
                <a:solidFill>
                  <a:prstClr val="white">
                    <a:lumMod val="65000"/>
                  </a:prstClr>
                </a:solidFill>
              </a:rPr>
              <a:t>WWW.DESIGNERSPARADISE.COM</a:t>
            </a:r>
            <a:endParaRPr lang="en-JM" dirty="0">
              <a:solidFill>
                <a:prstClr val="white">
                  <a:lumMod val="65000"/>
                </a:prstClr>
              </a:solidFill>
            </a:endParaRPr>
          </a:p>
        </p:txBody>
      </p:sp>
    </p:spTree>
    <p:extLst>
      <p:ext uri="{BB962C8B-B14F-4D97-AF65-F5344CB8AC3E}">
        <p14:creationId xmlns:p14="http://schemas.microsoft.com/office/powerpoint/2010/main" val="273729221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21/7/2023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r>
              <a:rPr lang="en-JM">
                <a:solidFill>
                  <a:prstClr val="white">
                    <a:lumMod val="65000"/>
                  </a:prstClr>
                </a:solidFill>
              </a:rPr>
              <a:t>xiaoer.yanj.cn</a:t>
            </a:r>
            <a:endParaRPr lang="en-JM"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p>
        </p:txBody>
      </p:sp>
    </p:spTree>
    <p:extLst>
      <p:ext uri="{BB962C8B-B14F-4D97-AF65-F5344CB8AC3E}">
        <p14:creationId xmlns:p14="http://schemas.microsoft.com/office/powerpoint/2010/main" val="117412414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Calibri"/>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JM" smtClean="0">
                <a:solidFill>
                  <a:prstClr val="black">
                    <a:tint val="75000"/>
                  </a:prstClr>
                </a:solidFill>
              </a:rPr>
              <a:pPr>
                <a:defRPr/>
              </a:pPr>
              <a:t>21/7/2023</a:t>
            </a:fld>
            <a:endParaRPr lang="en-JM" dirty="0">
              <a:solidFill>
                <a:prstClr val="black">
                  <a:tint val="75000"/>
                </a:prstClr>
              </a:solidFill>
            </a:endParaRPr>
          </a:p>
        </p:txBody>
      </p:sp>
    </p:spTree>
    <p:extLst>
      <p:ext uri="{BB962C8B-B14F-4D97-AF65-F5344CB8AC3E}">
        <p14:creationId xmlns:p14="http://schemas.microsoft.com/office/powerpoint/2010/main" val="211847426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21/7/2023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JM">
                <a:solidFill>
                  <a:prstClr val="white">
                    <a:lumMod val="65000"/>
                  </a:prstClr>
                </a:solidFill>
              </a:rPr>
              <a:t>WWW.DESIGNERSPARADISE.COM</a:t>
            </a:r>
            <a:endParaRPr lang="en-JM" dirty="0">
              <a:solidFill>
                <a:prstClr val="white">
                  <a:lumMod val="65000"/>
                </a:prstClr>
              </a:solidFill>
            </a:endParaRPr>
          </a:p>
        </p:txBody>
      </p:sp>
    </p:spTree>
    <p:extLst>
      <p:ext uri="{BB962C8B-B14F-4D97-AF65-F5344CB8AC3E}">
        <p14:creationId xmlns:p14="http://schemas.microsoft.com/office/powerpoint/2010/main" val="294694441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21/7/2023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r>
              <a:rPr lang="en-JM">
                <a:solidFill>
                  <a:prstClr val="white">
                    <a:lumMod val="65000"/>
                  </a:prstClr>
                </a:solidFill>
              </a:rPr>
              <a:t>xiaoer.yanj.cn</a:t>
            </a:r>
            <a:endParaRPr lang="en-JM"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p>
        </p:txBody>
      </p:sp>
    </p:spTree>
    <p:extLst>
      <p:ext uri="{BB962C8B-B14F-4D97-AF65-F5344CB8AC3E}">
        <p14:creationId xmlns:p14="http://schemas.microsoft.com/office/powerpoint/2010/main" val="150274702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hf hd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Calibri"/>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JM" smtClean="0">
                <a:solidFill>
                  <a:prstClr val="black">
                    <a:tint val="75000"/>
                  </a:prstClr>
                </a:solidFill>
              </a:rPr>
              <a:pPr>
                <a:defRPr/>
              </a:pPr>
              <a:t>21/7/2023</a:t>
            </a:fld>
            <a:endParaRPr lang="en-JM" dirty="0">
              <a:solidFill>
                <a:prstClr val="black">
                  <a:tint val="75000"/>
                </a:prstClr>
              </a:solidFill>
            </a:endParaRPr>
          </a:p>
        </p:txBody>
      </p:sp>
    </p:spTree>
    <p:extLst>
      <p:ext uri="{BB962C8B-B14F-4D97-AF65-F5344CB8AC3E}">
        <p14:creationId xmlns:p14="http://schemas.microsoft.com/office/powerpoint/2010/main" val="338015155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743" y="1710135"/>
            <a:ext cx="10514231" cy="2853398"/>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743" y="4590527"/>
            <a:ext cx="10514231" cy="1500534"/>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4C4388EF-52D1-4258-9BE5-BCD010C7D4DE}" type="datetimeFigureOut">
              <a:rPr lang="zh-CN" altLang="en-US" smtClean="0"/>
              <a:t>2023/7/21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356826197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21/7/2023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JM">
                <a:solidFill>
                  <a:prstClr val="white">
                    <a:lumMod val="65000"/>
                  </a:prstClr>
                </a:solidFill>
              </a:rPr>
              <a:t>WWW.DESIGNERSPARADISE.COM</a:t>
            </a:r>
            <a:endParaRPr lang="en-JM" dirty="0">
              <a:solidFill>
                <a:prstClr val="white">
                  <a:lumMod val="65000"/>
                </a:prstClr>
              </a:solidFill>
            </a:endParaRPr>
          </a:p>
        </p:txBody>
      </p:sp>
    </p:spTree>
    <p:extLst>
      <p:ext uri="{BB962C8B-B14F-4D97-AF65-F5344CB8AC3E}">
        <p14:creationId xmlns:p14="http://schemas.microsoft.com/office/powerpoint/2010/main" val="352129409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21/7/2023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r>
              <a:rPr lang="en-JM">
                <a:solidFill>
                  <a:prstClr val="white">
                    <a:lumMod val="65000"/>
                  </a:prstClr>
                </a:solidFill>
              </a:rPr>
              <a:t>xiaoer.yanj.cn</a:t>
            </a:r>
            <a:endParaRPr lang="en-JM"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p>
        </p:txBody>
      </p:sp>
    </p:spTree>
    <p:extLst>
      <p:ext uri="{BB962C8B-B14F-4D97-AF65-F5344CB8AC3E}">
        <p14:creationId xmlns:p14="http://schemas.microsoft.com/office/powerpoint/2010/main" val="21816382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Calibri"/>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JM" smtClean="0">
                <a:solidFill>
                  <a:prstClr val="black">
                    <a:tint val="75000"/>
                  </a:prstClr>
                </a:solidFill>
              </a:rPr>
              <a:pPr>
                <a:defRPr/>
              </a:pPr>
              <a:t>21/7/2023</a:t>
            </a:fld>
            <a:endParaRPr lang="en-JM" dirty="0">
              <a:solidFill>
                <a:prstClr val="black">
                  <a:tint val="75000"/>
                </a:prstClr>
              </a:solidFill>
            </a:endParaRPr>
          </a:p>
        </p:txBody>
      </p:sp>
    </p:spTree>
    <p:extLst>
      <p:ext uri="{BB962C8B-B14F-4D97-AF65-F5344CB8AC3E}">
        <p14:creationId xmlns:p14="http://schemas.microsoft.com/office/powerpoint/2010/main" val="293213621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21/7/2023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JM">
                <a:solidFill>
                  <a:prstClr val="white">
                    <a:lumMod val="65000"/>
                  </a:prstClr>
                </a:solidFill>
              </a:rPr>
              <a:t>WWW.DESIGNERSPARADISE.COM</a:t>
            </a:r>
            <a:endParaRPr lang="en-JM" dirty="0">
              <a:solidFill>
                <a:prstClr val="white">
                  <a:lumMod val="65000"/>
                </a:prstClr>
              </a:solidFill>
            </a:endParaRPr>
          </a:p>
        </p:txBody>
      </p:sp>
    </p:spTree>
    <p:extLst>
      <p:ext uri="{BB962C8B-B14F-4D97-AF65-F5344CB8AC3E}">
        <p14:creationId xmlns:p14="http://schemas.microsoft.com/office/powerpoint/2010/main" val="196395071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21/7/2023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r>
              <a:rPr lang="en-JM">
                <a:solidFill>
                  <a:prstClr val="white">
                    <a:lumMod val="65000"/>
                  </a:prstClr>
                </a:solidFill>
              </a:rPr>
              <a:t>xiaoer.yanj.cn</a:t>
            </a:r>
            <a:endParaRPr lang="en-JM"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p>
        </p:txBody>
      </p:sp>
    </p:spTree>
    <p:extLst>
      <p:ext uri="{BB962C8B-B14F-4D97-AF65-F5344CB8AC3E}">
        <p14:creationId xmlns:p14="http://schemas.microsoft.com/office/powerpoint/2010/main" val="355202690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hf hd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Calibri"/>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JM" smtClean="0">
                <a:solidFill>
                  <a:prstClr val="black">
                    <a:tint val="75000"/>
                  </a:prstClr>
                </a:solidFill>
              </a:rPr>
              <a:pPr>
                <a:defRPr/>
              </a:pPr>
              <a:t>21/7/2023</a:t>
            </a:fld>
            <a:endParaRPr lang="en-JM" dirty="0">
              <a:solidFill>
                <a:prstClr val="black">
                  <a:tint val="75000"/>
                </a:prstClr>
              </a:solidFill>
            </a:endParaRPr>
          </a:p>
        </p:txBody>
      </p:sp>
    </p:spTree>
    <p:extLst>
      <p:ext uri="{BB962C8B-B14F-4D97-AF65-F5344CB8AC3E}">
        <p14:creationId xmlns:p14="http://schemas.microsoft.com/office/powerpoint/2010/main" val="191592569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282" y="2130922"/>
            <a:ext cx="10361851" cy="1470365"/>
          </a:xfrm>
        </p:spPr>
        <p:txBody>
          <a:bodyPr/>
          <a:lstStyle/>
          <a:p>
            <a:r>
              <a:rPr lang="en-US"/>
              <a:t>Click to edit Master title style</a:t>
            </a:r>
          </a:p>
        </p:txBody>
      </p:sp>
      <p:sp>
        <p:nvSpPr>
          <p:cNvPr id="3" name="Subtitle 2"/>
          <p:cNvSpPr>
            <a:spLocks noGrp="1"/>
          </p:cNvSpPr>
          <p:nvPr>
            <p:ph type="subTitle" idx="1"/>
          </p:nvPr>
        </p:nvSpPr>
        <p:spPr>
          <a:xfrm>
            <a:off x="1828563" y="3887100"/>
            <a:ext cx="8533289" cy="1753006"/>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fld id="{406E9206-D2D6-4057-92D4-39C87A03E66D}" type="datetime1">
              <a:rPr lang="en-US" altLang="zh-CN" smtClean="0">
                <a:solidFill>
                  <a:prstClr val="black">
                    <a:tint val="75000"/>
                  </a:prstClr>
                </a:solidFill>
              </a:rPr>
              <a:pPr>
                <a:defRPr/>
              </a:pPr>
              <a:t>7/21/2023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58962629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C052E9E1-D97D-4C90-BB96-FA1ED58B786F}" type="datetime1">
              <a:rPr lang="en-US" altLang="zh-CN" smtClean="0">
                <a:solidFill>
                  <a:prstClr val="black">
                    <a:tint val="75000"/>
                  </a:prstClr>
                </a:solidFill>
              </a:rPr>
              <a:pPr>
                <a:defRPr/>
              </a:pPr>
              <a:t>7/21/2023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91156281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2960" y="4407923"/>
            <a:ext cx="10361851" cy="1362390"/>
          </a:xfrm>
        </p:spPr>
        <p:txBody>
          <a:bodyPr anchor="t"/>
          <a:lstStyle>
            <a:lvl1pPr algn="l">
              <a:defRPr sz="5400" b="1" cap="all"/>
            </a:lvl1pPr>
          </a:lstStyle>
          <a:p>
            <a:r>
              <a:rPr lang="en-US"/>
              <a:t>Click to edit Master title style</a:t>
            </a:r>
          </a:p>
        </p:txBody>
      </p:sp>
      <p:sp>
        <p:nvSpPr>
          <p:cNvPr id="3" name="Text Placeholder 2"/>
          <p:cNvSpPr>
            <a:spLocks noGrp="1"/>
          </p:cNvSpPr>
          <p:nvPr>
            <p:ph type="body" idx="1"/>
          </p:nvPr>
        </p:nvSpPr>
        <p:spPr>
          <a:xfrm>
            <a:off x="962960" y="2907387"/>
            <a:ext cx="10361851" cy="1500534"/>
          </a:xfrm>
        </p:spPr>
        <p:txBody>
          <a:bodyPr anchor="b"/>
          <a:lstStyle>
            <a:lvl1pPr marL="0" indent="0">
              <a:buNone/>
              <a:defRPr sz="2700">
                <a:solidFill>
                  <a:schemeClr val="tx1">
                    <a:tint val="75000"/>
                  </a:schemeClr>
                </a:solidFill>
              </a:defRPr>
            </a:lvl1pPr>
            <a:lvl2pPr marL="609585" indent="0">
              <a:buNone/>
              <a:defRPr sz="2400">
                <a:solidFill>
                  <a:schemeClr val="tx1">
                    <a:tint val="75000"/>
                  </a:schemeClr>
                </a:solidFill>
              </a:defRPr>
            </a:lvl2pPr>
            <a:lvl3pPr marL="1219170" indent="0">
              <a:buNone/>
              <a:defRPr sz="2200">
                <a:solidFill>
                  <a:schemeClr val="tx1">
                    <a:tint val="75000"/>
                  </a:schemeClr>
                </a:solidFill>
              </a:defRPr>
            </a:lvl3pPr>
            <a:lvl4pPr marL="1828754" indent="0">
              <a:buNone/>
              <a:defRPr sz="1900">
                <a:solidFill>
                  <a:schemeClr val="tx1">
                    <a:tint val="75000"/>
                  </a:schemeClr>
                </a:solidFill>
              </a:defRPr>
            </a:lvl4pPr>
            <a:lvl5pPr marL="2438339" indent="0">
              <a:buNone/>
              <a:defRPr sz="1900">
                <a:solidFill>
                  <a:schemeClr val="tx1">
                    <a:tint val="75000"/>
                  </a:schemeClr>
                </a:solidFill>
              </a:defRPr>
            </a:lvl5pPr>
            <a:lvl6pPr marL="3047924" indent="0">
              <a:buNone/>
              <a:defRPr sz="1900">
                <a:solidFill>
                  <a:schemeClr val="tx1">
                    <a:tint val="75000"/>
                  </a:schemeClr>
                </a:solidFill>
              </a:defRPr>
            </a:lvl6pPr>
            <a:lvl7pPr marL="3657509" indent="0">
              <a:buNone/>
              <a:defRPr sz="1900">
                <a:solidFill>
                  <a:schemeClr val="tx1">
                    <a:tint val="75000"/>
                  </a:schemeClr>
                </a:solidFill>
              </a:defRPr>
            </a:lvl7pPr>
            <a:lvl8pPr marL="4267093" indent="0">
              <a:buNone/>
              <a:defRPr sz="1900">
                <a:solidFill>
                  <a:schemeClr val="tx1">
                    <a:tint val="75000"/>
                  </a:schemeClr>
                </a:solidFill>
              </a:defRPr>
            </a:lvl8pPr>
            <a:lvl9pPr marL="4876678" indent="0">
              <a:buNone/>
              <a:defRPr sz="1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814779EE-1E16-4CC5-A459-C716090F6017}" type="datetime1">
              <a:rPr lang="en-US" altLang="zh-CN" smtClean="0">
                <a:solidFill>
                  <a:prstClr val="black">
                    <a:tint val="75000"/>
                  </a:prstClr>
                </a:solidFill>
              </a:rPr>
              <a:pPr>
                <a:defRPr/>
              </a:pPr>
              <a:t>7/21/2023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65157008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522" y="1600572"/>
            <a:ext cx="5384099" cy="4527011"/>
          </a:xfrm>
        </p:spPr>
        <p:txBody>
          <a:bodyPr/>
          <a:lstStyle>
            <a:lvl1pPr>
              <a:defRPr sz="38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6794" y="1600572"/>
            <a:ext cx="5384099" cy="4527011"/>
          </a:xfrm>
        </p:spPr>
        <p:txBody>
          <a:bodyPr/>
          <a:lstStyle>
            <a:lvl1pPr>
              <a:defRPr sz="38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fld id="{A3311C9F-D64E-4824-A709-CF61DE4E0BDD}" type="datetime1">
              <a:rPr lang="en-US" altLang="zh-CN" smtClean="0">
                <a:solidFill>
                  <a:prstClr val="black">
                    <a:tint val="75000"/>
                  </a:prstClr>
                </a:solidFill>
              </a:rPr>
              <a:pPr>
                <a:defRPr/>
              </a:pPr>
              <a:t>7/21/2023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6966149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091" y="1826048"/>
            <a:ext cx="5180926" cy="4352346"/>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1396" y="1826048"/>
            <a:ext cx="5180926" cy="4352346"/>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C4388EF-52D1-4258-9BE5-BCD010C7D4DE}" type="datetimeFigureOut">
              <a:rPr lang="zh-CN" altLang="en-US" smtClean="0"/>
              <a:t>2023/7/21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82890231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522" y="1535469"/>
            <a:ext cx="5386216" cy="639911"/>
          </a:xfrm>
        </p:spPr>
        <p:txBody>
          <a:bodyPr anchor="b"/>
          <a:lstStyle>
            <a:lvl1pPr marL="0" indent="0">
              <a:buNone/>
              <a:defRPr sz="3200" b="1"/>
            </a:lvl1pPr>
            <a:lvl2pPr marL="609585" indent="0">
              <a:buNone/>
              <a:defRPr sz="2700" b="1"/>
            </a:lvl2pPr>
            <a:lvl3pPr marL="1219170" indent="0">
              <a:buNone/>
              <a:defRPr sz="2400" b="1"/>
            </a:lvl3pPr>
            <a:lvl4pPr marL="1828754" indent="0">
              <a:buNone/>
              <a:defRPr sz="2200" b="1"/>
            </a:lvl4pPr>
            <a:lvl5pPr marL="2438339" indent="0">
              <a:buNone/>
              <a:defRPr sz="2200" b="1"/>
            </a:lvl5pPr>
            <a:lvl6pPr marL="3047924" indent="0">
              <a:buNone/>
              <a:defRPr sz="2200" b="1"/>
            </a:lvl6pPr>
            <a:lvl7pPr marL="3657509" indent="0">
              <a:buNone/>
              <a:defRPr sz="2200" b="1"/>
            </a:lvl7pPr>
            <a:lvl8pPr marL="4267093" indent="0">
              <a:buNone/>
              <a:defRPr sz="2200" b="1"/>
            </a:lvl8pPr>
            <a:lvl9pPr marL="4876678" indent="0">
              <a:buNone/>
              <a:defRPr sz="2200" b="1"/>
            </a:lvl9pPr>
          </a:lstStyle>
          <a:p>
            <a:pPr lvl="0"/>
            <a:r>
              <a:rPr lang="en-US"/>
              <a:t>Click to edit Master text styles</a:t>
            </a:r>
          </a:p>
        </p:txBody>
      </p:sp>
      <p:sp>
        <p:nvSpPr>
          <p:cNvPr id="4" name="Content Placeholder 3"/>
          <p:cNvSpPr>
            <a:spLocks noGrp="1"/>
          </p:cNvSpPr>
          <p:nvPr>
            <p:ph sz="half" idx="2"/>
          </p:nvPr>
        </p:nvSpPr>
        <p:spPr>
          <a:xfrm>
            <a:off x="609522" y="2175380"/>
            <a:ext cx="5386216" cy="3952203"/>
          </a:xfrm>
        </p:spPr>
        <p:txBody>
          <a:bodyPr/>
          <a:lstStyle>
            <a:lvl1pPr>
              <a:defRPr sz="3200"/>
            </a:lvl1pPr>
            <a:lvl2pPr>
              <a:defRPr sz="2700"/>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567" y="1535469"/>
            <a:ext cx="5388332" cy="639911"/>
          </a:xfrm>
        </p:spPr>
        <p:txBody>
          <a:bodyPr anchor="b"/>
          <a:lstStyle>
            <a:lvl1pPr marL="0" indent="0">
              <a:buNone/>
              <a:defRPr sz="3200" b="1"/>
            </a:lvl1pPr>
            <a:lvl2pPr marL="609585" indent="0">
              <a:buNone/>
              <a:defRPr sz="2700" b="1"/>
            </a:lvl2pPr>
            <a:lvl3pPr marL="1219170" indent="0">
              <a:buNone/>
              <a:defRPr sz="2400" b="1"/>
            </a:lvl3pPr>
            <a:lvl4pPr marL="1828754" indent="0">
              <a:buNone/>
              <a:defRPr sz="2200" b="1"/>
            </a:lvl4pPr>
            <a:lvl5pPr marL="2438339" indent="0">
              <a:buNone/>
              <a:defRPr sz="2200" b="1"/>
            </a:lvl5pPr>
            <a:lvl6pPr marL="3047924" indent="0">
              <a:buNone/>
              <a:defRPr sz="2200" b="1"/>
            </a:lvl6pPr>
            <a:lvl7pPr marL="3657509" indent="0">
              <a:buNone/>
              <a:defRPr sz="2200" b="1"/>
            </a:lvl7pPr>
            <a:lvl8pPr marL="4267093" indent="0">
              <a:buNone/>
              <a:defRPr sz="2200" b="1"/>
            </a:lvl8pPr>
            <a:lvl9pPr marL="4876678" indent="0">
              <a:buNone/>
              <a:defRPr sz="2200" b="1"/>
            </a:lvl9pPr>
          </a:lstStyle>
          <a:p>
            <a:pPr lvl="0"/>
            <a:r>
              <a:rPr lang="en-US"/>
              <a:t>Click to edit Master text styles</a:t>
            </a:r>
          </a:p>
        </p:txBody>
      </p:sp>
      <p:sp>
        <p:nvSpPr>
          <p:cNvPr id="6" name="Content Placeholder 5"/>
          <p:cNvSpPr>
            <a:spLocks noGrp="1"/>
          </p:cNvSpPr>
          <p:nvPr>
            <p:ph sz="quarter" idx="4"/>
          </p:nvPr>
        </p:nvSpPr>
        <p:spPr>
          <a:xfrm>
            <a:off x="6192567" y="2175380"/>
            <a:ext cx="5388332" cy="3952203"/>
          </a:xfrm>
        </p:spPr>
        <p:txBody>
          <a:bodyPr/>
          <a:lstStyle>
            <a:lvl1pPr>
              <a:defRPr sz="3200"/>
            </a:lvl1pPr>
            <a:lvl2pPr>
              <a:defRPr sz="2700"/>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fld id="{0A4318BD-B3C6-4D4B-B871-C29490A2E55A}" type="datetime1">
              <a:rPr lang="en-US" altLang="zh-CN" smtClean="0">
                <a:solidFill>
                  <a:prstClr val="black">
                    <a:tint val="75000"/>
                  </a:prstClr>
                </a:solidFill>
              </a:rPr>
              <a:pPr>
                <a:defRPr/>
              </a:pPr>
              <a:t>7/21/2023</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54941432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fld id="{E14CAFC4-799C-4CDE-B92B-8C262F06CF3E}" type="datetime1">
              <a:rPr lang="en-US" altLang="zh-CN" smtClean="0">
                <a:solidFill>
                  <a:prstClr val="black">
                    <a:tint val="75000"/>
                  </a:prstClr>
                </a:solidFill>
              </a:rPr>
              <a:pPr>
                <a:defRPr/>
              </a:pPr>
              <a:t>7/21/2023</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8401174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圆角矩形 4"/>
          <p:cNvSpPr/>
          <p:nvPr userDrawn="1"/>
        </p:nvSpPr>
        <p:spPr>
          <a:xfrm>
            <a:off x="1139485" y="1031497"/>
            <a:ext cx="9911444" cy="42900"/>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Calibri"/>
              <a:ea typeface="微软雅黑" panose="020B0503020204020204" pitchFamily="34" charset="-122"/>
              <a:cs typeface="+mn-cs"/>
            </a:endParaRPr>
          </a:p>
        </p:txBody>
      </p:sp>
      <p:sp>
        <p:nvSpPr>
          <p:cNvPr id="6" name="圆角矩形 5"/>
          <p:cNvSpPr/>
          <p:nvPr userDrawn="1"/>
        </p:nvSpPr>
        <p:spPr>
          <a:xfrm>
            <a:off x="5899289" y="6453393"/>
            <a:ext cx="391838" cy="22015"/>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Calibri"/>
              <a:ea typeface="微软雅黑" panose="020B0503020204020204" pitchFamily="34" charset="-122"/>
              <a:cs typeface="+mn-cs"/>
            </a:endParaRPr>
          </a:p>
        </p:txBody>
      </p:sp>
      <p:sp>
        <p:nvSpPr>
          <p:cNvPr id="7" name="日期占位符 6"/>
          <p:cNvSpPr>
            <a:spLocks noGrp="1"/>
          </p:cNvSpPr>
          <p:nvPr>
            <p:ph type="dt" sz="half" idx="10"/>
          </p:nvPr>
        </p:nvSpPr>
        <p:spPr/>
        <p:txBody>
          <a:bodyPr/>
          <a:lstStyle/>
          <a:p>
            <a:pPr>
              <a:defRPr/>
            </a:pPr>
            <a:fld id="{3E729073-8FFE-4F18-B513-07581FC6638E}" type="datetime1">
              <a:rPr lang="en-US" altLang="zh-CN" smtClean="0">
                <a:solidFill>
                  <a:prstClr val="black">
                    <a:tint val="75000"/>
                  </a:prstClr>
                </a:solidFill>
              </a:rPr>
              <a:pPr>
                <a:defRPr/>
              </a:pPr>
              <a:t>7/21/2023</a:t>
            </a:fld>
            <a:endParaRPr lang="en-US" dirty="0">
              <a:solidFill>
                <a:prstClr val="black">
                  <a:tint val="75000"/>
                </a:prstClr>
              </a:solidFill>
            </a:endParaRPr>
          </a:p>
        </p:txBody>
      </p:sp>
      <p:sp>
        <p:nvSpPr>
          <p:cNvPr id="9" name="灯片编号占位符 8"/>
          <p:cNvSpPr>
            <a:spLocks noGrp="1"/>
          </p:cNvSpPr>
          <p:nvPr>
            <p:ph type="sldNum" sz="quarter" idx="12"/>
          </p:nvPr>
        </p:nvSpPr>
        <p:spPr>
          <a:xfrm>
            <a:off x="4672992" y="6397708"/>
            <a:ext cx="2844430" cy="365210"/>
          </a:xfrm>
        </p:spPr>
        <p:txBody>
          <a:bodyPr/>
          <a:lstStyle>
            <a:lvl1pPr algn="ctr">
              <a:defRPr>
                <a:latin typeface="ITC Avant Garde Std Bk" panose="020B0502020202020204" pitchFamily="34" charset="0"/>
              </a:defRPr>
            </a:lvl1p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69688743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532150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24" y="273113"/>
            <a:ext cx="4010562" cy="1162320"/>
          </a:xfrm>
        </p:spPr>
        <p:txBody>
          <a:bodyPr anchor="b"/>
          <a:lstStyle>
            <a:lvl1pPr algn="l">
              <a:defRPr sz="2700" b="1"/>
            </a:lvl1pPr>
          </a:lstStyle>
          <a:p>
            <a:r>
              <a:rPr lang="en-US"/>
              <a:t>Click to edit Master title style</a:t>
            </a:r>
          </a:p>
        </p:txBody>
      </p:sp>
      <p:sp>
        <p:nvSpPr>
          <p:cNvPr id="3" name="Content Placeholder 2"/>
          <p:cNvSpPr>
            <a:spLocks noGrp="1"/>
          </p:cNvSpPr>
          <p:nvPr>
            <p:ph idx="1"/>
          </p:nvPr>
        </p:nvSpPr>
        <p:spPr>
          <a:xfrm>
            <a:off x="4766113" y="273117"/>
            <a:ext cx="6814780" cy="5854468"/>
          </a:xfrm>
        </p:spPr>
        <p:txBody>
          <a:bodyPr/>
          <a:lstStyle>
            <a:lvl1pPr>
              <a:defRPr sz="4300"/>
            </a:lvl1pPr>
            <a:lvl2pPr>
              <a:defRPr sz="3800"/>
            </a:lvl2pPr>
            <a:lvl3pPr>
              <a:defRPr sz="320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524" y="1435437"/>
            <a:ext cx="4010562" cy="4692149"/>
          </a:xfrm>
        </p:spPr>
        <p:txBody>
          <a:bodyPr/>
          <a:lstStyle>
            <a:lvl1pPr marL="0" indent="0">
              <a:buNone/>
              <a:defRPr sz="1900"/>
            </a:lvl1pPr>
            <a:lvl2pPr marL="609585" indent="0">
              <a:buNone/>
              <a:defRPr sz="1600"/>
            </a:lvl2pPr>
            <a:lvl3pPr marL="1219170" indent="0">
              <a:buNone/>
              <a:defRPr sz="1400"/>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43C7FCF6-76BD-4495-B08F-4C059D2BA31F}" type="datetime1">
              <a:rPr lang="en-US" altLang="zh-CN" smtClean="0">
                <a:solidFill>
                  <a:prstClr val="black">
                    <a:tint val="75000"/>
                  </a:prstClr>
                </a:solidFill>
              </a:rPr>
              <a:pPr>
                <a:defRPr/>
              </a:pPr>
              <a:t>7/21/2023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97129334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406" y="4801714"/>
            <a:ext cx="7314248" cy="566870"/>
          </a:xfrm>
        </p:spPr>
        <p:txBody>
          <a:bodyPr anchor="b"/>
          <a:lstStyle>
            <a:lvl1pPr algn="l">
              <a:defRPr sz="2700" b="1"/>
            </a:lvl1pPr>
          </a:lstStyle>
          <a:p>
            <a:r>
              <a:rPr lang="en-US"/>
              <a:t>Click to edit Master title style</a:t>
            </a:r>
          </a:p>
        </p:txBody>
      </p:sp>
      <p:sp>
        <p:nvSpPr>
          <p:cNvPr id="3" name="Picture Placeholder 2"/>
          <p:cNvSpPr>
            <a:spLocks noGrp="1"/>
          </p:cNvSpPr>
          <p:nvPr>
            <p:ph type="pic" idx="1"/>
          </p:nvPr>
        </p:nvSpPr>
        <p:spPr>
          <a:xfrm>
            <a:off x="2389406" y="612918"/>
            <a:ext cx="7314248" cy="4115753"/>
          </a:xfrm>
        </p:spPr>
        <p:txBody>
          <a:bodyPr/>
          <a:lstStyle>
            <a:lvl1pPr marL="0" indent="0">
              <a:buNone/>
              <a:defRPr sz="4300"/>
            </a:lvl1pPr>
            <a:lvl2pPr marL="609585" indent="0">
              <a:buNone/>
              <a:defRPr sz="3800"/>
            </a:lvl2pPr>
            <a:lvl3pPr marL="1219170" indent="0">
              <a:buNone/>
              <a:defRPr sz="3200"/>
            </a:lvl3pPr>
            <a:lvl4pPr marL="1828754" indent="0">
              <a:buNone/>
              <a:defRPr sz="2700"/>
            </a:lvl4pPr>
            <a:lvl5pPr marL="2438339" indent="0">
              <a:buNone/>
              <a:defRPr sz="2700"/>
            </a:lvl5pPr>
            <a:lvl6pPr marL="3047924" indent="0">
              <a:buNone/>
              <a:defRPr sz="2700"/>
            </a:lvl6pPr>
            <a:lvl7pPr marL="3657509" indent="0">
              <a:buNone/>
              <a:defRPr sz="2700"/>
            </a:lvl7pPr>
            <a:lvl8pPr marL="4267093" indent="0">
              <a:buNone/>
              <a:defRPr sz="2700"/>
            </a:lvl8pPr>
            <a:lvl9pPr marL="4876678" indent="0">
              <a:buNone/>
              <a:defRPr sz="2700"/>
            </a:lvl9pPr>
          </a:lstStyle>
          <a:p>
            <a:endParaRPr lang="en-US" dirty="0"/>
          </a:p>
        </p:txBody>
      </p:sp>
      <p:sp>
        <p:nvSpPr>
          <p:cNvPr id="4" name="Text Placeholder 3"/>
          <p:cNvSpPr>
            <a:spLocks noGrp="1"/>
          </p:cNvSpPr>
          <p:nvPr>
            <p:ph type="body" sz="half" idx="2"/>
          </p:nvPr>
        </p:nvSpPr>
        <p:spPr>
          <a:xfrm>
            <a:off x="2389406" y="5368584"/>
            <a:ext cx="7314248" cy="805049"/>
          </a:xfrm>
        </p:spPr>
        <p:txBody>
          <a:bodyPr/>
          <a:lstStyle>
            <a:lvl1pPr marL="0" indent="0">
              <a:buNone/>
              <a:defRPr sz="1900"/>
            </a:lvl1pPr>
            <a:lvl2pPr marL="609585" indent="0">
              <a:buNone/>
              <a:defRPr sz="1600"/>
            </a:lvl2pPr>
            <a:lvl3pPr marL="1219170" indent="0">
              <a:buNone/>
              <a:defRPr sz="1400"/>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E257577C-F53D-4BB9-9408-EB84DEB3CD80}" type="datetime1">
              <a:rPr lang="en-US" altLang="zh-CN" smtClean="0">
                <a:solidFill>
                  <a:prstClr val="black">
                    <a:tint val="75000"/>
                  </a:prstClr>
                </a:solidFill>
              </a:rPr>
              <a:pPr>
                <a:defRPr/>
              </a:pPr>
              <a:t>7/21/2023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03732670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77D58058-BD14-4845-947D-4A9B79A00D09}" type="datetime1">
              <a:rPr lang="en-US" altLang="zh-CN" smtClean="0">
                <a:solidFill>
                  <a:prstClr val="black">
                    <a:tint val="75000"/>
                  </a:prstClr>
                </a:solidFill>
              </a:rPr>
              <a:pPr>
                <a:defRPr/>
              </a:pPr>
              <a:t>7/21/2023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283853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8050" y="274704"/>
            <a:ext cx="2742843" cy="585288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522" y="274704"/>
            <a:ext cx="8025355" cy="58528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18ECB469-C949-4E3F-B0CB-0C15DA7B7F92}" type="datetime1">
              <a:rPr lang="en-US" altLang="zh-CN" smtClean="0">
                <a:solidFill>
                  <a:prstClr val="black">
                    <a:tint val="75000"/>
                  </a:prstClr>
                </a:solidFill>
              </a:rPr>
              <a:pPr>
                <a:defRPr/>
              </a:pPr>
              <a:t>7/21/2023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00467118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112595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680" y="365211"/>
            <a:ext cx="10514231" cy="1325870"/>
          </a:xfrm>
        </p:spPr>
        <p:txBody>
          <a:bodyPr/>
          <a:lstStyle/>
          <a:p>
            <a:r>
              <a:rPr lang="zh-CN" altLang="en-US"/>
              <a:t>单击此处编辑母版标题样式</a:t>
            </a:r>
          </a:p>
        </p:txBody>
      </p:sp>
      <p:sp>
        <p:nvSpPr>
          <p:cNvPr id="3" name="文本占位符 2"/>
          <p:cNvSpPr>
            <a:spLocks noGrp="1"/>
          </p:cNvSpPr>
          <p:nvPr>
            <p:ph type="body" idx="1"/>
          </p:nvPr>
        </p:nvSpPr>
        <p:spPr>
          <a:xfrm>
            <a:off x="839679" y="1681553"/>
            <a:ext cx="5157116" cy="82410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679" y="2505656"/>
            <a:ext cx="5157116" cy="3685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1398" y="1681553"/>
            <a:ext cx="5182513" cy="82410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1398" y="2505656"/>
            <a:ext cx="5182513" cy="3685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C4388EF-52D1-4258-9BE5-BCD010C7D4DE}" type="datetimeFigureOut">
              <a:rPr lang="zh-CN" altLang="en-US" smtClean="0"/>
              <a:t>2023/7/21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385919110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4C4388EF-52D1-4258-9BE5-BCD010C7D4DE}" type="datetimeFigureOut">
              <a:rPr lang="zh-CN" altLang="en-US" smtClean="0"/>
              <a:t>2023/7/21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38687504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C4388EF-52D1-4258-9BE5-BCD010C7D4DE}" type="datetimeFigureOut">
              <a:rPr lang="zh-CN" altLang="en-US" smtClean="0"/>
              <a:t>2023/7/21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323985810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679" y="457307"/>
            <a:ext cx="3931725" cy="1600571"/>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2514" y="987654"/>
            <a:ext cx="6171397" cy="487475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679" y="2057877"/>
            <a:ext cx="3931725" cy="38124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C4388EF-52D1-4258-9BE5-BCD010C7D4DE}" type="datetimeFigureOut">
              <a:rPr lang="zh-CN" altLang="en-US" smtClean="0"/>
              <a:t>2023/7/21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208843549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679" y="457307"/>
            <a:ext cx="3931725" cy="1600571"/>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2514" y="987654"/>
            <a:ext cx="6171397" cy="487475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679" y="2057877"/>
            <a:ext cx="3931725" cy="38124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C4388EF-52D1-4258-9BE5-BCD010C7D4DE}" type="datetimeFigureOut">
              <a:rPr lang="zh-CN" altLang="en-US" smtClean="0"/>
              <a:t>2023/7/21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222650517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5" Type="http://schemas.openxmlformats.org/officeDocument/2006/relationships/image" Target="../media/image1.jpg"/><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theme" Target="../theme/theme10.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1.jp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image" Target="../media/image2.png"/><Relationship Id="rId5" Type="http://schemas.openxmlformats.org/officeDocument/2006/relationships/image" Target="../media/image1.jp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image" Target="../media/image2.png"/><Relationship Id="rId5" Type="http://schemas.openxmlformats.org/officeDocument/2006/relationships/image" Target="../media/image1.jp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image" Target="../media/image2.png"/><Relationship Id="rId5" Type="http://schemas.openxmlformats.org/officeDocument/2006/relationships/image" Target="../media/image1.jp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image" Target="../media/image2.png"/><Relationship Id="rId5" Type="http://schemas.openxmlformats.org/officeDocument/2006/relationships/image" Target="../media/image1.jp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png"/><Relationship Id="rId5" Type="http://schemas.openxmlformats.org/officeDocument/2006/relationships/image" Target="../media/image1.jpg"/><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image" Target="../media/image2.png"/><Relationship Id="rId5" Type="http://schemas.openxmlformats.org/officeDocument/2006/relationships/image" Target="../media/image1.jpg"/><Relationship Id="rId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35.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image" Target="../media/image2.png"/><Relationship Id="rId5" Type="http://schemas.openxmlformats.org/officeDocument/2006/relationships/image" Target="../media/image1.jpg"/><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092" y="365211"/>
            <a:ext cx="10514231" cy="1325870"/>
          </a:xfrm>
          <a:prstGeom prst="rect">
            <a:avLst/>
          </a:prstGeom>
        </p:spPr>
        <p:txBody>
          <a:bodyPr vert="horz" lIns="91436" tIns="45718" rIns="91436" bIns="45718" rtlCol="0" anchor="ctr">
            <a:normAutofit/>
          </a:bodyPr>
          <a:lstStyle/>
          <a:p>
            <a:r>
              <a:rPr lang="zh-CN" altLang="en-US"/>
              <a:t>单击此处编辑母版标题样式</a:t>
            </a:r>
          </a:p>
        </p:txBody>
      </p:sp>
      <p:sp>
        <p:nvSpPr>
          <p:cNvPr id="3" name="文本占位符 2"/>
          <p:cNvSpPr>
            <a:spLocks noGrp="1"/>
          </p:cNvSpPr>
          <p:nvPr>
            <p:ph type="body" idx="1"/>
          </p:nvPr>
        </p:nvSpPr>
        <p:spPr>
          <a:xfrm>
            <a:off x="838092" y="1826048"/>
            <a:ext cx="10514231" cy="4352346"/>
          </a:xfrm>
          <a:prstGeom prst="rect">
            <a:avLst/>
          </a:prstGeom>
        </p:spPr>
        <p:txBody>
          <a:bodyPr vert="horz" lIns="91436" tIns="45718" rIns="91436" bIns="45718"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092" y="6357823"/>
            <a:ext cx="2742843" cy="365210"/>
          </a:xfrm>
          <a:prstGeom prst="rect">
            <a:avLst/>
          </a:prstGeom>
        </p:spPr>
        <p:txBody>
          <a:bodyPr vert="horz" lIns="91436" tIns="45718" rIns="91436" bIns="45718" rtlCol="0" anchor="ctr"/>
          <a:lstStyle>
            <a:lvl1pPr algn="l">
              <a:defRPr sz="1200">
                <a:solidFill>
                  <a:schemeClr val="tx1">
                    <a:tint val="75000"/>
                  </a:schemeClr>
                </a:solidFill>
              </a:defRPr>
            </a:lvl1pPr>
          </a:lstStyle>
          <a:p>
            <a:fld id="{4C4388EF-52D1-4258-9BE5-BCD010C7D4DE}" type="datetimeFigureOut">
              <a:rPr lang="zh-CN" altLang="en-US" smtClean="0"/>
              <a:t>2023/7/21</a:t>
            </a:fld>
            <a:endParaRPr lang="zh-CN" altLang="en-US"/>
          </a:p>
        </p:txBody>
      </p:sp>
      <p:sp>
        <p:nvSpPr>
          <p:cNvPr id="5" name="页脚占位符 4"/>
          <p:cNvSpPr>
            <a:spLocks noGrp="1"/>
          </p:cNvSpPr>
          <p:nvPr>
            <p:ph type="ftr" sz="quarter" idx="3"/>
          </p:nvPr>
        </p:nvSpPr>
        <p:spPr>
          <a:xfrm>
            <a:off x="4038075" y="6357823"/>
            <a:ext cx="4114264" cy="365210"/>
          </a:xfrm>
          <a:prstGeom prst="rect">
            <a:avLst/>
          </a:prstGeom>
        </p:spPr>
        <p:txBody>
          <a:bodyPr vert="horz" lIns="91436" tIns="45718" rIns="91436" bIns="45718"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09480" y="6357823"/>
            <a:ext cx="2742843" cy="365210"/>
          </a:xfrm>
          <a:prstGeom prst="rect">
            <a:avLst/>
          </a:prstGeom>
        </p:spPr>
        <p:txBody>
          <a:bodyPr vert="horz" lIns="91436" tIns="45718" rIns="91436" bIns="45718" rtlCol="0" anchor="ctr"/>
          <a:lstStyle>
            <a:lvl1pPr algn="r">
              <a:defRPr sz="1200">
                <a:solidFill>
                  <a:schemeClr val="tx1">
                    <a:tint val="75000"/>
                  </a:schemeClr>
                </a:solidFill>
              </a:defRPr>
            </a:lvl1p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934026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521" y="274703"/>
            <a:ext cx="10971372" cy="1143265"/>
          </a:xfrm>
          <a:prstGeom prst="rect">
            <a:avLst/>
          </a:prstGeom>
        </p:spPr>
        <p:txBody>
          <a:bodyPr vert="horz" lIns="91436" tIns="45718" rIns="91436" bIns="45718" rtlCol="0" anchor="ctr">
            <a:normAutofit/>
          </a:bodyPr>
          <a:lstStyle/>
          <a:p>
            <a:r>
              <a:rPr lang="en-US" dirty="0"/>
              <a:t>Click to edit Master title style</a:t>
            </a:r>
          </a:p>
        </p:txBody>
      </p:sp>
      <p:sp>
        <p:nvSpPr>
          <p:cNvPr id="3" name="Text Placeholder 2"/>
          <p:cNvSpPr>
            <a:spLocks noGrp="1"/>
          </p:cNvSpPr>
          <p:nvPr>
            <p:ph type="body" idx="1"/>
          </p:nvPr>
        </p:nvSpPr>
        <p:spPr>
          <a:xfrm>
            <a:off x="609521" y="1600572"/>
            <a:ext cx="10971372" cy="4527011"/>
          </a:xfrm>
          <a:prstGeom prst="rect">
            <a:avLst/>
          </a:prstGeom>
        </p:spPr>
        <p:txBody>
          <a:bodyPr vert="horz" lIns="91436" tIns="45718" rIns="91436" bIns="457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521" y="6357825"/>
            <a:ext cx="2844430" cy="365210"/>
          </a:xfrm>
          <a:prstGeom prst="rect">
            <a:avLst/>
          </a:prstGeom>
        </p:spPr>
        <p:txBody>
          <a:bodyPr vert="horz" lIns="91436" tIns="45718" rIns="91436" bIns="45718" rtlCol="0" anchor="ctr"/>
          <a:lstStyle>
            <a:lvl1pPr algn="l">
              <a:defRPr sz="1600">
                <a:solidFill>
                  <a:schemeClr val="tx1">
                    <a:tint val="75000"/>
                  </a:schemeClr>
                </a:solidFill>
                <a:ea typeface="微软雅黑" panose="020B0503020204020204" pitchFamily="34" charset="-122"/>
              </a:defRPr>
            </a:lvl1pPr>
          </a:lstStyle>
          <a:p>
            <a:pPr>
              <a:defRPr/>
            </a:pPr>
            <a:fld id="{9196EC2F-0988-4314-AD4B-24FF16D7B45E}" type="datetime1">
              <a:rPr lang="en-US" altLang="zh-CN" smtClean="0">
                <a:solidFill>
                  <a:prstClr val="black">
                    <a:tint val="75000"/>
                  </a:prstClr>
                </a:solidFill>
              </a:rPr>
              <a:pPr>
                <a:defRPr/>
              </a:pPr>
              <a:t>7/21/2023</a:t>
            </a:fld>
            <a:endParaRPr lang="en-US" dirty="0">
              <a:solidFill>
                <a:prstClr val="black">
                  <a:tint val="75000"/>
                </a:prstClr>
              </a:solidFill>
            </a:endParaRPr>
          </a:p>
        </p:txBody>
      </p:sp>
      <p:sp>
        <p:nvSpPr>
          <p:cNvPr id="5" name="Footer Placeholder 4"/>
          <p:cNvSpPr>
            <a:spLocks noGrp="1"/>
          </p:cNvSpPr>
          <p:nvPr>
            <p:ph type="ftr" sz="quarter" idx="3"/>
          </p:nvPr>
        </p:nvSpPr>
        <p:spPr>
          <a:xfrm>
            <a:off x="4165059" y="6357825"/>
            <a:ext cx="3860297" cy="365210"/>
          </a:xfrm>
          <a:prstGeom prst="rect">
            <a:avLst/>
          </a:prstGeom>
        </p:spPr>
        <p:txBody>
          <a:bodyPr vert="horz" lIns="91436" tIns="45718" rIns="91436" bIns="45718" rtlCol="0" anchor="ctr"/>
          <a:lstStyle>
            <a:lvl1pPr algn="ctr">
              <a:defRPr sz="1600">
                <a:solidFill>
                  <a:schemeClr val="tx1">
                    <a:tint val="75000"/>
                  </a:schemeClr>
                </a:solidFill>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4"/>
          </p:nvPr>
        </p:nvSpPr>
        <p:spPr>
          <a:xfrm>
            <a:off x="8736463" y="6357825"/>
            <a:ext cx="2844430" cy="365210"/>
          </a:xfrm>
          <a:prstGeom prst="rect">
            <a:avLst/>
          </a:prstGeom>
        </p:spPr>
        <p:txBody>
          <a:bodyPr vert="horz" lIns="91436" tIns="45718" rIns="91436" bIns="45718" rtlCol="0" anchor="ctr"/>
          <a:lstStyle>
            <a:lvl1pPr algn="r">
              <a:defRPr sz="1600">
                <a:solidFill>
                  <a:schemeClr val="tx1">
                    <a:tint val="75000"/>
                  </a:schemeClr>
                </a:solidFill>
              </a:defRPr>
            </a:lvl1p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759065102"/>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Lst>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hf hdr="0" ftr="0" dt="0"/>
  <p:txStyles>
    <p:titleStyle>
      <a:lvl1pPr algn="ctr" defTabSz="1219170" rtl="0" eaLnBrk="1" latinLnBrk="0" hangingPunct="1">
        <a:spcBef>
          <a:spcPct val="0"/>
        </a:spcBef>
        <a:buNone/>
        <a:defRPr sz="5900"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300"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800"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JM"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JM" dirty="0"/>
          </a:p>
        </p:txBody>
      </p:sp>
      <p:sp>
        <p:nvSpPr>
          <p:cNvPr id="11" name="Freeform 5"/>
          <p:cNvSpPr>
            <a:spLocks/>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A6620504-D840-6A40-90BC-6F3747762FA2}" type="datetime1">
              <a:rPr lang="en-JM" smtClean="0">
                <a:solidFill>
                  <a:prstClr val="black">
                    <a:tint val="75000"/>
                  </a:prstClr>
                </a:solidFill>
              </a:rPr>
              <a:pPr>
                <a:defRPr/>
              </a:pPr>
              <a:t>21/7/2023</a:t>
            </a:fld>
            <a:endParaRPr lang="en-JM"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r>
              <a:rPr lang="en-JM">
                <a:solidFill>
                  <a:prstClr val="white">
                    <a:lumMod val="65000"/>
                  </a:prstClr>
                </a:solidFill>
              </a:rPr>
              <a:t>WWW.DESIGNERSPARADISE.COM</a:t>
            </a:r>
            <a:endParaRPr lang="en-JM" dirty="0">
              <a:solidFill>
                <a:prstClr val="white">
                  <a:lumMod val="65000"/>
                </a:prstClr>
              </a:solidFill>
            </a:endParaRP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Tree>
    <p:extLst>
      <p:ext uri="{BB962C8B-B14F-4D97-AF65-F5344CB8AC3E}">
        <p14:creationId xmlns:p14="http://schemas.microsoft.com/office/powerpoint/2010/main" val="7515703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hf hdr="0" ftr="0" dt="0"/>
  <p:txStyles>
    <p:titleStyle>
      <a:lvl1pPr algn="l" defTabSz="1219170" rtl="0" eaLnBrk="1" latinLnBrk="0" hangingPunct="1">
        <a:spcBef>
          <a:spcPct val="0"/>
        </a:spcBef>
        <a:buNone/>
        <a:defRPr sz="4600" kern="1200">
          <a:solidFill>
            <a:srgbClr val="17375E"/>
          </a:solidFill>
          <a:latin typeface="Signika"/>
          <a:ea typeface="Open Sans Extrabold" pitchFamily="34" charset="0"/>
          <a:cs typeface="Signika"/>
        </a:defRPr>
      </a:lvl1pPr>
    </p:titleStyle>
    <p:bodyStyle>
      <a:lvl1pPr marL="457189" indent="-457189" algn="l" defTabSz="1219170" rtl="0" eaLnBrk="1" latinLnBrk="0" hangingPunct="1">
        <a:spcBef>
          <a:spcPct val="20000"/>
        </a:spcBef>
        <a:buFont typeface="Arial" pitchFamily="34" charset="0"/>
        <a:buChar char="•"/>
        <a:defRPr sz="2700" kern="1200">
          <a:solidFill>
            <a:srgbClr val="17375E"/>
          </a:solidFill>
          <a:latin typeface="+mn-lt"/>
          <a:ea typeface="+mn-ea"/>
          <a:cs typeface="+mn-cs"/>
        </a:defRPr>
      </a:lvl1pPr>
      <a:lvl2pPr marL="990575" indent="-380990" algn="l" defTabSz="1219170" rtl="0" eaLnBrk="1" latinLnBrk="0" hangingPunct="1">
        <a:spcBef>
          <a:spcPct val="20000"/>
        </a:spcBef>
        <a:buFont typeface="Arial" pitchFamily="34" charset="0"/>
        <a:buChar char="–"/>
        <a:defRPr sz="2400" kern="1200">
          <a:solidFill>
            <a:srgbClr val="17375E"/>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2200" kern="1200">
          <a:solidFill>
            <a:srgbClr val="17375E"/>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JM"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JM" dirty="0"/>
          </a:p>
        </p:txBody>
      </p:sp>
      <p:sp>
        <p:nvSpPr>
          <p:cNvPr id="11" name="Freeform 5"/>
          <p:cNvSpPr>
            <a:spLocks/>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A6620504-D840-6A40-90BC-6F3747762FA2}" type="datetime1">
              <a:rPr lang="en-JM" smtClean="0">
                <a:solidFill>
                  <a:prstClr val="black">
                    <a:tint val="75000"/>
                  </a:prstClr>
                </a:solidFill>
              </a:rPr>
              <a:pPr>
                <a:defRPr/>
              </a:pPr>
              <a:t>21/7/2023</a:t>
            </a:fld>
            <a:endParaRPr lang="en-JM"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r>
              <a:rPr lang="en-JM">
                <a:solidFill>
                  <a:prstClr val="white">
                    <a:lumMod val="65000"/>
                  </a:prstClr>
                </a:solidFill>
              </a:rPr>
              <a:t>WWW.DESIGNERSPARADISE.COM</a:t>
            </a:r>
            <a:endParaRPr lang="en-JM" dirty="0">
              <a:solidFill>
                <a:prstClr val="white">
                  <a:lumMod val="65000"/>
                </a:prstClr>
              </a:solidFill>
            </a:endParaRP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Tree>
    <p:extLst>
      <p:ext uri="{BB962C8B-B14F-4D97-AF65-F5344CB8AC3E}">
        <p14:creationId xmlns:p14="http://schemas.microsoft.com/office/powerpoint/2010/main" val="717608757"/>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Lst>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hf hdr="0" ftr="0" dt="0"/>
  <p:txStyles>
    <p:titleStyle>
      <a:lvl1pPr algn="l" defTabSz="1219170" rtl="0" eaLnBrk="1" latinLnBrk="0" hangingPunct="1">
        <a:spcBef>
          <a:spcPct val="0"/>
        </a:spcBef>
        <a:buNone/>
        <a:defRPr sz="4600" kern="1200">
          <a:solidFill>
            <a:srgbClr val="17375E"/>
          </a:solidFill>
          <a:latin typeface="Signika"/>
          <a:ea typeface="Open Sans Extrabold" pitchFamily="34" charset="0"/>
          <a:cs typeface="Signika"/>
        </a:defRPr>
      </a:lvl1pPr>
    </p:titleStyle>
    <p:bodyStyle>
      <a:lvl1pPr marL="457189" indent="-457189" algn="l" defTabSz="1219170" rtl="0" eaLnBrk="1" latinLnBrk="0" hangingPunct="1">
        <a:spcBef>
          <a:spcPct val="20000"/>
        </a:spcBef>
        <a:buFont typeface="Arial" pitchFamily="34" charset="0"/>
        <a:buChar char="•"/>
        <a:defRPr sz="2700" kern="1200">
          <a:solidFill>
            <a:srgbClr val="17375E"/>
          </a:solidFill>
          <a:latin typeface="+mn-lt"/>
          <a:ea typeface="+mn-ea"/>
          <a:cs typeface="+mn-cs"/>
        </a:defRPr>
      </a:lvl1pPr>
      <a:lvl2pPr marL="990575" indent="-380990" algn="l" defTabSz="1219170" rtl="0" eaLnBrk="1" latinLnBrk="0" hangingPunct="1">
        <a:spcBef>
          <a:spcPct val="20000"/>
        </a:spcBef>
        <a:buFont typeface="Arial" pitchFamily="34" charset="0"/>
        <a:buChar char="–"/>
        <a:defRPr sz="2400" kern="1200">
          <a:solidFill>
            <a:srgbClr val="17375E"/>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2200" kern="1200">
          <a:solidFill>
            <a:srgbClr val="17375E"/>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JM"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JM" dirty="0"/>
          </a:p>
        </p:txBody>
      </p:sp>
      <p:sp>
        <p:nvSpPr>
          <p:cNvPr id="11" name="Freeform 5"/>
          <p:cNvSpPr>
            <a:spLocks/>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A6620504-D840-6A40-90BC-6F3747762FA2}" type="datetime1">
              <a:rPr lang="en-JM" smtClean="0">
                <a:solidFill>
                  <a:prstClr val="black">
                    <a:tint val="75000"/>
                  </a:prstClr>
                </a:solidFill>
              </a:rPr>
              <a:pPr>
                <a:defRPr/>
              </a:pPr>
              <a:t>21/7/2023</a:t>
            </a:fld>
            <a:endParaRPr lang="en-JM"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r>
              <a:rPr lang="en-JM">
                <a:solidFill>
                  <a:prstClr val="white">
                    <a:lumMod val="65000"/>
                  </a:prstClr>
                </a:solidFill>
              </a:rPr>
              <a:t>WWW.DESIGNERSPARADISE.COM</a:t>
            </a:r>
            <a:endParaRPr lang="en-JM" dirty="0">
              <a:solidFill>
                <a:prstClr val="white">
                  <a:lumMod val="65000"/>
                </a:prstClr>
              </a:solidFill>
            </a:endParaRP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Tree>
    <p:extLst>
      <p:ext uri="{BB962C8B-B14F-4D97-AF65-F5344CB8AC3E}">
        <p14:creationId xmlns:p14="http://schemas.microsoft.com/office/powerpoint/2010/main" val="3404781561"/>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Lst>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hf hdr="0" ftr="0" dt="0"/>
  <p:txStyles>
    <p:titleStyle>
      <a:lvl1pPr algn="l" defTabSz="1219170" rtl="0" eaLnBrk="1" latinLnBrk="0" hangingPunct="1">
        <a:spcBef>
          <a:spcPct val="0"/>
        </a:spcBef>
        <a:buNone/>
        <a:defRPr sz="4600" kern="1200">
          <a:solidFill>
            <a:srgbClr val="17375E"/>
          </a:solidFill>
          <a:latin typeface="Signika"/>
          <a:ea typeface="Open Sans Extrabold" pitchFamily="34" charset="0"/>
          <a:cs typeface="Signika"/>
        </a:defRPr>
      </a:lvl1pPr>
    </p:titleStyle>
    <p:bodyStyle>
      <a:lvl1pPr marL="457189" indent="-457189" algn="l" defTabSz="1219170" rtl="0" eaLnBrk="1" latinLnBrk="0" hangingPunct="1">
        <a:spcBef>
          <a:spcPct val="20000"/>
        </a:spcBef>
        <a:buFont typeface="Arial" pitchFamily="34" charset="0"/>
        <a:buChar char="•"/>
        <a:defRPr sz="2700" kern="1200">
          <a:solidFill>
            <a:srgbClr val="17375E"/>
          </a:solidFill>
          <a:latin typeface="+mn-lt"/>
          <a:ea typeface="+mn-ea"/>
          <a:cs typeface="+mn-cs"/>
        </a:defRPr>
      </a:lvl1pPr>
      <a:lvl2pPr marL="990575" indent="-380990" algn="l" defTabSz="1219170" rtl="0" eaLnBrk="1" latinLnBrk="0" hangingPunct="1">
        <a:spcBef>
          <a:spcPct val="20000"/>
        </a:spcBef>
        <a:buFont typeface="Arial" pitchFamily="34" charset="0"/>
        <a:buChar char="–"/>
        <a:defRPr sz="2400" kern="1200">
          <a:solidFill>
            <a:srgbClr val="17375E"/>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2200" kern="1200">
          <a:solidFill>
            <a:srgbClr val="17375E"/>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JM"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JM" dirty="0"/>
          </a:p>
        </p:txBody>
      </p:sp>
      <p:sp>
        <p:nvSpPr>
          <p:cNvPr id="11" name="Freeform 5"/>
          <p:cNvSpPr>
            <a:spLocks/>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A6620504-D840-6A40-90BC-6F3747762FA2}" type="datetime1">
              <a:rPr lang="en-JM" smtClean="0">
                <a:solidFill>
                  <a:prstClr val="black">
                    <a:tint val="75000"/>
                  </a:prstClr>
                </a:solidFill>
              </a:rPr>
              <a:pPr>
                <a:defRPr/>
              </a:pPr>
              <a:t>21/7/2023</a:t>
            </a:fld>
            <a:endParaRPr lang="en-JM"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r>
              <a:rPr lang="en-JM">
                <a:solidFill>
                  <a:prstClr val="white">
                    <a:lumMod val="65000"/>
                  </a:prstClr>
                </a:solidFill>
              </a:rPr>
              <a:t>WWW.DESIGNERSPARADISE.COM</a:t>
            </a:r>
            <a:endParaRPr lang="en-JM" dirty="0">
              <a:solidFill>
                <a:prstClr val="white">
                  <a:lumMod val="65000"/>
                </a:prstClr>
              </a:solidFill>
            </a:endParaRP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Tree>
    <p:extLst>
      <p:ext uri="{BB962C8B-B14F-4D97-AF65-F5344CB8AC3E}">
        <p14:creationId xmlns:p14="http://schemas.microsoft.com/office/powerpoint/2010/main" val="363941391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Lst>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hf hdr="0" ftr="0" dt="0"/>
  <p:txStyles>
    <p:titleStyle>
      <a:lvl1pPr algn="l" defTabSz="1219170" rtl="0" eaLnBrk="1" latinLnBrk="0" hangingPunct="1">
        <a:spcBef>
          <a:spcPct val="0"/>
        </a:spcBef>
        <a:buNone/>
        <a:defRPr sz="4600" kern="1200">
          <a:solidFill>
            <a:srgbClr val="17375E"/>
          </a:solidFill>
          <a:latin typeface="Signika"/>
          <a:ea typeface="Open Sans Extrabold" pitchFamily="34" charset="0"/>
          <a:cs typeface="Signika"/>
        </a:defRPr>
      </a:lvl1pPr>
    </p:titleStyle>
    <p:bodyStyle>
      <a:lvl1pPr marL="457189" indent="-457189" algn="l" defTabSz="1219170" rtl="0" eaLnBrk="1" latinLnBrk="0" hangingPunct="1">
        <a:spcBef>
          <a:spcPct val="20000"/>
        </a:spcBef>
        <a:buFont typeface="Arial" pitchFamily="34" charset="0"/>
        <a:buChar char="•"/>
        <a:defRPr sz="2700" kern="1200">
          <a:solidFill>
            <a:srgbClr val="17375E"/>
          </a:solidFill>
          <a:latin typeface="+mn-lt"/>
          <a:ea typeface="+mn-ea"/>
          <a:cs typeface="+mn-cs"/>
        </a:defRPr>
      </a:lvl1pPr>
      <a:lvl2pPr marL="990575" indent="-380990" algn="l" defTabSz="1219170" rtl="0" eaLnBrk="1" latinLnBrk="0" hangingPunct="1">
        <a:spcBef>
          <a:spcPct val="20000"/>
        </a:spcBef>
        <a:buFont typeface="Arial" pitchFamily="34" charset="0"/>
        <a:buChar char="–"/>
        <a:defRPr sz="2400" kern="1200">
          <a:solidFill>
            <a:srgbClr val="17375E"/>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2200" kern="1200">
          <a:solidFill>
            <a:srgbClr val="17375E"/>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JM"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JM" dirty="0"/>
          </a:p>
        </p:txBody>
      </p:sp>
      <p:sp>
        <p:nvSpPr>
          <p:cNvPr id="11" name="Freeform 5"/>
          <p:cNvSpPr>
            <a:spLocks/>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A6620504-D840-6A40-90BC-6F3747762FA2}" type="datetime1">
              <a:rPr lang="en-JM" smtClean="0">
                <a:solidFill>
                  <a:prstClr val="black">
                    <a:tint val="75000"/>
                  </a:prstClr>
                </a:solidFill>
              </a:rPr>
              <a:pPr>
                <a:defRPr/>
              </a:pPr>
              <a:t>21/7/2023</a:t>
            </a:fld>
            <a:endParaRPr lang="en-JM"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r>
              <a:rPr lang="en-JM">
                <a:solidFill>
                  <a:prstClr val="white">
                    <a:lumMod val="65000"/>
                  </a:prstClr>
                </a:solidFill>
              </a:rPr>
              <a:t>WWW.DESIGNERSPARADISE.COM</a:t>
            </a:r>
            <a:endParaRPr lang="en-JM" dirty="0">
              <a:solidFill>
                <a:prstClr val="white">
                  <a:lumMod val="65000"/>
                </a:prstClr>
              </a:solidFill>
            </a:endParaRP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Tree>
    <p:extLst>
      <p:ext uri="{BB962C8B-B14F-4D97-AF65-F5344CB8AC3E}">
        <p14:creationId xmlns:p14="http://schemas.microsoft.com/office/powerpoint/2010/main" val="1589209868"/>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Lst>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hf hdr="0" ftr="0" dt="0"/>
  <p:txStyles>
    <p:titleStyle>
      <a:lvl1pPr algn="l" defTabSz="1219170" rtl="0" eaLnBrk="1" latinLnBrk="0" hangingPunct="1">
        <a:spcBef>
          <a:spcPct val="0"/>
        </a:spcBef>
        <a:buNone/>
        <a:defRPr sz="4600" kern="1200">
          <a:solidFill>
            <a:srgbClr val="17375E"/>
          </a:solidFill>
          <a:latin typeface="Signika"/>
          <a:ea typeface="Open Sans Extrabold" pitchFamily="34" charset="0"/>
          <a:cs typeface="Signika"/>
        </a:defRPr>
      </a:lvl1pPr>
    </p:titleStyle>
    <p:bodyStyle>
      <a:lvl1pPr marL="457189" indent="-457189" algn="l" defTabSz="1219170" rtl="0" eaLnBrk="1" latinLnBrk="0" hangingPunct="1">
        <a:spcBef>
          <a:spcPct val="20000"/>
        </a:spcBef>
        <a:buFont typeface="Arial" pitchFamily="34" charset="0"/>
        <a:buChar char="•"/>
        <a:defRPr sz="2700" kern="1200">
          <a:solidFill>
            <a:srgbClr val="17375E"/>
          </a:solidFill>
          <a:latin typeface="+mn-lt"/>
          <a:ea typeface="+mn-ea"/>
          <a:cs typeface="+mn-cs"/>
        </a:defRPr>
      </a:lvl1pPr>
      <a:lvl2pPr marL="990575" indent="-380990" algn="l" defTabSz="1219170" rtl="0" eaLnBrk="1" latinLnBrk="0" hangingPunct="1">
        <a:spcBef>
          <a:spcPct val="20000"/>
        </a:spcBef>
        <a:buFont typeface="Arial" pitchFamily="34" charset="0"/>
        <a:buChar char="–"/>
        <a:defRPr sz="2400" kern="1200">
          <a:solidFill>
            <a:srgbClr val="17375E"/>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2200" kern="1200">
          <a:solidFill>
            <a:srgbClr val="17375E"/>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JM"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JM" dirty="0"/>
          </a:p>
        </p:txBody>
      </p:sp>
      <p:sp>
        <p:nvSpPr>
          <p:cNvPr id="11" name="Freeform 5"/>
          <p:cNvSpPr>
            <a:spLocks/>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A6620504-D840-6A40-90BC-6F3747762FA2}" type="datetime1">
              <a:rPr lang="en-JM" smtClean="0">
                <a:solidFill>
                  <a:prstClr val="black">
                    <a:tint val="75000"/>
                  </a:prstClr>
                </a:solidFill>
              </a:rPr>
              <a:pPr>
                <a:defRPr/>
              </a:pPr>
              <a:t>21/7/2023</a:t>
            </a:fld>
            <a:endParaRPr lang="en-JM"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r>
              <a:rPr lang="en-JM">
                <a:solidFill>
                  <a:prstClr val="white">
                    <a:lumMod val="65000"/>
                  </a:prstClr>
                </a:solidFill>
              </a:rPr>
              <a:t>WWW.DESIGNERSPARADISE.COM</a:t>
            </a:r>
            <a:endParaRPr lang="en-JM" dirty="0">
              <a:solidFill>
                <a:prstClr val="white">
                  <a:lumMod val="65000"/>
                </a:prstClr>
              </a:solidFill>
            </a:endParaRP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Tree>
    <p:extLst>
      <p:ext uri="{BB962C8B-B14F-4D97-AF65-F5344CB8AC3E}">
        <p14:creationId xmlns:p14="http://schemas.microsoft.com/office/powerpoint/2010/main" val="1988393850"/>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Lst>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hf hdr="0" ftr="0" dt="0"/>
  <p:txStyles>
    <p:titleStyle>
      <a:lvl1pPr algn="l" defTabSz="1219170" rtl="0" eaLnBrk="1" latinLnBrk="0" hangingPunct="1">
        <a:spcBef>
          <a:spcPct val="0"/>
        </a:spcBef>
        <a:buNone/>
        <a:defRPr sz="4600" kern="1200">
          <a:solidFill>
            <a:srgbClr val="17375E"/>
          </a:solidFill>
          <a:latin typeface="Signika"/>
          <a:ea typeface="Open Sans Extrabold" pitchFamily="34" charset="0"/>
          <a:cs typeface="Signika"/>
        </a:defRPr>
      </a:lvl1pPr>
    </p:titleStyle>
    <p:bodyStyle>
      <a:lvl1pPr marL="457189" indent="-457189" algn="l" defTabSz="1219170" rtl="0" eaLnBrk="1" latinLnBrk="0" hangingPunct="1">
        <a:spcBef>
          <a:spcPct val="20000"/>
        </a:spcBef>
        <a:buFont typeface="Arial" pitchFamily="34" charset="0"/>
        <a:buChar char="•"/>
        <a:defRPr sz="2700" kern="1200">
          <a:solidFill>
            <a:srgbClr val="17375E"/>
          </a:solidFill>
          <a:latin typeface="+mn-lt"/>
          <a:ea typeface="+mn-ea"/>
          <a:cs typeface="+mn-cs"/>
        </a:defRPr>
      </a:lvl1pPr>
      <a:lvl2pPr marL="990575" indent="-380990" algn="l" defTabSz="1219170" rtl="0" eaLnBrk="1" latinLnBrk="0" hangingPunct="1">
        <a:spcBef>
          <a:spcPct val="20000"/>
        </a:spcBef>
        <a:buFont typeface="Arial" pitchFamily="34" charset="0"/>
        <a:buChar char="–"/>
        <a:defRPr sz="2400" kern="1200">
          <a:solidFill>
            <a:srgbClr val="17375E"/>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2200" kern="1200">
          <a:solidFill>
            <a:srgbClr val="17375E"/>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JM"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JM" dirty="0"/>
          </a:p>
        </p:txBody>
      </p:sp>
      <p:sp>
        <p:nvSpPr>
          <p:cNvPr id="11" name="Freeform 5"/>
          <p:cNvSpPr>
            <a:spLocks/>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A6620504-D840-6A40-90BC-6F3747762FA2}" type="datetime1">
              <a:rPr lang="en-JM" smtClean="0">
                <a:solidFill>
                  <a:prstClr val="black">
                    <a:tint val="75000"/>
                  </a:prstClr>
                </a:solidFill>
              </a:rPr>
              <a:pPr>
                <a:defRPr/>
              </a:pPr>
              <a:t>21/7/2023</a:t>
            </a:fld>
            <a:endParaRPr lang="en-JM"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r>
              <a:rPr lang="en-JM">
                <a:solidFill>
                  <a:prstClr val="white">
                    <a:lumMod val="65000"/>
                  </a:prstClr>
                </a:solidFill>
              </a:rPr>
              <a:t>WWW.DESIGNERSPARADISE.COM</a:t>
            </a:r>
            <a:endParaRPr lang="en-JM" dirty="0">
              <a:solidFill>
                <a:prstClr val="white">
                  <a:lumMod val="65000"/>
                </a:prstClr>
              </a:solidFill>
            </a:endParaRP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Tree>
    <p:extLst>
      <p:ext uri="{BB962C8B-B14F-4D97-AF65-F5344CB8AC3E}">
        <p14:creationId xmlns:p14="http://schemas.microsoft.com/office/powerpoint/2010/main" val="304848604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Lst>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hf hdr="0" ftr="0" dt="0"/>
  <p:txStyles>
    <p:titleStyle>
      <a:lvl1pPr algn="l" defTabSz="1219170" rtl="0" eaLnBrk="1" latinLnBrk="0" hangingPunct="1">
        <a:spcBef>
          <a:spcPct val="0"/>
        </a:spcBef>
        <a:buNone/>
        <a:defRPr sz="4600" kern="1200">
          <a:solidFill>
            <a:srgbClr val="17375E"/>
          </a:solidFill>
          <a:latin typeface="Signika"/>
          <a:ea typeface="Open Sans Extrabold" pitchFamily="34" charset="0"/>
          <a:cs typeface="Signika"/>
        </a:defRPr>
      </a:lvl1pPr>
    </p:titleStyle>
    <p:bodyStyle>
      <a:lvl1pPr marL="457189" indent="-457189" algn="l" defTabSz="1219170" rtl="0" eaLnBrk="1" latinLnBrk="0" hangingPunct="1">
        <a:spcBef>
          <a:spcPct val="20000"/>
        </a:spcBef>
        <a:buFont typeface="Arial" pitchFamily="34" charset="0"/>
        <a:buChar char="•"/>
        <a:defRPr sz="2700" kern="1200">
          <a:solidFill>
            <a:srgbClr val="17375E"/>
          </a:solidFill>
          <a:latin typeface="+mn-lt"/>
          <a:ea typeface="+mn-ea"/>
          <a:cs typeface="+mn-cs"/>
        </a:defRPr>
      </a:lvl1pPr>
      <a:lvl2pPr marL="990575" indent="-380990" algn="l" defTabSz="1219170" rtl="0" eaLnBrk="1" latinLnBrk="0" hangingPunct="1">
        <a:spcBef>
          <a:spcPct val="20000"/>
        </a:spcBef>
        <a:buFont typeface="Arial" pitchFamily="34" charset="0"/>
        <a:buChar char="–"/>
        <a:defRPr sz="2400" kern="1200">
          <a:solidFill>
            <a:srgbClr val="17375E"/>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2200" kern="1200">
          <a:solidFill>
            <a:srgbClr val="17375E"/>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JM"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JM" dirty="0"/>
          </a:p>
        </p:txBody>
      </p:sp>
      <p:sp>
        <p:nvSpPr>
          <p:cNvPr id="11" name="Freeform 5"/>
          <p:cNvSpPr>
            <a:spLocks/>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A6620504-D840-6A40-90BC-6F3747762FA2}" type="datetime1">
              <a:rPr lang="en-JM" smtClean="0">
                <a:solidFill>
                  <a:prstClr val="black">
                    <a:tint val="75000"/>
                  </a:prstClr>
                </a:solidFill>
              </a:rPr>
              <a:pPr>
                <a:defRPr/>
              </a:pPr>
              <a:t>21/7/2023</a:t>
            </a:fld>
            <a:endParaRPr lang="en-JM"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r>
              <a:rPr lang="en-JM">
                <a:solidFill>
                  <a:prstClr val="white">
                    <a:lumMod val="65000"/>
                  </a:prstClr>
                </a:solidFill>
              </a:rPr>
              <a:t>WWW.DESIGNERSPARADISE.COM</a:t>
            </a:r>
            <a:endParaRPr lang="en-JM" dirty="0">
              <a:solidFill>
                <a:prstClr val="white">
                  <a:lumMod val="65000"/>
                </a:prstClr>
              </a:solidFill>
            </a:endParaRP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Tree>
    <p:extLst>
      <p:ext uri="{BB962C8B-B14F-4D97-AF65-F5344CB8AC3E}">
        <p14:creationId xmlns:p14="http://schemas.microsoft.com/office/powerpoint/2010/main" val="3284714260"/>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Lst>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hf hdr="0" ftr="0" dt="0"/>
  <p:txStyles>
    <p:titleStyle>
      <a:lvl1pPr algn="l" defTabSz="1219170" rtl="0" eaLnBrk="1" latinLnBrk="0" hangingPunct="1">
        <a:spcBef>
          <a:spcPct val="0"/>
        </a:spcBef>
        <a:buNone/>
        <a:defRPr sz="4600" kern="1200">
          <a:solidFill>
            <a:srgbClr val="17375E"/>
          </a:solidFill>
          <a:latin typeface="Signika"/>
          <a:ea typeface="Open Sans Extrabold" pitchFamily="34" charset="0"/>
          <a:cs typeface="Signika"/>
        </a:defRPr>
      </a:lvl1pPr>
    </p:titleStyle>
    <p:bodyStyle>
      <a:lvl1pPr marL="457189" indent="-457189" algn="l" defTabSz="1219170" rtl="0" eaLnBrk="1" latinLnBrk="0" hangingPunct="1">
        <a:spcBef>
          <a:spcPct val="20000"/>
        </a:spcBef>
        <a:buFont typeface="Arial" pitchFamily="34" charset="0"/>
        <a:buChar char="•"/>
        <a:defRPr sz="2700" kern="1200">
          <a:solidFill>
            <a:srgbClr val="17375E"/>
          </a:solidFill>
          <a:latin typeface="+mn-lt"/>
          <a:ea typeface="+mn-ea"/>
          <a:cs typeface="+mn-cs"/>
        </a:defRPr>
      </a:lvl1pPr>
      <a:lvl2pPr marL="990575" indent="-380990" algn="l" defTabSz="1219170" rtl="0" eaLnBrk="1" latinLnBrk="0" hangingPunct="1">
        <a:spcBef>
          <a:spcPct val="20000"/>
        </a:spcBef>
        <a:buFont typeface="Arial" pitchFamily="34" charset="0"/>
        <a:buChar char="–"/>
        <a:defRPr sz="2400" kern="1200">
          <a:solidFill>
            <a:srgbClr val="17375E"/>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2200" kern="1200">
          <a:solidFill>
            <a:srgbClr val="17375E"/>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43.xml"/><Relationship Id="rId7" Type="http://schemas.openxmlformats.org/officeDocument/2006/relationships/image" Target="../media/image7.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6.png"/><Relationship Id="rId5" Type="http://schemas.openxmlformats.org/officeDocument/2006/relationships/image" Target="../media/image5.jp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3.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43.xml"/><Relationship Id="rId5" Type="http://schemas.openxmlformats.org/officeDocument/2006/relationships/image" Target="../media/image13.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3.xml"/><Relationship Id="rId7" Type="http://schemas.openxmlformats.org/officeDocument/2006/relationships/image" Target="../media/image14.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43.xml"/><Relationship Id="rId1" Type="http://schemas.openxmlformats.org/officeDocument/2006/relationships/tags" Target="../tags/tag50.xml"/><Relationship Id="rId4" Type="http://schemas.openxmlformats.org/officeDocument/2006/relationships/image" Target="../media/image5.jp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43.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jpg"/><Relationship Id="rId1" Type="http://schemas.openxmlformats.org/officeDocument/2006/relationships/slideLayout" Target="../slideLayouts/slideLayout43.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jpg"/><Relationship Id="rId1" Type="http://schemas.openxmlformats.org/officeDocument/2006/relationships/slideLayout" Target="../slideLayouts/slideLayout43.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3.png"/><Relationship Id="rId1" Type="http://schemas.openxmlformats.org/officeDocument/2006/relationships/slideLayout" Target="../slideLayouts/slideLayout43.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3.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3.xml"/><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image" Target="../media/image6.png"/><Relationship Id="rId5" Type="http://schemas.openxmlformats.org/officeDocument/2006/relationships/image" Target="../media/image13.png"/><Relationship Id="rId4" Type="http://schemas.openxmlformats.org/officeDocument/2006/relationships/image" Target="../media/image5.jp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Layout" Target="../slideLayouts/slideLayout43.xml"/><Relationship Id="rId1" Type="http://schemas.openxmlformats.org/officeDocument/2006/relationships/tags" Target="../tags/tag4.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43.xml"/><Relationship Id="rId1" Type="http://schemas.openxmlformats.org/officeDocument/2006/relationships/tags" Target="../tags/tag53.xml"/><Relationship Id="rId4" Type="http://schemas.openxmlformats.org/officeDocument/2006/relationships/image" Target="../media/image5.jp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43.xml"/><Relationship Id="rId2" Type="http://schemas.openxmlformats.org/officeDocument/2006/relationships/tags" Target="../tags/tag55.xml"/><Relationship Id="rId1" Type="http://schemas.openxmlformats.org/officeDocument/2006/relationships/tags" Target="../tags/tag54.xml"/></Relationships>
</file>

<file path=ppt/slides/_rels/slide2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3.xml"/></Relationships>
</file>

<file path=ppt/slides/_rels/slide3.xml.rels><?xml version="1.0" encoding="UTF-8" standalone="yes"?>
<Relationships xmlns="http://schemas.openxmlformats.org/package/2006/relationships"><Relationship Id="rId8" Type="http://schemas.openxmlformats.org/officeDocument/2006/relationships/tags" Target="../tags/tag12.xml"/><Relationship Id="rId13" Type="http://schemas.openxmlformats.org/officeDocument/2006/relationships/tags" Target="../tags/tag17.xml"/><Relationship Id="rId18" Type="http://schemas.openxmlformats.org/officeDocument/2006/relationships/audio" Target="../media/audio1.wav"/><Relationship Id="rId3" Type="http://schemas.openxmlformats.org/officeDocument/2006/relationships/tags" Target="../tags/tag7.xml"/><Relationship Id="rId21" Type="http://schemas.openxmlformats.org/officeDocument/2006/relationships/image" Target="../media/image9.jpeg"/><Relationship Id="rId7" Type="http://schemas.openxmlformats.org/officeDocument/2006/relationships/tags" Target="../tags/tag11.xml"/><Relationship Id="rId12" Type="http://schemas.openxmlformats.org/officeDocument/2006/relationships/tags" Target="../tags/tag16.xml"/><Relationship Id="rId17" Type="http://schemas.openxmlformats.org/officeDocument/2006/relationships/slideLayout" Target="../slideLayouts/slideLayout43.xml"/><Relationship Id="rId2" Type="http://schemas.openxmlformats.org/officeDocument/2006/relationships/tags" Target="../tags/tag6.xml"/><Relationship Id="rId16" Type="http://schemas.openxmlformats.org/officeDocument/2006/relationships/tags" Target="../tags/tag20.xml"/><Relationship Id="rId20" Type="http://schemas.openxmlformats.org/officeDocument/2006/relationships/image" Target="../media/image8.jpeg"/><Relationship Id="rId1" Type="http://schemas.openxmlformats.org/officeDocument/2006/relationships/tags" Target="../tags/tag5.xml"/><Relationship Id="rId6" Type="http://schemas.openxmlformats.org/officeDocument/2006/relationships/tags" Target="../tags/tag10.xml"/><Relationship Id="rId11" Type="http://schemas.openxmlformats.org/officeDocument/2006/relationships/tags" Target="../tags/tag15.xml"/><Relationship Id="rId24" Type="http://schemas.openxmlformats.org/officeDocument/2006/relationships/image" Target="../media/image11.png"/><Relationship Id="rId5" Type="http://schemas.openxmlformats.org/officeDocument/2006/relationships/tags" Target="../tags/tag9.xml"/><Relationship Id="rId15" Type="http://schemas.openxmlformats.org/officeDocument/2006/relationships/tags" Target="../tags/tag19.xml"/><Relationship Id="rId23" Type="http://schemas.microsoft.com/office/2007/relationships/hdphoto" Target="../media/hdphoto2.wdp"/><Relationship Id="rId10" Type="http://schemas.openxmlformats.org/officeDocument/2006/relationships/tags" Target="../tags/tag14.xml"/><Relationship Id="rId19" Type="http://schemas.openxmlformats.org/officeDocument/2006/relationships/audio" Target="../media/audio2.wav"/><Relationship Id="rId4" Type="http://schemas.openxmlformats.org/officeDocument/2006/relationships/tags" Target="../tags/tag8.xml"/><Relationship Id="rId9" Type="http://schemas.openxmlformats.org/officeDocument/2006/relationships/tags" Target="../tags/tag13.xml"/><Relationship Id="rId14" Type="http://schemas.openxmlformats.org/officeDocument/2006/relationships/tags" Target="../tags/tag18.xml"/><Relationship Id="rId22"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openxmlformats.org/officeDocument/2006/relationships/tags" Target="../tags/tag28.xml"/><Relationship Id="rId13" Type="http://schemas.openxmlformats.org/officeDocument/2006/relationships/tags" Target="../tags/tag33.xml"/><Relationship Id="rId18" Type="http://schemas.openxmlformats.org/officeDocument/2006/relationships/audio" Target="../media/audio1.wav"/><Relationship Id="rId3" Type="http://schemas.openxmlformats.org/officeDocument/2006/relationships/tags" Target="../tags/tag23.xml"/><Relationship Id="rId21" Type="http://schemas.microsoft.com/office/2007/relationships/hdphoto" Target="../media/hdphoto2.wdp"/><Relationship Id="rId7" Type="http://schemas.openxmlformats.org/officeDocument/2006/relationships/tags" Target="../tags/tag27.xml"/><Relationship Id="rId12" Type="http://schemas.openxmlformats.org/officeDocument/2006/relationships/tags" Target="../tags/tag32.xml"/><Relationship Id="rId17" Type="http://schemas.openxmlformats.org/officeDocument/2006/relationships/slideLayout" Target="../slideLayouts/slideLayout43.xml"/><Relationship Id="rId2" Type="http://schemas.openxmlformats.org/officeDocument/2006/relationships/tags" Target="../tags/tag22.xml"/><Relationship Id="rId16" Type="http://schemas.openxmlformats.org/officeDocument/2006/relationships/tags" Target="../tags/tag36.xml"/><Relationship Id="rId20" Type="http://schemas.openxmlformats.org/officeDocument/2006/relationships/image" Target="../media/image10.png"/><Relationship Id="rId1" Type="http://schemas.openxmlformats.org/officeDocument/2006/relationships/tags" Target="../tags/tag21.xml"/><Relationship Id="rId6" Type="http://schemas.openxmlformats.org/officeDocument/2006/relationships/tags" Target="../tags/tag26.xml"/><Relationship Id="rId11" Type="http://schemas.openxmlformats.org/officeDocument/2006/relationships/tags" Target="../tags/tag31.xml"/><Relationship Id="rId24" Type="http://schemas.openxmlformats.org/officeDocument/2006/relationships/image" Target="../media/image11.png"/><Relationship Id="rId5" Type="http://schemas.openxmlformats.org/officeDocument/2006/relationships/tags" Target="../tags/tag25.xml"/><Relationship Id="rId15" Type="http://schemas.openxmlformats.org/officeDocument/2006/relationships/tags" Target="../tags/tag35.xml"/><Relationship Id="rId23" Type="http://schemas.openxmlformats.org/officeDocument/2006/relationships/image" Target="../media/image9.jpeg"/><Relationship Id="rId10" Type="http://schemas.openxmlformats.org/officeDocument/2006/relationships/tags" Target="../tags/tag30.xml"/><Relationship Id="rId19" Type="http://schemas.openxmlformats.org/officeDocument/2006/relationships/audio" Target="../media/audio2.wav"/><Relationship Id="rId4" Type="http://schemas.openxmlformats.org/officeDocument/2006/relationships/tags" Target="../tags/tag24.xml"/><Relationship Id="rId9" Type="http://schemas.openxmlformats.org/officeDocument/2006/relationships/tags" Target="../tags/tag29.xml"/><Relationship Id="rId14" Type="http://schemas.openxmlformats.org/officeDocument/2006/relationships/tags" Target="../tags/tag34.xml"/><Relationship Id="rId22"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43.xml"/><Relationship Id="rId7" Type="http://schemas.openxmlformats.org/officeDocument/2006/relationships/image" Target="../media/image7.png"/><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image" Target="../media/image6.png"/><Relationship Id="rId5" Type="http://schemas.openxmlformats.org/officeDocument/2006/relationships/image" Target="../media/image5.jpg"/><Relationship Id="rId4"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8" Type="http://schemas.openxmlformats.org/officeDocument/2006/relationships/tags" Target="../tags/tag46.xml"/><Relationship Id="rId13" Type="http://schemas.openxmlformats.org/officeDocument/2006/relationships/image" Target="../media/image6.png"/><Relationship Id="rId3" Type="http://schemas.openxmlformats.org/officeDocument/2006/relationships/tags" Target="../tags/tag41.xml"/><Relationship Id="rId7" Type="http://schemas.openxmlformats.org/officeDocument/2006/relationships/tags" Target="../tags/tag45.xml"/><Relationship Id="rId12" Type="http://schemas.openxmlformats.org/officeDocument/2006/relationships/image" Target="../media/image12.png"/><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tags" Target="../tags/tag44.xml"/><Relationship Id="rId11" Type="http://schemas.openxmlformats.org/officeDocument/2006/relationships/image" Target="../media/image5.jpg"/><Relationship Id="rId5" Type="http://schemas.openxmlformats.org/officeDocument/2006/relationships/tags" Target="../tags/tag43.xml"/><Relationship Id="rId15" Type="http://schemas.openxmlformats.org/officeDocument/2006/relationships/image" Target="../media/image13.png"/><Relationship Id="rId10" Type="http://schemas.openxmlformats.org/officeDocument/2006/relationships/notesSlide" Target="../notesSlides/notesSlide3.xml"/><Relationship Id="rId4" Type="http://schemas.openxmlformats.org/officeDocument/2006/relationships/tags" Target="../tags/tag42.xml"/><Relationship Id="rId9" Type="http://schemas.openxmlformats.org/officeDocument/2006/relationships/slideLayout" Target="../slideLayouts/slideLayout43.xml"/><Relationship Id="rId1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3.xml"/><Relationship Id="rId1" Type="http://schemas.openxmlformats.org/officeDocument/2006/relationships/tags" Target="../tags/tag47.xml"/><Relationship Id="rId4" Type="http://schemas.openxmlformats.org/officeDocument/2006/relationships/image" Target="../media/image5.jpg"/></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43.xml"/><Relationship Id="rId5" Type="http://schemas.openxmlformats.org/officeDocument/2006/relationships/image" Target="../media/image7.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43.xml"/><Relationship Id="rId7" Type="http://schemas.openxmlformats.org/officeDocument/2006/relationships/image" Target="../media/image6.png"/><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image" Target="../media/image13.png"/><Relationship Id="rId5" Type="http://schemas.openxmlformats.org/officeDocument/2006/relationships/image" Target="../media/image5.jpg"/><Relationship Id="rId4"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A8B0CE80-C3E4-4102-88A0-6F870EF1272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0" y="0"/>
            <a:ext cx="12188472" cy="6859588"/>
          </a:xfrm>
          <a:prstGeom prst="rect">
            <a:avLst/>
          </a:prstGeom>
        </p:spPr>
      </p:pic>
      <p:grpSp>
        <p:nvGrpSpPr>
          <p:cNvPr id="53" name="组合 52">
            <a:extLst>
              <a:ext uri="{FF2B5EF4-FFF2-40B4-BE49-F238E27FC236}">
                <a16:creationId xmlns:a16="http://schemas.microsoft.com/office/drawing/2014/main" id="{0F023D22-58DB-4D10-99D4-BCE0840BC5FD}"/>
              </a:ext>
            </a:extLst>
          </p:cNvPr>
          <p:cNvGrpSpPr/>
          <p:nvPr/>
        </p:nvGrpSpPr>
        <p:grpSpPr>
          <a:xfrm>
            <a:off x="1128292" y="819007"/>
            <a:ext cx="9490053" cy="1754327"/>
            <a:chOff x="888108" y="709593"/>
            <a:chExt cx="9490053" cy="1754327"/>
          </a:xfrm>
        </p:grpSpPr>
        <p:sp>
          <p:nvSpPr>
            <p:cNvPr id="54" name="18">
              <a:extLst>
                <a:ext uri="{FF2B5EF4-FFF2-40B4-BE49-F238E27FC236}">
                  <a16:creationId xmlns:a16="http://schemas.microsoft.com/office/drawing/2014/main" id="{BAFFFA25-0C04-4962-9F67-2BBBDEDA7C9B}"/>
                </a:ext>
              </a:extLst>
            </p:cNvPr>
            <p:cNvSpPr>
              <a:spLocks noChangeArrowheads="1"/>
            </p:cNvSpPr>
            <p:nvPr>
              <p:custDataLst>
                <p:tags r:id="rId1"/>
              </p:custDataLst>
            </p:nvPr>
          </p:nvSpPr>
          <p:spPr bwMode="auto">
            <a:xfrm>
              <a:off x="888108" y="1540590"/>
              <a:ext cx="9490053" cy="923330"/>
            </a:xfrm>
            <a:prstGeom prst="rect">
              <a:avLst/>
            </a:prstGeom>
            <a:noFill/>
            <a:ln w="12700">
              <a:noFill/>
              <a:miter lim="800000"/>
              <a:headEnd/>
              <a:tailEnd/>
            </a:ln>
            <a:extLst>
              <a:ext uri="{909E8E84-426E-40DD-AFC4-6F175D3DCCD1}">
                <a14:hiddenFill xmlns:a14="http://schemas.microsoft.com/office/drawing/2010/main">
                  <a:solidFill>
                    <a:srgbClr val="FFFFFF"/>
                  </a:solidFill>
                </a14:hiddenFill>
              </a:ext>
            </a:extLst>
          </p:spPr>
          <p:txBody>
            <a:bodyPr wrap="square" lIns="0" tIns="0" rIns="0" bIns="0">
              <a:spAutoFit/>
            </a:bodyPr>
            <a:lstStyle/>
            <a:p>
              <a:pPr algn="ctr" fontAlgn="base">
                <a:spcBef>
                  <a:spcPct val="0"/>
                </a:spcBef>
                <a:spcAft>
                  <a:spcPct val="0"/>
                </a:spcAft>
              </a:pPr>
              <a:r>
                <a:rPr lang="en-US" altLang="zh-CN" sz="6000" b="1">
                  <a:solidFill>
                    <a:schemeClr val="accent2">
                      <a:lumMod val="75000"/>
                    </a:schemeClr>
                  </a:solidFill>
                  <a:latin typeface="UTM Akashi" panose="02040603050506020204" pitchFamily="18" charset="0"/>
                  <a:ea typeface="微软雅黑" panose="020B0503020204020204" pitchFamily="34" charset="-122"/>
                  <a:cs typeface="宋体" pitchFamily="2" charset="-122"/>
                </a:rPr>
                <a:t>Tiếng vọng</a:t>
              </a:r>
              <a:endParaRPr lang="en-US" altLang="zh-CN" sz="6000" b="1" dirty="0">
                <a:solidFill>
                  <a:schemeClr val="accent2">
                    <a:lumMod val="75000"/>
                  </a:schemeClr>
                </a:solidFill>
                <a:latin typeface="UTM Akashi" panose="02040603050506020204" pitchFamily="18" charset="0"/>
                <a:ea typeface="微软雅黑" panose="020B0503020204020204" pitchFamily="34" charset="-122"/>
                <a:cs typeface="宋体" pitchFamily="2" charset="-122"/>
              </a:endParaRPr>
            </a:p>
          </p:txBody>
        </p:sp>
        <p:sp>
          <p:nvSpPr>
            <p:cNvPr id="55" name="18">
              <a:extLst>
                <a:ext uri="{FF2B5EF4-FFF2-40B4-BE49-F238E27FC236}">
                  <a16:creationId xmlns:a16="http://schemas.microsoft.com/office/drawing/2014/main" id="{1B453604-B13E-4653-9375-C4EAE46B7B9A}"/>
                </a:ext>
              </a:extLst>
            </p:cNvPr>
            <p:cNvSpPr>
              <a:spLocks noChangeArrowheads="1"/>
            </p:cNvSpPr>
            <p:nvPr>
              <p:custDataLst>
                <p:tags r:id="rId2"/>
              </p:custDataLst>
            </p:nvPr>
          </p:nvSpPr>
          <p:spPr bwMode="auto">
            <a:xfrm>
              <a:off x="2711444" y="709593"/>
              <a:ext cx="5843382" cy="830997"/>
            </a:xfrm>
            <a:prstGeom prst="rect">
              <a:avLst/>
            </a:prstGeom>
            <a:noFill/>
            <a:ln w="12700">
              <a:noFill/>
              <a:miter lim="800000"/>
              <a:headEnd/>
              <a:tailEnd/>
            </a:ln>
            <a:extLst>
              <a:ext uri="{909E8E84-426E-40DD-AFC4-6F175D3DCCD1}">
                <a14:hiddenFill xmlns:a14="http://schemas.microsoft.com/office/drawing/2010/main">
                  <a:solidFill>
                    <a:srgbClr val="FFFFFF"/>
                  </a:solidFill>
                </a14:hiddenFill>
              </a:ext>
            </a:extLst>
          </p:spPr>
          <p:txBody>
            <a:bodyPr wrap="square" lIns="0" tIns="0" rIns="0" bIns="0">
              <a:spAutoFit/>
            </a:bodyPr>
            <a:lstStyle/>
            <a:p>
              <a:pPr algn="ctr" fontAlgn="base">
                <a:spcBef>
                  <a:spcPct val="0"/>
                </a:spcBef>
                <a:spcAft>
                  <a:spcPct val="0"/>
                </a:spcAft>
              </a:pPr>
              <a:r>
                <a:rPr lang="en-US" altLang="zh-CN" sz="5400">
                  <a:solidFill>
                    <a:srgbClr val="6B852B"/>
                  </a:solidFill>
                  <a:latin typeface="UTM Alberta Heavy" panose="02040603050506020204" pitchFamily="18" charset="0"/>
                  <a:ea typeface="微软雅黑" panose="020B0503020204020204" pitchFamily="34" charset="-122"/>
                  <a:cs typeface="宋体" pitchFamily="2" charset="-122"/>
                </a:rPr>
                <a:t>Tập đọc</a:t>
              </a:r>
              <a:endParaRPr lang="en-US" altLang="zh-CN" sz="5400" dirty="0">
                <a:solidFill>
                  <a:srgbClr val="6B852B"/>
                </a:solidFill>
                <a:latin typeface="UTM Alberta Heavy" panose="02040603050506020204" pitchFamily="18" charset="0"/>
                <a:ea typeface="微软雅黑" panose="020B0503020204020204" pitchFamily="34" charset="-122"/>
                <a:cs typeface="宋体" pitchFamily="2" charset="-122"/>
              </a:endParaRPr>
            </a:p>
          </p:txBody>
        </p:sp>
      </p:grpSp>
      <p:sp>
        <p:nvSpPr>
          <p:cNvPr id="9" name="TextBox 8">
            <a:extLst>
              <a:ext uri="{FF2B5EF4-FFF2-40B4-BE49-F238E27FC236}">
                <a16:creationId xmlns:a16="http://schemas.microsoft.com/office/drawing/2014/main" id="{49AD35DD-7B7A-440C-BE15-94A9DFC5A195}"/>
              </a:ext>
            </a:extLst>
          </p:cNvPr>
          <p:cNvSpPr txBox="1">
            <a:spLocks noChangeArrowheads="1"/>
          </p:cNvSpPr>
          <p:nvPr/>
        </p:nvSpPr>
        <p:spPr bwMode="auto">
          <a:xfrm>
            <a:off x="5873318" y="2624924"/>
            <a:ext cx="405445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en-US" altLang="zh-CN" sz="2600" b="1" i="1">
                <a:solidFill>
                  <a:srgbClr val="736A29"/>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Nguyễn Quang Thiều</a:t>
            </a:r>
            <a:endParaRPr lang="zh-CN" altLang="en-US" sz="2600" b="1" i="1" dirty="0">
              <a:solidFill>
                <a:srgbClr val="736A29"/>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endParaRPr>
          </a:p>
        </p:txBody>
      </p:sp>
      <p:sp>
        <p:nvSpPr>
          <p:cNvPr id="11" name="TextBox 10">
            <a:extLst>
              <a:ext uri="{FF2B5EF4-FFF2-40B4-BE49-F238E27FC236}">
                <a16:creationId xmlns:a16="http://schemas.microsoft.com/office/drawing/2014/main" id="{49AD35DD-7B7A-440C-BE15-94A9DFC5A195}"/>
              </a:ext>
            </a:extLst>
          </p:cNvPr>
          <p:cNvSpPr txBox="1">
            <a:spLocks noChangeArrowheads="1"/>
          </p:cNvSpPr>
          <p:nvPr/>
        </p:nvSpPr>
        <p:spPr bwMode="auto">
          <a:xfrm>
            <a:off x="3846092" y="3468781"/>
            <a:ext cx="405445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en-US" altLang="zh-CN" sz="2600" b="1" i="1">
                <a:solidFill>
                  <a:srgbClr val="99BC3E"/>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Trang 108; 109</a:t>
            </a:r>
            <a:endParaRPr lang="zh-CN" altLang="en-US" sz="2600" b="1" i="1" dirty="0">
              <a:solidFill>
                <a:srgbClr val="99BC3E"/>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endParaRPr>
          </a:p>
        </p:txBody>
      </p:sp>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1062723">
            <a:off x="8974733" y="278214"/>
            <a:ext cx="2999545" cy="2999545"/>
          </a:xfrm>
          <a:prstGeom prst="rect">
            <a:avLst/>
          </a:prstGeom>
        </p:spPr>
      </p:pic>
      <p:pic>
        <p:nvPicPr>
          <p:cNvPr id="2" name="Picture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308737" y="215919"/>
            <a:ext cx="2006824" cy="2006824"/>
          </a:xfrm>
          <a:prstGeom prst="rect">
            <a:avLst/>
          </a:prstGeom>
        </p:spPr>
      </p:pic>
    </p:spTree>
    <p:extLst>
      <p:ext uri="{BB962C8B-B14F-4D97-AF65-F5344CB8AC3E}">
        <p14:creationId xmlns:p14="http://schemas.microsoft.com/office/powerpoint/2010/main" val="41832116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750"/>
                                            <p:tgtEl>
                                              <p:spTgt spid="3"/>
                                            </p:tgtEl>
                                          </p:cBhvr>
                                        </p:animEffect>
                                      </p:childTnLst>
                                    </p:cTn>
                                  </p:par>
                                </p:childTnLst>
                              </p:cTn>
                            </p:par>
                            <p:par>
                              <p:cTn id="8" fill="hold">
                                <p:stCondLst>
                                  <p:cond delay="750"/>
                                </p:stCondLst>
                                <p:childTnLst>
                                  <p:par>
                                    <p:cTn id="9" presetID="2" presetClass="entr" presetSubtype="1" fill="hold" nodeType="afterEffect" p14:presetBounceEnd="46667">
                                      <p:stCondLst>
                                        <p:cond delay="0"/>
                                      </p:stCondLst>
                                      <p:childTnLst>
                                        <p:set>
                                          <p:cBhvr>
                                            <p:cTn id="10" dur="1" fill="hold">
                                              <p:stCondLst>
                                                <p:cond delay="0"/>
                                              </p:stCondLst>
                                            </p:cTn>
                                            <p:tgtEl>
                                              <p:spTgt spid="53"/>
                                            </p:tgtEl>
                                            <p:attrNameLst>
                                              <p:attrName>style.visibility</p:attrName>
                                            </p:attrNameLst>
                                          </p:cBhvr>
                                          <p:to>
                                            <p:strVal val="visible"/>
                                          </p:to>
                                        </p:set>
                                        <p:anim calcmode="lin" valueType="num" p14:bounceEnd="46667">
                                          <p:cBhvr additive="base">
                                            <p:cTn id="11" dur="750" fill="hold"/>
                                            <p:tgtEl>
                                              <p:spTgt spid="53"/>
                                            </p:tgtEl>
                                            <p:attrNameLst>
                                              <p:attrName>ppt_x</p:attrName>
                                            </p:attrNameLst>
                                          </p:cBhvr>
                                          <p:tavLst>
                                            <p:tav tm="0">
                                              <p:val>
                                                <p:strVal val="#ppt_x"/>
                                              </p:val>
                                            </p:tav>
                                            <p:tav tm="100000">
                                              <p:val>
                                                <p:strVal val="#ppt_x"/>
                                              </p:val>
                                            </p:tav>
                                          </p:tavLst>
                                        </p:anim>
                                        <p:anim calcmode="lin" valueType="num" p14:bounceEnd="46667">
                                          <p:cBhvr additive="base">
                                            <p:cTn id="12" dur="750" fill="hold"/>
                                            <p:tgtEl>
                                              <p:spTgt spid="53"/>
                                            </p:tgtEl>
                                            <p:attrNameLst>
                                              <p:attrName>ppt_y</p:attrName>
                                            </p:attrNameLst>
                                          </p:cBhvr>
                                          <p:tavLst>
                                            <p:tav tm="0">
                                              <p:val>
                                                <p:strVal val="0-#ppt_h/2"/>
                                              </p:val>
                                            </p:tav>
                                            <p:tav tm="100000">
                                              <p:val>
                                                <p:strVal val="#ppt_y"/>
                                              </p:val>
                                            </p:tav>
                                          </p:tavLst>
                                        </p:anim>
                                      </p:childTnLst>
                                    </p:cTn>
                                  </p:par>
                                  <p:par>
                                    <p:cTn id="13" presetID="22" presetClass="entr" presetSubtype="2"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right)">
                                          <p:cBhvr>
                                            <p:cTn id="15" dur="500"/>
                                            <p:tgtEl>
                                              <p:spTgt spid="4"/>
                                            </p:tgtEl>
                                          </p:cBhvr>
                                        </p:animEffect>
                                      </p:childTnLst>
                                    </p:cTn>
                                  </p:par>
                                </p:childTnLst>
                              </p:cTn>
                            </p:par>
                            <p:par>
                              <p:cTn id="16" fill="hold">
                                <p:stCondLst>
                                  <p:cond delay="1500"/>
                                </p:stCondLst>
                                <p:childTnLst>
                                  <p:par>
                                    <p:cTn id="17" presetID="2" presetClass="entr" presetSubtype="3" fill="hold" nodeType="after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1+#ppt_w/2"/>
                                              </p:val>
                                            </p:tav>
                                            <p:tav tm="100000">
                                              <p:val>
                                                <p:strVal val="#ppt_x"/>
                                              </p:val>
                                            </p:tav>
                                          </p:tavLst>
                                        </p:anim>
                                        <p:anim calcmode="lin" valueType="num">
                                          <p:cBhvr additive="base">
                                            <p:cTn id="20" dur="500" fill="hold"/>
                                            <p:tgtEl>
                                              <p:spTgt spid="2"/>
                                            </p:tgtEl>
                                            <p:attrNameLst>
                                              <p:attrName>ppt_y</p:attrName>
                                            </p:attrNameLst>
                                          </p:cBhvr>
                                          <p:tavLst>
                                            <p:tav tm="0">
                                              <p:val>
                                                <p:strVal val="0-#ppt_h/2"/>
                                              </p:val>
                                            </p:tav>
                                            <p:tav tm="100000">
                                              <p:val>
                                                <p:strVal val="#ppt_y"/>
                                              </p:val>
                                            </p:tav>
                                          </p:tavLst>
                                        </p:anim>
                                      </p:childTnLst>
                                    </p:cTn>
                                  </p:par>
                                </p:childTnLst>
                              </p:cTn>
                            </p:par>
                            <p:par>
                              <p:cTn id="21" fill="hold">
                                <p:stCondLst>
                                  <p:cond delay="2000"/>
                                </p:stCondLst>
                                <p:childTnLst>
                                  <p:par>
                                    <p:cTn id="22" presetID="2" presetClass="entr" presetSubtype="8"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0-#ppt_w/2"/>
                                              </p:val>
                                            </p:tav>
                                            <p:tav tm="100000">
                                              <p:val>
                                                <p:strVal val="#ppt_x"/>
                                              </p:val>
                                            </p:tav>
                                          </p:tavLst>
                                        </p:anim>
                                        <p:anim calcmode="lin" valueType="num">
                                          <p:cBhvr additive="base">
                                            <p:cTn id="25" dur="500" fill="hold"/>
                                            <p:tgtEl>
                                              <p:spTgt spid="9"/>
                                            </p:tgtEl>
                                            <p:attrNameLst>
                                              <p:attrName>ppt_y</p:attrName>
                                            </p:attrNameLst>
                                          </p:cBhvr>
                                          <p:tavLst>
                                            <p:tav tm="0">
                                              <p:val>
                                                <p:strVal val="#ppt_y"/>
                                              </p:val>
                                            </p:tav>
                                            <p:tav tm="100000">
                                              <p:val>
                                                <p:strVal val="#ppt_y"/>
                                              </p:val>
                                            </p:tav>
                                          </p:tavLst>
                                        </p:anim>
                                      </p:childTnLst>
                                    </p:cTn>
                                  </p:par>
                                </p:childTnLst>
                              </p:cTn>
                            </p:par>
                            <p:par>
                              <p:cTn id="26" fill="hold">
                                <p:stCondLst>
                                  <p:cond delay="2500"/>
                                </p:stCondLst>
                                <p:childTnLst>
                                  <p:par>
                                    <p:cTn id="27" presetID="2" presetClass="entr" presetSubtype="2" fill="hold" grpId="0" nodeType="after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500" fill="hold"/>
                                            <p:tgtEl>
                                              <p:spTgt spid="11"/>
                                            </p:tgtEl>
                                            <p:attrNameLst>
                                              <p:attrName>ppt_x</p:attrName>
                                            </p:attrNameLst>
                                          </p:cBhvr>
                                          <p:tavLst>
                                            <p:tav tm="0">
                                              <p:val>
                                                <p:strVal val="1+#ppt_w/2"/>
                                              </p:val>
                                            </p:tav>
                                            <p:tav tm="100000">
                                              <p:val>
                                                <p:strVal val="#ppt_x"/>
                                              </p:val>
                                            </p:tav>
                                          </p:tavLst>
                                        </p:anim>
                                        <p:anim calcmode="lin" valueType="num">
                                          <p:cBhvr additive="base">
                                            <p:cTn id="30"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750"/>
                                            <p:tgtEl>
                                              <p:spTgt spid="3"/>
                                            </p:tgtEl>
                                          </p:cBhvr>
                                        </p:animEffect>
                                      </p:childTnLst>
                                    </p:cTn>
                                  </p:par>
                                </p:childTnLst>
                              </p:cTn>
                            </p:par>
                            <p:par>
                              <p:cTn id="8" fill="hold">
                                <p:stCondLst>
                                  <p:cond delay="750"/>
                                </p:stCondLst>
                                <p:childTnLst>
                                  <p:par>
                                    <p:cTn id="9" presetID="2" presetClass="entr" presetSubtype="1" fill="hold" nodeType="afterEffect">
                                      <p:stCondLst>
                                        <p:cond delay="0"/>
                                      </p:stCondLst>
                                      <p:childTnLst>
                                        <p:set>
                                          <p:cBhvr>
                                            <p:cTn id="10" dur="1" fill="hold">
                                              <p:stCondLst>
                                                <p:cond delay="0"/>
                                              </p:stCondLst>
                                            </p:cTn>
                                            <p:tgtEl>
                                              <p:spTgt spid="53"/>
                                            </p:tgtEl>
                                            <p:attrNameLst>
                                              <p:attrName>style.visibility</p:attrName>
                                            </p:attrNameLst>
                                          </p:cBhvr>
                                          <p:to>
                                            <p:strVal val="visible"/>
                                          </p:to>
                                        </p:set>
                                        <p:anim calcmode="lin" valueType="num">
                                          <p:cBhvr additive="base">
                                            <p:cTn id="11" dur="750" fill="hold"/>
                                            <p:tgtEl>
                                              <p:spTgt spid="53"/>
                                            </p:tgtEl>
                                            <p:attrNameLst>
                                              <p:attrName>ppt_x</p:attrName>
                                            </p:attrNameLst>
                                          </p:cBhvr>
                                          <p:tavLst>
                                            <p:tav tm="0">
                                              <p:val>
                                                <p:strVal val="#ppt_x"/>
                                              </p:val>
                                            </p:tav>
                                            <p:tav tm="100000">
                                              <p:val>
                                                <p:strVal val="#ppt_x"/>
                                              </p:val>
                                            </p:tav>
                                          </p:tavLst>
                                        </p:anim>
                                        <p:anim calcmode="lin" valueType="num">
                                          <p:cBhvr additive="base">
                                            <p:cTn id="12" dur="750" fill="hold"/>
                                            <p:tgtEl>
                                              <p:spTgt spid="53"/>
                                            </p:tgtEl>
                                            <p:attrNameLst>
                                              <p:attrName>ppt_y</p:attrName>
                                            </p:attrNameLst>
                                          </p:cBhvr>
                                          <p:tavLst>
                                            <p:tav tm="0">
                                              <p:val>
                                                <p:strVal val="0-#ppt_h/2"/>
                                              </p:val>
                                            </p:tav>
                                            <p:tav tm="100000">
                                              <p:val>
                                                <p:strVal val="#ppt_y"/>
                                              </p:val>
                                            </p:tav>
                                          </p:tavLst>
                                        </p:anim>
                                      </p:childTnLst>
                                    </p:cTn>
                                  </p:par>
                                  <p:par>
                                    <p:cTn id="13" presetID="22" presetClass="entr" presetSubtype="2"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right)">
                                          <p:cBhvr>
                                            <p:cTn id="15" dur="500"/>
                                            <p:tgtEl>
                                              <p:spTgt spid="4"/>
                                            </p:tgtEl>
                                          </p:cBhvr>
                                        </p:animEffect>
                                      </p:childTnLst>
                                    </p:cTn>
                                  </p:par>
                                </p:childTnLst>
                              </p:cTn>
                            </p:par>
                            <p:par>
                              <p:cTn id="16" fill="hold">
                                <p:stCondLst>
                                  <p:cond delay="1500"/>
                                </p:stCondLst>
                                <p:childTnLst>
                                  <p:par>
                                    <p:cTn id="17" presetID="2" presetClass="entr" presetSubtype="3" fill="hold" nodeType="after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1+#ppt_w/2"/>
                                              </p:val>
                                            </p:tav>
                                            <p:tav tm="100000">
                                              <p:val>
                                                <p:strVal val="#ppt_x"/>
                                              </p:val>
                                            </p:tav>
                                          </p:tavLst>
                                        </p:anim>
                                        <p:anim calcmode="lin" valueType="num">
                                          <p:cBhvr additive="base">
                                            <p:cTn id="20" dur="500" fill="hold"/>
                                            <p:tgtEl>
                                              <p:spTgt spid="2"/>
                                            </p:tgtEl>
                                            <p:attrNameLst>
                                              <p:attrName>ppt_y</p:attrName>
                                            </p:attrNameLst>
                                          </p:cBhvr>
                                          <p:tavLst>
                                            <p:tav tm="0">
                                              <p:val>
                                                <p:strVal val="0-#ppt_h/2"/>
                                              </p:val>
                                            </p:tav>
                                            <p:tav tm="100000">
                                              <p:val>
                                                <p:strVal val="#ppt_y"/>
                                              </p:val>
                                            </p:tav>
                                          </p:tavLst>
                                        </p:anim>
                                      </p:childTnLst>
                                    </p:cTn>
                                  </p:par>
                                </p:childTnLst>
                              </p:cTn>
                            </p:par>
                            <p:par>
                              <p:cTn id="21" fill="hold">
                                <p:stCondLst>
                                  <p:cond delay="2000"/>
                                </p:stCondLst>
                                <p:childTnLst>
                                  <p:par>
                                    <p:cTn id="22" presetID="2" presetClass="entr" presetSubtype="8"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0-#ppt_w/2"/>
                                              </p:val>
                                            </p:tav>
                                            <p:tav tm="100000">
                                              <p:val>
                                                <p:strVal val="#ppt_x"/>
                                              </p:val>
                                            </p:tav>
                                          </p:tavLst>
                                        </p:anim>
                                        <p:anim calcmode="lin" valueType="num">
                                          <p:cBhvr additive="base">
                                            <p:cTn id="25" dur="500" fill="hold"/>
                                            <p:tgtEl>
                                              <p:spTgt spid="9"/>
                                            </p:tgtEl>
                                            <p:attrNameLst>
                                              <p:attrName>ppt_y</p:attrName>
                                            </p:attrNameLst>
                                          </p:cBhvr>
                                          <p:tavLst>
                                            <p:tav tm="0">
                                              <p:val>
                                                <p:strVal val="#ppt_y"/>
                                              </p:val>
                                            </p:tav>
                                            <p:tav tm="100000">
                                              <p:val>
                                                <p:strVal val="#ppt_y"/>
                                              </p:val>
                                            </p:tav>
                                          </p:tavLst>
                                        </p:anim>
                                      </p:childTnLst>
                                    </p:cTn>
                                  </p:par>
                                </p:childTnLst>
                              </p:cTn>
                            </p:par>
                            <p:par>
                              <p:cTn id="26" fill="hold">
                                <p:stCondLst>
                                  <p:cond delay="2500"/>
                                </p:stCondLst>
                                <p:childTnLst>
                                  <p:par>
                                    <p:cTn id="27" presetID="2" presetClass="entr" presetSubtype="2" fill="hold" grpId="0" nodeType="after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500" fill="hold"/>
                                            <p:tgtEl>
                                              <p:spTgt spid="11"/>
                                            </p:tgtEl>
                                            <p:attrNameLst>
                                              <p:attrName>ppt_x</p:attrName>
                                            </p:attrNameLst>
                                          </p:cBhvr>
                                          <p:tavLst>
                                            <p:tav tm="0">
                                              <p:val>
                                                <p:strVal val="1+#ppt_w/2"/>
                                              </p:val>
                                            </p:tav>
                                            <p:tav tm="100000">
                                              <p:val>
                                                <p:strVal val="#ppt_x"/>
                                              </p:val>
                                            </p:tav>
                                          </p:tavLst>
                                        </p:anim>
                                        <p:anim calcmode="lin" valueType="num">
                                          <p:cBhvr additive="base">
                                            <p:cTn id="30" dur="500" fill="hold"/>
                                            <p:tgtEl>
                                              <p:spTgt spid="11"/>
                                            </p:tgtEl>
                                            <p:attrNameLst>
                                              <p:attrName>ppt_y</p:attrName>
                                            </p:attrNameLst>
                                          </p:cBhvr>
                                          <p:tavLst>
                                            <p:tav tm="0">
                                              <p:val>
                                                <p:strVal val="#ppt_y"/>
                                              </p:val>
                                            </p:tav>
                                            <p:tav tm="100000">
                                              <p:val>
                                                <p:strVal val="#ppt_y"/>
                                              </p:val>
                                            </p:tav>
                                          </p:tavLst>
                                        </p:anim>
                                      </p:childTnLst>
                                    </p:cTn>
                                  </p:par>
                                </p:childTnLst>
                              </p:cTn>
                            </p:par>
                            <p:par>
                              <p:cTn id="31" fill="hold">
                                <p:stCondLst>
                                  <p:cond delay="3000"/>
                                </p:stCondLst>
                                <p:childTnLst>
                                  <p:par>
                                    <p:cTn id="32" presetID="2" presetClass="entr" presetSubtype="4" fill="hold" grpId="0" nodeType="after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additive="base">
                                            <p:cTn id="34" dur="500" fill="hold"/>
                                            <p:tgtEl>
                                              <p:spTgt spid="12"/>
                                            </p:tgtEl>
                                            <p:attrNameLst>
                                              <p:attrName>ppt_x</p:attrName>
                                            </p:attrNameLst>
                                          </p:cBhvr>
                                          <p:tavLst>
                                            <p:tav tm="0">
                                              <p:val>
                                                <p:strVal val="#ppt_x"/>
                                              </p:val>
                                            </p:tav>
                                            <p:tav tm="100000">
                                              <p:val>
                                                <p:strVal val="#ppt_x"/>
                                              </p:val>
                                            </p:tav>
                                          </p:tavLst>
                                        </p:anim>
                                        <p:anim calcmode="lin" valueType="num">
                                          <p:cBhvr additive="base">
                                            <p:cTn id="3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2" grpId="0"/>
        </p:bld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19950" y="2195517"/>
            <a:ext cx="4115374" cy="4543213"/>
          </a:xfrm>
          <a:prstGeom prst="rect">
            <a:avLst/>
          </a:prstGeom>
        </p:spPr>
      </p:pic>
      <p:sp>
        <p:nvSpPr>
          <p:cNvPr id="2" name="任意多边形 9">
            <a:extLst>
              <a:ext uri="{FF2B5EF4-FFF2-40B4-BE49-F238E27FC236}">
                <a16:creationId xmlns:a16="http://schemas.microsoft.com/office/drawing/2014/main" id="{9DCA916E-6F9F-4014-A5FB-5FF5E5461AA6}"/>
              </a:ext>
            </a:extLst>
          </p:cNvPr>
          <p:cNvSpPr>
            <a:spLocks/>
          </p:cNvSpPr>
          <p:nvPr/>
        </p:nvSpPr>
        <p:spPr bwMode="auto">
          <a:xfrm rot="16200000">
            <a:off x="3531328" y="1214346"/>
            <a:ext cx="1983120" cy="2655679"/>
          </a:xfrm>
          <a:custGeom>
            <a:avLst/>
            <a:gdLst>
              <a:gd name="T0" fmla="*/ 881353 w 1762708"/>
              <a:gd name="T1" fmla="*/ 0 h 2331146"/>
              <a:gd name="T2" fmla="*/ 881354 w 1762708"/>
              <a:gd name="T3" fmla="*/ 0 h 2331146"/>
              <a:gd name="T4" fmla="*/ 881354 w 1762708"/>
              <a:gd name="T5" fmla="*/ 0 h 2331146"/>
              <a:gd name="T6" fmla="*/ 1762708 w 1762708"/>
              <a:gd name="T7" fmla="*/ 881354 h 2331146"/>
              <a:gd name="T8" fmla="*/ 1374127 w 1762708"/>
              <a:gd name="T9" fmla="*/ 1612187 h 2331146"/>
              <a:gd name="T10" fmla="*/ 1372283 w 1762708"/>
              <a:gd name="T11" fmla="*/ 1613188 h 2331146"/>
              <a:gd name="T12" fmla="*/ 1372283 w 1762708"/>
              <a:gd name="T13" fmla="*/ 1855121 h 2331146"/>
              <a:gd name="T14" fmla="*/ 1503445 w 1762708"/>
              <a:gd name="T15" fmla="*/ 1855121 h 2331146"/>
              <a:gd name="T16" fmla="*/ 881353 w 1762708"/>
              <a:gd name="T17" fmla="*/ 2331146 h 2331146"/>
              <a:gd name="T18" fmla="*/ 259261 w 1762708"/>
              <a:gd name="T19" fmla="*/ 1855121 h 2331146"/>
              <a:gd name="T20" fmla="*/ 390423 w 1762708"/>
              <a:gd name="T21" fmla="*/ 1855121 h 2331146"/>
              <a:gd name="T22" fmla="*/ 390423 w 1762708"/>
              <a:gd name="T23" fmla="*/ 1613187 h 2331146"/>
              <a:gd name="T24" fmla="*/ 388581 w 1762708"/>
              <a:gd name="T25" fmla="*/ 1612187 h 2331146"/>
              <a:gd name="T26" fmla="*/ 0 w 1762708"/>
              <a:gd name="T27" fmla="*/ 881354 h 2331146"/>
              <a:gd name="T28" fmla="*/ 703731 w 1762708"/>
              <a:gd name="T29" fmla="*/ 17906 h 2331146"/>
              <a:gd name="T30" fmla="*/ 717461 w 1762708"/>
              <a:gd name="T31" fmla="*/ 16522 h 2331146"/>
              <a:gd name="T32" fmla="*/ 717462 w 1762708"/>
              <a:gd name="T33" fmla="*/ 16522 h 2331146"/>
              <a:gd name="T34" fmla="*/ 881353 w 1762708"/>
              <a:gd name="T35" fmla="*/ 0 h 233114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762708" h="2331146">
                <a:moveTo>
                  <a:pt x="881353" y="0"/>
                </a:moveTo>
                <a:lnTo>
                  <a:pt x="881354" y="0"/>
                </a:lnTo>
                <a:cubicBezTo>
                  <a:pt x="1368112" y="0"/>
                  <a:pt x="1762708" y="394596"/>
                  <a:pt x="1762708" y="881354"/>
                </a:cubicBezTo>
                <a:cubicBezTo>
                  <a:pt x="1762708" y="1185578"/>
                  <a:pt x="1608569" y="1453801"/>
                  <a:pt x="1374127" y="1612187"/>
                </a:cubicBezTo>
                <a:lnTo>
                  <a:pt x="1372283" y="1613188"/>
                </a:lnTo>
                <a:lnTo>
                  <a:pt x="1372283" y="1855121"/>
                </a:lnTo>
                <a:lnTo>
                  <a:pt x="1503445" y="1855121"/>
                </a:lnTo>
                <a:lnTo>
                  <a:pt x="881353" y="2331146"/>
                </a:lnTo>
                <a:lnTo>
                  <a:pt x="259261" y="1855121"/>
                </a:lnTo>
                <a:lnTo>
                  <a:pt x="390423" y="1855121"/>
                </a:lnTo>
                <a:lnTo>
                  <a:pt x="390423" y="1613187"/>
                </a:lnTo>
                <a:lnTo>
                  <a:pt x="388581" y="1612187"/>
                </a:lnTo>
                <a:cubicBezTo>
                  <a:pt x="154139" y="1453801"/>
                  <a:pt x="0" y="1185578"/>
                  <a:pt x="0" y="881354"/>
                </a:cubicBezTo>
                <a:cubicBezTo>
                  <a:pt x="0" y="455441"/>
                  <a:pt x="302113" y="100089"/>
                  <a:pt x="703731" y="17906"/>
                </a:cubicBezTo>
                <a:lnTo>
                  <a:pt x="717461" y="16522"/>
                </a:lnTo>
                <a:lnTo>
                  <a:pt x="717462" y="16522"/>
                </a:lnTo>
                <a:cubicBezTo>
                  <a:pt x="770400" y="5689"/>
                  <a:pt x="825213" y="0"/>
                  <a:pt x="881353" y="0"/>
                </a:cubicBezTo>
                <a:close/>
              </a:path>
            </a:pathLst>
          </a:custGeom>
          <a:solidFill>
            <a:srgbClr val="99BC3E"/>
          </a:solidFill>
          <a:ln>
            <a:noFill/>
          </a:ln>
        </p:spPr>
        <p:txBody>
          <a:bodyPr lIns="72585" tIns="36293" rIns="72585" bIns="36293"/>
          <a:lstStyle/>
          <a:p>
            <a:endParaRPr lang="zh-CN" altLang="en-US" dirty="0">
              <a:solidFill>
                <a:schemeClr val="bg1"/>
              </a:solidFill>
              <a:ea typeface="微软雅黑" panose="020B0503020204020204" pitchFamily="34" charset="-122"/>
            </a:endParaRPr>
          </a:p>
        </p:txBody>
      </p:sp>
      <p:sp>
        <p:nvSpPr>
          <p:cNvPr id="3" name="文本框 19">
            <a:extLst>
              <a:ext uri="{FF2B5EF4-FFF2-40B4-BE49-F238E27FC236}">
                <a16:creationId xmlns:a16="http://schemas.microsoft.com/office/drawing/2014/main" id="{9A959972-6749-4FFB-AE91-27A1F0F2990A}"/>
              </a:ext>
            </a:extLst>
          </p:cNvPr>
          <p:cNvSpPr txBox="1"/>
          <p:nvPr/>
        </p:nvSpPr>
        <p:spPr>
          <a:xfrm>
            <a:off x="3736315" y="1438683"/>
            <a:ext cx="922442" cy="1642955"/>
          </a:xfrm>
          <a:prstGeom prst="rect">
            <a:avLst/>
          </a:prstGeom>
          <a:noFill/>
        </p:spPr>
        <p:txBody>
          <a:bodyPr wrap="none" lIns="72585" tIns="36293" rIns="72585" bIns="36293">
            <a:spAutoFit/>
          </a:bodyPr>
          <a:lstStyle/>
          <a:p>
            <a:pPr algn="ctr" fontAlgn="auto">
              <a:spcBef>
                <a:spcPts val="0"/>
              </a:spcBef>
              <a:spcAft>
                <a:spcPts val="0"/>
              </a:spcAft>
              <a:defRPr/>
            </a:pPr>
            <a:endParaRPr lang="en-US" altLang="zh-CN" sz="3600" dirty="0">
              <a:solidFill>
                <a:schemeClr val="bg1"/>
              </a:solidFill>
              <a:latin typeface="+mn-lt"/>
              <a:ea typeface="微软雅黑" panose="020B0503020204020204" pitchFamily="34" charset="-122"/>
            </a:endParaRPr>
          </a:p>
          <a:p>
            <a:pPr algn="ctr" fontAlgn="auto">
              <a:spcBef>
                <a:spcPts val="0"/>
              </a:spcBef>
              <a:spcAft>
                <a:spcPts val="0"/>
              </a:spcAft>
              <a:defRPr/>
            </a:pPr>
            <a:r>
              <a:rPr lang="en-US" altLang="zh-CN" sz="6600" dirty="0">
                <a:solidFill>
                  <a:schemeClr val="bg1"/>
                </a:solidFill>
                <a:latin typeface="Impact" panose="020B0806030902050204" pitchFamily="34" charset="0"/>
                <a:ea typeface="微软雅黑" panose="020B0503020204020204" pitchFamily="34" charset="-122"/>
              </a:rPr>
              <a:t>01</a:t>
            </a:r>
            <a:endParaRPr lang="zh-CN" altLang="en-US" sz="6600" dirty="0">
              <a:solidFill>
                <a:schemeClr val="bg1"/>
              </a:solidFill>
              <a:latin typeface="Impact" panose="020B0806030902050204" pitchFamily="34" charset="0"/>
              <a:ea typeface="微软雅黑" panose="020B0503020204020204" pitchFamily="34" charset="-122"/>
            </a:endParaRPr>
          </a:p>
        </p:txBody>
      </p:sp>
      <p:sp>
        <p:nvSpPr>
          <p:cNvPr id="4" name="任意多边形 21">
            <a:extLst>
              <a:ext uri="{FF2B5EF4-FFF2-40B4-BE49-F238E27FC236}">
                <a16:creationId xmlns:a16="http://schemas.microsoft.com/office/drawing/2014/main" id="{2ED2B007-8182-4D65-B0DF-4F490FE233BB}"/>
              </a:ext>
            </a:extLst>
          </p:cNvPr>
          <p:cNvSpPr>
            <a:spLocks/>
          </p:cNvSpPr>
          <p:nvPr/>
        </p:nvSpPr>
        <p:spPr bwMode="auto">
          <a:xfrm rot="16200000">
            <a:off x="3532232" y="3593188"/>
            <a:ext cx="1983120" cy="2657488"/>
          </a:xfrm>
          <a:custGeom>
            <a:avLst/>
            <a:gdLst>
              <a:gd name="T0" fmla="*/ 881353 w 1762708"/>
              <a:gd name="T1" fmla="*/ 0 h 2331146"/>
              <a:gd name="T2" fmla="*/ 881354 w 1762708"/>
              <a:gd name="T3" fmla="*/ 0 h 2331146"/>
              <a:gd name="T4" fmla="*/ 881354 w 1762708"/>
              <a:gd name="T5" fmla="*/ 0 h 2331146"/>
              <a:gd name="T6" fmla="*/ 1762708 w 1762708"/>
              <a:gd name="T7" fmla="*/ 881354 h 2331146"/>
              <a:gd name="T8" fmla="*/ 1374127 w 1762708"/>
              <a:gd name="T9" fmla="*/ 1612187 h 2331146"/>
              <a:gd name="T10" fmla="*/ 1372283 w 1762708"/>
              <a:gd name="T11" fmla="*/ 1613188 h 2331146"/>
              <a:gd name="T12" fmla="*/ 1372283 w 1762708"/>
              <a:gd name="T13" fmla="*/ 1855121 h 2331146"/>
              <a:gd name="T14" fmla="*/ 1503445 w 1762708"/>
              <a:gd name="T15" fmla="*/ 1855121 h 2331146"/>
              <a:gd name="T16" fmla="*/ 881353 w 1762708"/>
              <a:gd name="T17" fmla="*/ 2331146 h 2331146"/>
              <a:gd name="T18" fmla="*/ 259261 w 1762708"/>
              <a:gd name="T19" fmla="*/ 1855121 h 2331146"/>
              <a:gd name="T20" fmla="*/ 390423 w 1762708"/>
              <a:gd name="T21" fmla="*/ 1855121 h 2331146"/>
              <a:gd name="T22" fmla="*/ 390423 w 1762708"/>
              <a:gd name="T23" fmla="*/ 1613187 h 2331146"/>
              <a:gd name="T24" fmla="*/ 388581 w 1762708"/>
              <a:gd name="T25" fmla="*/ 1612187 h 2331146"/>
              <a:gd name="T26" fmla="*/ 0 w 1762708"/>
              <a:gd name="T27" fmla="*/ 881354 h 2331146"/>
              <a:gd name="T28" fmla="*/ 703731 w 1762708"/>
              <a:gd name="T29" fmla="*/ 17906 h 2331146"/>
              <a:gd name="T30" fmla="*/ 717461 w 1762708"/>
              <a:gd name="T31" fmla="*/ 16522 h 2331146"/>
              <a:gd name="T32" fmla="*/ 717462 w 1762708"/>
              <a:gd name="T33" fmla="*/ 16522 h 2331146"/>
              <a:gd name="T34" fmla="*/ 881353 w 1762708"/>
              <a:gd name="T35" fmla="*/ 0 h 233114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762708" h="2331146">
                <a:moveTo>
                  <a:pt x="881353" y="0"/>
                </a:moveTo>
                <a:lnTo>
                  <a:pt x="881354" y="0"/>
                </a:lnTo>
                <a:cubicBezTo>
                  <a:pt x="1368112" y="0"/>
                  <a:pt x="1762708" y="394596"/>
                  <a:pt x="1762708" y="881354"/>
                </a:cubicBezTo>
                <a:cubicBezTo>
                  <a:pt x="1762708" y="1185578"/>
                  <a:pt x="1608569" y="1453801"/>
                  <a:pt x="1374127" y="1612187"/>
                </a:cubicBezTo>
                <a:lnTo>
                  <a:pt x="1372283" y="1613188"/>
                </a:lnTo>
                <a:lnTo>
                  <a:pt x="1372283" y="1855121"/>
                </a:lnTo>
                <a:lnTo>
                  <a:pt x="1503445" y="1855121"/>
                </a:lnTo>
                <a:lnTo>
                  <a:pt x="881353" y="2331146"/>
                </a:lnTo>
                <a:lnTo>
                  <a:pt x="259261" y="1855121"/>
                </a:lnTo>
                <a:lnTo>
                  <a:pt x="390423" y="1855121"/>
                </a:lnTo>
                <a:lnTo>
                  <a:pt x="390423" y="1613187"/>
                </a:lnTo>
                <a:lnTo>
                  <a:pt x="388581" y="1612187"/>
                </a:lnTo>
                <a:cubicBezTo>
                  <a:pt x="154139" y="1453801"/>
                  <a:pt x="0" y="1185578"/>
                  <a:pt x="0" y="881354"/>
                </a:cubicBezTo>
                <a:cubicBezTo>
                  <a:pt x="0" y="455441"/>
                  <a:pt x="302113" y="100089"/>
                  <a:pt x="703731" y="17906"/>
                </a:cubicBezTo>
                <a:lnTo>
                  <a:pt x="717461" y="16522"/>
                </a:lnTo>
                <a:lnTo>
                  <a:pt x="717462" y="16522"/>
                </a:lnTo>
                <a:cubicBezTo>
                  <a:pt x="770400" y="5689"/>
                  <a:pt x="825213" y="0"/>
                  <a:pt x="881353" y="0"/>
                </a:cubicBezTo>
                <a:close/>
              </a:path>
            </a:pathLst>
          </a:custGeom>
          <a:solidFill>
            <a:schemeClr val="accent1"/>
          </a:solidFill>
          <a:ln>
            <a:noFill/>
          </a:ln>
        </p:spPr>
        <p:txBody>
          <a:bodyPr lIns="72585" tIns="36293" rIns="72585" bIns="36293"/>
          <a:lstStyle/>
          <a:p>
            <a:endParaRPr lang="zh-CN" altLang="en-US" dirty="0">
              <a:ea typeface="微软雅黑" panose="020B0503020204020204" pitchFamily="34" charset="-122"/>
            </a:endParaRPr>
          </a:p>
        </p:txBody>
      </p:sp>
      <p:sp>
        <p:nvSpPr>
          <p:cNvPr id="5" name="文本框 29">
            <a:extLst>
              <a:ext uri="{FF2B5EF4-FFF2-40B4-BE49-F238E27FC236}">
                <a16:creationId xmlns:a16="http://schemas.microsoft.com/office/drawing/2014/main" id="{AD2FBA63-80A6-4C30-8CBE-3AEF5324D93D}"/>
              </a:ext>
            </a:extLst>
          </p:cNvPr>
          <p:cNvSpPr txBox="1"/>
          <p:nvPr/>
        </p:nvSpPr>
        <p:spPr>
          <a:xfrm>
            <a:off x="3634995" y="4326997"/>
            <a:ext cx="1025033" cy="1088958"/>
          </a:xfrm>
          <a:prstGeom prst="rect">
            <a:avLst/>
          </a:prstGeom>
          <a:noFill/>
        </p:spPr>
        <p:txBody>
          <a:bodyPr wrap="none" lIns="72585" tIns="36293" rIns="72585" bIns="36293">
            <a:spAutoFit/>
          </a:bodyPr>
          <a:lstStyle/>
          <a:p>
            <a:pPr algn="ctr" fontAlgn="auto">
              <a:spcBef>
                <a:spcPts val="0"/>
              </a:spcBef>
              <a:spcAft>
                <a:spcPts val="0"/>
              </a:spcAft>
              <a:defRPr/>
            </a:pPr>
            <a:r>
              <a:rPr lang="en-US" altLang="zh-CN" sz="6600">
                <a:solidFill>
                  <a:schemeClr val="bg1"/>
                </a:solidFill>
                <a:latin typeface="Impact" panose="020B0806030902050204" pitchFamily="34" charset="0"/>
                <a:ea typeface="微软雅黑" panose="020B0503020204020204" pitchFamily="34" charset="-122"/>
              </a:rPr>
              <a:t>02</a:t>
            </a:r>
            <a:endParaRPr lang="zh-CN" altLang="en-US" sz="6600" dirty="0">
              <a:solidFill>
                <a:schemeClr val="bg1"/>
              </a:solidFill>
              <a:latin typeface="Impact" panose="020B0806030902050204" pitchFamily="34" charset="0"/>
              <a:ea typeface="微软雅黑" panose="020B0503020204020204" pitchFamily="34" charset="-122"/>
            </a:endParaRPr>
          </a:p>
        </p:txBody>
      </p:sp>
      <p:grpSp>
        <p:nvGrpSpPr>
          <p:cNvPr id="6" name="组合 4">
            <a:extLst>
              <a:ext uri="{FF2B5EF4-FFF2-40B4-BE49-F238E27FC236}">
                <a16:creationId xmlns:a16="http://schemas.microsoft.com/office/drawing/2014/main" id="{5E3C5F86-2D02-486B-867F-45B1EDA2C062}"/>
              </a:ext>
            </a:extLst>
          </p:cNvPr>
          <p:cNvGrpSpPr/>
          <p:nvPr/>
        </p:nvGrpSpPr>
        <p:grpSpPr>
          <a:xfrm>
            <a:off x="763146" y="397339"/>
            <a:ext cx="4143569" cy="789049"/>
            <a:chOff x="297366" y="420172"/>
            <a:chExt cx="4143569" cy="789049"/>
          </a:xfrm>
        </p:grpSpPr>
        <p:grpSp>
          <p:nvGrpSpPr>
            <p:cNvPr id="7" name="组合 5">
              <a:extLst>
                <a:ext uri="{FF2B5EF4-FFF2-40B4-BE49-F238E27FC236}">
                  <a16:creationId xmlns:a16="http://schemas.microsoft.com/office/drawing/2014/main" id="{B9F323D5-EE64-47E6-A39F-38E923690B8D}"/>
                </a:ext>
              </a:extLst>
            </p:cNvPr>
            <p:cNvGrpSpPr/>
            <p:nvPr/>
          </p:nvGrpSpPr>
          <p:grpSpPr>
            <a:xfrm>
              <a:off x="297366" y="420172"/>
              <a:ext cx="4143569" cy="789049"/>
              <a:chOff x="3971295" y="1167659"/>
              <a:chExt cx="4143569" cy="789049"/>
            </a:xfrm>
          </p:grpSpPr>
          <p:sp>
            <p:nvSpPr>
              <p:cNvPr id="9" name="TextBox 8">
                <a:extLst>
                  <a:ext uri="{FF2B5EF4-FFF2-40B4-BE49-F238E27FC236}">
                    <a16:creationId xmlns:a16="http://schemas.microsoft.com/office/drawing/2014/main" id="{49AD35DD-7B7A-440C-BE15-94A9DFC5A195}"/>
                  </a:ext>
                </a:extLst>
              </p:cNvPr>
              <p:cNvSpPr txBox="1">
                <a:spLocks noChangeArrowheads="1"/>
              </p:cNvSpPr>
              <p:nvPr/>
            </p:nvSpPr>
            <p:spPr bwMode="auto">
              <a:xfrm>
                <a:off x="3971295" y="1167659"/>
                <a:ext cx="4143569"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en-US" altLang="zh-CN" sz="4400" b="1">
                    <a:solidFill>
                      <a:srgbClr val="99BC3E"/>
                    </a:solidFill>
                    <a:latin typeface="UTM American Sans" panose="02040603050506020204" pitchFamily="18" charset="0"/>
                    <a:ea typeface="微软雅黑" panose="020B0503020204020204" pitchFamily="34" charset="-122"/>
                    <a:sym typeface="Arial" panose="020B0604020202020204" pitchFamily="34" charset="0"/>
                  </a:rPr>
                  <a:t>Chia khổ thơ</a:t>
                </a:r>
                <a:endParaRPr lang="zh-CN" altLang="en-US" sz="4400" b="1" dirty="0">
                  <a:solidFill>
                    <a:srgbClr val="99BC3E"/>
                  </a:solidFill>
                  <a:latin typeface="UTM American Sans" panose="02040603050506020204" pitchFamily="18" charset="0"/>
                  <a:ea typeface="微软雅黑" panose="020B0503020204020204" pitchFamily="34" charset="-122"/>
                  <a:sym typeface="Arial" panose="020B0604020202020204" pitchFamily="34" charset="0"/>
                </a:endParaRPr>
              </a:p>
            </p:txBody>
          </p:sp>
          <p:cxnSp>
            <p:nvCxnSpPr>
              <p:cNvPr id="10" name="直接连接符 9">
                <a:extLst>
                  <a:ext uri="{FF2B5EF4-FFF2-40B4-BE49-F238E27FC236}">
                    <a16:creationId xmlns:a16="http://schemas.microsoft.com/office/drawing/2014/main" id="{865A8998-E925-4C2E-9184-87C883B68015}"/>
                  </a:ext>
                </a:extLst>
              </p:cNvPr>
              <p:cNvCxnSpPr>
                <a:cxnSpLocks/>
              </p:cNvCxnSpPr>
              <p:nvPr/>
            </p:nvCxnSpPr>
            <p:spPr>
              <a:xfrm>
                <a:off x="4124325" y="1956708"/>
                <a:ext cx="3382464" cy="0"/>
              </a:xfrm>
              <a:prstGeom prst="line">
                <a:avLst/>
              </a:prstGeom>
              <a:ln>
                <a:solidFill>
                  <a:srgbClr val="99BC3E"/>
                </a:solidFill>
              </a:ln>
            </p:spPr>
            <p:style>
              <a:lnRef idx="1">
                <a:schemeClr val="accent1"/>
              </a:lnRef>
              <a:fillRef idx="0">
                <a:schemeClr val="accent1"/>
              </a:fillRef>
              <a:effectRef idx="0">
                <a:schemeClr val="accent1"/>
              </a:effectRef>
              <a:fontRef idx="minor">
                <a:schemeClr val="tx1"/>
              </a:fontRef>
            </p:style>
          </p:cxnSp>
        </p:grpSp>
        <p:sp>
          <p:nvSpPr>
            <p:cNvPr id="8" name="矩形 6">
              <a:extLst>
                <a:ext uri="{FF2B5EF4-FFF2-40B4-BE49-F238E27FC236}">
                  <a16:creationId xmlns:a16="http://schemas.microsoft.com/office/drawing/2014/main" id="{BD0FB6F7-35A8-4819-B006-9E95BB245161}"/>
                </a:ext>
              </a:extLst>
            </p:cNvPr>
            <p:cNvSpPr/>
            <p:nvPr/>
          </p:nvSpPr>
          <p:spPr>
            <a:xfrm>
              <a:off x="488496" y="464820"/>
              <a:ext cx="281124" cy="6324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微软雅黑" panose="020B0503020204020204" pitchFamily="34" charset="-122"/>
              </a:endParaRPr>
            </a:p>
          </p:txBody>
        </p:sp>
      </p:grpSp>
      <p:sp>
        <p:nvSpPr>
          <p:cNvPr id="11" name="TextBox 10"/>
          <p:cNvSpPr txBox="1"/>
          <p:nvPr/>
        </p:nvSpPr>
        <p:spPr>
          <a:xfrm>
            <a:off x="5852160" y="1992971"/>
            <a:ext cx="5623560" cy="1323439"/>
          </a:xfrm>
          <a:prstGeom prst="rect">
            <a:avLst/>
          </a:prstGeom>
          <a:noFill/>
        </p:spPr>
        <p:txBody>
          <a:bodyPr wrap="square" rtlCol="0">
            <a:spAutoFit/>
          </a:bodyPr>
          <a:lstStyle/>
          <a:p>
            <a:r>
              <a:rPr lang="en-US" sz="4000">
                <a:latin typeface="Times New Roman" panose="02020603050405020304" pitchFamily="18" charset="0"/>
                <a:cs typeface="Times New Roman" panose="02020603050405020304" pitchFamily="18" charset="0"/>
              </a:rPr>
              <a:t>Con chim sẻ nhỏ… mãi mãi chẳng ra đời.</a:t>
            </a:r>
          </a:p>
        </p:txBody>
      </p:sp>
      <p:sp>
        <p:nvSpPr>
          <p:cNvPr id="12" name="TextBox 11"/>
          <p:cNvSpPr txBox="1"/>
          <p:nvPr/>
        </p:nvSpPr>
        <p:spPr>
          <a:xfrm>
            <a:off x="5852160" y="4351651"/>
            <a:ext cx="5623560" cy="1323439"/>
          </a:xfrm>
          <a:prstGeom prst="rect">
            <a:avLst/>
          </a:prstGeom>
          <a:noFill/>
        </p:spPr>
        <p:txBody>
          <a:bodyPr wrap="square" rtlCol="0">
            <a:spAutoFit/>
          </a:bodyPr>
          <a:lstStyle/>
          <a:p>
            <a:r>
              <a:rPr lang="en-US" sz="4000">
                <a:latin typeface="Times New Roman" panose="02020603050405020304" pitchFamily="18" charset="0"/>
                <a:cs typeface="Times New Roman" panose="02020603050405020304" pitchFamily="18" charset="0"/>
              </a:rPr>
              <a:t>Đêm đêm tôi vừa … đá lở trên ngàn.</a:t>
            </a:r>
          </a:p>
        </p:txBody>
      </p:sp>
    </p:spTree>
    <p:extLst>
      <p:ext uri="{BB962C8B-B14F-4D97-AF65-F5344CB8AC3E}">
        <p14:creationId xmlns:p14="http://schemas.microsoft.com/office/powerpoint/2010/main" val="157678214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ipe(left)">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additive="base">
                                        <p:cTn id="18" dur="500" fill="hold"/>
                                        <p:tgtEl>
                                          <p:spTgt spid="2"/>
                                        </p:tgtEl>
                                        <p:attrNameLst>
                                          <p:attrName>ppt_x</p:attrName>
                                        </p:attrNameLst>
                                      </p:cBhvr>
                                      <p:tavLst>
                                        <p:tav tm="0">
                                          <p:val>
                                            <p:strVal val="0-#ppt_w/2"/>
                                          </p:val>
                                        </p:tav>
                                        <p:tav tm="100000">
                                          <p:val>
                                            <p:strVal val="#ppt_x"/>
                                          </p:val>
                                        </p:tav>
                                      </p:tavLst>
                                    </p:anim>
                                    <p:anim calcmode="lin" valueType="num">
                                      <p:cBhvr additive="base">
                                        <p:cTn id="19" dur="500" fill="hold"/>
                                        <p:tgtEl>
                                          <p:spTgt spid="2"/>
                                        </p:tgtEl>
                                        <p:attrNameLst>
                                          <p:attrName>ppt_y</p:attrName>
                                        </p:attrNameLst>
                                      </p:cBhvr>
                                      <p:tavLst>
                                        <p:tav tm="0">
                                          <p:val>
                                            <p:strVal val="#ppt_y"/>
                                          </p:val>
                                        </p:tav>
                                        <p:tav tm="100000">
                                          <p:val>
                                            <p:strVal val="#ppt_y"/>
                                          </p:val>
                                        </p:tav>
                                      </p:tavLst>
                                    </p:anim>
                                  </p:childTnLst>
                                </p:cTn>
                              </p:par>
                            </p:childTnLst>
                          </p:cTn>
                        </p:par>
                        <p:par>
                          <p:cTn id="20" fill="hold">
                            <p:stCondLst>
                              <p:cond delay="500"/>
                            </p:stCondLst>
                            <p:childTnLst>
                              <p:par>
                                <p:cTn id="21" presetID="53" presetClass="entr" presetSubtype="16" fill="hold" grpId="0" nodeType="after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p:cTn id="23" dur="500" fill="hold"/>
                                        <p:tgtEl>
                                          <p:spTgt spid="3"/>
                                        </p:tgtEl>
                                        <p:attrNameLst>
                                          <p:attrName>ppt_w</p:attrName>
                                        </p:attrNameLst>
                                      </p:cBhvr>
                                      <p:tavLst>
                                        <p:tav tm="0">
                                          <p:val>
                                            <p:fltVal val="0"/>
                                          </p:val>
                                        </p:tav>
                                        <p:tav tm="100000">
                                          <p:val>
                                            <p:strVal val="#ppt_w"/>
                                          </p:val>
                                        </p:tav>
                                      </p:tavLst>
                                    </p:anim>
                                    <p:anim calcmode="lin" valueType="num">
                                      <p:cBhvr>
                                        <p:cTn id="24" dur="500" fill="hold"/>
                                        <p:tgtEl>
                                          <p:spTgt spid="3"/>
                                        </p:tgtEl>
                                        <p:attrNameLst>
                                          <p:attrName>ppt_h</p:attrName>
                                        </p:attrNameLst>
                                      </p:cBhvr>
                                      <p:tavLst>
                                        <p:tav tm="0">
                                          <p:val>
                                            <p:fltVal val="0"/>
                                          </p:val>
                                        </p:tav>
                                        <p:tav tm="100000">
                                          <p:val>
                                            <p:strVal val="#ppt_h"/>
                                          </p:val>
                                        </p:tav>
                                      </p:tavLst>
                                    </p:anim>
                                    <p:animEffect transition="in" filter="fade">
                                      <p:cBhvr>
                                        <p:cTn id="25" dur="500"/>
                                        <p:tgtEl>
                                          <p:spTgt spid="3"/>
                                        </p:tgtEl>
                                      </p:cBhvr>
                                    </p:animEffect>
                                  </p:childTnLst>
                                </p:cTn>
                              </p:par>
                            </p:childTnLst>
                          </p:cTn>
                        </p:par>
                        <p:par>
                          <p:cTn id="26" fill="hold">
                            <p:stCondLst>
                              <p:cond delay="1000"/>
                            </p:stCondLst>
                            <p:childTnLst>
                              <p:par>
                                <p:cTn id="27" presetID="22" presetClass="entr" presetSubtype="2" fill="hold" grpId="0" nodeType="after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wipe(right)">
                                      <p:cBhvr>
                                        <p:cTn id="29" dur="500"/>
                                        <p:tgtEl>
                                          <p:spTgt spid="11"/>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grpId="0" nodeType="clickEffect">
                                  <p:stCondLst>
                                    <p:cond delay="0"/>
                                  </p:stCondLst>
                                  <p:childTnLst>
                                    <p:set>
                                      <p:cBhvr>
                                        <p:cTn id="33" dur="1" fill="hold">
                                          <p:stCondLst>
                                            <p:cond delay="0"/>
                                          </p:stCondLst>
                                        </p:cTn>
                                        <p:tgtEl>
                                          <p:spTgt spid="4"/>
                                        </p:tgtEl>
                                        <p:attrNameLst>
                                          <p:attrName>style.visibility</p:attrName>
                                        </p:attrNameLst>
                                      </p:cBhvr>
                                      <p:to>
                                        <p:strVal val="visible"/>
                                      </p:to>
                                    </p:set>
                                    <p:anim calcmode="lin" valueType="num">
                                      <p:cBhvr additive="base">
                                        <p:cTn id="34" dur="500" fill="hold"/>
                                        <p:tgtEl>
                                          <p:spTgt spid="4"/>
                                        </p:tgtEl>
                                        <p:attrNameLst>
                                          <p:attrName>ppt_x</p:attrName>
                                        </p:attrNameLst>
                                      </p:cBhvr>
                                      <p:tavLst>
                                        <p:tav tm="0">
                                          <p:val>
                                            <p:strVal val="0-#ppt_w/2"/>
                                          </p:val>
                                        </p:tav>
                                        <p:tav tm="100000">
                                          <p:val>
                                            <p:strVal val="#ppt_x"/>
                                          </p:val>
                                        </p:tav>
                                      </p:tavLst>
                                    </p:anim>
                                    <p:anim calcmode="lin" valueType="num">
                                      <p:cBhvr additive="base">
                                        <p:cTn id="35" dur="500" fill="hold"/>
                                        <p:tgtEl>
                                          <p:spTgt spid="4"/>
                                        </p:tgtEl>
                                        <p:attrNameLst>
                                          <p:attrName>ppt_y</p:attrName>
                                        </p:attrNameLst>
                                      </p:cBhvr>
                                      <p:tavLst>
                                        <p:tav tm="0">
                                          <p:val>
                                            <p:strVal val="#ppt_y"/>
                                          </p:val>
                                        </p:tav>
                                        <p:tav tm="100000">
                                          <p:val>
                                            <p:strVal val="#ppt_y"/>
                                          </p:val>
                                        </p:tav>
                                      </p:tavLst>
                                    </p:anim>
                                  </p:childTnLst>
                                </p:cTn>
                              </p:par>
                            </p:childTnLst>
                          </p:cTn>
                        </p:par>
                        <p:par>
                          <p:cTn id="36" fill="hold">
                            <p:stCondLst>
                              <p:cond delay="500"/>
                            </p:stCondLst>
                            <p:childTnLst>
                              <p:par>
                                <p:cTn id="37" presetID="53" presetClass="entr" presetSubtype="16" fill="hold" grpId="0" nodeType="afterEffect">
                                  <p:stCondLst>
                                    <p:cond delay="0"/>
                                  </p:stCondLst>
                                  <p:childTnLst>
                                    <p:set>
                                      <p:cBhvr>
                                        <p:cTn id="38" dur="1" fill="hold">
                                          <p:stCondLst>
                                            <p:cond delay="0"/>
                                          </p:stCondLst>
                                        </p:cTn>
                                        <p:tgtEl>
                                          <p:spTgt spid="5"/>
                                        </p:tgtEl>
                                        <p:attrNameLst>
                                          <p:attrName>style.visibility</p:attrName>
                                        </p:attrNameLst>
                                      </p:cBhvr>
                                      <p:to>
                                        <p:strVal val="visible"/>
                                      </p:to>
                                    </p:set>
                                    <p:anim calcmode="lin" valueType="num">
                                      <p:cBhvr>
                                        <p:cTn id="39" dur="500" fill="hold"/>
                                        <p:tgtEl>
                                          <p:spTgt spid="5"/>
                                        </p:tgtEl>
                                        <p:attrNameLst>
                                          <p:attrName>ppt_w</p:attrName>
                                        </p:attrNameLst>
                                      </p:cBhvr>
                                      <p:tavLst>
                                        <p:tav tm="0">
                                          <p:val>
                                            <p:fltVal val="0"/>
                                          </p:val>
                                        </p:tav>
                                        <p:tav tm="100000">
                                          <p:val>
                                            <p:strVal val="#ppt_w"/>
                                          </p:val>
                                        </p:tav>
                                      </p:tavLst>
                                    </p:anim>
                                    <p:anim calcmode="lin" valueType="num">
                                      <p:cBhvr>
                                        <p:cTn id="40" dur="500" fill="hold"/>
                                        <p:tgtEl>
                                          <p:spTgt spid="5"/>
                                        </p:tgtEl>
                                        <p:attrNameLst>
                                          <p:attrName>ppt_h</p:attrName>
                                        </p:attrNameLst>
                                      </p:cBhvr>
                                      <p:tavLst>
                                        <p:tav tm="0">
                                          <p:val>
                                            <p:fltVal val="0"/>
                                          </p:val>
                                        </p:tav>
                                        <p:tav tm="100000">
                                          <p:val>
                                            <p:strVal val="#ppt_h"/>
                                          </p:val>
                                        </p:tav>
                                      </p:tavLst>
                                    </p:anim>
                                    <p:animEffect transition="in" filter="fade">
                                      <p:cBhvr>
                                        <p:cTn id="41" dur="500"/>
                                        <p:tgtEl>
                                          <p:spTgt spid="5"/>
                                        </p:tgtEl>
                                      </p:cBhvr>
                                    </p:animEffect>
                                  </p:childTnLst>
                                </p:cTn>
                              </p:par>
                            </p:childTnLst>
                          </p:cTn>
                        </p:par>
                        <p:par>
                          <p:cTn id="42" fill="hold">
                            <p:stCondLst>
                              <p:cond delay="1000"/>
                            </p:stCondLst>
                            <p:childTnLst>
                              <p:par>
                                <p:cTn id="43" presetID="22" presetClass="entr" presetSubtype="2" fill="hold" grpId="0" nodeType="after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wipe(right)">
                                      <p:cBhvr>
                                        <p:cTn id="4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animBg="1"/>
      <p:bldP spid="5" grpId="0"/>
      <p:bldP spid="11"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4">
            <a:extLst>
              <a:ext uri="{FF2B5EF4-FFF2-40B4-BE49-F238E27FC236}">
                <a16:creationId xmlns:a16="http://schemas.microsoft.com/office/drawing/2014/main" id="{5E3C5F86-2D02-486B-867F-45B1EDA2C062}"/>
              </a:ext>
            </a:extLst>
          </p:cNvPr>
          <p:cNvGrpSpPr/>
          <p:nvPr/>
        </p:nvGrpSpPr>
        <p:grpSpPr>
          <a:xfrm>
            <a:off x="763146" y="397339"/>
            <a:ext cx="4143569" cy="789049"/>
            <a:chOff x="297366" y="420172"/>
            <a:chExt cx="4143569" cy="789049"/>
          </a:xfrm>
        </p:grpSpPr>
        <p:grpSp>
          <p:nvGrpSpPr>
            <p:cNvPr id="3" name="组合 5">
              <a:extLst>
                <a:ext uri="{FF2B5EF4-FFF2-40B4-BE49-F238E27FC236}">
                  <a16:creationId xmlns:a16="http://schemas.microsoft.com/office/drawing/2014/main" id="{B9F323D5-EE64-47E6-A39F-38E923690B8D}"/>
                </a:ext>
              </a:extLst>
            </p:cNvPr>
            <p:cNvGrpSpPr/>
            <p:nvPr/>
          </p:nvGrpSpPr>
          <p:grpSpPr>
            <a:xfrm>
              <a:off x="297366" y="420172"/>
              <a:ext cx="4143569" cy="789049"/>
              <a:chOff x="3971295" y="1167659"/>
              <a:chExt cx="4143569" cy="789049"/>
            </a:xfrm>
          </p:grpSpPr>
          <p:sp>
            <p:nvSpPr>
              <p:cNvPr id="5" name="TextBox 4">
                <a:extLst>
                  <a:ext uri="{FF2B5EF4-FFF2-40B4-BE49-F238E27FC236}">
                    <a16:creationId xmlns:a16="http://schemas.microsoft.com/office/drawing/2014/main" id="{49AD35DD-7B7A-440C-BE15-94A9DFC5A195}"/>
                  </a:ext>
                </a:extLst>
              </p:cNvPr>
              <p:cNvSpPr txBox="1">
                <a:spLocks noChangeArrowheads="1"/>
              </p:cNvSpPr>
              <p:nvPr/>
            </p:nvSpPr>
            <p:spPr bwMode="auto">
              <a:xfrm>
                <a:off x="3971295" y="1167659"/>
                <a:ext cx="4143569"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en-US" altLang="zh-CN" sz="4400" b="1">
                    <a:solidFill>
                      <a:srgbClr val="99BC3E"/>
                    </a:solidFill>
                    <a:latin typeface="UTM American Sans" panose="02040603050506020204" pitchFamily="18" charset="0"/>
                    <a:ea typeface="微软雅黑" panose="020B0503020204020204" pitchFamily="34" charset="-122"/>
                    <a:sym typeface="Arial" panose="020B0604020202020204" pitchFamily="34" charset="0"/>
                  </a:rPr>
                  <a:t>Từ khó đọc</a:t>
                </a:r>
                <a:endParaRPr lang="zh-CN" altLang="en-US" sz="4400" b="1" dirty="0">
                  <a:solidFill>
                    <a:srgbClr val="99BC3E"/>
                  </a:solidFill>
                  <a:latin typeface="UTM American Sans" panose="02040603050506020204" pitchFamily="18" charset="0"/>
                  <a:ea typeface="微软雅黑" panose="020B0503020204020204" pitchFamily="34" charset="-122"/>
                  <a:sym typeface="Arial" panose="020B0604020202020204" pitchFamily="34" charset="0"/>
                </a:endParaRPr>
              </a:p>
            </p:txBody>
          </p:sp>
          <p:cxnSp>
            <p:nvCxnSpPr>
              <p:cNvPr id="6" name="直接连接符 9">
                <a:extLst>
                  <a:ext uri="{FF2B5EF4-FFF2-40B4-BE49-F238E27FC236}">
                    <a16:creationId xmlns:a16="http://schemas.microsoft.com/office/drawing/2014/main" id="{865A8998-E925-4C2E-9184-87C883B68015}"/>
                  </a:ext>
                </a:extLst>
              </p:cNvPr>
              <p:cNvCxnSpPr>
                <a:cxnSpLocks/>
              </p:cNvCxnSpPr>
              <p:nvPr/>
            </p:nvCxnSpPr>
            <p:spPr>
              <a:xfrm>
                <a:off x="4124325" y="1956708"/>
                <a:ext cx="3382464" cy="0"/>
              </a:xfrm>
              <a:prstGeom prst="line">
                <a:avLst/>
              </a:prstGeom>
              <a:ln>
                <a:solidFill>
                  <a:srgbClr val="99BC3E"/>
                </a:solidFill>
              </a:ln>
            </p:spPr>
            <p:style>
              <a:lnRef idx="1">
                <a:schemeClr val="accent1"/>
              </a:lnRef>
              <a:fillRef idx="0">
                <a:schemeClr val="accent1"/>
              </a:fillRef>
              <a:effectRef idx="0">
                <a:schemeClr val="accent1"/>
              </a:effectRef>
              <a:fontRef idx="minor">
                <a:schemeClr val="tx1"/>
              </a:fontRef>
            </p:style>
          </p:cxnSp>
        </p:grpSp>
        <p:sp>
          <p:nvSpPr>
            <p:cNvPr id="4" name="矩形 6">
              <a:extLst>
                <a:ext uri="{FF2B5EF4-FFF2-40B4-BE49-F238E27FC236}">
                  <a16:creationId xmlns:a16="http://schemas.microsoft.com/office/drawing/2014/main" id="{BD0FB6F7-35A8-4819-B006-9E95BB245161}"/>
                </a:ext>
              </a:extLst>
            </p:cNvPr>
            <p:cNvSpPr/>
            <p:nvPr/>
          </p:nvSpPr>
          <p:spPr>
            <a:xfrm>
              <a:off x="488496" y="464820"/>
              <a:ext cx="281124" cy="6324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微软雅黑" panose="020B0503020204020204" pitchFamily="34" charset="-122"/>
              </a:endParaRPr>
            </a:p>
          </p:txBody>
        </p:sp>
      </p:grpSp>
      <p:pic>
        <p:nvPicPr>
          <p:cNvPr id="7" name="图片 2">
            <a:extLst>
              <a:ext uri="{FF2B5EF4-FFF2-40B4-BE49-F238E27FC236}">
                <a16:creationId xmlns:a16="http://schemas.microsoft.com/office/drawing/2014/main" id="{A8B0CE80-C3E4-4102-88A0-6F870EF1272E}"/>
              </a:ext>
            </a:extLst>
          </p:cNvPr>
          <p:cNvPicPr>
            <a:picLocks noChangeAspect="1"/>
          </p:cNvPicPr>
          <p:nvPr/>
        </p:nvPicPr>
        <p:blipFill rotWithShape="1">
          <a:blip r:embed="rId2">
            <a:extLst>
              <a:ext uri="{28A0092B-C50C-407E-A947-70E740481C1C}">
                <a14:useLocalDpi xmlns:a14="http://schemas.microsoft.com/office/drawing/2010/main" val="0"/>
              </a:ext>
            </a:extLst>
          </a:blip>
          <a:srcRect l="49724" b="76780"/>
          <a:stretch/>
        </p:blipFill>
        <p:spPr>
          <a:xfrm>
            <a:off x="6062558" y="0"/>
            <a:ext cx="6127855" cy="1592826"/>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62723">
            <a:off x="9208099" y="-117999"/>
            <a:ext cx="2999545" cy="2999545"/>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42103" y="-180294"/>
            <a:ext cx="2006824" cy="2006824"/>
          </a:xfrm>
          <a:prstGeom prst="rect">
            <a:avLst/>
          </a:prstGeom>
        </p:spPr>
      </p:pic>
      <p:sp>
        <p:nvSpPr>
          <p:cNvPr id="10" name="TextBox 9"/>
          <p:cNvSpPr txBox="1"/>
          <p:nvPr/>
        </p:nvSpPr>
        <p:spPr>
          <a:xfrm>
            <a:off x="5056718" y="1925989"/>
            <a:ext cx="2484120" cy="707886"/>
          </a:xfrm>
          <a:prstGeom prst="rect">
            <a:avLst/>
          </a:prstGeom>
          <a:noFill/>
        </p:spPr>
        <p:txBody>
          <a:bodyPr wrap="square" rtlCol="0">
            <a:spAutoFit/>
          </a:bodyPr>
          <a:lstStyle/>
          <a:p>
            <a:r>
              <a:rPr lang="en-US" sz="4000">
                <a:latin typeface="Times New Roman" panose="02020603050405020304" pitchFamily="18" charset="0"/>
                <a:cs typeface="Times New Roman" panose="02020603050405020304" pitchFamily="18" charset="0"/>
              </a:rPr>
              <a:t>gi</a:t>
            </a:r>
            <a:r>
              <a:rPr lang="en-US" sz="4000">
                <a:solidFill>
                  <a:srgbClr val="C00000"/>
                </a:solidFill>
                <a:latin typeface="Times New Roman" panose="02020603050405020304" pitchFamily="18" charset="0"/>
                <a:cs typeface="Times New Roman" panose="02020603050405020304" pitchFamily="18" charset="0"/>
              </a:rPr>
              <a:t>ữ</a:t>
            </a:r>
            <a:r>
              <a:rPr lang="en-US" sz="4000">
                <a:latin typeface="Times New Roman" panose="02020603050405020304" pitchFamily="18" charset="0"/>
                <a:cs typeface="Times New Roman" panose="02020603050405020304" pitchFamily="18" charset="0"/>
              </a:rPr>
              <a:t> ch</a:t>
            </a:r>
            <a:r>
              <a:rPr lang="en-US" sz="4000">
                <a:solidFill>
                  <a:srgbClr val="C00000"/>
                </a:solidFill>
                <a:latin typeface="Times New Roman" panose="02020603050405020304" pitchFamily="18" charset="0"/>
                <a:cs typeface="Times New Roman" panose="02020603050405020304" pitchFamily="18" charset="0"/>
              </a:rPr>
              <a:t>ặt</a:t>
            </a:r>
          </a:p>
        </p:txBody>
      </p:sp>
      <p:sp>
        <p:nvSpPr>
          <p:cNvPr id="11" name="TextBox 10"/>
          <p:cNvSpPr txBox="1"/>
          <p:nvPr/>
        </p:nvSpPr>
        <p:spPr>
          <a:xfrm>
            <a:off x="5056718" y="2779412"/>
            <a:ext cx="2103120" cy="707886"/>
          </a:xfrm>
          <a:prstGeom prst="rect">
            <a:avLst/>
          </a:prstGeom>
          <a:noFill/>
        </p:spPr>
        <p:txBody>
          <a:bodyPr wrap="square" rtlCol="0">
            <a:spAutoFit/>
          </a:bodyPr>
          <a:lstStyle/>
          <a:p>
            <a:r>
              <a:rPr lang="en-US" sz="4000">
                <a:latin typeface="Times New Roman" panose="02020603050405020304" pitchFamily="18" charset="0"/>
                <a:cs typeface="Times New Roman" panose="02020603050405020304" pitchFamily="18" charset="0"/>
              </a:rPr>
              <a:t>lạnh ng</a:t>
            </a:r>
            <a:r>
              <a:rPr lang="en-US" sz="4000">
                <a:solidFill>
                  <a:srgbClr val="C00000"/>
                </a:solidFill>
                <a:latin typeface="Times New Roman" panose="02020603050405020304" pitchFamily="18" charset="0"/>
                <a:cs typeface="Times New Roman" panose="02020603050405020304" pitchFamily="18" charset="0"/>
              </a:rPr>
              <a:t>ắt</a:t>
            </a:r>
          </a:p>
        </p:txBody>
      </p:sp>
      <p:sp>
        <p:nvSpPr>
          <p:cNvPr id="12" name="TextBox 11"/>
          <p:cNvSpPr txBox="1"/>
          <p:nvPr/>
        </p:nvSpPr>
        <p:spPr>
          <a:xfrm>
            <a:off x="5056718" y="3697618"/>
            <a:ext cx="2011680" cy="707886"/>
          </a:xfrm>
          <a:prstGeom prst="rect">
            <a:avLst/>
          </a:prstGeom>
          <a:noFill/>
        </p:spPr>
        <p:txBody>
          <a:bodyPr wrap="square" rtlCol="0">
            <a:spAutoFit/>
          </a:bodyPr>
          <a:lstStyle/>
          <a:p>
            <a:r>
              <a:rPr lang="en-US" sz="4000">
                <a:latin typeface="Times New Roman" panose="02020603050405020304" pitchFamily="18" charset="0"/>
                <a:cs typeface="Times New Roman" panose="02020603050405020304" pitchFamily="18" charset="0"/>
              </a:rPr>
              <a:t>đá l</a:t>
            </a:r>
            <a:r>
              <a:rPr lang="en-US" sz="4000">
                <a:solidFill>
                  <a:srgbClr val="C00000"/>
                </a:solidFill>
                <a:latin typeface="Times New Roman" panose="02020603050405020304" pitchFamily="18" charset="0"/>
                <a:cs typeface="Times New Roman" panose="02020603050405020304" pitchFamily="18" charset="0"/>
              </a:rPr>
              <a:t>ở</a:t>
            </a:r>
          </a:p>
        </p:txBody>
      </p:sp>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371310" y="2316375"/>
            <a:ext cx="4115374" cy="4543213"/>
          </a:xfrm>
          <a:prstGeom prst="rect">
            <a:avLst/>
          </a:prstGeom>
        </p:spPr>
      </p:pic>
    </p:spTree>
    <p:extLst>
      <p:ext uri="{BB962C8B-B14F-4D97-AF65-F5344CB8AC3E}">
        <p14:creationId xmlns:p14="http://schemas.microsoft.com/office/powerpoint/2010/main" val="178916566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2"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right)">
                                      <p:cBhvr>
                                        <p:cTn id="13" dur="500"/>
                                        <p:tgtEl>
                                          <p:spTgt spid="7"/>
                                        </p:tgtEl>
                                      </p:cBhvr>
                                    </p:animEffect>
                                  </p:childTnLst>
                                </p:cTn>
                              </p:par>
                              <p:par>
                                <p:cTn id="14" presetID="22" presetClass="entr" presetSubtype="2"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right)">
                                      <p:cBhvr>
                                        <p:cTn id="16" dur="500"/>
                                        <p:tgtEl>
                                          <p:spTgt spid="8"/>
                                        </p:tgtEl>
                                      </p:cBhvr>
                                    </p:animEffect>
                                  </p:childTnLst>
                                </p:cTn>
                              </p:par>
                            </p:childTnLst>
                          </p:cTn>
                        </p:par>
                        <p:par>
                          <p:cTn id="17" fill="hold">
                            <p:stCondLst>
                              <p:cond delay="500"/>
                            </p:stCondLst>
                            <p:childTnLst>
                              <p:par>
                                <p:cTn id="18" presetID="2" presetClass="entr" presetSubtype="3"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fill="hold"/>
                                        <p:tgtEl>
                                          <p:spTgt spid="9"/>
                                        </p:tgtEl>
                                        <p:attrNameLst>
                                          <p:attrName>ppt_x</p:attrName>
                                        </p:attrNameLst>
                                      </p:cBhvr>
                                      <p:tavLst>
                                        <p:tav tm="0">
                                          <p:val>
                                            <p:strVal val="1+#ppt_w/2"/>
                                          </p:val>
                                        </p:tav>
                                        <p:tav tm="100000">
                                          <p:val>
                                            <p:strVal val="#ppt_x"/>
                                          </p:val>
                                        </p:tav>
                                      </p:tavLst>
                                    </p:anim>
                                    <p:anim calcmode="lin" valueType="num">
                                      <p:cBhvr additive="base">
                                        <p:cTn id="21"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left)">
                                      <p:cBhvr>
                                        <p:cTn id="2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4">
            <a:extLst>
              <a:ext uri="{FF2B5EF4-FFF2-40B4-BE49-F238E27FC236}">
                <a16:creationId xmlns:a16="http://schemas.microsoft.com/office/drawing/2014/main" id="{5E3C5F86-2D02-486B-867F-45B1EDA2C062}"/>
              </a:ext>
            </a:extLst>
          </p:cNvPr>
          <p:cNvGrpSpPr/>
          <p:nvPr/>
        </p:nvGrpSpPr>
        <p:grpSpPr>
          <a:xfrm>
            <a:off x="763146" y="397339"/>
            <a:ext cx="4143569" cy="789049"/>
            <a:chOff x="297366" y="420172"/>
            <a:chExt cx="4143569" cy="789049"/>
          </a:xfrm>
        </p:grpSpPr>
        <p:grpSp>
          <p:nvGrpSpPr>
            <p:cNvPr id="3" name="组合 5">
              <a:extLst>
                <a:ext uri="{FF2B5EF4-FFF2-40B4-BE49-F238E27FC236}">
                  <a16:creationId xmlns:a16="http://schemas.microsoft.com/office/drawing/2014/main" id="{B9F323D5-EE64-47E6-A39F-38E923690B8D}"/>
                </a:ext>
              </a:extLst>
            </p:cNvPr>
            <p:cNvGrpSpPr/>
            <p:nvPr/>
          </p:nvGrpSpPr>
          <p:grpSpPr>
            <a:xfrm>
              <a:off x="297366" y="420172"/>
              <a:ext cx="4143569" cy="789049"/>
              <a:chOff x="3971295" y="1167659"/>
              <a:chExt cx="4143569" cy="789049"/>
            </a:xfrm>
          </p:grpSpPr>
          <p:sp>
            <p:nvSpPr>
              <p:cNvPr id="5" name="TextBox 4">
                <a:extLst>
                  <a:ext uri="{FF2B5EF4-FFF2-40B4-BE49-F238E27FC236}">
                    <a16:creationId xmlns:a16="http://schemas.microsoft.com/office/drawing/2014/main" id="{49AD35DD-7B7A-440C-BE15-94A9DFC5A195}"/>
                  </a:ext>
                </a:extLst>
              </p:cNvPr>
              <p:cNvSpPr txBox="1">
                <a:spLocks noChangeArrowheads="1"/>
              </p:cNvSpPr>
              <p:nvPr/>
            </p:nvSpPr>
            <p:spPr bwMode="auto">
              <a:xfrm>
                <a:off x="3971295" y="1167659"/>
                <a:ext cx="4143569"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en-US" altLang="zh-CN" sz="4400" b="1">
                    <a:solidFill>
                      <a:srgbClr val="99BC3E"/>
                    </a:solidFill>
                    <a:latin typeface="UTM American Sans" panose="02040603050506020204" pitchFamily="18" charset="0"/>
                    <a:ea typeface="微软雅黑" panose="020B0503020204020204" pitchFamily="34" charset="-122"/>
                    <a:sym typeface="Arial" panose="020B0604020202020204" pitchFamily="34" charset="0"/>
                  </a:rPr>
                  <a:t>Giải nghĩa từ</a:t>
                </a:r>
                <a:endParaRPr lang="zh-CN" altLang="en-US" sz="4400" b="1" dirty="0">
                  <a:solidFill>
                    <a:srgbClr val="99BC3E"/>
                  </a:solidFill>
                  <a:latin typeface="UTM American Sans" panose="02040603050506020204" pitchFamily="18" charset="0"/>
                  <a:ea typeface="微软雅黑" panose="020B0503020204020204" pitchFamily="34" charset="-122"/>
                  <a:sym typeface="Arial" panose="020B0604020202020204" pitchFamily="34" charset="0"/>
                </a:endParaRPr>
              </a:p>
            </p:txBody>
          </p:sp>
          <p:cxnSp>
            <p:nvCxnSpPr>
              <p:cNvPr id="6" name="直接连接符 9">
                <a:extLst>
                  <a:ext uri="{FF2B5EF4-FFF2-40B4-BE49-F238E27FC236}">
                    <a16:creationId xmlns:a16="http://schemas.microsoft.com/office/drawing/2014/main" id="{865A8998-E925-4C2E-9184-87C883B68015}"/>
                  </a:ext>
                </a:extLst>
              </p:cNvPr>
              <p:cNvCxnSpPr>
                <a:cxnSpLocks/>
              </p:cNvCxnSpPr>
              <p:nvPr/>
            </p:nvCxnSpPr>
            <p:spPr>
              <a:xfrm>
                <a:off x="4124325" y="1956708"/>
                <a:ext cx="3382464" cy="0"/>
              </a:xfrm>
              <a:prstGeom prst="line">
                <a:avLst/>
              </a:prstGeom>
              <a:ln>
                <a:solidFill>
                  <a:srgbClr val="99BC3E"/>
                </a:solidFill>
              </a:ln>
            </p:spPr>
            <p:style>
              <a:lnRef idx="1">
                <a:schemeClr val="accent1"/>
              </a:lnRef>
              <a:fillRef idx="0">
                <a:schemeClr val="accent1"/>
              </a:fillRef>
              <a:effectRef idx="0">
                <a:schemeClr val="accent1"/>
              </a:effectRef>
              <a:fontRef idx="minor">
                <a:schemeClr val="tx1"/>
              </a:fontRef>
            </p:style>
          </p:cxnSp>
        </p:grpSp>
        <p:sp>
          <p:nvSpPr>
            <p:cNvPr id="4" name="矩形 6">
              <a:extLst>
                <a:ext uri="{FF2B5EF4-FFF2-40B4-BE49-F238E27FC236}">
                  <a16:creationId xmlns:a16="http://schemas.microsoft.com/office/drawing/2014/main" id="{BD0FB6F7-35A8-4819-B006-9E95BB245161}"/>
                </a:ext>
              </a:extLst>
            </p:cNvPr>
            <p:cNvSpPr/>
            <p:nvPr/>
          </p:nvSpPr>
          <p:spPr>
            <a:xfrm>
              <a:off x="488496" y="464820"/>
              <a:ext cx="281124" cy="6324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微软雅黑" panose="020B0503020204020204" pitchFamily="34" charset="-122"/>
              </a:endParaRPr>
            </a:p>
          </p:txBody>
        </p:sp>
      </p:grpSp>
      <p:pic>
        <p:nvPicPr>
          <p:cNvPr id="7" name="图片 2">
            <a:extLst>
              <a:ext uri="{FF2B5EF4-FFF2-40B4-BE49-F238E27FC236}">
                <a16:creationId xmlns:a16="http://schemas.microsoft.com/office/drawing/2014/main" id="{A8B0CE80-C3E4-4102-88A0-6F870EF1272E}"/>
              </a:ext>
            </a:extLst>
          </p:cNvPr>
          <p:cNvPicPr>
            <a:picLocks noChangeAspect="1"/>
          </p:cNvPicPr>
          <p:nvPr/>
        </p:nvPicPr>
        <p:blipFill rotWithShape="1">
          <a:blip r:embed="rId4">
            <a:extLst>
              <a:ext uri="{28A0092B-C50C-407E-A947-70E740481C1C}">
                <a14:useLocalDpi xmlns:a14="http://schemas.microsoft.com/office/drawing/2010/main" val="0"/>
              </a:ext>
            </a:extLst>
          </a:blip>
          <a:srcRect l="49724" b="76780"/>
          <a:stretch/>
        </p:blipFill>
        <p:spPr>
          <a:xfrm>
            <a:off x="6062558" y="0"/>
            <a:ext cx="6127855" cy="1592826"/>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62723">
            <a:off x="9208099" y="-117999"/>
            <a:ext cx="2999545" cy="2999545"/>
          </a:xfrm>
          <a:prstGeom prst="rect">
            <a:avLst/>
          </a:prstGeom>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42103" y="-180294"/>
            <a:ext cx="2006824" cy="2006824"/>
          </a:xfrm>
          <a:prstGeom prst="rect">
            <a:avLst/>
          </a:prstGeom>
        </p:spPr>
      </p:pic>
      <p:sp>
        <p:nvSpPr>
          <p:cNvPr id="11" name="TextBox 10"/>
          <p:cNvSpPr txBox="1"/>
          <p:nvPr/>
        </p:nvSpPr>
        <p:spPr>
          <a:xfrm>
            <a:off x="5454483" y="1163774"/>
            <a:ext cx="2011680" cy="707886"/>
          </a:xfrm>
          <a:prstGeom prst="rect">
            <a:avLst/>
          </a:prstGeom>
          <a:noFill/>
        </p:spPr>
        <p:txBody>
          <a:bodyPr wrap="square" rtlCol="0">
            <a:spAutoFit/>
          </a:bodyPr>
          <a:lstStyle/>
          <a:p>
            <a:r>
              <a:rPr lang="en-US" sz="4000">
                <a:latin typeface="Times New Roman" panose="02020603050405020304" pitchFamily="18" charset="0"/>
                <a:cs typeface="Times New Roman" panose="02020603050405020304" pitchFamily="18" charset="0"/>
              </a:rPr>
              <a:t>đá lở</a:t>
            </a:r>
            <a:endParaRPr lang="en-US" sz="4000">
              <a:solidFill>
                <a:srgbClr val="C00000"/>
              </a:solidFill>
              <a:latin typeface="Times New Roman" panose="02020603050405020304" pitchFamily="18" charset="0"/>
              <a:cs typeface="Times New Roman" panose="02020603050405020304" pitchFamily="18" charset="0"/>
            </a:endParaRPr>
          </a:p>
        </p:txBody>
      </p:sp>
      <p:pic>
        <p:nvPicPr>
          <p:cNvPr id="13" name="đá lở">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955671" y="2238221"/>
            <a:ext cx="8213773" cy="4619779"/>
          </a:xfrm>
          <a:prstGeom prst="rect">
            <a:avLst/>
          </a:prstGeom>
        </p:spPr>
      </p:pic>
    </p:spTree>
    <p:extLst>
      <p:ext uri="{BB962C8B-B14F-4D97-AF65-F5344CB8AC3E}">
        <p14:creationId xmlns:p14="http://schemas.microsoft.com/office/powerpoint/2010/main" val="172822367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2"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right)">
                                      <p:cBhvr>
                                        <p:cTn id="13" dur="500"/>
                                        <p:tgtEl>
                                          <p:spTgt spid="7"/>
                                        </p:tgtEl>
                                      </p:cBhvr>
                                    </p:animEffect>
                                  </p:childTnLst>
                                </p:cTn>
                              </p:par>
                              <p:par>
                                <p:cTn id="14" presetID="22" presetClass="entr" presetSubtype="2"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right)">
                                      <p:cBhvr>
                                        <p:cTn id="16" dur="500"/>
                                        <p:tgtEl>
                                          <p:spTgt spid="8"/>
                                        </p:tgtEl>
                                      </p:cBhvr>
                                    </p:animEffect>
                                  </p:childTnLst>
                                </p:cTn>
                              </p:par>
                            </p:childTnLst>
                          </p:cTn>
                        </p:par>
                        <p:par>
                          <p:cTn id="17" fill="hold">
                            <p:stCondLst>
                              <p:cond delay="500"/>
                            </p:stCondLst>
                            <p:childTnLst>
                              <p:par>
                                <p:cTn id="18" presetID="2" presetClass="entr" presetSubtype="3"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fill="hold"/>
                                        <p:tgtEl>
                                          <p:spTgt spid="9"/>
                                        </p:tgtEl>
                                        <p:attrNameLst>
                                          <p:attrName>ppt_x</p:attrName>
                                        </p:attrNameLst>
                                      </p:cBhvr>
                                      <p:tavLst>
                                        <p:tav tm="0">
                                          <p:val>
                                            <p:strVal val="1+#ppt_w/2"/>
                                          </p:val>
                                        </p:tav>
                                        <p:tav tm="100000">
                                          <p:val>
                                            <p:strVal val="#ppt_x"/>
                                          </p:val>
                                        </p:tav>
                                      </p:tavLst>
                                    </p:anim>
                                    <p:anim calcmode="lin" valueType="num">
                                      <p:cBhvr additive="base">
                                        <p:cTn id="21" dur="500" fill="hold"/>
                                        <p:tgtEl>
                                          <p:spTgt spid="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13"/>
                    </p:tgtEl>
                  </p:cond>
                </p:stCondLst>
                <p:endSync evt="end" delay="0">
                  <p:rtn val="all"/>
                </p:endSync>
                <p:childTnLst>
                  <p:par>
                    <p:cTn id="23" fill="hold">
                      <p:stCondLst>
                        <p:cond delay="0"/>
                      </p:stCondLst>
                      <p:childTnLst>
                        <p:par>
                          <p:cTn id="24" fill="hold">
                            <p:stCondLst>
                              <p:cond delay="0"/>
                            </p:stCondLst>
                            <p:childTnLst>
                              <p:par>
                                <p:cTn id="25" presetID="2" presetClass="mediacall" presetSubtype="0" fill="hold" nodeType="clickEffect">
                                  <p:stCondLst>
                                    <p:cond delay="0"/>
                                  </p:stCondLst>
                                  <p:childTnLst>
                                    <p:cmd type="call" cmd="togglePause">
                                      <p:cBhvr>
                                        <p:cTn id="26" dur="1" fill="hold"/>
                                        <p:tgtEl>
                                          <p:spTgt spid="13"/>
                                        </p:tgtEl>
                                      </p:cBhvr>
                                    </p:cmd>
                                  </p:childTnLst>
                                </p:cTn>
                              </p:par>
                            </p:childTnLst>
                          </p:cTn>
                        </p:par>
                      </p:childTnLst>
                    </p:cTn>
                  </p:par>
                </p:childTnLst>
              </p:cTn>
              <p:nextCondLst>
                <p:cond evt="onClick" delay="0">
                  <p:tgtEl>
                    <p:spTgt spid="13"/>
                  </p:tgtEl>
                </p:cond>
              </p:nextCondLst>
            </p:seq>
            <p:video>
              <p:cMediaNode vol="80000">
                <p:cTn id="27" fill="hold" display="0">
                  <p:stCondLst>
                    <p:cond delay="indefinite"/>
                  </p:stCondLst>
                </p:cTn>
                <p:tgtEl>
                  <p:spTgt spid="13"/>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05AD86E1-2389-49F4-BF60-EA133EA0C4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88472" cy="6859588"/>
          </a:xfrm>
          <a:prstGeom prst="rect">
            <a:avLst/>
          </a:prstGeom>
        </p:spPr>
      </p:pic>
      <p:sp>
        <p:nvSpPr>
          <p:cNvPr id="29" name="MH_Number_1">
            <a:extLst>
              <a:ext uri="{FF2B5EF4-FFF2-40B4-BE49-F238E27FC236}">
                <a16:creationId xmlns:a16="http://schemas.microsoft.com/office/drawing/2014/main" id="{F839AC3A-6BC5-40A9-8D44-53FD85B11113}"/>
              </a:ext>
            </a:extLst>
          </p:cNvPr>
          <p:cNvSpPr/>
          <p:nvPr>
            <p:custDataLst>
              <p:tags r:id="rId1"/>
            </p:custDataLst>
          </p:nvPr>
        </p:nvSpPr>
        <p:spPr>
          <a:xfrm>
            <a:off x="5355720" y="710221"/>
            <a:ext cx="1676452" cy="1683468"/>
          </a:xfrm>
          <a:prstGeom prst="ellipse">
            <a:avLst/>
          </a:prstGeom>
          <a:solidFill>
            <a:srgbClr val="99BC3E"/>
          </a:solidFill>
          <a:ln w="285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hangingPunct="1">
              <a:defRPr/>
            </a:pPr>
            <a:r>
              <a:rPr lang="en-US" altLang="zh-CN" sz="7200" b="1" noProof="1">
                <a:solidFill>
                  <a:schemeClr val="bg1"/>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2</a:t>
            </a:r>
            <a:endParaRPr lang="en-US" altLang="zh-CN" sz="4800" b="1" noProof="1">
              <a:solidFill>
                <a:schemeClr val="bg1"/>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endParaRPr>
          </a:p>
        </p:txBody>
      </p:sp>
      <p:grpSp>
        <p:nvGrpSpPr>
          <p:cNvPr id="35" name="组合 34">
            <a:extLst>
              <a:ext uri="{FF2B5EF4-FFF2-40B4-BE49-F238E27FC236}">
                <a16:creationId xmlns:a16="http://schemas.microsoft.com/office/drawing/2014/main" id="{C8E29F6E-236A-4781-ACE1-5333C84344DF}"/>
              </a:ext>
            </a:extLst>
          </p:cNvPr>
          <p:cNvGrpSpPr/>
          <p:nvPr/>
        </p:nvGrpSpPr>
        <p:grpSpPr>
          <a:xfrm>
            <a:off x="4338479" y="2393689"/>
            <a:ext cx="4156907" cy="1015664"/>
            <a:chOff x="839514" y="3241545"/>
            <a:chExt cx="3426381" cy="837172"/>
          </a:xfrm>
        </p:grpSpPr>
        <p:sp>
          <p:nvSpPr>
            <p:cNvPr id="37" name="文本框 36">
              <a:extLst>
                <a:ext uri="{FF2B5EF4-FFF2-40B4-BE49-F238E27FC236}">
                  <a16:creationId xmlns:a16="http://schemas.microsoft.com/office/drawing/2014/main" id="{BCC4FB16-F781-41BE-B8AB-AA7D58597170}"/>
                </a:ext>
              </a:extLst>
            </p:cNvPr>
            <p:cNvSpPr txBox="1"/>
            <p:nvPr/>
          </p:nvSpPr>
          <p:spPr>
            <a:xfrm>
              <a:off x="839514" y="3241545"/>
              <a:ext cx="3426381" cy="837171"/>
            </a:xfrm>
            <a:prstGeom prst="rect">
              <a:avLst/>
            </a:prstGeom>
            <a:noFill/>
          </p:spPr>
          <p:txBody>
            <a:bodyPr wrap="none" rtlCol="0">
              <a:spAutoFit/>
            </a:bodyPr>
            <a:lstStyle/>
            <a:p>
              <a:pPr algn="ctr"/>
              <a:r>
                <a:rPr lang="en-US" altLang="zh-CN" sz="6000" b="1">
                  <a:solidFill>
                    <a:srgbClr val="99BC3E"/>
                  </a:solidFill>
                  <a:latin typeface="UTM American Sans" panose="02040603050506020204" pitchFamily="18" charset="0"/>
                  <a:ea typeface="微软雅黑" panose="020B0503020204020204" pitchFamily="34" charset="-122"/>
                  <a:cs typeface="Microsoft JhengHei Light" panose="020B0304030504040204" pitchFamily="34" charset="-122"/>
                </a:rPr>
                <a:t>Tìm hiểu bài</a:t>
              </a:r>
              <a:endParaRPr lang="zh-CN" altLang="en-US" sz="6000" b="1" dirty="0">
                <a:solidFill>
                  <a:srgbClr val="99BC3E"/>
                </a:solidFill>
                <a:latin typeface="UTM American Sans" panose="02040603050506020204" pitchFamily="18" charset="0"/>
                <a:ea typeface="微软雅黑" panose="020B0503020204020204" pitchFamily="34" charset="-122"/>
                <a:cs typeface="Microsoft JhengHei Light" panose="020B0304030504040204" pitchFamily="34" charset="-122"/>
              </a:endParaRPr>
            </a:p>
          </p:txBody>
        </p:sp>
        <p:sp>
          <p:nvSpPr>
            <p:cNvPr id="38" name="矩形 37">
              <a:extLst>
                <a:ext uri="{FF2B5EF4-FFF2-40B4-BE49-F238E27FC236}">
                  <a16:creationId xmlns:a16="http://schemas.microsoft.com/office/drawing/2014/main" id="{61538E43-F594-4039-B940-01A4EC3EAD79}"/>
                </a:ext>
              </a:extLst>
            </p:cNvPr>
            <p:cNvSpPr/>
            <p:nvPr/>
          </p:nvSpPr>
          <p:spPr>
            <a:xfrm>
              <a:off x="932703" y="4060717"/>
              <a:ext cx="3240000" cy="1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71AFA0"/>
                </a:solidFill>
                <a:latin typeface="微软雅黑" panose="020B0503020204020204" pitchFamily="34" charset="-122"/>
                <a:ea typeface="微软雅黑" panose="020B0503020204020204" pitchFamily="34" charset="-122"/>
              </a:endParaRPr>
            </a:p>
          </p:txBody>
        </p:sp>
      </p:grpSp>
    </p:spTree>
    <p:extLst>
      <p:ext uri="{BB962C8B-B14F-4D97-AF65-F5344CB8AC3E}">
        <p14:creationId xmlns:p14="http://schemas.microsoft.com/office/powerpoint/2010/main" val="109825987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750"/>
                                        <p:tgtEl>
                                          <p:spTgt spid="9"/>
                                        </p:tgtEl>
                                      </p:cBhvr>
                                    </p:animEffect>
                                  </p:childTnLst>
                                </p:cTn>
                              </p:par>
                            </p:childTnLst>
                          </p:cTn>
                        </p:par>
                        <p:par>
                          <p:cTn id="8" fill="hold">
                            <p:stCondLst>
                              <p:cond delay="750"/>
                            </p:stCondLst>
                            <p:childTnLst>
                              <p:par>
                                <p:cTn id="9" presetID="53" presetClass="entr" presetSubtype="16" fill="hold" grpId="0" nodeType="afterEffect">
                                  <p:stCondLst>
                                    <p:cond delay="0"/>
                                  </p:stCondLst>
                                  <p:childTnLst>
                                    <p:set>
                                      <p:cBhvr>
                                        <p:cTn id="10" dur="1" fill="hold">
                                          <p:stCondLst>
                                            <p:cond delay="0"/>
                                          </p:stCondLst>
                                        </p:cTn>
                                        <p:tgtEl>
                                          <p:spTgt spid="29"/>
                                        </p:tgtEl>
                                        <p:attrNameLst>
                                          <p:attrName>style.visibility</p:attrName>
                                        </p:attrNameLst>
                                      </p:cBhvr>
                                      <p:to>
                                        <p:strVal val="visible"/>
                                      </p:to>
                                    </p:set>
                                    <p:anim calcmode="lin" valueType="num">
                                      <p:cBhvr>
                                        <p:cTn id="11" dur="500" fill="hold"/>
                                        <p:tgtEl>
                                          <p:spTgt spid="29"/>
                                        </p:tgtEl>
                                        <p:attrNameLst>
                                          <p:attrName>ppt_w</p:attrName>
                                        </p:attrNameLst>
                                      </p:cBhvr>
                                      <p:tavLst>
                                        <p:tav tm="0">
                                          <p:val>
                                            <p:fltVal val="0"/>
                                          </p:val>
                                        </p:tav>
                                        <p:tav tm="100000">
                                          <p:val>
                                            <p:strVal val="#ppt_w"/>
                                          </p:val>
                                        </p:tav>
                                      </p:tavLst>
                                    </p:anim>
                                    <p:anim calcmode="lin" valueType="num">
                                      <p:cBhvr>
                                        <p:cTn id="12" dur="500" fill="hold"/>
                                        <p:tgtEl>
                                          <p:spTgt spid="29"/>
                                        </p:tgtEl>
                                        <p:attrNameLst>
                                          <p:attrName>ppt_h</p:attrName>
                                        </p:attrNameLst>
                                      </p:cBhvr>
                                      <p:tavLst>
                                        <p:tav tm="0">
                                          <p:val>
                                            <p:fltVal val="0"/>
                                          </p:val>
                                        </p:tav>
                                        <p:tav tm="100000">
                                          <p:val>
                                            <p:strVal val="#ppt_h"/>
                                          </p:val>
                                        </p:tav>
                                      </p:tavLst>
                                    </p:anim>
                                    <p:animEffect transition="in" filter="fade">
                                      <p:cBhvr>
                                        <p:cTn id="13" dur="500"/>
                                        <p:tgtEl>
                                          <p:spTgt spid="29"/>
                                        </p:tgtEl>
                                      </p:cBhvr>
                                    </p:animEffect>
                                  </p:childTnLst>
                                </p:cTn>
                              </p:par>
                            </p:childTnLst>
                          </p:cTn>
                        </p:par>
                        <p:par>
                          <p:cTn id="14" fill="hold">
                            <p:stCondLst>
                              <p:cond delay="1250"/>
                            </p:stCondLst>
                            <p:childTnLst>
                              <p:par>
                                <p:cTn id="15" presetID="22" presetClass="entr" presetSubtype="8" fill="hold" nodeType="after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wipe(left)">
                                      <p:cBhvr>
                                        <p:cTn id="17" dur="75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2">
            <a:extLst>
              <a:ext uri="{FF2B5EF4-FFF2-40B4-BE49-F238E27FC236}">
                <a16:creationId xmlns:a16="http://schemas.microsoft.com/office/drawing/2014/main" id="{A8B0CE80-C3E4-4102-88A0-6F870EF1272E}"/>
              </a:ext>
            </a:extLst>
          </p:cNvPr>
          <p:cNvPicPr>
            <a:picLocks noChangeAspect="1"/>
          </p:cNvPicPr>
          <p:nvPr/>
        </p:nvPicPr>
        <p:blipFill rotWithShape="1">
          <a:blip r:embed="rId2">
            <a:extLst>
              <a:ext uri="{28A0092B-C50C-407E-A947-70E740481C1C}">
                <a14:useLocalDpi xmlns:a14="http://schemas.microsoft.com/office/drawing/2010/main" val="0"/>
              </a:ext>
            </a:extLst>
          </a:blip>
          <a:srcRect l="49724" b="76780"/>
          <a:stretch/>
        </p:blipFill>
        <p:spPr>
          <a:xfrm>
            <a:off x="6062558" y="0"/>
            <a:ext cx="6127855" cy="1592826"/>
          </a:xfrm>
          <a:prstGeom prst="rect">
            <a:avLst/>
          </a:prstGeom>
        </p:spPr>
      </p:pic>
      <p:sp>
        <p:nvSpPr>
          <p:cNvPr id="2" name="Text Box 7"/>
          <p:cNvSpPr txBox="1">
            <a:spLocks noChangeArrowheads="1"/>
          </p:cNvSpPr>
          <p:nvPr/>
        </p:nvSpPr>
        <p:spPr bwMode="auto">
          <a:xfrm>
            <a:off x="1838777" y="796413"/>
            <a:ext cx="7610023"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742950" indent="-742950">
              <a:spcBef>
                <a:spcPct val="50000"/>
              </a:spcBef>
              <a:buFontTx/>
              <a:buAutoNum type="arabicPeriod"/>
            </a:pPr>
            <a:r>
              <a:rPr lang="en-US" altLang="en-US" sz="3600" b="1">
                <a:solidFill>
                  <a:schemeClr val="accent6">
                    <a:lumMod val="75000"/>
                  </a:schemeClr>
                </a:solidFill>
                <a:latin typeface="Times New Roman" panose="02020603050405020304" pitchFamily="18" charset="0"/>
              </a:rPr>
              <a:t>Con chim sẻ nhỏ chết trong hoàn                                   cảnh đáng thương như thế nào?</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62723">
            <a:off x="9208099" y="-117999"/>
            <a:ext cx="2999545" cy="2999545"/>
          </a:xfrm>
          <a:prstGeom prst="rect">
            <a:avLst/>
          </a:prstGeom>
        </p:spPr>
      </p:pic>
      <p:sp>
        <p:nvSpPr>
          <p:cNvPr id="6" name="Text Box 10"/>
          <p:cNvSpPr txBox="1">
            <a:spLocks noChangeArrowheads="1"/>
          </p:cNvSpPr>
          <p:nvPr/>
        </p:nvSpPr>
        <p:spPr bwMode="auto">
          <a:xfrm>
            <a:off x="4013280" y="2306488"/>
            <a:ext cx="7028933"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50000"/>
              </a:spcBef>
              <a:buFontTx/>
              <a:buNone/>
            </a:pPr>
            <a:r>
              <a:rPr lang="en-US" altLang="en-US" sz="2800" b="1">
                <a:latin typeface="Times New Roman" panose="02020603050405020304" pitchFamily="18" charset="0"/>
              </a:rPr>
              <a:t>- Chim sẻ chết trong cơn bão. Xác nó lạnh ngắt, lại bị con mèo tha đi. Sẻ chết để lại trong tổ những quả trứng. Không còn mẹ ủ ấp, những chú chim non sẽ mãi mãi chẳng ra đời.</a:t>
            </a: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3060" y="1592826"/>
            <a:ext cx="3657607" cy="3657607"/>
          </a:xfrm>
          <a:prstGeom prst="rect">
            <a:avLst/>
          </a:prstGeom>
        </p:spPr>
      </p:pic>
    </p:spTree>
    <p:extLst>
      <p:ext uri="{BB962C8B-B14F-4D97-AF65-F5344CB8AC3E}">
        <p14:creationId xmlns:p14="http://schemas.microsoft.com/office/powerpoint/2010/main" val="425437708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2"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right)">
                                      <p:cBhvr>
                                        <p:cTn id="13" dur="500"/>
                                        <p:tgtEl>
                                          <p:spTgt spid="4"/>
                                        </p:tgtEl>
                                      </p:cBhvr>
                                    </p:animEffect>
                                  </p:childTnLst>
                                </p:cTn>
                              </p:par>
                              <p:par>
                                <p:cTn id="14" presetID="22" presetClass="entr" presetSubtype="2"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right)">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3"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plus(in)">
                                      <p:cBhvr>
                                        <p:cTn id="2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2">
            <a:extLst>
              <a:ext uri="{FF2B5EF4-FFF2-40B4-BE49-F238E27FC236}">
                <a16:creationId xmlns:a16="http://schemas.microsoft.com/office/drawing/2014/main" id="{A8B0CE80-C3E4-4102-88A0-6F870EF1272E}"/>
              </a:ext>
            </a:extLst>
          </p:cNvPr>
          <p:cNvPicPr>
            <a:picLocks noChangeAspect="1"/>
          </p:cNvPicPr>
          <p:nvPr/>
        </p:nvPicPr>
        <p:blipFill rotWithShape="1">
          <a:blip r:embed="rId2">
            <a:extLst>
              <a:ext uri="{28A0092B-C50C-407E-A947-70E740481C1C}">
                <a14:useLocalDpi xmlns:a14="http://schemas.microsoft.com/office/drawing/2010/main" val="0"/>
              </a:ext>
            </a:extLst>
          </a:blip>
          <a:srcRect l="49724" b="76780"/>
          <a:stretch/>
        </p:blipFill>
        <p:spPr>
          <a:xfrm>
            <a:off x="6062558" y="0"/>
            <a:ext cx="6127855" cy="1592826"/>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371310" y="1858297"/>
            <a:ext cx="4115374" cy="5001291"/>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62723">
            <a:off x="9208099" y="-117999"/>
            <a:ext cx="2999545" cy="2999545"/>
          </a:xfrm>
          <a:prstGeom prst="rect">
            <a:avLst/>
          </a:prstGeom>
        </p:spPr>
      </p:pic>
      <p:sp>
        <p:nvSpPr>
          <p:cNvPr id="5" name="Text Box 14"/>
          <p:cNvSpPr txBox="1">
            <a:spLocks noChangeArrowheads="1"/>
          </p:cNvSpPr>
          <p:nvPr/>
        </p:nvSpPr>
        <p:spPr bwMode="auto">
          <a:xfrm>
            <a:off x="1370648" y="720053"/>
            <a:ext cx="853440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FontTx/>
              <a:buNone/>
            </a:pPr>
            <a:r>
              <a:rPr lang="en-US" altLang="en-US" sz="4000" b="1">
                <a:solidFill>
                  <a:schemeClr val="accent6">
                    <a:lumMod val="75000"/>
                  </a:schemeClr>
                </a:solidFill>
                <a:latin typeface="Times New Roman" panose="02020603050405020304" pitchFamily="18" charset="0"/>
              </a:rPr>
              <a:t>Sau cái chết của chim sẻ, tâm trạng của tác giả như thế nào?</a:t>
            </a:r>
          </a:p>
        </p:txBody>
      </p:sp>
      <p:sp>
        <p:nvSpPr>
          <p:cNvPr id="6" name="Text Box 16"/>
          <p:cNvSpPr txBox="1">
            <a:spLocks noChangeArrowheads="1"/>
          </p:cNvSpPr>
          <p:nvPr/>
        </p:nvSpPr>
        <p:spPr bwMode="auto">
          <a:xfrm>
            <a:off x="3884613" y="2912392"/>
            <a:ext cx="8305800"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FontTx/>
              <a:buNone/>
            </a:pPr>
            <a:r>
              <a:rPr lang="en-US" altLang="en-US" sz="4400" b="1">
                <a:latin typeface="Times New Roman" panose="02020603050405020304" pitchFamily="18" charset="0"/>
              </a:rPr>
              <a:t>- Sau cái chết của chim sẻ, tác giả ân hận, day dứt.</a:t>
            </a:r>
          </a:p>
        </p:txBody>
      </p:sp>
    </p:spTree>
    <p:extLst>
      <p:ext uri="{BB962C8B-B14F-4D97-AF65-F5344CB8AC3E}">
        <p14:creationId xmlns:p14="http://schemas.microsoft.com/office/powerpoint/2010/main" val="295254907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right)">
                                      <p:cBhvr>
                                        <p:cTn id="12" dur="500"/>
                                        <p:tgtEl>
                                          <p:spTgt spid="2"/>
                                        </p:tgtEl>
                                      </p:cBhvr>
                                    </p:animEffect>
                                  </p:childTnLst>
                                </p:cTn>
                              </p:par>
                              <p:par>
                                <p:cTn id="13" presetID="22" presetClass="entr" presetSubtype="2"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right)">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8" presetClass="entr" presetSubtype="16"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diamond(in)">
                                      <p:cBhvr>
                                        <p:cTn id="20" dur="20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24" presetClass="exit" presetSubtype="0" fill="hold" grpId="1" nodeType="clickEffect">
                                  <p:stCondLst>
                                    <p:cond delay="0"/>
                                  </p:stCondLst>
                                  <p:childTnLst>
                                    <p:anim to="" calcmode="lin" valueType="num">
                                      <p:cBhvr>
                                        <p:cTn id="24" dur="1"/>
                                        <p:tgtEl>
                                          <p:spTgt spid="5"/>
                                        </p:tgtEl>
                                        <p:attrNameLst>
                                          <p:attrName/>
                                        </p:attrNameLst>
                                      </p:cBhvr>
                                    </p:anim>
                                    <p:set>
                                      <p:cBhvr>
                                        <p:cTn id="25" dur="1" fill="hold">
                                          <p:stCondLst>
                                            <p:cond delay="0"/>
                                          </p:stCondLst>
                                        </p:cTn>
                                        <p:tgtEl>
                                          <p:spTgt spid="5"/>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8" presetClass="entr" presetSubtype="16"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diamond(in)">
                                      <p:cBhvr>
                                        <p:cTn id="30" dur="20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8" presetClass="exit" presetSubtype="16" fill="hold" grpId="1" nodeType="clickEffect">
                                  <p:stCondLst>
                                    <p:cond delay="0"/>
                                  </p:stCondLst>
                                  <p:childTnLst>
                                    <p:animEffect transition="out" filter="diamond(in)">
                                      <p:cBhvr>
                                        <p:cTn id="34" dur="2000"/>
                                        <p:tgtEl>
                                          <p:spTgt spid="6"/>
                                        </p:tgtEl>
                                      </p:cBhvr>
                                    </p:animEffect>
                                    <p:set>
                                      <p:cBhvr>
                                        <p:cTn id="35" dur="1" fill="hold">
                                          <p:stCondLst>
                                            <p:cond delay="19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6" grpId="0"/>
      <p:bldP spid="6"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2">
            <a:extLst>
              <a:ext uri="{FF2B5EF4-FFF2-40B4-BE49-F238E27FC236}">
                <a16:creationId xmlns:a16="http://schemas.microsoft.com/office/drawing/2014/main" id="{A8B0CE80-C3E4-4102-88A0-6F870EF1272E}"/>
              </a:ext>
            </a:extLst>
          </p:cNvPr>
          <p:cNvPicPr>
            <a:picLocks noChangeAspect="1"/>
          </p:cNvPicPr>
          <p:nvPr/>
        </p:nvPicPr>
        <p:blipFill rotWithShape="1">
          <a:blip r:embed="rId2">
            <a:extLst>
              <a:ext uri="{28A0092B-C50C-407E-A947-70E740481C1C}">
                <a14:useLocalDpi xmlns:a14="http://schemas.microsoft.com/office/drawing/2010/main" val="0"/>
              </a:ext>
            </a:extLst>
          </a:blip>
          <a:srcRect l="49724" b="76780"/>
          <a:stretch/>
        </p:blipFill>
        <p:spPr>
          <a:xfrm>
            <a:off x="6062558" y="0"/>
            <a:ext cx="6127855" cy="1592826"/>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371310" y="1858297"/>
            <a:ext cx="4115374" cy="5001291"/>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62723">
            <a:off x="9208099" y="-117999"/>
            <a:ext cx="2999545" cy="2999545"/>
          </a:xfrm>
          <a:prstGeom prst="rect">
            <a:avLst/>
          </a:prstGeom>
        </p:spPr>
      </p:pic>
      <p:sp>
        <p:nvSpPr>
          <p:cNvPr id="5" name="Text Box 15"/>
          <p:cNvSpPr txBox="1">
            <a:spLocks noChangeArrowheads="1"/>
          </p:cNvSpPr>
          <p:nvPr/>
        </p:nvSpPr>
        <p:spPr bwMode="auto">
          <a:xfrm>
            <a:off x="1219464" y="820761"/>
            <a:ext cx="8046455"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517525" indent="-517525">
              <a:spcBef>
                <a:spcPct val="50000"/>
              </a:spcBef>
              <a:buFontTx/>
              <a:buNone/>
            </a:pPr>
            <a:r>
              <a:rPr lang="en-US" altLang="en-US" sz="4000" b="1">
                <a:solidFill>
                  <a:schemeClr val="accent6">
                    <a:lumMod val="75000"/>
                  </a:schemeClr>
                </a:solidFill>
                <a:latin typeface="Times New Roman" panose="02020603050405020304" pitchFamily="18" charset="0"/>
              </a:rPr>
              <a:t>2. Vì sao tác giả băn khoăn, day dứt về cái chết của chim sẻ?</a:t>
            </a:r>
          </a:p>
        </p:txBody>
      </p:sp>
      <p:sp>
        <p:nvSpPr>
          <p:cNvPr id="6" name="Text Box 17"/>
          <p:cNvSpPr txBox="1">
            <a:spLocks noChangeArrowheads="1"/>
          </p:cNvSpPr>
          <p:nvPr/>
        </p:nvSpPr>
        <p:spPr bwMode="auto">
          <a:xfrm>
            <a:off x="3854133" y="2558717"/>
            <a:ext cx="7861522"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50000"/>
              </a:spcBef>
              <a:buFontTx/>
              <a:buNone/>
            </a:pPr>
            <a:r>
              <a:rPr lang="en-US" altLang="en-US" b="1">
                <a:latin typeface="Times New Roman" panose="02020603050405020304" pitchFamily="18" charset="0"/>
              </a:rPr>
              <a:t>- Trong đêm mưa bão, nghe cánh chim đập cửa trong cơn bão, nhưng nằm trong chăn ấm, tác giả không muốn dậy mở cửa cho sẻ tránh mưa. Tác giả ân hận vì đã ích kỉ, gây nên hậu quả đau lòng.</a:t>
            </a:r>
          </a:p>
        </p:txBody>
      </p:sp>
    </p:spTree>
    <p:extLst>
      <p:ext uri="{BB962C8B-B14F-4D97-AF65-F5344CB8AC3E}">
        <p14:creationId xmlns:p14="http://schemas.microsoft.com/office/powerpoint/2010/main" val="396833160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right)">
                                      <p:cBhvr>
                                        <p:cTn id="12" dur="500"/>
                                        <p:tgtEl>
                                          <p:spTgt spid="2"/>
                                        </p:tgtEl>
                                      </p:cBhvr>
                                    </p:animEffect>
                                  </p:childTnLst>
                                </p:cTn>
                              </p:par>
                              <p:par>
                                <p:cTn id="13" presetID="22" presetClass="entr" presetSubtype="2"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right)">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linds(horizontal)">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8" presetClass="entr" presetSubtype="16"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diamond(in)">
                                      <p:cBhvr>
                                        <p:cTn id="2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07434" y="1982239"/>
            <a:ext cx="4115374" cy="5001291"/>
          </a:xfrm>
          <a:prstGeom prst="rect">
            <a:avLst/>
          </a:prstGeom>
        </p:spPr>
      </p:pic>
      <p:pic>
        <p:nvPicPr>
          <p:cNvPr id="4" name="图片 2">
            <a:extLst>
              <a:ext uri="{FF2B5EF4-FFF2-40B4-BE49-F238E27FC236}">
                <a16:creationId xmlns:a16="http://schemas.microsoft.com/office/drawing/2014/main" id="{A8B0CE80-C3E4-4102-88A0-6F870EF1272E}"/>
              </a:ext>
            </a:extLst>
          </p:cNvPr>
          <p:cNvPicPr>
            <a:picLocks noChangeAspect="1"/>
          </p:cNvPicPr>
          <p:nvPr/>
        </p:nvPicPr>
        <p:blipFill rotWithShape="1">
          <a:blip r:embed="rId3">
            <a:extLst>
              <a:ext uri="{28A0092B-C50C-407E-A947-70E740481C1C}">
                <a14:useLocalDpi xmlns:a14="http://schemas.microsoft.com/office/drawing/2010/main" val="0"/>
              </a:ext>
            </a:extLst>
          </a:blip>
          <a:srcRect l="49724" b="76780"/>
          <a:stretch/>
        </p:blipFill>
        <p:spPr>
          <a:xfrm>
            <a:off x="6062558" y="0"/>
            <a:ext cx="6127855" cy="1592826"/>
          </a:xfrm>
          <a:prstGeom prst="rect">
            <a:avLst/>
          </a:prstGeom>
        </p:spPr>
      </p:pic>
      <p:sp>
        <p:nvSpPr>
          <p:cNvPr id="2" name="Text Box 11"/>
          <p:cNvSpPr txBox="1">
            <a:spLocks noChangeArrowheads="1"/>
          </p:cNvSpPr>
          <p:nvPr/>
        </p:nvSpPr>
        <p:spPr bwMode="auto">
          <a:xfrm>
            <a:off x="969938" y="781608"/>
            <a:ext cx="8022997"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FontTx/>
              <a:buNone/>
            </a:pPr>
            <a:r>
              <a:rPr lang="en-US" altLang="en-US" sz="3600" b="1">
                <a:solidFill>
                  <a:schemeClr val="accent6">
                    <a:lumMod val="75000"/>
                  </a:schemeClr>
                </a:solidFill>
                <a:latin typeface="Times New Roman" panose="02020603050405020304" pitchFamily="18" charset="0"/>
              </a:rPr>
              <a:t>3. Những hình ảnh nào đã để lại ấn tượng sâu sắc trong tâm trí của tác giả?</a:t>
            </a:r>
          </a:p>
        </p:txBody>
      </p:sp>
      <p:sp>
        <p:nvSpPr>
          <p:cNvPr id="3" name="Text Box 13"/>
          <p:cNvSpPr txBox="1">
            <a:spLocks noChangeArrowheads="1"/>
          </p:cNvSpPr>
          <p:nvPr/>
        </p:nvSpPr>
        <p:spPr bwMode="auto">
          <a:xfrm>
            <a:off x="408022" y="2611145"/>
            <a:ext cx="7775827"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50000"/>
              </a:spcBef>
              <a:buFontTx/>
              <a:buNone/>
            </a:pPr>
            <a:r>
              <a:rPr lang="en-US" altLang="en-US" sz="3600" b="1">
                <a:latin typeface="Times New Roman" panose="02020603050405020304" pitchFamily="18" charset="0"/>
              </a:rPr>
              <a:t>- Hình ảnh những quả trứng không có mẹ ủ ấp để lại ấn tượng sâu sắc, khiến tác giả thấy chúng cả trong giấc ngủ, tiếng lăn như đá lở trên ngàn.</a:t>
            </a: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62723">
            <a:off x="9208099" y="-117999"/>
            <a:ext cx="2999545" cy="2999545"/>
          </a:xfrm>
          <a:prstGeom prst="rect">
            <a:avLst/>
          </a:prstGeom>
        </p:spPr>
      </p:pic>
    </p:spTree>
    <p:extLst>
      <p:ext uri="{BB962C8B-B14F-4D97-AF65-F5344CB8AC3E}">
        <p14:creationId xmlns:p14="http://schemas.microsoft.com/office/powerpoint/2010/main" val="19680615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right)">
                                      <p:cBhvr>
                                        <p:cTn id="12" dur="500"/>
                                        <p:tgtEl>
                                          <p:spTgt spid="4"/>
                                        </p:tgtEl>
                                      </p:cBhvr>
                                    </p:animEffect>
                                  </p:childTnLst>
                                </p:cTn>
                              </p:par>
                              <p:par>
                                <p:cTn id="13" presetID="22" presetClass="entr" presetSubtype="2"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right)">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additive="base">
                                        <p:cTn id="20" dur="500" fill="hold"/>
                                        <p:tgtEl>
                                          <p:spTgt spid="2"/>
                                        </p:tgtEl>
                                        <p:attrNameLst>
                                          <p:attrName>ppt_x</p:attrName>
                                        </p:attrNameLst>
                                      </p:cBhvr>
                                      <p:tavLst>
                                        <p:tav tm="0">
                                          <p:val>
                                            <p:strVal val="#ppt_x"/>
                                          </p:val>
                                        </p:tav>
                                        <p:tav tm="100000">
                                          <p:val>
                                            <p:strVal val="#ppt_x"/>
                                          </p:val>
                                        </p:tav>
                                      </p:tavLst>
                                    </p:anim>
                                    <p:anim calcmode="lin" valueType="num">
                                      <p:cBhvr additive="base">
                                        <p:cTn id="2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grpId="0"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circle(in)">
                                      <p:cBhvr>
                                        <p:cTn id="26"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2"/>
          <p:cNvSpPr txBox="1">
            <a:spLocks noChangeArrowheads="1"/>
          </p:cNvSpPr>
          <p:nvPr/>
        </p:nvSpPr>
        <p:spPr bwMode="auto">
          <a:xfrm>
            <a:off x="1283109" y="685471"/>
            <a:ext cx="8066632"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4000" b="1">
                <a:solidFill>
                  <a:schemeClr val="accent6">
                    <a:lumMod val="75000"/>
                  </a:schemeClr>
                </a:solidFill>
                <a:latin typeface="Times New Roman" panose="02020603050405020304" pitchFamily="18" charset="0"/>
              </a:rPr>
              <a:t>4. Em hãy đặt tên khác cho bài thơ?</a:t>
            </a:r>
          </a:p>
        </p:txBody>
      </p:sp>
      <p:sp>
        <p:nvSpPr>
          <p:cNvPr id="3" name="Text Box 13"/>
          <p:cNvSpPr txBox="1">
            <a:spLocks noChangeArrowheads="1"/>
          </p:cNvSpPr>
          <p:nvPr/>
        </p:nvSpPr>
        <p:spPr bwMode="auto">
          <a:xfrm>
            <a:off x="1843548" y="1561525"/>
            <a:ext cx="91440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3600" b="1">
                <a:latin typeface="Times New Roman" panose="02020603050405020304" pitchFamily="18" charset="0"/>
              </a:rPr>
              <a:t>Cái chết của con sẻ nhỏ.</a:t>
            </a:r>
          </a:p>
        </p:txBody>
      </p:sp>
      <p:sp>
        <p:nvSpPr>
          <p:cNvPr id="4" name="TextBox 3"/>
          <p:cNvSpPr txBox="1"/>
          <p:nvPr/>
        </p:nvSpPr>
        <p:spPr>
          <a:xfrm>
            <a:off x="1474839" y="3052916"/>
            <a:ext cx="6164826" cy="1327355"/>
          </a:xfrm>
          <a:prstGeom prst="rect">
            <a:avLst/>
          </a:prstGeom>
          <a:noFill/>
        </p:spPr>
        <p:txBody>
          <a:bodyPr wrap="square" rtlCol="0">
            <a:spAutoFit/>
          </a:bodyPr>
          <a:lstStyle/>
          <a:p>
            <a:endParaRPr lang="en-US"/>
          </a:p>
        </p:txBody>
      </p:sp>
      <p:sp>
        <p:nvSpPr>
          <p:cNvPr id="5" name="TextBox 4"/>
          <p:cNvSpPr txBox="1"/>
          <p:nvPr/>
        </p:nvSpPr>
        <p:spPr>
          <a:xfrm>
            <a:off x="1902542" y="2325122"/>
            <a:ext cx="6164826" cy="707886"/>
          </a:xfrm>
          <a:prstGeom prst="rect">
            <a:avLst/>
          </a:prstGeom>
          <a:noFill/>
        </p:spPr>
        <p:txBody>
          <a:bodyPr wrap="square" rtlCol="0">
            <a:spAutoFit/>
          </a:bodyPr>
          <a:lstStyle/>
          <a:p>
            <a:r>
              <a:rPr lang="en-US" altLang="en-US" sz="4000" b="1">
                <a:latin typeface="Times New Roman" panose="02020603050405020304" pitchFamily="18" charset="0"/>
              </a:rPr>
              <a:t>Cánh chim đập cửa.</a:t>
            </a:r>
            <a:endParaRPr lang="en-US" sz="4000"/>
          </a:p>
        </p:txBody>
      </p:sp>
      <p:sp>
        <p:nvSpPr>
          <p:cNvPr id="6" name="TextBox 5"/>
          <p:cNvSpPr txBox="1"/>
          <p:nvPr/>
        </p:nvSpPr>
        <p:spPr>
          <a:xfrm>
            <a:off x="1902542" y="3198953"/>
            <a:ext cx="6032090" cy="707886"/>
          </a:xfrm>
          <a:prstGeom prst="rect">
            <a:avLst/>
          </a:prstGeom>
          <a:noFill/>
        </p:spPr>
        <p:txBody>
          <a:bodyPr wrap="square" rtlCol="0">
            <a:spAutoFit/>
          </a:bodyPr>
          <a:lstStyle/>
          <a:p>
            <a:r>
              <a:rPr lang="en-US" altLang="en-US" sz="4000" b="1">
                <a:latin typeface="Times New Roman" panose="02020603050405020304" pitchFamily="18" charset="0"/>
              </a:rPr>
              <a:t>Xin chớ vô tình.</a:t>
            </a:r>
            <a:endParaRPr lang="en-US" sz="4000"/>
          </a:p>
        </p:txBody>
      </p:sp>
      <p:sp>
        <p:nvSpPr>
          <p:cNvPr id="7" name="TextBox 6"/>
          <p:cNvSpPr txBox="1"/>
          <p:nvPr/>
        </p:nvSpPr>
        <p:spPr>
          <a:xfrm>
            <a:off x="1843548" y="3975426"/>
            <a:ext cx="5737123" cy="707886"/>
          </a:xfrm>
          <a:prstGeom prst="rect">
            <a:avLst/>
          </a:prstGeom>
          <a:noFill/>
        </p:spPr>
        <p:txBody>
          <a:bodyPr wrap="square" rtlCol="0">
            <a:spAutoFit/>
          </a:bodyPr>
          <a:lstStyle/>
          <a:p>
            <a:r>
              <a:rPr lang="en-US" altLang="en-US" sz="4000" b="1">
                <a:latin typeface="Times New Roman" panose="02020603050405020304" pitchFamily="18" charset="0"/>
              </a:rPr>
              <a:t>Sự ân hận muộn màng.</a:t>
            </a:r>
            <a:endParaRPr lang="en-US" sz="400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75039" y="1884690"/>
            <a:ext cx="4115374" cy="5001291"/>
          </a:xfrm>
          <a:prstGeom prst="rect">
            <a:avLst/>
          </a:prstGeom>
        </p:spPr>
      </p:pic>
    </p:spTree>
    <p:extLst>
      <p:ext uri="{BB962C8B-B14F-4D97-AF65-F5344CB8AC3E}">
        <p14:creationId xmlns:p14="http://schemas.microsoft.com/office/powerpoint/2010/main" val="245285270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left)">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left)">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P spid="6" grpId="0"/>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2">
            <a:extLst>
              <a:ext uri="{FF2B5EF4-FFF2-40B4-BE49-F238E27FC236}">
                <a16:creationId xmlns:a16="http://schemas.microsoft.com/office/drawing/2014/main" id="{A8B0CE80-C3E4-4102-88A0-6F870EF1272E}"/>
              </a:ext>
            </a:extLst>
          </p:cNvPr>
          <p:cNvPicPr>
            <a:picLocks noChangeAspect="1"/>
          </p:cNvPicPr>
          <p:nvPr/>
        </p:nvPicPr>
        <p:blipFill rotWithShape="1">
          <a:blip r:embed="rId4">
            <a:extLst>
              <a:ext uri="{28A0092B-C50C-407E-A947-70E740481C1C}">
                <a14:useLocalDpi xmlns:a14="http://schemas.microsoft.com/office/drawing/2010/main" val="0"/>
              </a:ext>
            </a:extLst>
          </a:blip>
          <a:srcRect l="49724" b="76780"/>
          <a:stretch/>
        </p:blipFill>
        <p:spPr>
          <a:xfrm>
            <a:off x="6062558" y="0"/>
            <a:ext cx="6127855" cy="1592826"/>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371310" y="1858297"/>
            <a:ext cx="4115374" cy="5001291"/>
          </a:xfrm>
          <a:prstGeom prst="rect">
            <a:avLst/>
          </a:prstGeom>
        </p:spPr>
      </p:pic>
      <p:sp>
        <p:nvSpPr>
          <p:cNvPr id="2" name="Text Box 6"/>
          <p:cNvSpPr txBox="1">
            <a:spLocks noChangeArrowheads="1"/>
          </p:cNvSpPr>
          <p:nvPr/>
        </p:nvSpPr>
        <p:spPr bwMode="auto">
          <a:xfrm>
            <a:off x="3882756" y="4109251"/>
            <a:ext cx="7019293"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50000"/>
              </a:spcBef>
              <a:buNone/>
            </a:pPr>
            <a:r>
              <a:rPr lang="en-US" altLang="en-US" sz="4000" b="1" dirty="0">
                <a:latin typeface="Times New Roman"/>
                <a:cs typeface="Arial"/>
              </a:rPr>
              <a:t>    Tâm </a:t>
            </a:r>
            <a:r>
              <a:rPr lang="en-US" altLang="en-US" sz="4000" b="1" dirty="0" err="1">
                <a:latin typeface="Times New Roman"/>
                <a:cs typeface="Arial"/>
              </a:rPr>
              <a:t>trạng</a:t>
            </a:r>
            <a:r>
              <a:rPr lang="en-US" altLang="en-US" sz="4000" b="1" dirty="0">
                <a:latin typeface="Times New Roman"/>
                <a:cs typeface="Arial"/>
              </a:rPr>
              <a:t> </a:t>
            </a:r>
            <a:r>
              <a:rPr lang="en-US" altLang="en-US" sz="4000" b="1" dirty="0" err="1">
                <a:latin typeface="Times New Roman"/>
                <a:cs typeface="Arial"/>
              </a:rPr>
              <a:t>ân</a:t>
            </a:r>
            <a:r>
              <a:rPr lang="en-US" altLang="en-US" sz="4000" b="1" dirty="0">
                <a:latin typeface="Times New Roman"/>
                <a:cs typeface="Arial"/>
              </a:rPr>
              <a:t> </a:t>
            </a:r>
            <a:r>
              <a:rPr lang="en-US" altLang="en-US" sz="4000" b="1" dirty="0" err="1">
                <a:latin typeface="Times New Roman"/>
                <a:cs typeface="Arial"/>
              </a:rPr>
              <a:t>hận</a:t>
            </a:r>
            <a:r>
              <a:rPr lang="en-US" altLang="en-US" sz="4000" b="1" dirty="0">
                <a:latin typeface="Times New Roman"/>
                <a:cs typeface="Arial"/>
              </a:rPr>
              <a:t>, day </a:t>
            </a:r>
            <a:r>
              <a:rPr lang="en-US" altLang="en-US" sz="4000" b="1" dirty="0" err="1">
                <a:latin typeface="Times New Roman"/>
                <a:cs typeface="Arial"/>
              </a:rPr>
              <a:t>dứt</a:t>
            </a:r>
            <a:r>
              <a:rPr lang="en-US" altLang="en-US" sz="4000" b="1" dirty="0">
                <a:latin typeface="Times New Roman"/>
                <a:cs typeface="Arial"/>
              </a:rPr>
              <a:t> </a:t>
            </a:r>
            <a:r>
              <a:rPr lang="en-US" altLang="en-US" sz="4000" b="1" dirty="0" err="1">
                <a:latin typeface="Times New Roman"/>
                <a:cs typeface="Arial"/>
              </a:rPr>
              <a:t>của</a:t>
            </a:r>
            <a:r>
              <a:rPr lang="en-US" altLang="en-US" sz="4000" b="1" dirty="0">
                <a:latin typeface="Times New Roman"/>
                <a:cs typeface="Arial"/>
              </a:rPr>
              <a:t> </a:t>
            </a:r>
            <a:r>
              <a:rPr lang="en-US" altLang="en-US" sz="4000" b="1" dirty="0" err="1">
                <a:latin typeface="Times New Roman"/>
                <a:cs typeface="Arial"/>
              </a:rPr>
              <a:t>tác</a:t>
            </a:r>
            <a:r>
              <a:rPr lang="en-US" altLang="en-US" sz="4000" b="1" dirty="0">
                <a:latin typeface="Times New Roman"/>
                <a:cs typeface="Arial"/>
              </a:rPr>
              <a:t> </a:t>
            </a:r>
            <a:r>
              <a:rPr lang="en-US" altLang="en-US" sz="4000" b="1" dirty="0" err="1">
                <a:latin typeface="Times New Roman"/>
                <a:cs typeface="Arial"/>
              </a:rPr>
              <a:t>giả</a:t>
            </a:r>
            <a:r>
              <a:rPr lang="en-US" altLang="en-US" sz="4000" b="1" dirty="0">
                <a:latin typeface="Times New Roman"/>
                <a:cs typeface="Arial"/>
              </a:rPr>
              <a:t>: </a:t>
            </a:r>
            <a:r>
              <a:rPr lang="en-US" altLang="en-US" sz="4000" b="1" dirty="0" err="1">
                <a:latin typeface="Times New Roman"/>
                <a:cs typeface="Arial"/>
              </a:rPr>
              <a:t>vô</a:t>
            </a:r>
            <a:r>
              <a:rPr lang="en-US" altLang="en-US" sz="4000" b="1">
                <a:latin typeface="Times New Roman"/>
                <a:cs typeface="Arial"/>
              </a:rPr>
              <a:t> t</a:t>
            </a:r>
            <a:r>
              <a:rPr lang="en-US" altLang="en-US" sz="4000" b="1" dirty="0">
                <a:latin typeface="Times New Roman"/>
                <a:cs typeface="Arial"/>
              </a:rPr>
              <a:t>âm </a:t>
            </a:r>
            <a:r>
              <a:rPr lang="en-US" altLang="en-US" sz="4000" b="1" dirty="0" err="1">
                <a:latin typeface="Times New Roman"/>
                <a:cs typeface="Arial"/>
              </a:rPr>
              <a:t>đã</a:t>
            </a:r>
            <a:r>
              <a:rPr lang="en-US" altLang="en-US" sz="4000" b="1" dirty="0">
                <a:latin typeface="Times New Roman"/>
                <a:cs typeface="Arial"/>
              </a:rPr>
              <a:t> </a:t>
            </a:r>
            <a:r>
              <a:rPr lang="en-US" altLang="en-US" sz="4000" b="1" dirty="0" err="1">
                <a:latin typeface="Times New Roman"/>
                <a:cs typeface="Arial"/>
              </a:rPr>
              <a:t>gây</a:t>
            </a:r>
            <a:r>
              <a:rPr lang="en-US" altLang="en-US" sz="4000" b="1" dirty="0">
                <a:latin typeface="Times New Roman"/>
                <a:cs typeface="Arial"/>
              </a:rPr>
              <a:t> </a:t>
            </a:r>
            <a:r>
              <a:rPr lang="en-US" altLang="en-US" sz="4000" b="1" dirty="0" err="1">
                <a:latin typeface="Times New Roman"/>
                <a:cs typeface="Arial"/>
              </a:rPr>
              <a:t>nên</a:t>
            </a:r>
            <a:r>
              <a:rPr lang="en-US" altLang="en-US" sz="4000" b="1" dirty="0">
                <a:latin typeface="Times New Roman"/>
                <a:cs typeface="Arial"/>
              </a:rPr>
              <a:t> </a:t>
            </a:r>
            <a:r>
              <a:rPr lang="en-US" altLang="en-US" sz="4000" b="1" dirty="0" err="1">
                <a:latin typeface="Times New Roman"/>
                <a:cs typeface="Arial"/>
              </a:rPr>
              <a:t>cái</a:t>
            </a:r>
            <a:r>
              <a:rPr lang="en-US" altLang="en-US" sz="4000" b="1" dirty="0">
                <a:latin typeface="Times New Roman"/>
                <a:cs typeface="Arial"/>
              </a:rPr>
              <a:t> </a:t>
            </a:r>
            <a:r>
              <a:rPr lang="en-US" altLang="en-US" sz="4000" b="1" dirty="0" err="1">
                <a:latin typeface="Times New Roman"/>
                <a:cs typeface="Arial"/>
              </a:rPr>
              <a:t>chết</a:t>
            </a:r>
            <a:r>
              <a:rPr lang="en-US" altLang="en-US" sz="4000" b="1" dirty="0">
                <a:latin typeface="Times New Roman"/>
                <a:cs typeface="Arial"/>
              </a:rPr>
              <a:t> </a:t>
            </a:r>
            <a:r>
              <a:rPr lang="en-US" altLang="en-US" sz="4000" b="1" dirty="0" err="1">
                <a:latin typeface="Times New Roman"/>
                <a:cs typeface="Arial"/>
              </a:rPr>
              <a:t>của</a:t>
            </a:r>
            <a:r>
              <a:rPr lang="en-US" altLang="en-US" sz="4000" b="1" dirty="0">
                <a:latin typeface="Times New Roman"/>
                <a:cs typeface="Arial"/>
              </a:rPr>
              <a:t> </a:t>
            </a:r>
            <a:r>
              <a:rPr lang="en-US" altLang="en-US" sz="4000" b="1" dirty="0" err="1">
                <a:latin typeface="Times New Roman"/>
                <a:cs typeface="Arial"/>
              </a:rPr>
              <a:t>chú</a:t>
            </a:r>
            <a:r>
              <a:rPr lang="en-US" altLang="en-US" sz="4000" b="1" dirty="0">
                <a:latin typeface="Times New Roman"/>
                <a:cs typeface="Arial"/>
              </a:rPr>
              <a:t> </a:t>
            </a:r>
            <a:r>
              <a:rPr lang="en-US" altLang="en-US" sz="4000" b="1" dirty="0" err="1">
                <a:latin typeface="Times New Roman"/>
                <a:cs typeface="Arial"/>
              </a:rPr>
              <a:t>chim</a:t>
            </a:r>
            <a:r>
              <a:rPr lang="en-US" altLang="en-US" sz="4000" b="1" dirty="0">
                <a:latin typeface="Times New Roman"/>
                <a:cs typeface="Arial"/>
              </a:rPr>
              <a:t> </a:t>
            </a:r>
            <a:r>
              <a:rPr lang="en-US" altLang="en-US" sz="4000" b="1" dirty="0" err="1">
                <a:latin typeface="Times New Roman"/>
                <a:cs typeface="Arial"/>
              </a:rPr>
              <a:t>sẻ</a:t>
            </a:r>
            <a:r>
              <a:rPr lang="en-US" altLang="en-US" sz="4000" b="1" dirty="0">
                <a:latin typeface="Times New Roman"/>
                <a:cs typeface="Arial"/>
              </a:rPr>
              <a:t> </a:t>
            </a:r>
            <a:r>
              <a:rPr lang="en-US" altLang="en-US" sz="4000" b="1" dirty="0" err="1">
                <a:latin typeface="Times New Roman"/>
                <a:cs typeface="Arial"/>
              </a:rPr>
              <a:t>nhỏ</a:t>
            </a:r>
            <a:r>
              <a:rPr lang="en-US" altLang="en-US" sz="4000" b="1" dirty="0">
                <a:latin typeface="Times New Roman"/>
                <a:cs typeface="Arial"/>
              </a:rPr>
              <a:t>.</a:t>
            </a:r>
          </a:p>
        </p:txBody>
      </p:sp>
      <p:sp>
        <p:nvSpPr>
          <p:cNvPr id="5" name="Text Box 11"/>
          <p:cNvSpPr txBox="1">
            <a:spLocks noChangeArrowheads="1"/>
          </p:cNvSpPr>
          <p:nvPr/>
        </p:nvSpPr>
        <p:spPr bwMode="auto">
          <a:xfrm>
            <a:off x="4000794" y="2634560"/>
            <a:ext cx="7535211"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4400" b="1">
                <a:solidFill>
                  <a:srgbClr val="00B050"/>
                </a:solidFill>
                <a:latin typeface="Times New Roman" panose="02020603050405020304" pitchFamily="18" charset="0"/>
              </a:rPr>
              <a:t>Qua bài thơ, tác giả cho em biết điều gì?</a:t>
            </a:r>
          </a:p>
        </p:txBody>
      </p:sp>
      <p:grpSp>
        <p:nvGrpSpPr>
          <p:cNvPr id="6" name="组合 34">
            <a:extLst>
              <a:ext uri="{FF2B5EF4-FFF2-40B4-BE49-F238E27FC236}">
                <a16:creationId xmlns:a16="http://schemas.microsoft.com/office/drawing/2014/main" id="{C8E29F6E-236A-4781-ACE1-5333C84344DF}"/>
              </a:ext>
            </a:extLst>
          </p:cNvPr>
          <p:cNvGrpSpPr/>
          <p:nvPr/>
        </p:nvGrpSpPr>
        <p:grpSpPr>
          <a:xfrm>
            <a:off x="4134350" y="2687671"/>
            <a:ext cx="3150224" cy="1015663"/>
            <a:chOff x="1254401" y="3241545"/>
            <a:chExt cx="2596609" cy="837171"/>
          </a:xfrm>
        </p:grpSpPr>
        <p:sp>
          <p:nvSpPr>
            <p:cNvPr id="7" name="文本框 36">
              <a:extLst>
                <a:ext uri="{FF2B5EF4-FFF2-40B4-BE49-F238E27FC236}">
                  <a16:creationId xmlns:a16="http://schemas.microsoft.com/office/drawing/2014/main" id="{BCC4FB16-F781-41BE-B8AB-AA7D58597170}"/>
                </a:ext>
              </a:extLst>
            </p:cNvPr>
            <p:cNvSpPr txBox="1"/>
            <p:nvPr/>
          </p:nvSpPr>
          <p:spPr>
            <a:xfrm>
              <a:off x="1254401" y="3241545"/>
              <a:ext cx="2596609" cy="837171"/>
            </a:xfrm>
            <a:prstGeom prst="rect">
              <a:avLst/>
            </a:prstGeom>
            <a:noFill/>
          </p:spPr>
          <p:txBody>
            <a:bodyPr wrap="none" rtlCol="0">
              <a:spAutoFit/>
            </a:bodyPr>
            <a:lstStyle/>
            <a:p>
              <a:pPr algn="ctr"/>
              <a:r>
                <a:rPr lang="en-US" altLang="zh-CN" sz="6000" b="1">
                  <a:solidFill>
                    <a:srgbClr val="99BC3E"/>
                  </a:solidFill>
                  <a:latin typeface="UTM American Sans" panose="02040603050506020204" pitchFamily="18" charset="0"/>
                  <a:ea typeface="微软雅黑" panose="020B0503020204020204" pitchFamily="34" charset="-122"/>
                  <a:cs typeface="Microsoft JhengHei Light" panose="020B0304030504040204" pitchFamily="34" charset="-122"/>
                </a:rPr>
                <a:t>Nội dung</a:t>
              </a:r>
              <a:endParaRPr lang="zh-CN" altLang="en-US" sz="6000" b="1" dirty="0">
                <a:solidFill>
                  <a:srgbClr val="99BC3E"/>
                </a:solidFill>
                <a:latin typeface="UTM American Sans" panose="02040603050506020204" pitchFamily="18" charset="0"/>
                <a:ea typeface="微软雅黑" panose="020B0503020204020204" pitchFamily="34" charset="-122"/>
                <a:cs typeface="Microsoft JhengHei Light" panose="020B0304030504040204" pitchFamily="34" charset="-122"/>
              </a:endParaRPr>
            </a:p>
          </p:txBody>
        </p:sp>
        <p:sp>
          <p:nvSpPr>
            <p:cNvPr id="8" name="矩形 37">
              <a:extLst>
                <a:ext uri="{FF2B5EF4-FFF2-40B4-BE49-F238E27FC236}">
                  <a16:creationId xmlns:a16="http://schemas.microsoft.com/office/drawing/2014/main" id="{61538E43-F594-4039-B940-01A4EC3EAD79}"/>
                </a:ext>
              </a:extLst>
            </p:cNvPr>
            <p:cNvSpPr/>
            <p:nvPr/>
          </p:nvSpPr>
          <p:spPr>
            <a:xfrm>
              <a:off x="1301098" y="4028471"/>
              <a:ext cx="2532440" cy="37684"/>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71AFA0"/>
                </a:solidFill>
                <a:latin typeface="微软雅黑" panose="020B0503020204020204" pitchFamily="34" charset="-122"/>
                <a:ea typeface="微软雅黑" panose="020B0503020204020204" pitchFamily="34" charset="-122"/>
              </a:endParaRPr>
            </a:p>
          </p:txBody>
        </p:sp>
      </p:grpSp>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1062723">
            <a:off x="9208099" y="-117999"/>
            <a:ext cx="2999545" cy="2999545"/>
          </a:xfrm>
          <a:prstGeom prst="rect">
            <a:avLst/>
          </a:prstGeom>
        </p:spPr>
      </p:pic>
      <p:grpSp>
        <p:nvGrpSpPr>
          <p:cNvPr id="12" name="组合 52">
            <a:extLst>
              <a:ext uri="{FF2B5EF4-FFF2-40B4-BE49-F238E27FC236}">
                <a16:creationId xmlns:a16="http://schemas.microsoft.com/office/drawing/2014/main" id="{0F023D22-58DB-4D10-99D4-BCE0840BC5FD}"/>
              </a:ext>
            </a:extLst>
          </p:cNvPr>
          <p:cNvGrpSpPr/>
          <p:nvPr/>
        </p:nvGrpSpPr>
        <p:grpSpPr>
          <a:xfrm>
            <a:off x="1305273" y="380914"/>
            <a:ext cx="9490053" cy="1744681"/>
            <a:chOff x="888108" y="719239"/>
            <a:chExt cx="9490053" cy="1744681"/>
          </a:xfrm>
        </p:grpSpPr>
        <p:sp>
          <p:nvSpPr>
            <p:cNvPr id="13" name="18">
              <a:extLst>
                <a:ext uri="{FF2B5EF4-FFF2-40B4-BE49-F238E27FC236}">
                  <a16:creationId xmlns:a16="http://schemas.microsoft.com/office/drawing/2014/main" id="{BAFFFA25-0C04-4962-9F67-2BBBDEDA7C9B}"/>
                </a:ext>
              </a:extLst>
            </p:cNvPr>
            <p:cNvSpPr>
              <a:spLocks noChangeArrowheads="1"/>
            </p:cNvSpPr>
            <p:nvPr>
              <p:custDataLst>
                <p:tags r:id="rId1"/>
              </p:custDataLst>
            </p:nvPr>
          </p:nvSpPr>
          <p:spPr bwMode="auto">
            <a:xfrm>
              <a:off x="888108" y="1540590"/>
              <a:ext cx="9490053" cy="923330"/>
            </a:xfrm>
            <a:prstGeom prst="rect">
              <a:avLst/>
            </a:prstGeom>
            <a:noFill/>
            <a:ln w="12700">
              <a:noFill/>
              <a:miter lim="800000"/>
              <a:headEnd/>
              <a:tailEnd/>
            </a:ln>
            <a:extLst>
              <a:ext uri="{909E8E84-426E-40DD-AFC4-6F175D3DCCD1}">
                <a14:hiddenFill xmlns:a14="http://schemas.microsoft.com/office/drawing/2010/main">
                  <a:solidFill>
                    <a:srgbClr val="FFFFFF"/>
                  </a:solidFill>
                </a14:hiddenFill>
              </a:ext>
            </a:extLst>
          </p:spPr>
          <p:txBody>
            <a:bodyPr wrap="square" lIns="0" tIns="0" rIns="0" bIns="0">
              <a:spAutoFit/>
            </a:bodyPr>
            <a:lstStyle/>
            <a:p>
              <a:pPr algn="ctr" fontAlgn="base">
                <a:spcBef>
                  <a:spcPct val="0"/>
                </a:spcBef>
                <a:spcAft>
                  <a:spcPct val="0"/>
                </a:spcAft>
              </a:pPr>
              <a:r>
                <a:rPr lang="en-US" altLang="zh-CN" sz="6000" b="1">
                  <a:solidFill>
                    <a:schemeClr val="accent2">
                      <a:lumMod val="75000"/>
                    </a:schemeClr>
                  </a:solidFill>
                  <a:latin typeface="UTM Akashi" panose="02040603050506020204" pitchFamily="18" charset="0"/>
                  <a:ea typeface="微软雅黑" panose="020B0503020204020204" pitchFamily="34" charset="-122"/>
                  <a:cs typeface="宋体" pitchFamily="2" charset="-122"/>
                </a:rPr>
                <a:t>Tiếng vọng</a:t>
              </a:r>
              <a:endParaRPr lang="en-US" altLang="zh-CN" sz="6000" b="1" dirty="0">
                <a:solidFill>
                  <a:schemeClr val="accent2">
                    <a:lumMod val="75000"/>
                  </a:schemeClr>
                </a:solidFill>
                <a:latin typeface="UTM Akashi" panose="02040603050506020204" pitchFamily="18" charset="0"/>
                <a:ea typeface="微软雅黑" panose="020B0503020204020204" pitchFamily="34" charset="-122"/>
                <a:cs typeface="宋体" pitchFamily="2" charset="-122"/>
              </a:endParaRPr>
            </a:p>
          </p:txBody>
        </p:sp>
        <p:sp>
          <p:nvSpPr>
            <p:cNvPr id="14" name="18">
              <a:extLst>
                <a:ext uri="{FF2B5EF4-FFF2-40B4-BE49-F238E27FC236}">
                  <a16:creationId xmlns:a16="http://schemas.microsoft.com/office/drawing/2014/main" id="{1B453604-B13E-4653-9375-C4EAE46B7B9A}"/>
                </a:ext>
              </a:extLst>
            </p:cNvPr>
            <p:cNvSpPr>
              <a:spLocks noChangeArrowheads="1"/>
            </p:cNvSpPr>
            <p:nvPr>
              <p:custDataLst>
                <p:tags r:id="rId2"/>
              </p:custDataLst>
            </p:nvPr>
          </p:nvSpPr>
          <p:spPr bwMode="auto">
            <a:xfrm>
              <a:off x="2722730" y="719239"/>
              <a:ext cx="5843382" cy="830997"/>
            </a:xfrm>
            <a:prstGeom prst="rect">
              <a:avLst/>
            </a:prstGeom>
            <a:noFill/>
            <a:ln w="12700">
              <a:noFill/>
              <a:miter lim="800000"/>
              <a:headEnd/>
              <a:tailEnd/>
            </a:ln>
            <a:extLst>
              <a:ext uri="{909E8E84-426E-40DD-AFC4-6F175D3DCCD1}">
                <a14:hiddenFill xmlns:a14="http://schemas.microsoft.com/office/drawing/2010/main">
                  <a:solidFill>
                    <a:srgbClr val="FFFFFF"/>
                  </a:solidFill>
                </a14:hiddenFill>
              </a:ext>
            </a:extLst>
          </p:spPr>
          <p:txBody>
            <a:bodyPr wrap="square" lIns="0" tIns="0" rIns="0" bIns="0">
              <a:spAutoFit/>
            </a:bodyPr>
            <a:lstStyle/>
            <a:p>
              <a:pPr algn="ctr" fontAlgn="base">
                <a:spcBef>
                  <a:spcPct val="0"/>
                </a:spcBef>
                <a:spcAft>
                  <a:spcPct val="0"/>
                </a:spcAft>
              </a:pPr>
              <a:r>
                <a:rPr lang="en-US" altLang="zh-CN" sz="5400">
                  <a:solidFill>
                    <a:srgbClr val="6B852B"/>
                  </a:solidFill>
                  <a:latin typeface="UTM Alberta Heavy" panose="02040603050506020204" pitchFamily="18" charset="0"/>
                  <a:ea typeface="微软雅黑" panose="020B0503020204020204" pitchFamily="34" charset="-122"/>
                  <a:cs typeface="宋体" pitchFamily="2" charset="-122"/>
                </a:rPr>
                <a:t>Tập đọc</a:t>
              </a:r>
              <a:endParaRPr lang="en-US" altLang="zh-CN" sz="5400" dirty="0">
                <a:solidFill>
                  <a:srgbClr val="6B852B"/>
                </a:solidFill>
                <a:latin typeface="UTM Alberta Heavy" panose="02040603050506020204" pitchFamily="18" charset="0"/>
                <a:ea typeface="微软雅黑" panose="020B0503020204020204" pitchFamily="34" charset="-122"/>
                <a:cs typeface="宋体" pitchFamily="2" charset="-122"/>
              </a:endParaRPr>
            </a:p>
          </p:txBody>
        </p:sp>
      </p:grpSp>
      <p:sp>
        <p:nvSpPr>
          <p:cNvPr id="15" name="TextBox 14">
            <a:extLst>
              <a:ext uri="{FF2B5EF4-FFF2-40B4-BE49-F238E27FC236}">
                <a16:creationId xmlns:a16="http://schemas.microsoft.com/office/drawing/2014/main" id="{49AD35DD-7B7A-440C-BE15-94A9DFC5A195}"/>
              </a:ext>
            </a:extLst>
          </p:cNvPr>
          <p:cNvSpPr txBox="1">
            <a:spLocks noChangeArrowheads="1"/>
          </p:cNvSpPr>
          <p:nvPr/>
        </p:nvSpPr>
        <p:spPr bwMode="auto">
          <a:xfrm>
            <a:off x="7392403" y="2167560"/>
            <a:ext cx="405445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en-US" altLang="zh-CN" sz="2600" b="1" i="1">
                <a:solidFill>
                  <a:srgbClr val="736A29"/>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Nguyễn Quang Thiều</a:t>
            </a:r>
            <a:endParaRPr lang="zh-CN" altLang="en-US" sz="2600" b="1" i="1" dirty="0">
              <a:solidFill>
                <a:srgbClr val="736A29"/>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endParaRPr>
          </a:p>
        </p:txBody>
      </p:sp>
    </p:spTree>
    <p:extLst>
      <p:ext uri="{BB962C8B-B14F-4D97-AF65-F5344CB8AC3E}">
        <p14:creationId xmlns:p14="http://schemas.microsoft.com/office/powerpoint/2010/main" val="189811038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right)">
                                          <p:cBhvr>
                                            <p:cTn id="12" dur="500"/>
                                            <p:tgtEl>
                                              <p:spTgt spid="9"/>
                                            </p:tgtEl>
                                          </p:cBhvr>
                                        </p:animEffect>
                                      </p:childTnLst>
                                    </p:cTn>
                                  </p:par>
                                  <p:par>
                                    <p:cTn id="13" presetID="22" presetClass="entr" presetSubtype="2"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right)">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1" fill="hold" nodeType="clickEffect" p14:presetBounceEnd="46667">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14:bounceEnd="46667">
                                          <p:cBhvr additive="base">
                                            <p:cTn id="20" dur="750" fill="hold"/>
                                            <p:tgtEl>
                                              <p:spTgt spid="12"/>
                                            </p:tgtEl>
                                            <p:attrNameLst>
                                              <p:attrName>ppt_x</p:attrName>
                                            </p:attrNameLst>
                                          </p:cBhvr>
                                          <p:tavLst>
                                            <p:tav tm="0">
                                              <p:val>
                                                <p:strVal val="#ppt_x"/>
                                              </p:val>
                                            </p:tav>
                                            <p:tav tm="100000">
                                              <p:val>
                                                <p:strVal val="#ppt_x"/>
                                              </p:val>
                                            </p:tav>
                                          </p:tavLst>
                                        </p:anim>
                                        <p:anim calcmode="lin" valueType="num" p14:bounceEnd="46667">
                                          <p:cBhvr additive="base">
                                            <p:cTn id="21" dur="750" fill="hold"/>
                                            <p:tgtEl>
                                              <p:spTgt spid="12"/>
                                            </p:tgtEl>
                                            <p:attrNameLst>
                                              <p:attrName>ppt_y</p:attrName>
                                            </p:attrNameLst>
                                          </p:cBhvr>
                                          <p:tavLst>
                                            <p:tav tm="0">
                                              <p:val>
                                                <p:strVal val="0-#ppt_h/2"/>
                                              </p:val>
                                            </p:tav>
                                            <p:tav tm="100000">
                                              <p:val>
                                                <p:strVal val="#ppt_y"/>
                                              </p:val>
                                            </p:tav>
                                          </p:tavLst>
                                        </p:anim>
                                      </p:childTnLst>
                                    </p:cTn>
                                  </p:par>
                                  <p:par>
                                    <p:cTn id="22" presetID="2" presetClass="entr" presetSubtype="8"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additive="base">
                                            <p:cTn id="24" dur="500" fill="hold"/>
                                            <p:tgtEl>
                                              <p:spTgt spid="15"/>
                                            </p:tgtEl>
                                            <p:attrNameLst>
                                              <p:attrName>ppt_x</p:attrName>
                                            </p:attrNameLst>
                                          </p:cBhvr>
                                          <p:tavLst>
                                            <p:tav tm="0">
                                              <p:val>
                                                <p:strVal val="0-#ppt_w/2"/>
                                              </p:val>
                                            </p:tav>
                                            <p:tav tm="100000">
                                              <p:val>
                                                <p:strVal val="#ppt_x"/>
                                              </p:val>
                                            </p:tav>
                                          </p:tavLst>
                                        </p:anim>
                                        <p:anim calcmode="lin" valueType="num">
                                          <p:cBhvr additive="base">
                                            <p:cTn id="25"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 presetClass="entr" presetSubtype="16" fill="hold" grpId="0" nodeType="click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box(in)">
                                          <p:cBhvr>
                                            <p:cTn id="30" dur="500"/>
                                            <p:tgtEl>
                                              <p:spTgt spid="5"/>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2"/>
                                            </p:tgtEl>
                                            <p:attrNameLst>
                                              <p:attrName>style.visibility</p:attrName>
                                            </p:attrNameLst>
                                          </p:cBhvr>
                                          <p:to>
                                            <p:strVal val="visible"/>
                                          </p:to>
                                        </p:set>
                                        <p:anim calcmode="lin" valueType="num">
                                          <p:cBhvr additive="base">
                                            <p:cTn id="35" dur="500" fill="hold"/>
                                            <p:tgtEl>
                                              <p:spTgt spid="2"/>
                                            </p:tgtEl>
                                            <p:attrNameLst>
                                              <p:attrName>ppt_x</p:attrName>
                                            </p:attrNameLst>
                                          </p:cBhvr>
                                          <p:tavLst>
                                            <p:tav tm="0">
                                              <p:val>
                                                <p:strVal val="#ppt_x"/>
                                              </p:val>
                                            </p:tav>
                                            <p:tav tm="100000">
                                              <p:val>
                                                <p:strVal val="#ppt_x"/>
                                              </p:val>
                                            </p:tav>
                                          </p:tavLst>
                                        </p:anim>
                                        <p:anim calcmode="lin" valueType="num">
                                          <p:cBhvr additive="base">
                                            <p:cTn id="3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6" presetClass="exit" presetSubtype="21" fill="hold" grpId="1" nodeType="clickEffect">
                                      <p:stCondLst>
                                        <p:cond delay="0"/>
                                      </p:stCondLst>
                                      <p:childTnLst>
                                        <p:animEffect transition="out" filter="barn(inVertical)">
                                          <p:cBhvr>
                                            <p:cTn id="40" dur="500"/>
                                            <p:tgtEl>
                                              <p:spTgt spid="5"/>
                                            </p:tgtEl>
                                          </p:cBhvr>
                                        </p:animEffect>
                                        <p:set>
                                          <p:cBhvr>
                                            <p:cTn id="41" dur="1" fill="hold">
                                              <p:stCondLst>
                                                <p:cond delay="499"/>
                                              </p:stCondLst>
                                            </p:cTn>
                                            <p:tgtEl>
                                              <p:spTgt spid="5"/>
                                            </p:tgtEl>
                                            <p:attrNameLst>
                                              <p:attrName>style.visibility</p:attrName>
                                            </p:attrNameLst>
                                          </p:cBhvr>
                                          <p:to>
                                            <p:strVal val="hidden"/>
                                          </p:to>
                                        </p:set>
                                      </p:childTnLst>
                                    </p:cTn>
                                  </p:par>
                                </p:childTnLst>
                              </p:cTn>
                            </p:par>
                            <p:par>
                              <p:cTn id="42" fill="hold">
                                <p:stCondLst>
                                  <p:cond delay="500"/>
                                </p:stCondLst>
                                <p:childTnLst>
                                  <p:par>
                                    <p:cTn id="43" presetID="22" presetClass="entr" presetSubtype="8" fill="hold" nodeType="afterEffect">
                                      <p:stCondLst>
                                        <p:cond delay="0"/>
                                      </p:stCondLst>
                                      <p:childTnLst>
                                        <p:set>
                                          <p:cBhvr>
                                            <p:cTn id="44" dur="1" fill="hold">
                                              <p:stCondLst>
                                                <p:cond delay="0"/>
                                              </p:stCondLst>
                                            </p:cTn>
                                            <p:tgtEl>
                                              <p:spTgt spid="6"/>
                                            </p:tgtEl>
                                            <p:attrNameLst>
                                              <p:attrName>style.visibility</p:attrName>
                                            </p:attrNameLst>
                                          </p:cBhvr>
                                          <p:to>
                                            <p:strVal val="visible"/>
                                          </p:to>
                                        </p:set>
                                        <p:animEffect transition="in" filter="wipe(left)">
                                          <p:cBhvr>
                                            <p:cTn id="45"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5" grpId="1"/>
          <p:bldP spid="15"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right)">
                                          <p:cBhvr>
                                            <p:cTn id="12" dur="500"/>
                                            <p:tgtEl>
                                              <p:spTgt spid="9"/>
                                            </p:tgtEl>
                                          </p:cBhvr>
                                        </p:animEffect>
                                      </p:childTnLst>
                                    </p:cTn>
                                  </p:par>
                                  <p:par>
                                    <p:cTn id="13" presetID="22" presetClass="entr" presetSubtype="2"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right)">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1"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additive="base">
                                            <p:cTn id="20" dur="750" fill="hold"/>
                                            <p:tgtEl>
                                              <p:spTgt spid="12"/>
                                            </p:tgtEl>
                                            <p:attrNameLst>
                                              <p:attrName>ppt_x</p:attrName>
                                            </p:attrNameLst>
                                          </p:cBhvr>
                                          <p:tavLst>
                                            <p:tav tm="0">
                                              <p:val>
                                                <p:strVal val="#ppt_x"/>
                                              </p:val>
                                            </p:tav>
                                            <p:tav tm="100000">
                                              <p:val>
                                                <p:strVal val="#ppt_x"/>
                                              </p:val>
                                            </p:tav>
                                          </p:tavLst>
                                        </p:anim>
                                        <p:anim calcmode="lin" valueType="num">
                                          <p:cBhvr additive="base">
                                            <p:cTn id="21" dur="750" fill="hold"/>
                                            <p:tgtEl>
                                              <p:spTgt spid="12"/>
                                            </p:tgtEl>
                                            <p:attrNameLst>
                                              <p:attrName>ppt_y</p:attrName>
                                            </p:attrNameLst>
                                          </p:cBhvr>
                                          <p:tavLst>
                                            <p:tav tm="0">
                                              <p:val>
                                                <p:strVal val="0-#ppt_h/2"/>
                                              </p:val>
                                            </p:tav>
                                            <p:tav tm="100000">
                                              <p:val>
                                                <p:strVal val="#ppt_y"/>
                                              </p:val>
                                            </p:tav>
                                          </p:tavLst>
                                        </p:anim>
                                      </p:childTnLst>
                                    </p:cTn>
                                  </p:par>
                                  <p:par>
                                    <p:cTn id="22" presetID="2" presetClass="entr" presetSubtype="8"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additive="base">
                                            <p:cTn id="24" dur="500" fill="hold"/>
                                            <p:tgtEl>
                                              <p:spTgt spid="15"/>
                                            </p:tgtEl>
                                            <p:attrNameLst>
                                              <p:attrName>ppt_x</p:attrName>
                                            </p:attrNameLst>
                                          </p:cBhvr>
                                          <p:tavLst>
                                            <p:tav tm="0">
                                              <p:val>
                                                <p:strVal val="0-#ppt_w/2"/>
                                              </p:val>
                                            </p:tav>
                                            <p:tav tm="100000">
                                              <p:val>
                                                <p:strVal val="#ppt_x"/>
                                              </p:val>
                                            </p:tav>
                                          </p:tavLst>
                                        </p:anim>
                                        <p:anim calcmode="lin" valueType="num">
                                          <p:cBhvr additive="base">
                                            <p:cTn id="25"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 presetClass="entr" presetSubtype="16" fill="hold" grpId="0" nodeType="click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box(in)">
                                          <p:cBhvr>
                                            <p:cTn id="30" dur="500"/>
                                            <p:tgtEl>
                                              <p:spTgt spid="5"/>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2"/>
                                            </p:tgtEl>
                                            <p:attrNameLst>
                                              <p:attrName>style.visibility</p:attrName>
                                            </p:attrNameLst>
                                          </p:cBhvr>
                                          <p:to>
                                            <p:strVal val="visible"/>
                                          </p:to>
                                        </p:set>
                                        <p:anim calcmode="lin" valueType="num">
                                          <p:cBhvr additive="base">
                                            <p:cTn id="35" dur="500" fill="hold"/>
                                            <p:tgtEl>
                                              <p:spTgt spid="2"/>
                                            </p:tgtEl>
                                            <p:attrNameLst>
                                              <p:attrName>ppt_x</p:attrName>
                                            </p:attrNameLst>
                                          </p:cBhvr>
                                          <p:tavLst>
                                            <p:tav tm="0">
                                              <p:val>
                                                <p:strVal val="#ppt_x"/>
                                              </p:val>
                                            </p:tav>
                                            <p:tav tm="100000">
                                              <p:val>
                                                <p:strVal val="#ppt_x"/>
                                              </p:val>
                                            </p:tav>
                                          </p:tavLst>
                                        </p:anim>
                                        <p:anim calcmode="lin" valueType="num">
                                          <p:cBhvr additive="base">
                                            <p:cTn id="3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6" presetClass="exit" presetSubtype="21" fill="hold" grpId="1" nodeType="clickEffect">
                                      <p:stCondLst>
                                        <p:cond delay="0"/>
                                      </p:stCondLst>
                                      <p:childTnLst>
                                        <p:animEffect transition="out" filter="barn(inVertical)">
                                          <p:cBhvr>
                                            <p:cTn id="40" dur="500"/>
                                            <p:tgtEl>
                                              <p:spTgt spid="5"/>
                                            </p:tgtEl>
                                          </p:cBhvr>
                                        </p:animEffect>
                                        <p:set>
                                          <p:cBhvr>
                                            <p:cTn id="41" dur="1" fill="hold">
                                              <p:stCondLst>
                                                <p:cond delay="499"/>
                                              </p:stCondLst>
                                            </p:cTn>
                                            <p:tgtEl>
                                              <p:spTgt spid="5"/>
                                            </p:tgtEl>
                                            <p:attrNameLst>
                                              <p:attrName>style.visibility</p:attrName>
                                            </p:attrNameLst>
                                          </p:cBhvr>
                                          <p:to>
                                            <p:strVal val="hidden"/>
                                          </p:to>
                                        </p:set>
                                      </p:childTnLst>
                                    </p:cTn>
                                  </p:par>
                                </p:childTnLst>
                              </p:cTn>
                            </p:par>
                            <p:par>
                              <p:cTn id="42" fill="hold">
                                <p:stCondLst>
                                  <p:cond delay="500"/>
                                </p:stCondLst>
                                <p:childTnLst>
                                  <p:par>
                                    <p:cTn id="43" presetID="22" presetClass="entr" presetSubtype="8" fill="hold" nodeType="afterEffect">
                                      <p:stCondLst>
                                        <p:cond delay="0"/>
                                      </p:stCondLst>
                                      <p:childTnLst>
                                        <p:set>
                                          <p:cBhvr>
                                            <p:cTn id="44" dur="1" fill="hold">
                                              <p:stCondLst>
                                                <p:cond delay="0"/>
                                              </p:stCondLst>
                                            </p:cTn>
                                            <p:tgtEl>
                                              <p:spTgt spid="6"/>
                                            </p:tgtEl>
                                            <p:attrNameLst>
                                              <p:attrName>style.visibility</p:attrName>
                                            </p:attrNameLst>
                                          </p:cBhvr>
                                          <p:to>
                                            <p:strVal val="visible"/>
                                          </p:to>
                                        </p:set>
                                        <p:animEffect transition="in" filter="wipe(left)">
                                          <p:cBhvr>
                                            <p:cTn id="45"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5" grpId="1"/>
          <p:bldP spid="15" grpId="0"/>
        </p:bld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A8B0CE80-C3E4-4102-88A0-6F870EF127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0" y="0"/>
            <a:ext cx="12188472" cy="6859588"/>
          </a:xfrm>
          <a:prstGeom prst="rect">
            <a:avLst/>
          </a:prstGeom>
        </p:spPr>
      </p:pic>
      <p:sp>
        <p:nvSpPr>
          <p:cNvPr id="4" name="18">
            <a:extLst>
              <a:ext uri="{FF2B5EF4-FFF2-40B4-BE49-F238E27FC236}">
                <a16:creationId xmlns:a16="http://schemas.microsoft.com/office/drawing/2014/main" id="{BAFFFA25-0C04-4962-9F67-2BBBDEDA7C9B}"/>
              </a:ext>
            </a:extLst>
          </p:cNvPr>
          <p:cNvSpPr>
            <a:spLocks noChangeArrowheads="1"/>
          </p:cNvSpPr>
          <p:nvPr>
            <p:custDataLst>
              <p:tags r:id="rId1"/>
            </p:custDataLst>
          </p:nvPr>
        </p:nvSpPr>
        <p:spPr bwMode="auto">
          <a:xfrm>
            <a:off x="1128292" y="1650004"/>
            <a:ext cx="9490053" cy="1846659"/>
          </a:xfrm>
          <a:prstGeom prst="rect">
            <a:avLst/>
          </a:prstGeom>
          <a:noFill/>
          <a:ln w="12700">
            <a:noFill/>
            <a:miter lim="800000"/>
            <a:headEnd/>
            <a:tailEnd/>
          </a:ln>
          <a:extLst>
            <a:ext uri="{909E8E84-426E-40DD-AFC4-6F175D3DCCD1}">
              <a14:hiddenFill xmlns:a14="http://schemas.microsoft.com/office/drawing/2010/main">
                <a:solidFill>
                  <a:srgbClr val="FFFFFF"/>
                </a:solidFill>
              </a14:hiddenFill>
            </a:ext>
          </a:extLst>
        </p:spPr>
        <p:txBody>
          <a:bodyPr wrap="square" lIns="0" tIns="0" rIns="0" bIns="0">
            <a:spAutoFit/>
          </a:bodyPr>
          <a:lstStyle/>
          <a:p>
            <a:pPr algn="ctr" fontAlgn="base">
              <a:spcBef>
                <a:spcPct val="0"/>
              </a:spcBef>
              <a:spcAft>
                <a:spcPct val="0"/>
              </a:spcAft>
            </a:pPr>
            <a:r>
              <a:rPr lang="en-US" altLang="zh-CN" sz="6000" b="1">
                <a:solidFill>
                  <a:schemeClr val="accent2">
                    <a:lumMod val="75000"/>
                  </a:schemeClr>
                </a:solidFill>
                <a:latin typeface="UTM Akashi" panose="02040603050506020204" pitchFamily="18" charset="0"/>
                <a:ea typeface="微软雅黑" panose="020B0503020204020204" pitchFamily="34" charset="-122"/>
                <a:cs typeface="宋体" pitchFamily="2" charset="-122"/>
              </a:rPr>
              <a:t>Khởi động</a:t>
            </a:r>
          </a:p>
          <a:p>
            <a:pPr algn="ctr" fontAlgn="base">
              <a:spcBef>
                <a:spcPct val="0"/>
              </a:spcBef>
              <a:spcAft>
                <a:spcPct val="0"/>
              </a:spcAft>
            </a:pPr>
            <a:endParaRPr lang="en-US" altLang="zh-CN" sz="6000" b="1" dirty="0">
              <a:solidFill>
                <a:schemeClr val="accent2">
                  <a:lumMod val="75000"/>
                </a:schemeClr>
              </a:solidFill>
              <a:latin typeface="UTM Akashi" panose="02040603050506020204" pitchFamily="18" charset="0"/>
              <a:ea typeface="微软雅黑" panose="020B0503020204020204" pitchFamily="34" charset="-122"/>
              <a:cs typeface="宋体" pitchFamily="2" charset="-122"/>
            </a:endParaRPr>
          </a:p>
        </p:txBody>
      </p:sp>
    </p:spTree>
    <p:extLst>
      <p:ext uri="{BB962C8B-B14F-4D97-AF65-F5344CB8AC3E}">
        <p14:creationId xmlns:p14="http://schemas.microsoft.com/office/powerpoint/2010/main" val="294884668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05AD86E1-2389-49F4-BF60-EA133EA0C4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88472" cy="6859588"/>
          </a:xfrm>
          <a:prstGeom prst="rect">
            <a:avLst/>
          </a:prstGeom>
        </p:spPr>
      </p:pic>
      <p:sp>
        <p:nvSpPr>
          <p:cNvPr id="29" name="MH_Number_1">
            <a:extLst>
              <a:ext uri="{FF2B5EF4-FFF2-40B4-BE49-F238E27FC236}">
                <a16:creationId xmlns:a16="http://schemas.microsoft.com/office/drawing/2014/main" id="{F839AC3A-6BC5-40A9-8D44-53FD85B11113}"/>
              </a:ext>
            </a:extLst>
          </p:cNvPr>
          <p:cNvSpPr/>
          <p:nvPr>
            <p:custDataLst>
              <p:tags r:id="rId1"/>
            </p:custDataLst>
          </p:nvPr>
        </p:nvSpPr>
        <p:spPr>
          <a:xfrm>
            <a:off x="5355720" y="710221"/>
            <a:ext cx="1676452" cy="1683468"/>
          </a:xfrm>
          <a:prstGeom prst="ellipse">
            <a:avLst/>
          </a:prstGeom>
          <a:solidFill>
            <a:srgbClr val="99BC3E"/>
          </a:solidFill>
          <a:ln w="285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hangingPunct="1">
              <a:defRPr/>
            </a:pPr>
            <a:r>
              <a:rPr lang="en-US" altLang="zh-CN" sz="7200" b="1" noProof="1">
                <a:solidFill>
                  <a:schemeClr val="bg1"/>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3</a:t>
            </a:r>
            <a:endParaRPr lang="en-US" altLang="zh-CN" sz="4800" b="1" noProof="1">
              <a:solidFill>
                <a:schemeClr val="bg1"/>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endParaRPr>
          </a:p>
        </p:txBody>
      </p:sp>
      <p:grpSp>
        <p:nvGrpSpPr>
          <p:cNvPr id="35" name="组合 34">
            <a:extLst>
              <a:ext uri="{FF2B5EF4-FFF2-40B4-BE49-F238E27FC236}">
                <a16:creationId xmlns:a16="http://schemas.microsoft.com/office/drawing/2014/main" id="{C8E29F6E-236A-4781-ACE1-5333C84344DF}"/>
              </a:ext>
            </a:extLst>
          </p:cNvPr>
          <p:cNvGrpSpPr/>
          <p:nvPr/>
        </p:nvGrpSpPr>
        <p:grpSpPr>
          <a:xfrm>
            <a:off x="3959722" y="2393689"/>
            <a:ext cx="4914422" cy="1015664"/>
            <a:chOff x="527319" y="3241545"/>
            <a:chExt cx="4050773" cy="837172"/>
          </a:xfrm>
        </p:grpSpPr>
        <p:sp>
          <p:nvSpPr>
            <p:cNvPr id="37" name="文本框 36">
              <a:extLst>
                <a:ext uri="{FF2B5EF4-FFF2-40B4-BE49-F238E27FC236}">
                  <a16:creationId xmlns:a16="http://schemas.microsoft.com/office/drawing/2014/main" id="{BCC4FB16-F781-41BE-B8AB-AA7D58597170}"/>
                </a:ext>
              </a:extLst>
            </p:cNvPr>
            <p:cNvSpPr txBox="1"/>
            <p:nvPr/>
          </p:nvSpPr>
          <p:spPr>
            <a:xfrm>
              <a:off x="527319" y="3241545"/>
              <a:ext cx="4050773" cy="837171"/>
            </a:xfrm>
            <a:prstGeom prst="rect">
              <a:avLst/>
            </a:prstGeom>
            <a:noFill/>
          </p:spPr>
          <p:txBody>
            <a:bodyPr wrap="none" rtlCol="0">
              <a:spAutoFit/>
            </a:bodyPr>
            <a:lstStyle/>
            <a:p>
              <a:pPr algn="ctr"/>
              <a:r>
                <a:rPr lang="en-US" altLang="zh-CN" sz="6000" b="1">
                  <a:solidFill>
                    <a:srgbClr val="99BC3E"/>
                  </a:solidFill>
                  <a:latin typeface="UTM American Sans" panose="02040603050506020204" pitchFamily="18" charset="0"/>
                  <a:ea typeface="微软雅黑" panose="020B0503020204020204" pitchFamily="34" charset="-122"/>
                  <a:cs typeface="Microsoft JhengHei Light" panose="020B0304030504040204" pitchFamily="34" charset="-122"/>
                </a:rPr>
                <a:t>Luyện đọc hay</a:t>
              </a:r>
              <a:endParaRPr lang="zh-CN" altLang="en-US" sz="6000" b="1" dirty="0">
                <a:solidFill>
                  <a:srgbClr val="99BC3E"/>
                </a:solidFill>
                <a:latin typeface="UTM American Sans" panose="02040603050506020204" pitchFamily="18" charset="0"/>
                <a:ea typeface="微软雅黑" panose="020B0503020204020204" pitchFamily="34" charset="-122"/>
                <a:cs typeface="Microsoft JhengHei Light" panose="020B0304030504040204" pitchFamily="34" charset="-122"/>
              </a:endParaRPr>
            </a:p>
          </p:txBody>
        </p:sp>
        <p:sp>
          <p:nvSpPr>
            <p:cNvPr id="38" name="矩形 37">
              <a:extLst>
                <a:ext uri="{FF2B5EF4-FFF2-40B4-BE49-F238E27FC236}">
                  <a16:creationId xmlns:a16="http://schemas.microsoft.com/office/drawing/2014/main" id="{61538E43-F594-4039-B940-01A4EC3EAD79}"/>
                </a:ext>
              </a:extLst>
            </p:cNvPr>
            <p:cNvSpPr/>
            <p:nvPr/>
          </p:nvSpPr>
          <p:spPr>
            <a:xfrm>
              <a:off x="932703" y="4060717"/>
              <a:ext cx="3240000" cy="1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71AFA0"/>
                </a:solidFill>
                <a:latin typeface="微软雅黑" panose="020B0503020204020204" pitchFamily="34" charset="-122"/>
                <a:ea typeface="微软雅黑" panose="020B0503020204020204" pitchFamily="34" charset="-122"/>
              </a:endParaRPr>
            </a:p>
          </p:txBody>
        </p:sp>
      </p:grpSp>
    </p:spTree>
    <p:extLst>
      <p:ext uri="{BB962C8B-B14F-4D97-AF65-F5344CB8AC3E}">
        <p14:creationId xmlns:p14="http://schemas.microsoft.com/office/powerpoint/2010/main" val="330072145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750"/>
                                        <p:tgtEl>
                                          <p:spTgt spid="9"/>
                                        </p:tgtEl>
                                      </p:cBhvr>
                                    </p:animEffect>
                                  </p:childTnLst>
                                </p:cTn>
                              </p:par>
                            </p:childTnLst>
                          </p:cTn>
                        </p:par>
                        <p:par>
                          <p:cTn id="8" fill="hold">
                            <p:stCondLst>
                              <p:cond delay="750"/>
                            </p:stCondLst>
                            <p:childTnLst>
                              <p:par>
                                <p:cTn id="9" presetID="53" presetClass="entr" presetSubtype="16" fill="hold" grpId="0" nodeType="afterEffect">
                                  <p:stCondLst>
                                    <p:cond delay="0"/>
                                  </p:stCondLst>
                                  <p:childTnLst>
                                    <p:set>
                                      <p:cBhvr>
                                        <p:cTn id="10" dur="1" fill="hold">
                                          <p:stCondLst>
                                            <p:cond delay="0"/>
                                          </p:stCondLst>
                                        </p:cTn>
                                        <p:tgtEl>
                                          <p:spTgt spid="29"/>
                                        </p:tgtEl>
                                        <p:attrNameLst>
                                          <p:attrName>style.visibility</p:attrName>
                                        </p:attrNameLst>
                                      </p:cBhvr>
                                      <p:to>
                                        <p:strVal val="visible"/>
                                      </p:to>
                                    </p:set>
                                    <p:anim calcmode="lin" valueType="num">
                                      <p:cBhvr>
                                        <p:cTn id="11" dur="500" fill="hold"/>
                                        <p:tgtEl>
                                          <p:spTgt spid="29"/>
                                        </p:tgtEl>
                                        <p:attrNameLst>
                                          <p:attrName>ppt_w</p:attrName>
                                        </p:attrNameLst>
                                      </p:cBhvr>
                                      <p:tavLst>
                                        <p:tav tm="0">
                                          <p:val>
                                            <p:fltVal val="0"/>
                                          </p:val>
                                        </p:tav>
                                        <p:tav tm="100000">
                                          <p:val>
                                            <p:strVal val="#ppt_w"/>
                                          </p:val>
                                        </p:tav>
                                      </p:tavLst>
                                    </p:anim>
                                    <p:anim calcmode="lin" valueType="num">
                                      <p:cBhvr>
                                        <p:cTn id="12" dur="500" fill="hold"/>
                                        <p:tgtEl>
                                          <p:spTgt spid="29"/>
                                        </p:tgtEl>
                                        <p:attrNameLst>
                                          <p:attrName>ppt_h</p:attrName>
                                        </p:attrNameLst>
                                      </p:cBhvr>
                                      <p:tavLst>
                                        <p:tav tm="0">
                                          <p:val>
                                            <p:fltVal val="0"/>
                                          </p:val>
                                        </p:tav>
                                        <p:tav tm="100000">
                                          <p:val>
                                            <p:strVal val="#ppt_h"/>
                                          </p:val>
                                        </p:tav>
                                      </p:tavLst>
                                    </p:anim>
                                    <p:animEffect transition="in" filter="fade">
                                      <p:cBhvr>
                                        <p:cTn id="13" dur="500"/>
                                        <p:tgtEl>
                                          <p:spTgt spid="29"/>
                                        </p:tgtEl>
                                      </p:cBhvr>
                                    </p:animEffect>
                                  </p:childTnLst>
                                </p:cTn>
                              </p:par>
                            </p:childTnLst>
                          </p:cTn>
                        </p:par>
                        <p:par>
                          <p:cTn id="14" fill="hold">
                            <p:stCondLst>
                              <p:cond delay="1250"/>
                            </p:stCondLst>
                            <p:childTnLst>
                              <p:par>
                                <p:cTn id="15" presetID="22" presetClass="entr" presetSubtype="8" fill="hold" nodeType="after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wipe(left)">
                                      <p:cBhvr>
                                        <p:cTn id="17" dur="75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8">
            <a:extLst>
              <a:ext uri="{FF2B5EF4-FFF2-40B4-BE49-F238E27FC236}">
                <a16:creationId xmlns:a16="http://schemas.microsoft.com/office/drawing/2014/main" id="{BAFFFA25-0C04-4962-9F67-2BBBDEDA7C9B}"/>
              </a:ext>
            </a:extLst>
          </p:cNvPr>
          <p:cNvSpPr>
            <a:spLocks noChangeArrowheads="1"/>
          </p:cNvSpPr>
          <p:nvPr>
            <p:custDataLst>
              <p:tags r:id="rId1"/>
            </p:custDataLst>
          </p:nvPr>
        </p:nvSpPr>
        <p:spPr bwMode="auto">
          <a:xfrm>
            <a:off x="1305272" y="430887"/>
            <a:ext cx="9490053" cy="430887"/>
          </a:xfrm>
          <a:prstGeom prst="rect">
            <a:avLst/>
          </a:prstGeom>
          <a:noFill/>
          <a:ln w="12700">
            <a:noFill/>
            <a:miter lim="800000"/>
            <a:headEnd/>
            <a:tailEnd/>
          </a:ln>
          <a:extLst>
            <a:ext uri="{909E8E84-426E-40DD-AFC4-6F175D3DCCD1}">
              <a14:hiddenFill xmlns:a14="http://schemas.microsoft.com/office/drawing/2010/main">
                <a:solidFill>
                  <a:srgbClr val="FFFFFF"/>
                </a:solidFill>
              </a14:hiddenFill>
            </a:ext>
          </a:extLst>
        </p:spPr>
        <p:txBody>
          <a:bodyPr wrap="square" lIns="0" tIns="0" rIns="0" bIns="0">
            <a:spAutoFit/>
          </a:bodyPr>
          <a:lstStyle/>
          <a:p>
            <a:pPr algn="ctr" fontAlgn="base">
              <a:spcBef>
                <a:spcPct val="0"/>
              </a:spcBef>
              <a:spcAft>
                <a:spcPct val="0"/>
              </a:spcAft>
            </a:pPr>
            <a:r>
              <a:rPr lang="en-US" altLang="zh-CN" sz="2800" b="1">
                <a:solidFill>
                  <a:schemeClr val="accent2">
                    <a:lumMod val="75000"/>
                  </a:schemeClr>
                </a:solidFill>
                <a:latin typeface="UTM Akashi" panose="02040603050506020204" pitchFamily="18" charset="0"/>
                <a:ea typeface="微软雅黑" panose="020B0503020204020204" pitchFamily="34" charset="-122"/>
                <a:cs typeface="宋体" pitchFamily="2" charset="-122"/>
              </a:rPr>
              <a:t>Tiếng vọng</a:t>
            </a:r>
            <a:endParaRPr lang="en-US" altLang="zh-CN" sz="2800" b="1" dirty="0">
              <a:solidFill>
                <a:schemeClr val="accent2">
                  <a:lumMod val="75000"/>
                </a:schemeClr>
              </a:solidFill>
              <a:latin typeface="UTM Akashi" panose="02040603050506020204" pitchFamily="18" charset="0"/>
              <a:ea typeface="微软雅黑" panose="020B0503020204020204" pitchFamily="34" charset="-122"/>
              <a:cs typeface="宋体" pitchFamily="2" charset="-122"/>
            </a:endParaRPr>
          </a:p>
        </p:txBody>
      </p:sp>
      <p:sp>
        <p:nvSpPr>
          <p:cNvPr id="3" name="18">
            <a:extLst>
              <a:ext uri="{FF2B5EF4-FFF2-40B4-BE49-F238E27FC236}">
                <a16:creationId xmlns:a16="http://schemas.microsoft.com/office/drawing/2014/main" id="{1B453604-B13E-4653-9375-C4EAE46B7B9A}"/>
              </a:ext>
            </a:extLst>
          </p:cNvPr>
          <p:cNvSpPr>
            <a:spLocks noChangeArrowheads="1"/>
          </p:cNvSpPr>
          <p:nvPr>
            <p:custDataLst>
              <p:tags r:id="rId2"/>
            </p:custDataLst>
          </p:nvPr>
        </p:nvSpPr>
        <p:spPr bwMode="auto">
          <a:xfrm>
            <a:off x="3128608" y="0"/>
            <a:ext cx="5843382" cy="430887"/>
          </a:xfrm>
          <a:prstGeom prst="rect">
            <a:avLst/>
          </a:prstGeom>
          <a:noFill/>
          <a:ln w="12700">
            <a:noFill/>
            <a:miter lim="800000"/>
            <a:headEnd/>
            <a:tailEnd/>
          </a:ln>
          <a:extLst>
            <a:ext uri="{909E8E84-426E-40DD-AFC4-6F175D3DCCD1}">
              <a14:hiddenFill xmlns:a14="http://schemas.microsoft.com/office/drawing/2010/main">
                <a:solidFill>
                  <a:srgbClr val="FFFFFF"/>
                </a:solidFill>
              </a14:hiddenFill>
            </a:ext>
          </a:extLst>
        </p:spPr>
        <p:txBody>
          <a:bodyPr wrap="square" lIns="0" tIns="0" rIns="0" bIns="0">
            <a:spAutoFit/>
          </a:bodyPr>
          <a:lstStyle/>
          <a:p>
            <a:pPr algn="ctr" fontAlgn="base">
              <a:spcBef>
                <a:spcPct val="0"/>
              </a:spcBef>
              <a:spcAft>
                <a:spcPct val="0"/>
              </a:spcAft>
            </a:pPr>
            <a:r>
              <a:rPr lang="en-US" altLang="zh-CN" sz="2800">
                <a:solidFill>
                  <a:srgbClr val="6B852B"/>
                </a:solidFill>
                <a:latin typeface="UTM Alberta Heavy" panose="02040603050506020204" pitchFamily="18" charset="0"/>
                <a:ea typeface="微软雅黑" panose="020B0503020204020204" pitchFamily="34" charset="-122"/>
                <a:cs typeface="宋体" pitchFamily="2" charset="-122"/>
              </a:rPr>
              <a:t>Tập đọc</a:t>
            </a:r>
            <a:endParaRPr lang="en-US" altLang="zh-CN" sz="2800" dirty="0">
              <a:solidFill>
                <a:srgbClr val="6B852B"/>
              </a:solidFill>
              <a:latin typeface="UTM Alberta Heavy" panose="02040603050506020204" pitchFamily="18" charset="0"/>
              <a:ea typeface="微软雅黑" panose="020B0503020204020204" pitchFamily="34" charset="-122"/>
              <a:cs typeface="宋体" pitchFamily="2" charset="-122"/>
            </a:endParaRPr>
          </a:p>
        </p:txBody>
      </p:sp>
      <p:sp>
        <p:nvSpPr>
          <p:cNvPr id="5" name="TextBox 4">
            <a:extLst>
              <a:ext uri="{FF2B5EF4-FFF2-40B4-BE49-F238E27FC236}">
                <a16:creationId xmlns:a16="http://schemas.microsoft.com/office/drawing/2014/main" id="{49AD35DD-7B7A-440C-BE15-94A9DFC5A195}"/>
              </a:ext>
            </a:extLst>
          </p:cNvPr>
          <p:cNvSpPr txBox="1">
            <a:spLocks noChangeArrowheads="1"/>
          </p:cNvSpPr>
          <p:nvPr/>
        </p:nvSpPr>
        <p:spPr bwMode="auto">
          <a:xfrm>
            <a:off x="5252819" y="6262227"/>
            <a:ext cx="405445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en-US" altLang="zh-CN" sz="2600" b="1" i="1">
                <a:solidFill>
                  <a:srgbClr val="6B852B"/>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Nguyễn Quang Thiều</a:t>
            </a:r>
            <a:endParaRPr lang="zh-CN" altLang="en-US" sz="2600" b="1" i="1" dirty="0">
              <a:solidFill>
                <a:srgbClr val="6B852B"/>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endParaRPr>
          </a:p>
        </p:txBody>
      </p:sp>
      <p:sp>
        <p:nvSpPr>
          <p:cNvPr id="6" name="Rectangle 3"/>
          <p:cNvSpPr txBox="1">
            <a:spLocks noChangeArrowheads="1"/>
          </p:cNvSpPr>
          <p:nvPr/>
        </p:nvSpPr>
        <p:spPr>
          <a:xfrm>
            <a:off x="1783080" y="1080627"/>
            <a:ext cx="8153400" cy="5181600"/>
          </a:xfrm>
          <a:prstGeom prst="rect">
            <a:avLst/>
          </a:prstGeom>
        </p:spPr>
        <p:txBody>
          <a:bodyPr/>
          <a:lstStyle>
            <a:lvl1pPr marL="457189" indent="-457189" algn="l" defTabSz="1219170" rtl="0" eaLnBrk="1" latinLnBrk="0" hangingPunct="1">
              <a:spcBef>
                <a:spcPct val="20000"/>
              </a:spcBef>
              <a:buFont typeface="Arial" pitchFamily="34" charset="0"/>
              <a:buChar char="•"/>
              <a:defRPr sz="4300"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800"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pPr marL="0" lvl="1" indent="0">
              <a:spcBef>
                <a:spcPct val="0"/>
              </a:spcBef>
              <a:buFontTx/>
              <a:buNone/>
            </a:pPr>
            <a:r>
              <a:rPr lang="en-US" altLang="en-US" sz="2800" b="1">
                <a:latin typeface="Times New Roman" panose="02020603050405020304" pitchFamily="18" charset="0"/>
              </a:rPr>
              <a:t>Con chim sẻ nhỏ </a:t>
            </a:r>
            <a:r>
              <a:rPr lang="en-US" altLang="en-US" sz="2800" b="1">
                <a:solidFill>
                  <a:srgbClr val="C00000"/>
                </a:solidFill>
                <a:latin typeface="Times New Roman" panose="02020603050405020304" pitchFamily="18" charset="0"/>
              </a:rPr>
              <a:t>chết rồi</a:t>
            </a:r>
          </a:p>
          <a:p>
            <a:pPr marL="0" lvl="1" indent="0">
              <a:spcBef>
                <a:spcPct val="0"/>
              </a:spcBef>
              <a:buFontTx/>
              <a:buNone/>
            </a:pPr>
            <a:r>
              <a:rPr lang="en-US" altLang="en-US" sz="2800" b="1">
                <a:latin typeface="Times New Roman" panose="02020603050405020304" pitchFamily="18" charset="0"/>
              </a:rPr>
              <a:t>Chết trong đêm cơn bão về gần sáng.</a:t>
            </a:r>
          </a:p>
          <a:p>
            <a:pPr marL="0" lvl="1" indent="0">
              <a:spcBef>
                <a:spcPct val="0"/>
              </a:spcBef>
              <a:buFontTx/>
              <a:buNone/>
            </a:pPr>
            <a:r>
              <a:rPr lang="en-US" altLang="en-US" sz="2800" b="1">
                <a:latin typeface="Times New Roman" panose="02020603050405020304" pitchFamily="18" charset="0"/>
              </a:rPr>
              <a:t>Đêm ấy tôi nằm trong chăn nghe cánh chim đập cửa</a:t>
            </a:r>
          </a:p>
          <a:p>
            <a:pPr marL="0" lvl="1" indent="0">
              <a:spcBef>
                <a:spcPct val="0"/>
              </a:spcBef>
              <a:buFontTx/>
              <a:buNone/>
            </a:pPr>
            <a:r>
              <a:rPr lang="en-US" altLang="en-US" sz="2800" b="1">
                <a:latin typeface="Times New Roman" panose="02020603050405020304" pitchFamily="18" charset="0"/>
              </a:rPr>
              <a:t>Sự </a:t>
            </a:r>
            <a:r>
              <a:rPr lang="en-US" altLang="en-US" sz="2800" b="1">
                <a:solidFill>
                  <a:srgbClr val="C00000"/>
                </a:solidFill>
                <a:latin typeface="Times New Roman" panose="02020603050405020304" pitchFamily="18" charset="0"/>
              </a:rPr>
              <a:t>ấm áp </a:t>
            </a:r>
            <a:r>
              <a:rPr lang="en-US" altLang="en-US" sz="2800" b="1">
                <a:latin typeface="Times New Roman" panose="02020603050405020304" pitchFamily="18" charset="0"/>
              </a:rPr>
              <a:t>gối chăn đã </a:t>
            </a:r>
            <a:r>
              <a:rPr lang="en-US" altLang="en-US" sz="2800" b="1">
                <a:solidFill>
                  <a:srgbClr val="C00000"/>
                </a:solidFill>
                <a:latin typeface="Times New Roman" panose="02020603050405020304" pitchFamily="18" charset="0"/>
              </a:rPr>
              <a:t>giữ chặt </a:t>
            </a:r>
            <a:r>
              <a:rPr lang="en-US" altLang="en-US" sz="2800" b="1">
                <a:latin typeface="Times New Roman" panose="02020603050405020304" pitchFamily="18" charset="0"/>
              </a:rPr>
              <a:t>tôi</a:t>
            </a:r>
          </a:p>
          <a:p>
            <a:pPr marL="0" lvl="1" indent="0">
              <a:spcBef>
                <a:spcPct val="0"/>
              </a:spcBef>
              <a:buFontTx/>
              <a:buNone/>
            </a:pPr>
            <a:r>
              <a:rPr lang="en-US" altLang="en-US" sz="2800" b="1">
                <a:latin typeface="Times New Roman" panose="02020603050405020304" pitchFamily="18" charset="0"/>
              </a:rPr>
              <a:t>Và tôi ngủ ngon lành đến lúc bão vơi.</a:t>
            </a:r>
          </a:p>
          <a:p>
            <a:pPr marL="0" lvl="1" indent="0">
              <a:spcBef>
                <a:spcPct val="0"/>
              </a:spcBef>
              <a:buFontTx/>
              <a:buNone/>
            </a:pPr>
            <a:r>
              <a:rPr lang="en-US" altLang="en-US" sz="2800" b="1">
                <a:latin typeface="Times New Roman" panose="02020603050405020304" pitchFamily="18" charset="0"/>
              </a:rPr>
              <a:t>Chiếc tổ cũ trong ống tre đầu nhà chiều gió hú</a:t>
            </a:r>
          </a:p>
          <a:p>
            <a:pPr marL="0" lvl="1" indent="0">
              <a:spcBef>
                <a:spcPct val="0"/>
              </a:spcBef>
              <a:buFontTx/>
              <a:buNone/>
            </a:pPr>
            <a:r>
              <a:rPr lang="en-US" altLang="en-US" sz="2800" b="1">
                <a:latin typeface="Times New Roman" panose="02020603050405020304" pitchFamily="18" charset="0"/>
              </a:rPr>
              <a:t>Không còn nghe tiếng cánh chim về</a:t>
            </a:r>
          </a:p>
          <a:p>
            <a:pPr marL="0" lvl="1" indent="0">
              <a:spcBef>
                <a:spcPct val="0"/>
              </a:spcBef>
              <a:buFontTx/>
              <a:buNone/>
            </a:pPr>
            <a:r>
              <a:rPr lang="en-US" altLang="en-US" sz="2800" b="1">
                <a:latin typeface="Times New Roman" panose="02020603050405020304" pitchFamily="18" charset="0"/>
              </a:rPr>
              <a:t>Và tiếng hót mỗi sớm mai trong vắt.</a:t>
            </a:r>
          </a:p>
          <a:p>
            <a:pPr marL="0" lvl="1" indent="0">
              <a:spcBef>
                <a:spcPct val="0"/>
              </a:spcBef>
              <a:buFontTx/>
              <a:buNone/>
            </a:pPr>
            <a:r>
              <a:rPr lang="en-US" altLang="en-US" sz="2800" b="1">
                <a:latin typeface="Times New Roman" panose="02020603050405020304" pitchFamily="18" charset="0"/>
              </a:rPr>
              <a:t>Nó chết trước cửa nhà tôi </a:t>
            </a:r>
            <a:r>
              <a:rPr lang="en-US" altLang="en-US" sz="2800" b="1">
                <a:solidFill>
                  <a:srgbClr val="C00000"/>
                </a:solidFill>
                <a:latin typeface="Times New Roman" panose="02020603050405020304" pitchFamily="18" charset="0"/>
              </a:rPr>
              <a:t>lạnh ngắt</a:t>
            </a:r>
          </a:p>
          <a:p>
            <a:pPr marL="0" lvl="1" indent="0">
              <a:spcBef>
                <a:spcPct val="0"/>
              </a:spcBef>
              <a:buFontTx/>
              <a:buNone/>
            </a:pPr>
            <a:r>
              <a:rPr lang="en-US" altLang="en-US" sz="2800" b="1">
                <a:latin typeface="Times New Roman" panose="02020603050405020304" pitchFamily="18" charset="0"/>
              </a:rPr>
              <a:t>Một con mèo hàng xóm lại tha đi</a:t>
            </a:r>
          </a:p>
          <a:p>
            <a:pPr marL="0" lvl="1" indent="0">
              <a:spcBef>
                <a:spcPct val="0"/>
              </a:spcBef>
              <a:buFontTx/>
              <a:buNone/>
            </a:pPr>
            <a:r>
              <a:rPr lang="en-US" altLang="en-US" sz="2800" b="1">
                <a:latin typeface="Times New Roman" panose="02020603050405020304" pitchFamily="18" charset="0"/>
              </a:rPr>
              <a:t>Nó để lại trong tổ những quả trứng</a:t>
            </a:r>
          </a:p>
          <a:p>
            <a:pPr marL="0" lvl="1" indent="0">
              <a:spcBef>
                <a:spcPct val="0"/>
              </a:spcBef>
              <a:buFontTx/>
              <a:buNone/>
            </a:pPr>
            <a:r>
              <a:rPr lang="en-US" altLang="en-US" sz="2800" b="1">
                <a:latin typeface="Times New Roman" panose="02020603050405020304" pitchFamily="18" charset="0"/>
              </a:rPr>
              <a:t>Những con chim non </a:t>
            </a:r>
            <a:r>
              <a:rPr lang="en-US" altLang="en-US" sz="2800" b="1">
                <a:solidFill>
                  <a:srgbClr val="C00000"/>
                </a:solidFill>
                <a:latin typeface="Times New Roman" panose="02020603050405020304" pitchFamily="18" charset="0"/>
              </a:rPr>
              <a:t>mãi mãi </a:t>
            </a:r>
            <a:r>
              <a:rPr lang="en-US" altLang="en-US" sz="2800" b="1">
                <a:latin typeface="Times New Roman" panose="02020603050405020304" pitchFamily="18" charset="0"/>
              </a:rPr>
              <a:t>chẳng ra đời</a:t>
            </a:r>
          </a:p>
        </p:txBody>
      </p:sp>
    </p:spTree>
    <p:extLst>
      <p:ext uri="{BB962C8B-B14F-4D97-AF65-F5344CB8AC3E}">
        <p14:creationId xmlns:p14="http://schemas.microsoft.com/office/powerpoint/2010/main" val="34657025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
                                        <p:tgtEl>
                                          <p:spTgt spid="3"/>
                                        </p:tgtEl>
                                      </p:cBhvr>
                                    </p:animEffect>
                                    <p:anim calcmode="lin" valueType="num">
                                      <p:cBhvr>
                                        <p:cTn id="8" dur="400" fill="hold"/>
                                        <p:tgtEl>
                                          <p:spTgt spid="3"/>
                                        </p:tgtEl>
                                        <p:attrNameLst>
                                          <p:attrName>ppt_x</p:attrName>
                                        </p:attrNameLst>
                                      </p:cBhvr>
                                      <p:tavLst>
                                        <p:tav tm="0">
                                          <p:val>
                                            <p:strVal val="#ppt_x"/>
                                          </p:val>
                                        </p:tav>
                                        <p:tav tm="100000">
                                          <p:val>
                                            <p:strVal val="#ppt_x"/>
                                          </p:val>
                                        </p:tav>
                                      </p:tavLst>
                                    </p:anim>
                                    <p:anim calcmode="lin" valueType="num">
                                      <p:cBhvr>
                                        <p:cTn id="9" dur="400" fill="hold"/>
                                        <p:tgtEl>
                                          <p:spTgt spid="3"/>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12" fill="hold">
                            <p:stCondLst>
                              <p:cond delay="1000"/>
                            </p:stCondLst>
                            <p:childTnLst>
                              <p:par>
                                <p:cTn id="13" presetID="53" presetClass="entr" presetSubtype="16"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500" fill="hold"/>
                                        <p:tgtEl>
                                          <p:spTgt spid="2"/>
                                        </p:tgtEl>
                                        <p:attrNameLst>
                                          <p:attrName>ppt_w</p:attrName>
                                        </p:attrNameLst>
                                      </p:cBhvr>
                                      <p:tavLst>
                                        <p:tav tm="0">
                                          <p:val>
                                            <p:fltVal val="0"/>
                                          </p:val>
                                        </p:tav>
                                        <p:tav tm="100000">
                                          <p:val>
                                            <p:strVal val="#ppt_w"/>
                                          </p:val>
                                        </p:tav>
                                      </p:tavLst>
                                    </p:anim>
                                    <p:anim calcmode="lin" valueType="num">
                                      <p:cBhvr>
                                        <p:cTn id="16" dur="500" fill="hold"/>
                                        <p:tgtEl>
                                          <p:spTgt spid="2"/>
                                        </p:tgtEl>
                                        <p:attrNameLst>
                                          <p:attrName>ppt_h</p:attrName>
                                        </p:attrNameLst>
                                      </p:cBhvr>
                                      <p:tavLst>
                                        <p:tav tm="0">
                                          <p:val>
                                            <p:fltVal val="0"/>
                                          </p:val>
                                        </p:tav>
                                        <p:tav tm="100000">
                                          <p:val>
                                            <p:strVal val="#ppt_h"/>
                                          </p:val>
                                        </p:tav>
                                      </p:tavLst>
                                    </p:anim>
                                    <p:animEffect transition="in" filter="fad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up)">
                                      <p:cBhvr>
                                        <p:cTn id="22" dur="500"/>
                                        <p:tgtEl>
                                          <p:spTgt spid="6"/>
                                        </p:tgtEl>
                                      </p:cBhvr>
                                    </p:animEffect>
                                  </p:childTnLst>
                                </p:cTn>
                              </p:par>
                            </p:childTnLst>
                          </p:cTn>
                        </p:par>
                        <p:par>
                          <p:cTn id="23" fill="hold">
                            <p:stCondLst>
                              <p:cond delay="500"/>
                            </p:stCondLst>
                            <p:childTnLst>
                              <p:par>
                                <p:cTn id="24" presetID="2" presetClass="entr" presetSubtype="8"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additive="base">
                                        <p:cTn id="26" dur="500" fill="hold"/>
                                        <p:tgtEl>
                                          <p:spTgt spid="5"/>
                                        </p:tgtEl>
                                        <p:attrNameLst>
                                          <p:attrName>ppt_x</p:attrName>
                                        </p:attrNameLst>
                                      </p:cBhvr>
                                      <p:tavLst>
                                        <p:tav tm="0">
                                          <p:val>
                                            <p:strVal val="0-#ppt_w/2"/>
                                          </p:val>
                                        </p:tav>
                                        <p:tav tm="100000">
                                          <p:val>
                                            <p:strVal val="#ppt_x"/>
                                          </p:val>
                                        </p:tav>
                                      </p:tavLst>
                                    </p:anim>
                                    <p:anim calcmode="lin" valueType="num">
                                      <p:cBhvr additive="base">
                                        <p:cTn id="27"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8">
            <a:extLst>
              <a:ext uri="{FF2B5EF4-FFF2-40B4-BE49-F238E27FC236}">
                <a16:creationId xmlns:a16="http://schemas.microsoft.com/office/drawing/2014/main" id="{05AD86E1-2389-49F4-BF60-EA133EA0C4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472" cy="6859588"/>
          </a:xfrm>
          <a:prstGeom prst="rect">
            <a:avLst/>
          </a:prstGeom>
        </p:spPr>
      </p:pic>
      <p:sp>
        <p:nvSpPr>
          <p:cNvPr id="2" name="矩形: 圆角 30">
            <a:extLst>
              <a:ext uri="{FF2B5EF4-FFF2-40B4-BE49-F238E27FC236}">
                <a16:creationId xmlns:a16="http://schemas.microsoft.com/office/drawing/2014/main" id="{FAD0365D-6A6E-4B17-B411-DDCE32D0A74D}"/>
              </a:ext>
            </a:extLst>
          </p:cNvPr>
          <p:cNvSpPr/>
          <p:nvPr/>
        </p:nvSpPr>
        <p:spPr>
          <a:xfrm>
            <a:off x="4190868" y="724390"/>
            <a:ext cx="3806736" cy="718636"/>
          </a:xfrm>
          <a:prstGeom prst="roundRect">
            <a:avLst>
              <a:gd name="adj" fmla="val 28943"/>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6000" b="1">
                <a:solidFill>
                  <a:srgbClr val="6B852B"/>
                </a:solidFill>
                <a:effectLst>
                  <a:outerShdw blurRad="38100" dist="38100" dir="2700000" algn="tl">
                    <a:srgbClr val="000000">
                      <a:alpha val="43137"/>
                    </a:srgbClr>
                  </a:outerShdw>
                </a:effectLst>
                <a:latin typeface="UTM Guanine" panose="02040603050506020204" pitchFamily="18" charset="0"/>
                <a:ea typeface="印品溜溜圆" panose="02000000000000000000" pitchFamily="2" charset="-122"/>
              </a:rPr>
              <a:t>Dặn dò</a:t>
            </a:r>
            <a:endParaRPr lang="zh-CN" altLang="en-US" sz="6000" dirty="0">
              <a:solidFill>
                <a:srgbClr val="6B852B"/>
              </a:solidFill>
              <a:effectLst>
                <a:outerShdw blurRad="38100" dist="38100" dir="2700000" algn="tl">
                  <a:srgbClr val="000000">
                    <a:alpha val="43137"/>
                  </a:srgbClr>
                </a:outerShdw>
              </a:effectLst>
              <a:latin typeface="UTM Guanine" panose="02040603050506020204" pitchFamily="18" charset="0"/>
            </a:endParaRPr>
          </a:p>
        </p:txBody>
      </p:sp>
      <p:sp>
        <p:nvSpPr>
          <p:cNvPr id="3" name="TextBox 2">
            <a:extLst>
              <a:ext uri="{FF2B5EF4-FFF2-40B4-BE49-F238E27FC236}">
                <a16:creationId xmlns:a16="http://schemas.microsoft.com/office/drawing/2014/main" id="{612B15B4-D6D2-4CF1-8691-7A4D7C1ECC6E}"/>
              </a:ext>
            </a:extLst>
          </p:cNvPr>
          <p:cNvSpPr txBox="1"/>
          <p:nvPr/>
        </p:nvSpPr>
        <p:spPr>
          <a:xfrm>
            <a:off x="3851864" y="1610666"/>
            <a:ext cx="5368663" cy="2123658"/>
          </a:xfrm>
          <a:prstGeom prst="rect">
            <a:avLst/>
          </a:prstGeom>
          <a:noFill/>
        </p:spPr>
        <p:txBody>
          <a:bodyPr wrap="square">
            <a:spAutoFit/>
          </a:bodyPr>
          <a:lstStyle/>
          <a:p>
            <a:pPr marL="285750" indent="-285750">
              <a:buFontTx/>
              <a:buChar char="-"/>
            </a:pPr>
            <a:r>
              <a:rPr lang="en-US" altLang="en-US" sz="4400">
                <a:latin typeface="Times New Roman" panose="02020603050405020304" pitchFamily="18" charset="0"/>
                <a:cs typeface="Times New Roman" panose="02020603050405020304" pitchFamily="18" charset="0"/>
              </a:rPr>
              <a:t>Về nhà đọc lại bài. </a:t>
            </a:r>
            <a:endParaRPr lang="vi-VN" altLang="en-US" sz="4400">
              <a:latin typeface="Times New Roman" panose="02020603050405020304" pitchFamily="18" charset="0"/>
              <a:cs typeface="Times New Roman" panose="02020603050405020304" pitchFamily="18" charset="0"/>
            </a:endParaRPr>
          </a:p>
          <a:p>
            <a:pPr marL="285750" indent="-285750">
              <a:buFontTx/>
              <a:buChar char="-"/>
            </a:pPr>
            <a:r>
              <a:rPr lang="en-US" altLang="en-US" sz="4400">
                <a:latin typeface="Times New Roman" panose="02020603050405020304" pitchFamily="18" charset="0"/>
                <a:cs typeface="Times New Roman" panose="02020603050405020304" pitchFamily="18" charset="0"/>
              </a:rPr>
              <a:t>Chuẩn bị bài sau: </a:t>
            </a:r>
            <a:r>
              <a:rPr lang="en-US" sz="4400">
                <a:solidFill>
                  <a:srgbClr val="C00000"/>
                </a:solidFill>
                <a:latin typeface="Times New Roman" panose="02020603050405020304" pitchFamily="18" charset="0"/>
                <a:cs typeface="Times New Roman" panose="02020603050405020304" pitchFamily="18" charset="0"/>
              </a:rPr>
              <a:t>Mùa thảo quả</a:t>
            </a:r>
            <a:endParaRPr lang="en-US" sz="4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632361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750" fill="hold"/>
                                        <p:tgtEl>
                                          <p:spTgt spid="2"/>
                                        </p:tgtEl>
                                        <p:attrNameLst>
                                          <p:attrName>ppt_w</p:attrName>
                                        </p:attrNameLst>
                                      </p:cBhvr>
                                      <p:tavLst>
                                        <p:tav tm="0">
                                          <p:val>
                                            <p:fltVal val="0"/>
                                          </p:val>
                                        </p:tav>
                                        <p:tav tm="100000">
                                          <p:val>
                                            <p:strVal val="#ppt_w"/>
                                          </p:val>
                                        </p:tav>
                                      </p:tavLst>
                                    </p:anim>
                                    <p:anim calcmode="lin" valueType="num">
                                      <p:cBhvr>
                                        <p:cTn id="8" dur="750" fill="hold"/>
                                        <p:tgtEl>
                                          <p:spTgt spid="2"/>
                                        </p:tgtEl>
                                        <p:attrNameLst>
                                          <p:attrName>ppt_h</p:attrName>
                                        </p:attrNameLst>
                                      </p:cBhvr>
                                      <p:tavLst>
                                        <p:tav tm="0">
                                          <p:val>
                                            <p:fltVal val="0"/>
                                          </p:val>
                                        </p:tav>
                                        <p:tav tm="100000">
                                          <p:val>
                                            <p:strVal val="#ppt_h"/>
                                          </p:val>
                                        </p:tav>
                                      </p:tavLst>
                                    </p:anim>
                                    <p:animEffect transition="in" filter="fade">
                                      <p:cBhvr>
                                        <p:cTn id="9" dur="75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par>
                                <p:cTn id="15" presetID="16" presetClass="entr" presetSubtype="21"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p:cNvSpPr txBox="1">
            <a:spLocks noChangeArrowheads="1"/>
          </p:cNvSpPr>
          <p:nvPr/>
        </p:nvSpPr>
        <p:spPr bwMode="auto">
          <a:xfrm>
            <a:off x="1167533" y="505023"/>
            <a:ext cx="1037844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FontTx/>
              <a:buNone/>
            </a:pPr>
            <a:r>
              <a:rPr lang="en-US" altLang="en-US" sz="2800" b="1">
                <a:latin typeface="Times New Roman" panose="02020603050405020304" pitchFamily="18" charset="0"/>
              </a:rPr>
              <a:t>Em hãy đọc đoạn 1 của bài: Chuyện một khu vườn nhỏ và cho biết bé Thu thích ra ban công để làm gì?</a:t>
            </a:r>
          </a:p>
        </p:txBody>
      </p:sp>
      <p:grpSp>
        <p:nvGrpSpPr>
          <p:cNvPr id="3" name="组合 1">
            <a:extLst>
              <a:ext uri="{FF2B5EF4-FFF2-40B4-BE49-F238E27FC236}">
                <a16:creationId xmlns:a16="http://schemas.microsoft.com/office/drawing/2014/main" id="{5F82C03B-04E9-438F-ACA6-7D48352B519D}"/>
              </a:ext>
            </a:extLst>
          </p:cNvPr>
          <p:cNvGrpSpPr/>
          <p:nvPr/>
        </p:nvGrpSpPr>
        <p:grpSpPr>
          <a:xfrm>
            <a:off x="657978" y="2168972"/>
            <a:ext cx="5176966" cy="946150"/>
            <a:chOff x="3517779" y="1811338"/>
            <a:chExt cx="5442121" cy="946150"/>
          </a:xfrm>
          <a:solidFill>
            <a:schemeClr val="accent2"/>
          </a:solidFill>
        </p:grpSpPr>
        <p:sp>
          <p:nvSpPr>
            <p:cNvPr id="4" name="MH_Other_5">
              <a:extLst>
                <a:ext uri="{FF2B5EF4-FFF2-40B4-BE49-F238E27FC236}">
                  <a16:creationId xmlns:a16="http://schemas.microsoft.com/office/drawing/2014/main" id="{B5C3BA40-F3CD-4242-9151-69EC58562F84}"/>
                </a:ext>
              </a:extLst>
            </p:cNvPr>
            <p:cNvSpPr/>
            <p:nvPr>
              <p:custDataLst>
                <p:tags r:id="rId13"/>
              </p:custDataLst>
            </p:nvPr>
          </p:nvSpPr>
          <p:spPr>
            <a:xfrm flipV="1">
              <a:off x="4192589" y="1949451"/>
              <a:ext cx="282575" cy="28257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40000" lnSpcReduction="20000"/>
            </a:bodyPr>
            <a:lstStyle/>
            <a:p>
              <a:pPr algn="ctr">
                <a:defRPr/>
              </a:pPr>
              <a:endParaRPr lang="zh-CN" altLang="en-US">
                <a:solidFill>
                  <a:schemeClr val="bg1"/>
                </a:solidFill>
                <a:ea typeface="黑体" panose="02010609060101010101" pitchFamily="49" charset="-122"/>
              </a:endParaRPr>
            </a:p>
          </p:txBody>
        </p:sp>
        <p:sp>
          <p:nvSpPr>
            <p:cNvPr id="5" name="MH_Other_6">
              <a:extLst>
                <a:ext uri="{FF2B5EF4-FFF2-40B4-BE49-F238E27FC236}">
                  <a16:creationId xmlns:a16="http://schemas.microsoft.com/office/drawing/2014/main" id="{10D757D2-9347-4299-A96A-D33E3C0083DC}"/>
                </a:ext>
              </a:extLst>
            </p:cNvPr>
            <p:cNvSpPr/>
            <p:nvPr>
              <p:custDataLst>
                <p:tags r:id="rId14"/>
              </p:custDataLst>
            </p:nvPr>
          </p:nvSpPr>
          <p:spPr>
            <a:xfrm flipV="1">
              <a:off x="4414838" y="1811338"/>
              <a:ext cx="171450" cy="17145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25000" lnSpcReduction="20000"/>
            </a:bodyPr>
            <a:lstStyle/>
            <a:p>
              <a:pPr algn="ctr">
                <a:defRPr/>
              </a:pPr>
              <a:endParaRPr lang="zh-CN" altLang="en-US">
                <a:solidFill>
                  <a:schemeClr val="bg1"/>
                </a:solidFill>
                <a:ea typeface="黑体" panose="02010609060101010101" pitchFamily="49" charset="-122"/>
              </a:endParaRPr>
            </a:p>
          </p:txBody>
        </p:sp>
        <p:sp>
          <p:nvSpPr>
            <p:cNvPr id="6" name="MH_Other_7">
              <a:extLst>
                <a:ext uri="{FF2B5EF4-FFF2-40B4-BE49-F238E27FC236}">
                  <a16:creationId xmlns:a16="http://schemas.microsoft.com/office/drawing/2014/main" id="{F74D68CC-78EE-4B39-BA62-FD804854C4C4}"/>
                </a:ext>
              </a:extLst>
            </p:cNvPr>
            <p:cNvSpPr/>
            <p:nvPr>
              <p:custDataLst>
                <p:tags r:id="rId15"/>
              </p:custDataLst>
            </p:nvPr>
          </p:nvSpPr>
          <p:spPr bwMode="auto">
            <a:xfrm>
              <a:off x="3517779" y="1924049"/>
              <a:ext cx="1033864" cy="83343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Autofit/>
            </a:bodyPr>
            <a:lstStyle/>
            <a:p>
              <a:pPr algn="ctr">
                <a:defRPr/>
              </a:pPr>
              <a:r>
                <a:rPr lang="en-US" altLang="zh-CN" sz="4000">
                  <a:solidFill>
                    <a:schemeClr val="bg1"/>
                  </a:solidFill>
                  <a:ea typeface="黑体" panose="02010609060101010101" pitchFamily="49" charset="-122"/>
                </a:rPr>
                <a:t>A</a:t>
              </a:r>
              <a:endParaRPr lang="zh-CN" altLang="en-US" sz="4000">
                <a:solidFill>
                  <a:schemeClr val="bg1"/>
                </a:solidFill>
                <a:ea typeface="黑体" panose="02010609060101010101" pitchFamily="49" charset="-122"/>
              </a:endParaRPr>
            </a:p>
          </p:txBody>
        </p:sp>
        <p:sp>
          <p:nvSpPr>
            <p:cNvPr id="7" name="MH_SubTitle_1">
              <a:extLst>
                <a:ext uri="{FF2B5EF4-FFF2-40B4-BE49-F238E27FC236}">
                  <a16:creationId xmlns:a16="http://schemas.microsoft.com/office/drawing/2014/main" id="{867C8C8D-AD90-4F67-AC83-8730364BBE64}"/>
                </a:ext>
              </a:extLst>
            </p:cNvPr>
            <p:cNvSpPr txBox="1"/>
            <p:nvPr>
              <p:custDataLst>
                <p:tags r:id="rId16"/>
              </p:custDataLst>
            </p:nvPr>
          </p:nvSpPr>
          <p:spPr bwMode="auto">
            <a:xfrm>
              <a:off x="4612312" y="1924050"/>
              <a:ext cx="4347588" cy="833438"/>
            </a:xfrm>
            <a:prstGeom prst="rect">
              <a:avLst/>
            </a:prstGeom>
            <a:noFill/>
          </p:spPr>
          <p:txBody>
            <a:bodyPr anchor="ctr">
              <a:noAutofit/>
            </a:bodyPr>
            <a:lstStyle/>
            <a:p>
              <a:pPr>
                <a:lnSpc>
                  <a:spcPct val="120000"/>
                </a:lnSpc>
                <a:defRPr/>
              </a:pPr>
              <a:r>
                <a:rPr lang="en-US" altLang="zh-CN" sz="4000" b="1" kern="0">
                  <a:solidFill>
                    <a:schemeClr val="accent2"/>
                  </a:solidFill>
                  <a:latin typeface="Times New Roman" panose="02020603050405020304" pitchFamily="18" charset="0"/>
                  <a:cs typeface="Times New Roman" panose="02020603050405020304" pitchFamily="18" charset="0"/>
                </a:rPr>
                <a:t>Ngắm nhìn ông đọc báo.</a:t>
              </a:r>
              <a:endParaRPr lang="zh-CN" altLang="en-US" sz="4000" b="1" kern="0" dirty="0">
                <a:solidFill>
                  <a:schemeClr val="accent2"/>
                </a:solidFill>
                <a:latin typeface="Times New Roman" panose="02020603050405020304" pitchFamily="18" charset="0"/>
                <a:cs typeface="Times New Roman" panose="02020603050405020304" pitchFamily="18" charset="0"/>
              </a:endParaRPr>
            </a:p>
          </p:txBody>
        </p:sp>
      </p:grpSp>
      <p:grpSp>
        <p:nvGrpSpPr>
          <p:cNvPr id="8" name="组合 3">
            <a:extLst>
              <a:ext uri="{FF2B5EF4-FFF2-40B4-BE49-F238E27FC236}">
                <a16:creationId xmlns:a16="http://schemas.microsoft.com/office/drawing/2014/main" id="{22488924-2A36-42B5-B119-946B519500E1}"/>
              </a:ext>
            </a:extLst>
          </p:cNvPr>
          <p:cNvGrpSpPr/>
          <p:nvPr/>
        </p:nvGrpSpPr>
        <p:grpSpPr>
          <a:xfrm>
            <a:off x="741120" y="3735077"/>
            <a:ext cx="5244724" cy="1057275"/>
            <a:chOff x="3454400" y="3233738"/>
            <a:chExt cx="5244724" cy="1057275"/>
          </a:xfrm>
          <a:solidFill>
            <a:srgbClr val="00B050"/>
          </a:solidFill>
        </p:grpSpPr>
        <p:sp>
          <p:nvSpPr>
            <p:cNvPr id="9" name="MH_Other_1">
              <a:extLst>
                <a:ext uri="{FF2B5EF4-FFF2-40B4-BE49-F238E27FC236}">
                  <a16:creationId xmlns:a16="http://schemas.microsoft.com/office/drawing/2014/main" id="{19798912-24EA-4F3C-89DA-EEBDF8D59AD5}"/>
                </a:ext>
              </a:extLst>
            </p:cNvPr>
            <p:cNvSpPr/>
            <p:nvPr>
              <p:custDataLst>
                <p:tags r:id="rId9"/>
              </p:custDataLst>
            </p:nvPr>
          </p:nvSpPr>
          <p:spPr>
            <a:xfrm flipV="1">
              <a:off x="4192589" y="3370264"/>
              <a:ext cx="282575" cy="28257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40000" lnSpcReduction="20000"/>
            </a:bodyPr>
            <a:lstStyle/>
            <a:p>
              <a:pPr algn="ctr">
                <a:defRPr/>
              </a:pPr>
              <a:endParaRPr lang="zh-CN" altLang="en-US">
                <a:ea typeface="黑体" panose="02010609060101010101" pitchFamily="49" charset="-122"/>
              </a:endParaRPr>
            </a:p>
          </p:txBody>
        </p:sp>
        <p:sp>
          <p:nvSpPr>
            <p:cNvPr id="10" name="MH_Other_2">
              <a:extLst>
                <a:ext uri="{FF2B5EF4-FFF2-40B4-BE49-F238E27FC236}">
                  <a16:creationId xmlns:a16="http://schemas.microsoft.com/office/drawing/2014/main" id="{3E67E513-4C12-43EB-A5E4-D825156EA835}"/>
                </a:ext>
              </a:extLst>
            </p:cNvPr>
            <p:cNvSpPr/>
            <p:nvPr>
              <p:custDataLst>
                <p:tags r:id="rId10"/>
              </p:custDataLst>
            </p:nvPr>
          </p:nvSpPr>
          <p:spPr>
            <a:xfrm flipV="1">
              <a:off x="4414838" y="3233738"/>
              <a:ext cx="171450" cy="17145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25000" lnSpcReduction="20000"/>
            </a:bodyPr>
            <a:lstStyle/>
            <a:p>
              <a:pPr algn="ctr">
                <a:defRPr/>
              </a:pPr>
              <a:endParaRPr lang="zh-CN" altLang="en-US">
                <a:ea typeface="黑体" panose="02010609060101010101" pitchFamily="49" charset="-122"/>
              </a:endParaRPr>
            </a:p>
          </p:txBody>
        </p:sp>
        <p:sp>
          <p:nvSpPr>
            <p:cNvPr id="11" name="MH_Other_8">
              <a:extLst>
                <a:ext uri="{FF2B5EF4-FFF2-40B4-BE49-F238E27FC236}">
                  <a16:creationId xmlns:a16="http://schemas.microsoft.com/office/drawing/2014/main" id="{94F1EAEE-1F9E-4766-9DF7-7EBA195D97CB}"/>
                </a:ext>
              </a:extLst>
            </p:cNvPr>
            <p:cNvSpPr/>
            <p:nvPr>
              <p:custDataLst>
                <p:tags r:id="rId11"/>
              </p:custDataLst>
            </p:nvPr>
          </p:nvSpPr>
          <p:spPr>
            <a:xfrm>
              <a:off x="3454400" y="3355975"/>
              <a:ext cx="935038" cy="93503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defRPr/>
              </a:pPr>
              <a:r>
                <a:rPr lang="en-US" altLang="zh-CN" sz="4000">
                  <a:solidFill>
                    <a:srgbClr val="FFFFFF"/>
                  </a:solidFill>
                  <a:ea typeface="黑体" panose="02010609060101010101" pitchFamily="49" charset="-122"/>
                </a:rPr>
                <a:t>B</a:t>
              </a:r>
              <a:endParaRPr lang="zh-CN" altLang="en-US" sz="4000">
                <a:solidFill>
                  <a:srgbClr val="FFFFFF"/>
                </a:solidFill>
                <a:ea typeface="黑体" panose="02010609060101010101" pitchFamily="49" charset="-122"/>
              </a:endParaRPr>
            </a:p>
          </p:txBody>
        </p:sp>
        <p:sp>
          <p:nvSpPr>
            <p:cNvPr id="12" name="MH_SubTitle_2">
              <a:extLst>
                <a:ext uri="{FF2B5EF4-FFF2-40B4-BE49-F238E27FC236}">
                  <a16:creationId xmlns:a16="http://schemas.microsoft.com/office/drawing/2014/main" id="{CD9F8651-BF6B-42CF-B282-887C09BB6EB9}"/>
                </a:ext>
              </a:extLst>
            </p:cNvPr>
            <p:cNvSpPr txBox="1"/>
            <p:nvPr>
              <p:custDataLst>
                <p:tags r:id="rId12"/>
              </p:custDataLst>
            </p:nvPr>
          </p:nvSpPr>
          <p:spPr>
            <a:xfrm>
              <a:off x="4475164" y="3391055"/>
              <a:ext cx="4223960" cy="833438"/>
            </a:xfrm>
            <a:prstGeom prst="rect">
              <a:avLst/>
            </a:prstGeom>
            <a:noFill/>
          </p:spPr>
          <p:txBody>
            <a:bodyPr anchor="ctr">
              <a:noAutofit/>
            </a:bodyPr>
            <a:lstStyle/>
            <a:p>
              <a:pPr>
                <a:lnSpc>
                  <a:spcPct val="120000"/>
                </a:lnSpc>
                <a:defRPr/>
              </a:pPr>
              <a:r>
                <a:rPr lang="en-US" altLang="zh-CN" sz="4000" b="1" kern="0">
                  <a:solidFill>
                    <a:srgbClr val="00B050"/>
                  </a:solidFill>
                  <a:latin typeface="Times New Roman" panose="02020603050405020304" pitchFamily="18" charset="0"/>
                  <a:cs typeface="Times New Roman" panose="02020603050405020304" pitchFamily="18" charset="0"/>
                </a:rPr>
                <a:t>Nghe ông giảng về từng loại cây</a:t>
              </a:r>
              <a:endParaRPr lang="zh-CN" altLang="en-US" sz="4000" b="1" kern="0" dirty="0">
                <a:solidFill>
                  <a:srgbClr val="00B050"/>
                </a:solidFill>
                <a:latin typeface="Times New Roman" panose="02020603050405020304" pitchFamily="18" charset="0"/>
                <a:cs typeface="Times New Roman" panose="02020603050405020304" pitchFamily="18" charset="0"/>
              </a:endParaRPr>
            </a:p>
          </p:txBody>
        </p:sp>
      </p:grpSp>
      <p:grpSp>
        <p:nvGrpSpPr>
          <p:cNvPr id="13" name="组合 4">
            <a:extLst>
              <a:ext uri="{FF2B5EF4-FFF2-40B4-BE49-F238E27FC236}">
                <a16:creationId xmlns:a16="http://schemas.microsoft.com/office/drawing/2014/main" id="{BCDACEED-A045-47FC-8D89-48E7F8A80186}"/>
              </a:ext>
            </a:extLst>
          </p:cNvPr>
          <p:cNvGrpSpPr/>
          <p:nvPr/>
        </p:nvGrpSpPr>
        <p:grpSpPr>
          <a:xfrm>
            <a:off x="6497528" y="2133181"/>
            <a:ext cx="5542072" cy="1066801"/>
            <a:chOff x="3454400" y="4654550"/>
            <a:chExt cx="5542072" cy="1066801"/>
          </a:xfrm>
          <a:solidFill>
            <a:srgbClr val="2BC3B5"/>
          </a:solidFill>
        </p:grpSpPr>
        <p:sp>
          <p:nvSpPr>
            <p:cNvPr id="14" name="MH_Other_3">
              <a:extLst>
                <a:ext uri="{FF2B5EF4-FFF2-40B4-BE49-F238E27FC236}">
                  <a16:creationId xmlns:a16="http://schemas.microsoft.com/office/drawing/2014/main" id="{930064B7-721B-4679-8D08-43325C4BEF9F}"/>
                </a:ext>
              </a:extLst>
            </p:cNvPr>
            <p:cNvSpPr/>
            <p:nvPr>
              <p:custDataLst>
                <p:tags r:id="rId5"/>
              </p:custDataLst>
            </p:nvPr>
          </p:nvSpPr>
          <p:spPr>
            <a:xfrm flipV="1">
              <a:off x="4192589" y="4792664"/>
              <a:ext cx="282575" cy="28257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40000" lnSpcReduction="20000"/>
            </a:bodyPr>
            <a:lstStyle/>
            <a:p>
              <a:pPr algn="ctr">
                <a:defRPr/>
              </a:pPr>
              <a:endParaRPr lang="zh-CN" altLang="en-US">
                <a:ea typeface="黑体" panose="02010609060101010101" pitchFamily="49" charset="-122"/>
              </a:endParaRPr>
            </a:p>
          </p:txBody>
        </p:sp>
        <p:sp>
          <p:nvSpPr>
            <p:cNvPr id="15" name="MH_Other_4">
              <a:extLst>
                <a:ext uri="{FF2B5EF4-FFF2-40B4-BE49-F238E27FC236}">
                  <a16:creationId xmlns:a16="http://schemas.microsoft.com/office/drawing/2014/main" id="{AC804682-43CF-483A-94B0-CBE3EF2961B5}"/>
                </a:ext>
              </a:extLst>
            </p:cNvPr>
            <p:cNvSpPr/>
            <p:nvPr>
              <p:custDataLst>
                <p:tags r:id="rId6"/>
              </p:custDataLst>
            </p:nvPr>
          </p:nvSpPr>
          <p:spPr>
            <a:xfrm flipV="1">
              <a:off x="4414838" y="4654550"/>
              <a:ext cx="171450" cy="17145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25000" lnSpcReduction="20000"/>
            </a:bodyPr>
            <a:lstStyle/>
            <a:p>
              <a:pPr algn="ctr">
                <a:defRPr/>
              </a:pPr>
              <a:endParaRPr lang="zh-CN" altLang="en-US">
                <a:ea typeface="黑体" panose="02010609060101010101" pitchFamily="49" charset="-122"/>
              </a:endParaRPr>
            </a:p>
          </p:txBody>
        </p:sp>
        <p:sp>
          <p:nvSpPr>
            <p:cNvPr id="16" name="MH_Other_9">
              <a:extLst>
                <a:ext uri="{FF2B5EF4-FFF2-40B4-BE49-F238E27FC236}">
                  <a16:creationId xmlns:a16="http://schemas.microsoft.com/office/drawing/2014/main" id="{A679B3CF-201C-414B-9894-4A1960388085}"/>
                </a:ext>
              </a:extLst>
            </p:cNvPr>
            <p:cNvSpPr/>
            <p:nvPr>
              <p:custDataLst>
                <p:tags r:id="rId7"/>
              </p:custDataLst>
            </p:nvPr>
          </p:nvSpPr>
          <p:spPr>
            <a:xfrm>
              <a:off x="3454400" y="4786314"/>
              <a:ext cx="935038" cy="93503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defRPr/>
              </a:pPr>
              <a:r>
                <a:rPr lang="en-US" altLang="zh-CN" sz="4000">
                  <a:solidFill>
                    <a:srgbClr val="FFFFFF"/>
                  </a:solidFill>
                  <a:ea typeface="黑体" panose="02010609060101010101" pitchFamily="49" charset="-122"/>
                </a:rPr>
                <a:t>C</a:t>
              </a:r>
              <a:endParaRPr lang="zh-CN" altLang="en-US" sz="4000">
                <a:solidFill>
                  <a:srgbClr val="FFFFFF"/>
                </a:solidFill>
                <a:ea typeface="黑体" panose="02010609060101010101" pitchFamily="49" charset="-122"/>
              </a:endParaRPr>
            </a:p>
          </p:txBody>
        </p:sp>
        <p:sp>
          <p:nvSpPr>
            <p:cNvPr id="17" name="MH_SubTitle_3">
              <a:extLst>
                <a:ext uri="{FF2B5EF4-FFF2-40B4-BE49-F238E27FC236}">
                  <a16:creationId xmlns:a16="http://schemas.microsoft.com/office/drawing/2014/main" id="{A1217CBD-0641-4BB9-9F1B-1103E77172D5}"/>
                </a:ext>
              </a:extLst>
            </p:cNvPr>
            <p:cNvSpPr txBox="1"/>
            <p:nvPr>
              <p:custDataLst>
                <p:tags r:id="rId8"/>
              </p:custDataLst>
            </p:nvPr>
          </p:nvSpPr>
          <p:spPr>
            <a:xfrm>
              <a:off x="4799855" y="4887914"/>
              <a:ext cx="4196617" cy="833437"/>
            </a:xfrm>
            <a:prstGeom prst="rect">
              <a:avLst/>
            </a:prstGeom>
            <a:noFill/>
          </p:spPr>
          <p:txBody>
            <a:bodyPr anchor="ctr">
              <a:noAutofit/>
            </a:bodyPr>
            <a:lstStyle/>
            <a:p>
              <a:pPr>
                <a:lnSpc>
                  <a:spcPct val="120000"/>
                </a:lnSpc>
                <a:defRPr/>
              </a:pPr>
              <a:r>
                <a:rPr lang="en-US" altLang="zh-CN" sz="4000" b="1" kern="0">
                  <a:solidFill>
                    <a:srgbClr val="2BC3B5"/>
                  </a:solidFill>
                  <a:latin typeface="Times New Roman" panose="02020603050405020304" pitchFamily="18" charset="0"/>
                  <a:cs typeface="Times New Roman" panose="02020603050405020304" pitchFamily="18" charset="0"/>
                </a:rPr>
                <a:t>Ngắm chú chim.</a:t>
              </a:r>
              <a:endParaRPr lang="zh-CN" altLang="en-US" sz="4000" b="1" kern="0" dirty="0">
                <a:solidFill>
                  <a:srgbClr val="2BC3B5"/>
                </a:solidFill>
                <a:latin typeface="Times New Roman" panose="02020603050405020304" pitchFamily="18" charset="0"/>
                <a:cs typeface="Times New Roman" panose="02020603050405020304" pitchFamily="18" charset="0"/>
              </a:endParaRPr>
            </a:p>
          </p:txBody>
        </p:sp>
      </p:grpSp>
      <p:grpSp>
        <p:nvGrpSpPr>
          <p:cNvPr id="18" name="组合 3">
            <a:extLst>
              <a:ext uri="{FF2B5EF4-FFF2-40B4-BE49-F238E27FC236}">
                <a16:creationId xmlns:a16="http://schemas.microsoft.com/office/drawing/2014/main" id="{22488924-2A36-42B5-B119-946B519500E1}"/>
              </a:ext>
            </a:extLst>
          </p:cNvPr>
          <p:cNvGrpSpPr/>
          <p:nvPr/>
        </p:nvGrpSpPr>
        <p:grpSpPr>
          <a:xfrm>
            <a:off x="6480450" y="3661061"/>
            <a:ext cx="6012084" cy="1057275"/>
            <a:chOff x="3454400" y="3233738"/>
            <a:chExt cx="6012084" cy="1057275"/>
          </a:xfrm>
          <a:solidFill>
            <a:srgbClr val="D5718E"/>
          </a:solidFill>
        </p:grpSpPr>
        <p:sp>
          <p:nvSpPr>
            <p:cNvPr id="19" name="MH_Other_1">
              <a:extLst>
                <a:ext uri="{FF2B5EF4-FFF2-40B4-BE49-F238E27FC236}">
                  <a16:creationId xmlns:a16="http://schemas.microsoft.com/office/drawing/2014/main" id="{19798912-24EA-4F3C-89DA-EEBDF8D59AD5}"/>
                </a:ext>
              </a:extLst>
            </p:cNvPr>
            <p:cNvSpPr/>
            <p:nvPr>
              <p:custDataLst>
                <p:tags r:id="rId1"/>
              </p:custDataLst>
            </p:nvPr>
          </p:nvSpPr>
          <p:spPr>
            <a:xfrm flipV="1">
              <a:off x="4192589" y="3370264"/>
              <a:ext cx="282575" cy="28257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40000" lnSpcReduction="20000"/>
            </a:bodyPr>
            <a:lstStyle/>
            <a:p>
              <a:pPr algn="ctr">
                <a:defRPr/>
              </a:pPr>
              <a:endParaRPr lang="zh-CN" altLang="en-US">
                <a:ea typeface="黑体" panose="02010609060101010101" pitchFamily="49" charset="-122"/>
              </a:endParaRPr>
            </a:p>
          </p:txBody>
        </p:sp>
        <p:sp>
          <p:nvSpPr>
            <p:cNvPr id="20" name="MH_Other_2">
              <a:extLst>
                <a:ext uri="{FF2B5EF4-FFF2-40B4-BE49-F238E27FC236}">
                  <a16:creationId xmlns:a16="http://schemas.microsoft.com/office/drawing/2014/main" id="{3E67E513-4C12-43EB-A5E4-D825156EA835}"/>
                </a:ext>
              </a:extLst>
            </p:cNvPr>
            <p:cNvSpPr/>
            <p:nvPr>
              <p:custDataLst>
                <p:tags r:id="rId2"/>
              </p:custDataLst>
            </p:nvPr>
          </p:nvSpPr>
          <p:spPr>
            <a:xfrm flipV="1">
              <a:off x="4414838" y="3233738"/>
              <a:ext cx="171450" cy="17145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25000" lnSpcReduction="20000"/>
            </a:bodyPr>
            <a:lstStyle/>
            <a:p>
              <a:pPr algn="ctr">
                <a:defRPr/>
              </a:pPr>
              <a:endParaRPr lang="zh-CN" altLang="en-US">
                <a:ea typeface="黑体" panose="02010609060101010101" pitchFamily="49" charset="-122"/>
              </a:endParaRPr>
            </a:p>
          </p:txBody>
        </p:sp>
        <p:sp>
          <p:nvSpPr>
            <p:cNvPr id="21" name="MH_Other_8">
              <a:extLst>
                <a:ext uri="{FF2B5EF4-FFF2-40B4-BE49-F238E27FC236}">
                  <a16:creationId xmlns:a16="http://schemas.microsoft.com/office/drawing/2014/main" id="{94F1EAEE-1F9E-4766-9DF7-7EBA195D97CB}"/>
                </a:ext>
              </a:extLst>
            </p:cNvPr>
            <p:cNvSpPr/>
            <p:nvPr>
              <p:custDataLst>
                <p:tags r:id="rId3"/>
              </p:custDataLst>
            </p:nvPr>
          </p:nvSpPr>
          <p:spPr>
            <a:xfrm>
              <a:off x="3454400" y="3355975"/>
              <a:ext cx="935038" cy="93503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defRPr/>
              </a:pPr>
              <a:r>
                <a:rPr lang="en-US" altLang="zh-CN" sz="4000">
                  <a:solidFill>
                    <a:srgbClr val="FFFFFF"/>
                  </a:solidFill>
                  <a:ea typeface="黑体" panose="02010609060101010101" pitchFamily="49" charset="-122"/>
                </a:rPr>
                <a:t>D</a:t>
              </a:r>
              <a:endParaRPr lang="zh-CN" altLang="en-US" sz="4000">
                <a:solidFill>
                  <a:srgbClr val="FFFFFF"/>
                </a:solidFill>
                <a:ea typeface="黑体" panose="02010609060101010101" pitchFamily="49" charset="-122"/>
              </a:endParaRPr>
            </a:p>
          </p:txBody>
        </p:sp>
        <p:sp>
          <p:nvSpPr>
            <p:cNvPr id="22" name="MH_SubTitle_2">
              <a:extLst>
                <a:ext uri="{FF2B5EF4-FFF2-40B4-BE49-F238E27FC236}">
                  <a16:creationId xmlns:a16="http://schemas.microsoft.com/office/drawing/2014/main" id="{CD9F8651-BF6B-42CF-B282-887C09BB6EB9}"/>
                </a:ext>
              </a:extLst>
            </p:cNvPr>
            <p:cNvSpPr txBox="1"/>
            <p:nvPr>
              <p:custDataLst>
                <p:tags r:id="rId4"/>
              </p:custDataLst>
            </p:nvPr>
          </p:nvSpPr>
          <p:spPr>
            <a:xfrm>
              <a:off x="3938997" y="3424277"/>
              <a:ext cx="5527487" cy="833438"/>
            </a:xfrm>
            <a:prstGeom prst="rect">
              <a:avLst/>
            </a:prstGeom>
            <a:noFill/>
          </p:spPr>
          <p:txBody>
            <a:bodyPr anchor="ctr">
              <a:noAutofit/>
            </a:bodyPr>
            <a:lstStyle/>
            <a:p>
              <a:pPr>
                <a:lnSpc>
                  <a:spcPct val="120000"/>
                </a:lnSpc>
                <a:defRPr/>
              </a:pPr>
              <a:r>
                <a:rPr lang="zh-CN" altLang="en-US" sz="4000" b="1" kern="0">
                  <a:solidFill>
                    <a:srgbClr val="C63E64"/>
                  </a:solidFill>
                  <a:latin typeface="Times New Roman" panose="02020603050405020304" pitchFamily="18" charset="0"/>
                  <a:cs typeface="Times New Roman" panose="02020603050405020304" pitchFamily="18" charset="0"/>
                </a:rPr>
                <a:t>    </a:t>
              </a:r>
              <a:r>
                <a:rPr lang="en-US" altLang="zh-CN" sz="4000" b="1" kern="0">
                  <a:solidFill>
                    <a:srgbClr val="C63E64"/>
                  </a:solidFill>
                  <a:latin typeface="Times New Roman" panose="02020603050405020304" pitchFamily="18" charset="0"/>
                  <a:cs typeface="Times New Roman" panose="02020603050405020304" pitchFamily="18" charset="0"/>
                </a:rPr>
                <a:t>Dọn dẹp lại ban công</a:t>
              </a:r>
              <a:endParaRPr lang="zh-CN" altLang="en-US" sz="4000" b="1" kern="0" dirty="0">
                <a:solidFill>
                  <a:srgbClr val="C63E64"/>
                </a:solidFill>
                <a:latin typeface="Times New Roman" panose="02020603050405020304" pitchFamily="18" charset="0"/>
                <a:cs typeface="Times New Roman" panose="02020603050405020304" pitchFamily="18" charset="0"/>
              </a:endParaRPr>
            </a:p>
          </p:txBody>
        </p:sp>
      </p:grpSp>
      <p:pic>
        <p:nvPicPr>
          <p:cNvPr id="23" name="Picture 6" descr="Káº¿t quáº£ hÃ¬nh áº£nh cho right wrong tick icon"/>
          <p:cNvPicPr>
            <a:picLocks noChangeAspect="1" noChangeArrowheads="1"/>
          </p:cNvPicPr>
          <p:nvPr/>
        </p:nvPicPr>
        <p:blipFill rotWithShape="1">
          <a:blip r:embed="rId20"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453773" y="2232615"/>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6" descr="Káº¿t quáº£ hÃ¬nh áº£nh cho right wrong tick icon"/>
          <p:cNvPicPr>
            <a:picLocks noChangeAspect="1" noChangeArrowheads="1"/>
          </p:cNvPicPr>
          <p:nvPr/>
        </p:nvPicPr>
        <p:blipFill rotWithShape="1">
          <a:blip r:embed="rId20"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793730" y="2211647"/>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Káº¿t quáº£ hÃ¬nh áº£nh cho right wrong tick icon"/>
          <p:cNvPicPr>
            <a:picLocks noChangeAspect="1" noChangeArrowheads="1"/>
          </p:cNvPicPr>
          <p:nvPr/>
        </p:nvPicPr>
        <p:blipFill rotWithShape="1">
          <a:blip r:embed="rId20"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421398" y="3638558"/>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6" name="CẤM BUÔN BÁN, CẤM REUP" descr="Káº¿t quáº£ hÃ¬nh áº£nh cho right wrong tick icon"/>
          <p:cNvPicPr>
            <a:picLocks noChangeAspect="1" noChangeArrowheads="1"/>
          </p:cNvPicPr>
          <p:nvPr/>
        </p:nvPicPr>
        <p:blipFill rotWithShape="1">
          <a:blip r:embed="rId21"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5024422" y="4095779"/>
            <a:ext cx="1047148" cy="920310"/>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36"/>
          <p:cNvPicPr>
            <a:picLocks noChangeAspect="1"/>
          </p:cNvPicPr>
          <p:nvPr/>
        </p:nvPicPr>
        <p:blipFill rotWithShape="1">
          <a:blip r:embed="rId22">
            <a:extLst>
              <a:ext uri="{BEBA8EAE-BF5A-486C-A8C5-ECC9F3942E4B}">
                <a14:imgProps xmlns:a14="http://schemas.microsoft.com/office/drawing/2010/main">
                  <a14:imgLayer r:embed="rId23">
                    <a14:imgEffect>
                      <a14:backgroundRemoval t="64630" b="100000" l="313" r="47448"/>
                    </a14:imgEffect>
                  </a14:imgLayer>
                </a14:imgProps>
              </a:ext>
              <a:ext uri="{28A0092B-C50C-407E-A947-70E740481C1C}">
                <a14:useLocalDpi xmlns:a14="http://schemas.microsoft.com/office/drawing/2010/main" val="0"/>
              </a:ext>
            </a:extLst>
          </a:blip>
          <a:srcRect t="67049" r="57576"/>
          <a:stretch/>
        </p:blipFill>
        <p:spPr>
          <a:xfrm>
            <a:off x="-124790" y="4995259"/>
            <a:ext cx="4267200" cy="1864329"/>
          </a:xfrm>
          <a:prstGeom prst="rect">
            <a:avLst/>
          </a:prstGeom>
        </p:spPr>
      </p:pic>
      <p:pic>
        <p:nvPicPr>
          <p:cNvPr id="35" name="Picture 34">
            <a:extLst>
              <a:ext uri="{FF2B5EF4-FFF2-40B4-BE49-F238E27FC236}">
                <a16:creationId xmlns:a16="http://schemas.microsoft.com/office/drawing/2014/main" id="{DB27D2E1-84AF-46DC-98ED-0BCB5DBD6321}"/>
              </a:ext>
            </a:extLst>
          </p:cNvPr>
          <p:cNvPicPr>
            <a:picLocks noChangeAspect="1"/>
          </p:cNvPicPr>
          <p:nvPr/>
        </p:nvPicPr>
        <p:blipFill rotWithShape="1">
          <a:blip r:embed="rId24" cstate="print">
            <a:extLst>
              <a:ext uri="{28A0092B-C50C-407E-A947-70E740481C1C}">
                <a14:useLocalDpi xmlns:a14="http://schemas.microsoft.com/office/drawing/2010/main" val="0"/>
              </a:ext>
            </a:extLst>
          </a:blip>
          <a:srcRect t="24232" r="38508"/>
          <a:stretch/>
        </p:blipFill>
        <p:spPr>
          <a:xfrm>
            <a:off x="-704254" y="3474719"/>
            <a:ext cx="2700694" cy="3327719"/>
          </a:xfrm>
          <a:prstGeom prst="rect">
            <a:avLst/>
          </a:prstGeom>
        </p:spPr>
      </p:pic>
      <p:pic>
        <p:nvPicPr>
          <p:cNvPr id="38" name="Picture 37"/>
          <p:cNvPicPr>
            <a:picLocks noChangeAspect="1"/>
          </p:cNvPicPr>
          <p:nvPr/>
        </p:nvPicPr>
        <p:blipFill rotWithShape="1">
          <a:blip r:embed="rId22">
            <a:extLst>
              <a:ext uri="{BEBA8EAE-BF5A-486C-A8C5-ECC9F3942E4B}">
                <a14:imgProps xmlns:a14="http://schemas.microsoft.com/office/drawing/2010/main">
                  <a14:imgLayer r:embed="rId23">
                    <a14:imgEffect>
                      <a14:backgroundRemoval t="64630" b="100000" l="313" r="47448"/>
                    </a14:imgEffect>
                  </a14:imgLayer>
                </a14:imgProps>
              </a:ext>
              <a:ext uri="{28A0092B-C50C-407E-A947-70E740481C1C}">
                <a14:useLocalDpi xmlns:a14="http://schemas.microsoft.com/office/drawing/2010/main" val="0"/>
              </a:ext>
            </a:extLst>
          </a:blip>
          <a:srcRect t="67049" r="57576"/>
          <a:stretch/>
        </p:blipFill>
        <p:spPr>
          <a:xfrm>
            <a:off x="3767063" y="5031897"/>
            <a:ext cx="4267200" cy="1864329"/>
          </a:xfrm>
          <a:prstGeom prst="rect">
            <a:avLst/>
          </a:prstGeom>
        </p:spPr>
      </p:pic>
      <p:pic>
        <p:nvPicPr>
          <p:cNvPr id="39" name="Picture 38"/>
          <p:cNvPicPr>
            <a:picLocks noChangeAspect="1"/>
          </p:cNvPicPr>
          <p:nvPr/>
        </p:nvPicPr>
        <p:blipFill rotWithShape="1">
          <a:blip r:embed="rId22">
            <a:extLst>
              <a:ext uri="{BEBA8EAE-BF5A-486C-A8C5-ECC9F3942E4B}">
                <a14:imgProps xmlns:a14="http://schemas.microsoft.com/office/drawing/2010/main">
                  <a14:imgLayer r:embed="rId23">
                    <a14:imgEffect>
                      <a14:backgroundRemoval t="64630" b="100000" l="313" r="47448"/>
                    </a14:imgEffect>
                  </a14:imgLayer>
                </a14:imgProps>
              </a:ext>
              <a:ext uri="{28A0092B-C50C-407E-A947-70E740481C1C}">
                <a14:useLocalDpi xmlns:a14="http://schemas.microsoft.com/office/drawing/2010/main" val="0"/>
              </a:ext>
            </a:extLst>
          </a:blip>
          <a:srcRect t="67049" r="57576"/>
          <a:stretch/>
        </p:blipFill>
        <p:spPr>
          <a:xfrm>
            <a:off x="7549718" y="4995259"/>
            <a:ext cx="4942815" cy="1864329"/>
          </a:xfrm>
          <a:prstGeom prst="rect">
            <a:avLst/>
          </a:prstGeom>
        </p:spPr>
      </p:pic>
    </p:spTree>
    <p:extLst>
      <p:ext uri="{BB962C8B-B14F-4D97-AF65-F5344CB8AC3E}">
        <p14:creationId xmlns:p14="http://schemas.microsoft.com/office/powerpoint/2010/main" val="183552563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wipe(down)">
                                      <p:cBhvr>
                                        <p:cTn id="7" dur="500"/>
                                        <p:tgtEl>
                                          <p:spTgt spid="37"/>
                                        </p:tgtEl>
                                      </p:cBhvr>
                                    </p:animEffect>
                                  </p:childTnLst>
                                </p:cTn>
                              </p:par>
                              <p:par>
                                <p:cTn id="8" presetID="22" presetClass="entr" presetSubtype="4" fill="hold"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wipe(down)">
                                      <p:cBhvr>
                                        <p:cTn id="10" dur="500"/>
                                        <p:tgtEl>
                                          <p:spTgt spid="38"/>
                                        </p:tgtEl>
                                      </p:cBhvr>
                                    </p:animEffect>
                                  </p:childTnLst>
                                </p:cTn>
                              </p:par>
                              <p:par>
                                <p:cTn id="11" presetID="22" presetClass="entr" presetSubtype="4" fill="hold" nodeType="withEffect">
                                  <p:stCondLst>
                                    <p:cond delay="0"/>
                                  </p:stCondLst>
                                  <p:childTnLst>
                                    <p:set>
                                      <p:cBhvr>
                                        <p:cTn id="12" dur="1" fill="hold">
                                          <p:stCondLst>
                                            <p:cond delay="0"/>
                                          </p:stCondLst>
                                        </p:cTn>
                                        <p:tgtEl>
                                          <p:spTgt spid="39"/>
                                        </p:tgtEl>
                                        <p:attrNameLst>
                                          <p:attrName>style.visibility</p:attrName>
                                        </p:attrNameLst>
                                      </p:cBhvr>
                                      <p:to>
                                        <p:strVal val="visible"/>
                                      </p:to>
                                    </p:set>
                                    <p:animEffect transition="in" filter="wipe(down)">
                                      <p:cBhvr>
                                        <p:cTn id="13" dur="500"/>
                                        <p:tgtEl>
                                          <p:spTgt spid="39"/>
                                        </p:tgtEl>
                                      </p:cBhvr>
                                    </p:animEffect>
                                  </p:childTnLst>
                                </p:cTn>
                              </p:par>
                            </p:childTnLst>
                          </p:cTn>
                        </p:par>
                        <p:par>
                          <p:cTn id="14" fill="hold">
                            <p:stCondLst>
                              <p:cond delay="500"/>
                            </p:stCondLst>
                            <p:childTnLst>
                              <p:par>
                                <p:cTn id="15" presetID="2" presetClass="entr" presetSubtype="8" fill="hold" nodeType="afterEffect">
                                  <p:stCondLst>
                                    <p:cond delay="0"/>
                                  </p:stCondLst>
                                  <p:childTnLst>
                                    <p:set>
                                      <p:cBhvr>
                                        <p:cTn id="16" dur="1" fill="hold">
                                          <p:stCondLst>
                                            <p:cond delay="0"/>
                                          </p:stCondLst>
                                        </p:cTn>
                                        <p:tgtEl>
                                          <p:spTgt spid="35"/>
                                        </p:tgtEl>
                                        <p:attrNameLst>
                                          <p:attrName>style.visibility</p:attrName>
                                        </p:attrNameLst>
                                      </p:cBhvr>
                                      <p:to>
                                        <p:strVal val="visible"/>
                                      </p:to>
                                    </p:set>
                                    <p:anim calcmode="lin" valueType="num">
                                      <p:cBhvr additive="base">
                                        <p:cTn id="17" dur="500" fill="hold"/>
                                        <p:tgtEl>
                                          <p:spTgt spid="35"/>
                                        </p:tgtEl>
                                        <p:attrNameLst>
                                          <p:attrName>ppt_x</p:attrName>
                                        </p:attrNameLst>
                                      </p:cBhvr>
                                      <p:tavLst>
                                        <p:tav tm="0">
                                          <p:val>
                                            <p:strVal val="0-#ppt_w/2"/>
                                          </p:val>
                                        </p:tav>
                                        <p:tav tm="100000">
                                          <p:val>
                                            <p:strVal val="#ppt_x"/>
                                          </p:val>
                                        </p:tav>
                                      </p:tavLst>
                                    </p:anim>
                                    <p:anim calcmode="lin" valueType="num">
                                      <p:cBhvr additive="base">
                                        <p:cTn id="18" dur="500" fill="hold"/>
                                        <p:tgtEl>
                                          <p:spTgt spid="35"/>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blinds(horizontal)">
                                      <p:cBhvr>
                                        <p:cTn id="23" dur="500"/>
                                        <p:tgtEl>
                                          <p:spTgt spid="2"/>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1000"/>
                                        <p:tgtEl>
                                          <p:spTgt spid="3"/>
                                        </p:tgtEl>
                                      </p:cBhvr>
                                    </p:animEffect>
                                    <p:anim calcmode="lin" valueType="num">
                                      <p:cBhvr>
                                        <p:cTn id="29" dur="1000" fill="hold"/>
                                        <p:tgtEl>
                                          <p:spTgt spid="3"/>
                                        </p:tgtEl>
                                        <p:attrNameLst>
                                          <p:attrName>ppt_x</p:attrName>
                                        </p:attrNameLst>
                                      </p:cBhvr>
                                      <p:tavLst>
                                        <p:tav tm="0">
                                          <p:val>
                                            <p:strVal val="#ppt_x"/>
                                          </p:val>
                                        </p:tav>
                                        <p:tav tm="100000">
                                          <p:val>
                                            <p:strVal val="#ppt_x"/>
                                          </p:val>
                                        </p:tav>
                                      </p:tavLst>
                                    </p:anim>
                                    <p:anim calcmode="lin" valueType="num">
                                      <p:cBhvr>
                                        <p:cTn id="30" dur="1000" fill="hold"/>
                                        <p:tgtEl>
                                          <p:spTgt spid="3"/>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1000"/>
                                        <p:tgtEl>
                                          <p:spTgt spid="8"/>
                                        </p:tgtEl>
                                      </p:cBhvr>
                                    </p:animEffect>
                                    <p:anim calcmode="lin" valueType="num">
                                      <p:cBhvr>
                                        <p:cTn id="34" dur="1000" fill="hold"/>
                                        <p:tgtEl>
                                          <p:spTgt spid="8"/>
                                        </p:tgtEl>
                                        <p:attrNameLst>
                                          <p:attrName>ppt_x</p:attrName>
                                        </p:attrNameLst>
                                      </p:cBhvr>
                                      <p:tavLst>
                                        <p:tav tm="0">
                                          <p:val>
                                            <p:strVal val="#ppt_x"/>
                                          </p:val>
                                        </p:tav>
                                        <p:tav tm="100000">
                                          <p:val>
                                            <p:strVal val="#ppt_x"/>
                                          </p:val>
                                        </p:tav>
                                      </p:tavLst>
                                    </p:anim>
                                    <p:anim calcmode="lin" valueType="num">
                                      <p:cBhvr>
                                        <p:cTn id="35" dur="1000" fill="hold"/>
                                        <p:tgtEl>
                                          <p:spTgt spid="8"/>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fade">
                                      <p:cBhvr>
                                        <p:cTn id="38" dur="1000"/>
                                        <p:tgtEl>
                                          <p:spTgt spid="13"/>
                                        </p:tgtEl>
                                      </p:cBhvr>
                                    </p:animEffect>
                                    <p:anim calcmode="lin" valueType="num">
                                      <p:cBhvr>
                                        <p:cTn id="39" dur="1000" fill="hold"/>
                                        <p:tgtEl>
                                          <p:spTgt spid="13"/>
                                        </p:tgtEl>
                                        <p:attrNameLst>
                                          <p:attrName>ppt_x</p:attrName>
                                        </p:attrNameLst>
                                      </p:cBhvr>
                                      <p:tavLst>
                                        <p:tav tm="0">
                                          <p:val>
                                            <p:strVal val="#ppt_x"/>
                                          </p:val>
                                        </p:tav>
                                        <p:tav tm="100000">
                                          <p:val>
                                            <p:strVal val="#ppt_x"/>
                                          </p:val>
                                        </p:tav>
                                      </p:tavLst>
                                    </p:anim>
                                    <p:anim calcmode="lin" valueType="num">
                                      <p:cBhvr>
                                        <p:cTn id="40" dur="1000" fill="hold"/>
                                        <p:tgtEl>
                                          <p:spTgt spid="13"/>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fade">
                                      <p:cBhvr>
                                        <p:cTn id="43" dur="1000"/>
                                        <p:tgtEl>
                                          <p:spTgt spid="18"/>
                                        </p:tgtEl>
                                      </p:cBhvr>
                                    </p:animEffect>
                                    <p:anim calcmode="lin" valueType="num">
                                      <p:cBhvr>
                                        <p:cTn id="44" dur="1000" fill="hold"/>
                                        <p:tgtEl>
                                          <p:spTgt spid="18"/>
                                        </p:tgtEl>
                                        <p:attrNameLst>
                                          <p:attrName>ppt_x</p:attrName>
                                        </p:attrNameLst>
                                      </p:cBhvr>
                                      <p:tavLst>
                                        <p:tav tm="0">
                                          <p:val>
                                            <p:strVal val="#ppt_x"/>
                                          </p:val>
                                        </p:tav>
                                        <p:tav tm="100000">
                                          <p:val>
                                            <p:strVal val="#ppt_x"/>
                                          </p:val>
                                        </p:tav>
                                      </p:tavLst>
                                    </p:anim>
                                    <p:anim calcmode="lin" valueType="num">
                                      <p:cBhvr>
                                        <p:cTn id="45"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6" restart="whenNotActive" fill="hold" evtFilter="cancelBubble" nodeType="interactiveSeq">
                <p:stCondLst>
                  <p:cond evt="onClick" delay="0">
                    <p:tgtEl>
                      <p:spTgt spid="13"/>
                    </p:tgtEl>
                  </p:cond>
                </p:stCondLst>
                <p:endSync evt="end" delay="0">
                  <p:rtn val="all"/>
                </p:endSync>
                <p:childTnLst>
                  <p:par>
                    <p:cTn id="47" fill="hold">
                      <p:stCondLst>
                        <p:cond delay="0"/>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18" name="Am-thanh-tra-loi-sai-www_nhacchuongvui_com.wav"/>
                                        </p:tgtEl>
                                      </p:cMediaNode>
                                    </p:audio>
                                  </p:subTnLst>
                                </p:cTn>
                              </p:par>
                            </p:childTnLst>
                          </p:cTn>
                        </p:par>
                        <p:par>
                          <p:cTn id="51" fill="hold">
                            <p:stCondLst>
                              <p:cond delay="0"/>
                            </p:stCondLst>
                            <p:childTnLst>
                              <p:par>
                                <p:cTn id="52" presetID="10" presetClass="exit" presetSubtype="0" fill="hold" nodeType="afterEffect">
                                  <p:stCondLst>
                                    <p:cond delay="500"/>
                                  </p:stCondLst>
                                  <p:childTnLst>
                                    <p:animEffect transition="out" filter="fade">
                                      <p:cBhvr>
                                        <p:cTn id="53" dur="500"/>
                                        <p:tgtEl>
                                          <p:spTgt spid="23"/>
                                        </p:tgtEl>
                                      </p:cBhvr>
                                    </p:animEffect>
                                    <p:set>
                                      <p:cBhvr>
                                        <p:cTn id="54" dur="1" fill="hold">
                                          <p:stCondLst>
                                            <p:cond delay="4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55" restart="whenNotActive" fill="hold" evtFilter="cancelBubble" nodeType="interactiveSeq">
                <p:stCondLst>
                  <p:cond evt="onClick" delay="0">
                    <p:tgtEl>
                      <p:spTgt spid="3"/>
                    </p:tgtEl>
                  </p:cond>
                </p:stCondLst>
                <p:endSync evt="end" delay="0">
                  <p:rtn val="all"/>
                </p:endSync>
                <p:childTnLst>
                  <p:par>
                    <p:cTn id="56" fill="hold">
                      <p:stCondLst>
                        <p:cond delay="0"/>
                      </p:stCondLst>
                      <p:childTnLst>
                        <p:par>
                          <p:cTn id="57" fill="hold">
                            <p:stCondLst>
                              <p:cond delay="0"/>
                            </p:stCondLst>
                            <p:childTnLst>
                              <p:par>
                                <p:cTn id="58" presetID="1" presetClass="entr" presetSubtype="0" fill="hold" nodeType="clickEffect">
                                  <p:stCondLst>
                                    <p:cond delay="0"/>
                                  </p:stCondLst>
                                  <p:childTnLst>
                                    <p:set>
                                      <p:cBhvr>
                                        <p:cTn id="59"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18" name="Am-thanh-tra-loi-sai-www_nhacchuongvui_com.wav"/>
                                        </p:tgtEl>
                                      </p:cMediaNode>
                                    </p:audio>
                                  </p:subTnLst>
                                </p:cTn>
                              </p:par>
                            </p:childTnLst>
                          </p:cTn>
                        </p:par>
                        <p:par>
                          <p:cTn id="60" fill="hold">
                            <p:stCondLst>
                              <p:cond delay="0"/>
                            </p:stCondLst>
                            <p:childTnLst>
                              <p:par>
                                <p:cTn id="61" presetID="10" presetClass="exit" presetSubtype="0" fill="hold" nodeType="afterEffect">
                                  <p:stCondLst>
                                    <p:cond delay="500"/>
                                  </p:stCondLst>
                                  <p:childTnLst>
                                    <p:animEffect transition="out" filter="fade">
                                      <p:cBhvr>
                                        <p:cTn id="62" dur="500"/>
                                        <p:tgtEl>
                                          <p:spTgt spid="24"/>
                                        </p:tgtEl>
                                      </p:cBhvr>
                                    </p:animEffect>
                                    <p:set>
                                      <p:cBhvr>
                                        <p:cTn id="63"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64" restart="whenNotActive" fill="hold" evtFilter="cancelBubble" nodeType="interactiveSeq">
                <p:stCondLst>
                  <p:cond evt="onClick" delay="0">
                    <p:tgtEl>
                      <p:spTgt spid="18"/>
                    </p:tgtEl>
                  </p:cond>
                </p:stCondLst>
                <p:endSync evt="end" delay="0">
                  <p:rtn val="all"/>
                </p:endSync>
                <p:childTnLst>
                  <p:par>
                    <p:cTn id="65" fill="hold">
                      <p:stCondLst>
                        <p:cond delay="0"/>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67"/>
                                            </p:cond>
                                          </p:stCondLst>
                                          <p:endCondLst>
                                            <p:cond evt="onStopAudio" delay="0">
                                              <p:tgtEl>
                                                <p:sldTgt/>
                                              </p:tgtEl>
                                            </p:cond>
                                          </p:endCondLst>
                                        </p:cTn>
                                        <p:tgtEl>
                                          <p:sndTgt r:embed="rId18" name="Am-thanh-tra-loi-sai-www_nhacchuongvui_com.wav"/>
                                        </p:tgtEl>
                                      </p:cMediaNode>
                                    </p:audio>
                                  </p:subTnLst>
                                </p:cTn>
                              </p:par>
                            </p:childTnLst>
                          </p:cTn>
                        </p:par>
                        <p:par>
                          <p:cTn id="69" fill="hold">
                            <p:stCondLst>
                              <p:cond delay="0"/>
                            </p:stCondLst>
                            <p:childTnLst>
                              <p:par>
                                <p:cTn id="70" presetID="10" presetClass="exit" presetSubtype="0" fill="hold" nodeType="afterEffect">
                                  <p:stCondLst>
                                    <p:cond delay="500"/>
                                  </p:stCondLst>
                                  <p:childTnLst>
                                    <p:animEffect transition="out" filter="fade">
                                      <p:cBhvr>
                                        <p:cTn id="71" dur="500"/>
                                        <p:tgtEl>
                                          <p:spTgt spid="25"/>
                                        </p:tgtEl>
                                      </p:cBhvr>
                                    </p:animEffect>
                                    <p:set>
                                      <p:cBhvr>
                                        <p:cTn id="72"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73" restart="whenNotActive" fill="hold" evtFilter="cancelBubble" nodeType="interactiveSeq">
                <p:stCondLst>
                  <p:cond evt="onClick" delay="0">
                    <p:tgtEl>
                      <p:spTgt spid="8"/>
                    </p:tgtEl>
                  </p:cond>
                </p:stCondLst>
                <p:endSync evt="end" delay="0">
                  <p:rtn val="all"/>
                </p:endSync>
                <p:childTnLst>
                  <p:par>
                    <p:cTn id="74" fill="hold">
                      <p:stCondLst>
                        <p:cond delay="0"/>
                      </p:stCondLst>
                      <p:childTnLst>
                        <p:par>
                          <p:cTn id="75" fill="hold">
                            <p:stCondLst>
                              <p:cond delay="0"/>
                            </p:stCondLst>
                            <p:childTnLst>
                              <p:par>
                                <p:cTn id="76" presetID="16" presetClass="exit" presetSubtype="21" fill="hold" nodeType="clickEffect">
                                  <p:stCondLst>
                                    <p:cond delay="0"/>
                                  </p:stCondLst>
                                  <p:childTnLst>
                                    <p:animEffect transition="out" filter="barn(inVertical)">
                                      <p:cBhvr>
                                        <p:cTn id="77" dur="500"/>
                                        <p:tgtEl>
                                          <p:spTgt spid="18"/>
                                        </p:tgtEl>
                                      </p:cBhvr>
                                    </p:animEffect>
                                    <p:set>
                                      <p:cBhvr>
                                        <p:cTn id="78" dur="1" fill="hold">
                                          <p:stCondLst>
                                            <p:cond delay="499"/>
                                          </p:stCondLst>
                                        </p:cTn>
                                        <p:tgtEl>
                                          <p:spTgt spid="18"/>
                                        </p:tgtEl>
                                        <p:attrNameLst>
                                          <p:attrName>style.visibility</p:attrName>
                                        </p:attrNameLst>
                                      </p:cBhvr>
                                      <p:to>
                                        <p:strVal val="hidden"/>
                                      </p:to>
                                    </p:set>
                                  </p:childTnLst>
                                </p:cTn>
                              </p:par>
                              <p:par>
                                <p:cTn id="79" presetID="16" presetClass="exit" presetSubtype="21" fill="hold" nodeType="withEffect">
                                  <p:stCondLst>
                                    <p:cond delay="0"/>
                                  </p:stCondLst>
                                  <p:childTnLst>
                                    <p:animEffect transition="out" filter="barn(inVertical)">
                                      <p:cBhvr>
                                        <p:cTn id="80" dur="500"/>
                                        <p:tgtEl>
                                          <p:spTgt spid="13"/>
                                        </p:tgtEl>
                                      </p:cBhvr>
                                    </p:animEffect>
                                    <p:set>
                                      <p:cBhvr>
                                        <p:cTn id="81" dur="1" fill="hold">
                                          <p:stCondLst>
                                            <p:cond delay="499"/>
                                          </p:stCondLst>
                                        </p:cTn>
                                        <p:tgtEl>
                                          <p:spTgt spid="13"/>
                                        </p:tgtEl>
                                        <p:attrNameLst>
                                          <p:attrName>style.visibility</p:attrName>
                                        </p:attrNameLst>
                                      </p:cBhvr>
                                      <p:to>
                                        <p:strVal val="hidden"/>
                                      </p:to>
                                    </p:set>
                                  </p:childTnLst>
                                </p:cTn>
                              </p:par>
                              <p:par>
                                <p:cTn id="82" presetID="16" presetClass="exit" presetSubtype="21" fill="hold" nodeType="withEffect">
                                  <p:stCondLst>
                                    <p:cond delay="0"/>
                                  </p:stCondLst>
                                  <p:childTnLst>
                                    <p:animEffect transition="out" filter="barn(inVertical)">
                                      <p:cBhvr>
                                        <p:cTn id="83" dur="500"/>
                                        <p:tgtEl>
                                          <p:spTgt spid="3"/>
                                        </p:tgtEl>
                                      </p:cBhvr>
                                    </p:animEffect>
                                    <p:set>
                                      <p:cBhvr>
                                        <p:cTn id="84" dur="1" fill="hold">
                                          <p:stCondLst>
                                            <p:cond delay="499"/>
                                          </p:stCondLst>
                                        </p:cTn>
                                        <p:tgtEl>
                                          <p:spTgt spid="3"/>
                                        </p:tgtEl>
                                        <p:attrNameLst>
                                          <p:attrName>style.visibility</p:attrName>
                                        </p:attrNameLst>
                                      </p:cBhvr>
                                      <p:to>
                                        <p:strVal val="hidden"/>
                                      </p:to>
                                    </p:set>
                                  </p:childTnLst>
                                </p:cTn>
                              </p:par>
                              <p:par>
                                <p:cTn id="85" presetID="1" presetClass="entr" presetSubtype="0" fill="hold" nodeType="withEffect">
                                  <p:stCondLst>
                                    <p:cond delay="0"/>
                                  </p:stCondLst>
                                  <p:childTnLst>
                                    <p:set>
                                      <p:cBhvr>
                                        <p:cTn id="86"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85"/>
                                            </p:cond>
                                          </p:stCondLst>
                                          <p:endCondLst>
                                            <p:cond evt="onStopAudio" delay="0">
                                              <p:tgtEl>
                                                <p:sldTgt/>
                                              </p:tgtEl>
                                            </p:cond>
                                          </p:endCondLst>
                                        </p:cTn>
                                        <p:tgtEl>
                                          <p:sndTgt r:embed="rId19" name="Am-thanh-tra-loi-dung-www_nhacchuongvui_com.wav"/>
                                        </p:tgtEl>
                                      </p:cMediaNode>
                                    </p:audio>
                                  </p:subTnLst>
                                </p:cTn>
                              </p:par>
                              <p:par>
                                <p:cTn id="87" presetID="10" presetClass="exit" presetSubtype="0" fill="hold" nodeType="withEffect">
                                  <p:stCondLst>
                                    <p:cond delay="500"/>
                                  </p:stCondLst>
                                  <p:childTnLst>
                                    <p:animEffect transition="out" filter="fade">
                                      <p:cBhvr>
                                        <p:cTn id="88" dur="500"/>
                                        <p:tgtEl>
                                          <p:spTgt spid="26"/>
                                        </p:tgtEl>
                                      </p:cBhvr>
                                    </p:animEffect>
                                    <p:set>
                                      <p:cBhvr>
                                        <p:cTn id="89"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txBox="1">
            <a:spLocks noChangeArrowheads="1"/>
          </p:cNvSpPr>
          <p:nvPr/>
        </p:nvSpPr>
        <p:spPr bwMode="auto">
          <a:xfrm>
            <a:off x="1173480" y="436245"/>
            <a:ext cx="1039900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3600" b="1">
                <a:latin typeface="Times New Roman" panose="02020603050405020304" pitchFamily="18" charset="0"/>
              </a:rPr>
              <a:t>Nội dung của bài: Chuyện một khu vườn nhỏ  là gì?</a:t>
            </a:r>
            <a:endParaRPr lang="en-US" altLang="en-US" sz="3600" b="1">
              <a:solidFill>
                <a:srgbClr val="FF0000"/>
              </a:solidFill>
              <a:latin typeface="Times New Roman" panose="02020603050405020304" pitchFamily="18" charset="0"/>
            </a:endParaRPr>
          </a:p>
        </p:txBody>
      </p:sp>
      <p:pic>
        <p:nvPicPr>
          <p:cNvPr id="27" name="Picture 26"/>
          <p:cNvPicPr>
            <a:picLocks noChangeAspect="1"/>
          </p:cNvPicPr>
          <p:nvPr/>
        </p:nvPicPr>
        <p:blipFill rotWithShape="1">
          <a:blip r:embed="rId20">
            <a:extLst>
              <a:ext uri="{BEBA8EAE-BF5A-486C-A8C5-ECC9F3942E4B}">
                <a14:imgProps xmlns:a14="http://schemas.microsoft.com/office/drawing/2010/main">
                  <a14:imgLayer r:embed="rId21">
                    <a14:imgEffect>
                      <a14:backgroundRemoval t="64630" b="100000" l="313" r="47448"/>
                    </a14:imgEffect>
                  </a14:imgLayer>
                </a14:imgProps>
              </a:ext>
              <a:ext uri="{28A0092B-C50C-407E-A947-70E740481C1C}">
                <a14:useLocalDpi xmlns:a14="http://schemas.microsoft.com/office/drawing/2010/main" val="0"/>
              </a:ext>
            </a:extLst>
          </a:blip>
          <a:srcRect t="67049" r="57576"/>
          <a:stretch/>
        </p:blipFill>
        <p:spPr>
          <a:xfrm>
            <a:off x="-124790" y="4995259"/>
            <a:ext cx="4267200" cy="1864329"/>
          </a:xfrm>
          <a:prstGeom prst="rect">
            <a:avLst/>
          </a:prstGeom>
        </p:spPr>
      </p:pic>
      <p:pic>
        <p:nvPicPr>
          <p:cNvPr id="29" name="Picture 28"/>
          <p:cNvPicPr>
            <a:picLocks noChangeAspect="1"/>
          </p:cNvPicPr>
          <p:nvPr/>
        </p:nvPicPr>
        <p:blipFill rotWithShape="1">
          <a:blip r:embed="rId20">
            <a:extLst>
              <a:ext uri="{BEBA8EAE-BF5A-486C-A8C5-ECC9F3942E4B}">
                <a14:imgProps xmlns:a14="http://schemas.microsoft.com/office/drawing/2010/main">
                  <a14:imgLayer r:embed="rId21">
                    <a14:imgEffect>
                      <a14:backgroundRemoval t="64630" b="100000" l="313" r="47448"/>
                    </a14:imgEffect>
                  </a14:imgLayer>
                </a14:imgProps>
              </a:ext>
              <a:ext uri="{28A0092B-C50C-407E-A947-70E740481C1C}">
                <a14:useLocalDpi xmlns:a14="http://schemas.microsoft.com/office/drawing/2010/main" val="0"/>
              </a:ext>
            </a:extLst>
          </a:blip>
          <a:srcRect t="67049" r="57576"/>
          <a:stretch/>
        </p:blipFill>
        <p:spPr>
          <a:xfrm>
            <a:off x="3767063" y="5031897"/>
            <a:ext cx="4267200" cy="1864329"/>
          </a:xfrm>
          <a:prstGeom prst="rect">
            <a:avLst/>
          </a:prstGeom>
        </p:spPr>
      </p:pic>
      <p:pic>
        <p:nvPicPr>
          <p:cNvPr id="30" name="Picture 29"/>
          <p:cNvPicPr>
            <a:picLocks noChangeAspect="1"/>
          </p:cNvPicPr>
          <p:nvPr/>
        </p:nvPicPr>
        <p:blipFill rotWithShape="1">
          <a:blip r:embed="rId20">
            <a:extLst>
              <a:ext uri="{BEBA8EAE-BF5A-486C-A8C5-ECC9F3942E4B}">
                <a14:imgProps xmlns:a14="http://schemas.microsoft.com/office/drawing/2010/main">
                  <a14:imgLayer r:embed="rId21">
                    <a14:imgEffect>
                      <a14:backgroundRemoval t="64630" b="100000" l="313" r="47448"/>
                    </a14:imgEffect>
                  </a14:imgLayer>
                </a14:imgProps>
              </a:ext>
              <a:ext uri="{28A0092B-C50C-407E-A947-70E740481C1C}">
                <a14:useLocalDpi xmlns:a14="http://schemas.microsoft.com/office/drawing/2010/main" val="0"/>
              </a:ext>
            </a:extLst>
          </a:blip>
          <a:srcRect t="67049" r="57576"/>
          <a:stretch/>
        </p:blipFill>
        <p:spPr>
          <a:xfrm>
            <a:off x="7549718" y="4995259"/>
            <a:ext cx="4942815" cy="1864329"/>
          </a:xfrm>
          <a:prstGeom prst="rect">
            <a:avLst/>
          </a:prstGeom>
        </p:spPr>
      </p:pic>
      <p:grpSp>
        <p:nvGrpSpPr>
          <p:cNvPr id="31" name="组合 1">
            <a:extLst>
              <a:ext uri="{FF2B5EF4-FFF2-40B4-BE49-F238E27FC236}">
                <a16:creationId xmlns:a16="http://schemas.microsoft.com/office/drawing/2014/main" id="{5F82C03B-04E9-438F-ACA6-7D48352B519D}"/>
              </a:ext>
            </a:extLst>
          </p:cNvPr>
          <p:cNvGrpSpPr/>
          <p:nvPr/>
        </p:nvGrpSpPr>
        <p:grpSpPr>
          <a:xfrm>
            <a:off x="427483" y="1381172"/>
            <a:ext cx="5428561" cy="1012046"/>
            <a:chOff x="3454400" y="1811338"/>
            <a:chExt cx="5937454" cy="1012046"/>
          </a:xfrm>
          <a:solidFill>
            <a:srgbClr val="993300"/>
          </a:solidFill>
        </p:grpSpPr>
        <p:sp>
          <p:nvSpPr>
            <p:cNvPr id="32" name="MH_Other_5">
              <a:extLst>
                <a:ext uri="{FF2B5EF4-FFF2-40B4-BE49-F238E27FC236}">
                  <a16:creationId xmlns:a16="http://schemas.microsoft.com/office/drawing/2014/main" id="{B5C3BA40-F3CD-4242-9151-69EC58562F84}"/>
                </a:ext>
              </a:extLst>
            </p:cNvPr>
            <p:cNvSpPr/>
            <p:nvPr>
              <p:custDataLst>
                <p:tags r:id="rId13"/>
              </p:custDataLst>
            </p:nvPr>
          </p:nvSpPr>
          <p:spPr>
            <a:xfrm flipV="1">
              <a:off x="4192589" y="1949451"/>
              <a:ext cx="282575" cy="28257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40000" lnSpcReduction="20000"/>
            </a:bodyPr>
            <a:lstStyle/>
            <a:p>
              <a:pPr algn="ctr">
                <a:defRPr/>
              </a:pPr>
              <a:endParaRPr lang="zh-CN" altLang="en-US">
                <a:solidFill>
                  <a:schemeClr val="bg1"/>
                </a:solidFill>
                <a:ea typeface="黑体" panose="02010609060101010101" pitchFamily="49" charset="-122"/>
              </a:endParaRPr>
            </a:p>
          </p:txBody>
        </p:sp>
        <p:sp>
          <p:nvSpPr>
            <p:cNvPr id="33" name="MH_Other_6">
              <a:extLst>
                <a:ext uri="{FF2B5EF4-FFF2-40B4-BE49-F238E27FC236}">
                  <a16:creationId xmlns:a16="http://schemas.microsoft.com/office/drawing/2014/main" id="{10D757D2-9347-4299-A96A-D33E3C0083DC}"/>
                </a:ext>
              </a:extLst>
            </p:cNvPr>
            <p:cNvSpPr/>
            <p:nvPr>
              <p:custDataLst>
                <p:tags r:id="rId14"/>
              </p:custDataLst>
            </p:nvPr>
          </p:nvSpPr>
          <p:spPr>
            <a:xfrm flipV="1">
              <a:off x="4414838" y="1811338"/>
              <a:ext cx="171450" cy="17145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25000" lnSpcReduction="20000"/>
            </a:bodyPr>
            <a:lstStyle/>
            <a:p>
              <a:pPr algn="ctr">
                <a:defRPr/>
              </a:pPr>
              <a:endParaRPr lang="zh-CN" altLang="en-US">
                <a:solidFill>
                  <a:schemeClr val="bg1"/>
                </a:solidFill>
                <a:ea typeface="黑体" panose="02010609060101010101" pitchFamily="49" charset="-122"/>
              </a:endParaRPr>
            </a:p>
          </p:txBody>
        </p:sp>
        <p:sp>
          <p:nvSpPr>
            <p:cNvPr id="34" name="MH_Other_7">
              <a:extLst>
                <a:ext uri="{FF2B5EF4-FFF2-40B4-BE49-F238E27FC236}">
                  <a16:creationId xmlns:a16="http://schemas.microsoft.com/office/drawing/2014/main" id="{F74D68CC-78EE-4B39-BA62-FD804854C4C4}"/>
                </a:ext>
              </a:extLst>
            </p:cNvPr>
            <p:cNvSpPr/>
            <p:nvPr>
              <p:custDataLst>
                <p:tags r:id="rId15"/>
              </p:custDataLst>
            </p:nvPr>
          </p:nvSpPr>
          <p:spPr bwMode="auto">
            <a:xfrm>
              <a:off x="3454400" y="1924049"/>
              <a:ext cx="1064149" cy="89933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defRPr/>
              </a:pPr>
              <a:r>
                <a:rPr lang="en-US" altLang="zh-CN" sz="4000">
                  <a:solidFill>
                    <a:schemeClr val="bg1"/>
                  </a:solidFill>
                  <a:ea typeface="黑体" panose="02010609060101010101" pitchFamily="49" charset="-122"/>
                </a:rPr>
                <a:t>A</a:t>
              </a:r>
              <a:endParaRPr lang="zh-CN" altLang="en-US" sz="4000">
                <a:solidFill>
                  <a:schemeClr val="bg1"/>
                </a:solidFill>
                <a:ea typeface="黑体" panose="02010609060101010101" pitchFamily="49" charset="-122"/>
              </a:endParaRPr>
            </a:p>
          </p:txBody>
        </p:sp>
        <p:sp>
          <p:nvSpPr>
            <p:cNvPr id="35" name="MH_SubTitle_1">
              <a:extLst>
                <a:ext uri="{FF2B5EF4-FFF2-40B4-BE49-F238E27FC236}">
                  <a16:creationId xmlns:a16="http://schemas.microsoft.com/office/drawing/2014/main" id="{867C8C8D-AD90-4F67-AC83-8730364BBE64}"/>
                </a:ext>
              </a:extLst>
            </p:cNvPr>
            <p:cNvSpPr txBox="1"/>
            <p:nvPr>
              <p:custDataLst>
                <p:tags r:id="rId16"/>
              </p:custDataLst>
            </p:nvPr>
          </p:nvSpPr>
          <p:spPr bwMode="auto">
            <a:xfrm>
              <a:off x="4612311" y="1924050"/>
              <a:ext cx="4779543" cy="833438"/>
            </a:xfrm>
            <a:prstGeom prst="rect">
              <a:avLst/>
            </a:prstGeom>
            <a:noFill/>
          </p:spPr>
          <p:txBody>
            <a:bodyPr anchor="ctr">
              <a:noAutofit/>
            </a:bodyPr>
            <a:lstStyle/>
            <a:p>
              <a:pPr>
                <a:lnSpc>
                  <a:spcPct val="120000"/>
                </a:lnSpc>
                <a:defRPr/>
              </a:pPr>
              <a:r>
                <a:rPr lang="en-US" altLang="zh-CN" sz="2800" b="1" kern="0">
                  <a:solidFill>
                    <a:srgbClr val="993300"/>
                  </a:solidFill>
                  <a:latin typeface="Times New Roman" panose="02020603050405020304" pitchFamily="18" charset="0"/>
                  <a:cs typeface="Times New Roman" panose="02020603050405020304" pitchFamily="18" charset="0"/>
                </a:rPr>
                <a:t>Ông rất yêu bé Thu.</a:t>
              </a:r>
              <a:endParaRPr lang="zh-CN" altLang="en-US" sz="2800" b="1" kern="0" dirty="0">
                <a:solidFill>
                  <a:srgbClr val="993300"/>
                </a:solidFill>
                <a:latin typeface="Times New Roman" panose="02020603050405020304" pitchFamily="18" charset="0"/>
                <a:cs typeface="Times New Roman" panose="02020603050405020304" pitchFamily="18" charset="0"/>
              </a:endParaRPr>
            </a:p>
          </p:txBody>
        </p:sp>
      </p:grpSp>
      <p:grpSp>
        <p:nvGrpSpPr>
          <p:cNvPr id="36" name="组合 3">
            <a:extLst>
              <a:ext uri="{FF2B5EF4-FFF2-40B4-BE49-F238E27FC236}">
                <a16:creationId xmlns:a16="http://schemas.microsoft.com/office/drawing/2014/main" id="{22488924-2A36-42B5-B119-946B519500E1}"/>
              </a:ext>
            </a:extLst>
          </p:cNvPr>
          <p:cNvGrpSpPr/>
          <p:nvPr/>
        </p:nvGrpSpPr>
        <p:grpSpPr>
          <a:xfrm>
            <a:off x="6823057" y="1206809"/>
            <a:ext cx="4881196" cy="1057275"/>
            <a:chOff x="3454400" y="3233738"/>
            <a:chExt cx="4881196" cy="1057275"/>
          </a:xfrm>
          <a:solidFill>
            <a:srgbClr val="9900CC"/>
          </a:solidFill>
        </p:grpSpPr>
        <p:sp>
          <p:nvSpPr>
            <p:cNvPr id="37" name="MH_Other_1">
              <a:extLst>
                <a:ext uri="{FF2B5EF4-FFF2-40B4-BE49-F238E27FC236}">
                  <a16:creationId xmlns:a16="http://schemas.microsoft.com/office/drawing/2014/main" id="{19798912-24EA-4F3C-89DA-EEBDF8D59AD5}"/>
                </a:ext>
              </a:extLst>
            </p:cNvPr>
            <p:cNvSpPr/>
            <p:nvPr>
              <p:custDataLst>
                <p:tags r:id="rId9"/>
              </p:custDataLst>
            </p:nvPr>
          </p:nvSpPr>
          <p:spPr>
            <a:xfrm flipV="1">
              <a:off x="4192589" y="3370264"/>
              <a:ext cx="282575" cy="28257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40000" lnSpcReduction="20000"/>
            </a:bodyPr>
            <a:lstStyle/>
            <a:p>
              <a:pPr algn="ctr">
                <a:defRPr/>
              </a:pPr>
              <a:endParaRPr lang="zh-CN" altLang="en-US">
                <a:ea typeface="黑体" panose="02010609060101010101" pitchFamily="49" charset="-122"/>
              </a:endParaRPr>
            </a:p>
          </p:txBody>
        </p:sp>
        <p:sp>
          <p:nvSpPr>
            <p:cNvPr id="38" name="MH_Other_2">
              <a:extLst>
                <a:ext uri="{FF2B5EF4-FFF2-40B4-BE49-F238E27FC236}">
                  <a16:creationId xmlns:a16="http://schemas.microsoft.com/office/drawing/2014/main" id="{3E67E513-4C12-43EB-A5E4-D825156EA835}"/>
                </a:ext>
              </a:extLst>
            </p:cNvPr>
            <p:cNvSpPr/>
            <p:nvPr>
              <p:custDataLst>
                <p:tags r:id="rId10"/>
              </p:custDataLst>
            </p:nvPr>
          </p:nvSpPr>
          <p:spPr>
            <a:xfrm flipV="1">
              <a:off x="4414838" y="3233738"/>
              <a:ext cx="171450" cy="17145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25000" lnSpcReduction="20000"/>
            </a:bodyPr>
            <a:lstStyle/>
            <a:p>
              <a:pPr algn="ctr">
                <a:defRPr/>
              </a:pPr>
              <a:endParaRPr lang="zh-CN" altLang="en-US">
                <a:ea typeface="黑体" panose="02010609060101010101" pitchFamily="49" charset="-122"/>
              </a:endParaRPr>
            </a:p>
          </p:txBody>
        </p:sp>
        <p:sp>
          <p:nvSpPr>
            <p:cNvPr id="39" name="MH_Other_8">
              <a:extLst>
                <a:ext uri="{FF2B5EF4-FFF2-40B4-BE49-F238E27FC236}">
                  <a16:creationId xmlns:a16="http://schemas.microsoft.com/office/drawing/2014/main" id="{94F1EAEE-1F9E-4766-9DF7-7EBA195D97CB}"/>
                </a:ext>
              </a:extLst>
            </p:cNvPr>
            <p:cNvSpPr/>
            <p:nvPr>
              <p:custDataLst>
                <p:tags r:id="rId11"/>
              </p:custDataLst>
            </p:nvPr>
          </p:nvSpPr>
          <p:spPr>
            <a:xfrm>
              <a:off x="3454400" y="3355975"/>
              <a:ext cx="935038" cy="93503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defRPr/>
              </a:pPr>
              <a:r>
                <a:rPr lang="en-US" altLang="zh-CN" sz="2800">
                  <a:solidFill>
                    <a:srgbClr val="FFFFFF"/>
                  </a:solidFill>
                  <a:ea typeface="黑体" panose="02010609060101010101" pitchFamily="49" charset="-122"/>
                </a:rPr>
                <a:t>C</a:t>
              </a:r>
              <a:endParaRPr lang="zh-CN" altLang="en-US" sz="2800">
                <a:solidFill>
                  <a:srgbClr val="FFFFFF"/>
                </a:solidFill>
                <a:ea typeface="黑体" panose="02010609060101010101" pitchFamily="49" charset="-122"/>
              </a:endParaRPr>
            </a:p>
          </p:txBody>
        </p:sp>
        <p:sp>
          <p:nvSpPr>
            <p:cNvPr id="40" name="MH_SubTitle_2">
              <a:extLst>
                <a:ext uri="{FF2B5EF4-FFF2-40B4-BE49-F238E27FC236}">
                  <a16:creationId xmlns:a16="http://schemas.microsoft.com/office/drawing/2014/main" id="{CD9F8651-BF6B-42CF-B282-887C09BB6EB9}"/>
                </a:ext>
              </a:extLst>
            </p:cNvPr>
            <p:cNvSpPr txBox="1"/>
            <p:nvPr>
              <p:custDataLst>
                <p:tags r:id="rId12"/>
              </p:custDataLst>
            </p:nvPr>
          </p:nvSpPr>
          <p:spPr>
            <a:xfrm>
              <a:off x="4324263" y="3406775"/>
              <a:ext cx="4011333" cy="833438"/>
            </a:xfrm>
            <a:prstGeom prst="rect">
              <a:avLst/>
            </a:prstGeom>
            <a:noFill/>
          </p:spPr>
          <p:txBody>
            <a:bodyPr anchor="ctr">
              <a:noAutofit/>
            </a:bodyPr>
            <a:lstStyle/>
            <a:p>
              <a:pPr>
                <a:lnSpc>
                  <a:spcPct val="120000"/>
                </a:lnSpc>
                <a:defRPr/>
              </a:pPr>
              <a:r>
                <a:rPr lang="en-US" altLang="zh-CN" sz="2800" b="1" kern="0">
                  <a:solidFill>
                    <a:srgbClr val="7030A0"/>
                  </a:solidFill>
                  <a:latin typeface="Times New Roman" panose="02020603050405020304" pitchFamily="18" charset="0"/>
                  <a:cs typeface="Times New Roman" panose="02020603050405020304" pitchFamily="18" charset="0"/>
                </a:rPr>
                <a:t>  Tình cảm yêu quý thiên nhiên của hai ông cháu.</a:t>
              </a:r>
              <a:endParaRPr lang="zh-CN" altLang="en-US" sz="2800" b="1" kern="0" dirty="0">
                <a:solidFill>
                  <a:srgbClr val="7030A0"/>
                </a:solidFill>
                <a:latin typeface="Times New Roman" panose="02020603050405020304" pitchFamily="18" charset="0"/>
                <a:cs typeface="Times New Roman" panose="02020603050405020304" pitchFamily="18" charset="0"/>
              </a:endParaRPr>
            </a:p>
          </p:txBody>
        </p:sp>
      </p:grpSp>
      <p:grpSp>
        <p:nvGrpSpPr>
          <p:cNvPr id="41" name="组合 4">
            <a:extLst>
              <a:ext uri="{FF2B5EF4-FFF2-40B4-BE49-F238E27FC236}">
                <a16:creationId xmlns:a16="http://schemas.microsoft.com/office/drawing/2014/main" id="{BCDACEED-A045-47FC-8D89-48E7F8A80186}"/>
              </a:ext>
            </a:extLst>
          </p:cNvPr>
          <p:cNvGrpSpPr/>
          <p:nvPr/>
        </p:nvGrpSpPr>
        <p:grpSpPr>
          <a:xfrm>
            <a:off x="6928249" y="2980966"/>
            <a:ext cx="5086698" cy="1066801"/>
            <a:chOff x="3454400" y="4654550"/>
            <a:chExt cx="5086698" cy="1066801"/>
          </a:xfrm>
          <a:solidFill>
            <a:srgbClr val="006600"/>
          </a:solidFill>
        </p:grpSpPr>
        <p:sp>
          <p:nvSpPr>
            <p:cNvPr id="42" name="MH_Other_3">
              <a:extLst>
                <a:ext uri="{FF2B5EF4-FFF2-40B4-BE49-F238E27FC236}">
                  <a16:creationId xmlns:a16="http://schemas.microsoft.com/office/drawing/2014/main" id="{930064B7-721B-4679-8D08-43325C4BEF9F}"/>
                </a:ext>
              </a:extLst>
            </p:cNvPr>
            <p:cNvSpPr/>
            <p:nvPr>
              <p:custDataLst>
                <p:tags r:id="rId5"/>
              </p:custDataLst>
            </p:nvPr>
          </p:nvSpPr>
          <p:spPr>
            <a:xfrm flipV="1">
              <a:off x="4192589" y="4792664"/>
              <a:ext cx="282575" cy="28257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40000" lnSpcReduction="20000"/>
            </a:bodyPr>
            <a:lstStyle/>
            <a:p>
              <a:pPr algn="ctr">
                <a:defRPr/>
              </a:pPr>
              <a:endParaRPr lang="zh-CN" altLang="en-US">
                <a:ea typeface="黑体" panose="02010609060101010101" pitchFamily="49" charset="-122"/>
              </a:endParaRPr>
            </a:p>
          </p:txBody>
        </p:sp>
        <p:sp>
          <p:nvSpPr>
            <p:cNvPr id="43" name="MH_Other_4">
              <a:extLst>
                <a:ext uri="{FF2B5EF4-FFF2-40B4-BE49-F238E27FC236}">
                  <a16:creationId xmlns:a16="http://schemas.microsoft.com/office/drawing/2014/main" id="{AC804682-43CF-483A-94B0-CBE3EF2961B5}"/>
                </a:ext>
              </a:extLst>
            </p:cNvPr>
            <p:cNvSpPr/>
            <p:nvPr>
              <p:custDataLst>
                <p:tags r:id="rId6"/>
              </p:custDataLst>
            </p:nvPr>
          </p:nvSpPr>
          <p:spPr>
            <a:xfrm flipV="1">
              <a:off x="4414838" y="4654550"/>
              <a:ext cx="171450" cy="17145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25000" lnSpcReduction="20000"/>
            </a:bodyPr>
            <a:lstStyle/>
            <a:p>
              <a:pPr algn="ctr">
                <a:defRPr/>
              </a:pPr>
              <a:endParaRPr lang="zh-CN" altLang="en-US">
                <a:ea typeface="黑体" panose="02010609060101010101" pitchFamily="49" charset="-122"/>
              </a:endParaRPr>
            </a:p>
          </p:txBody>
        </p:sp>
        <p:sp>
          <p:nvSpPr>
            <p:cNvPr id="44" name="MH_Other_9">
              <a:extLst>
                <a:ext uri="{FF2B5EF4-FFF2-40B4-BE49-F238E27FC236}">
                  <a16:creationId xmlns:a16="http://schemas.microsoft.com/office/drawing/2014/main" id="{A679B3CF-201C-414B-9894-4A1960388085}"/>
                </a:ext>
              </a:extLst>
            </p:cNvPr>
            <p:cNvSpPr/>
            <p:nvPr>
              <p:custDataLst>
                <p:tags r:id="rId7"/>
              </p:custDataLst>
            </p:nvPr>
          </p:nvSpPr>
          <p:spPr>
            <a:xfrm>
              <a:off x="3454400" y="4786314"/>
              <a:ext cx="935038" cy="93503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defRPr/>
              </a:pPr>
              <a:r>
                <a:rPr lang="en-US" altLang="zh-CN" sz="2800">
                  <a:solidFill>
                    <a:srgbClr val="FFFFFF"/>
                  </a:solidFill>
                  <a:ea typeface="黑体" panose="02010609060101010101" pitchFamily="49" charset="-122"/>
                </a:rPr>
                <a:t>D</a:t>
              </a:r>
              <a:endParaRPr lang="zh-CN" altLang="en-US" sz="2800">
                <a:solidFill>
                  <a:srgbClr val="FFFFFF"/>
                </a:solidFill>
                <a:ea typeface="黑体" panose="02010609060101010101" pitchFamily="49" charset="-122"/>
              </a:endParaRPr>
            </a:p>
          </p:txBody>
        </p:sp>
        <p:sp>
          <p:nvSpPr>
            <p:cNvPr id="45" name="MH_SubTitle_3">
              <a:extLst>
                <a:ext uri="{FF2B5EF4-FFF2-40B4-BE49-F238E27FC236}">
                  <a16:creationId xmlns:a16="http://schemas.microsoft.com/office/drawing/2014/main" id="{A1217CBD-0641-4BB9-9F1B-1103E77172D5}"/>
                </a:ext>
              </a:extLst>
            </p:cNvPr>
            <p:cNvSpPr txBox="1"/>
            <p:nvPr>
              <p:custDataLst>
                <p:tags r:id="rId8"/>
              </p:custDataLst>
            </p:nvPr>
          </p:nvSpPr>
          <p:spPr>
            <a:xfrm>
              <a:off x="4586288" y="4887914"/>
              <a:ext cx="3954810" cy="833437"/>
            </a:xfrm>
            <a:prstGeom prst="rect">
              <a:avLst/>
            </a:prstGeom>
            <a:noFill/>
          </p:spPr>
          <p:txBody>
            <a:bodyPr anchor="ctr">
              <a:noAutofit/>
            </a:bodyPr>
            <a:lstStyle/>
            <a:p>
              <a:pPr>
                <a:lnSpc>
                  <a:spcPct val="120000"/>
                </a:lnSpc>
                <a:defRPr/>
              </a:pPr>
              <a:r>
                <a:rPr lang="en-US" altLang="zh-CN" sz="2800" b="1" kern="0">
                  <a:solidFill>
                    <a:srgbClr val="006600"/>
                  </a:solidFill>
                  <a:latin typeface="Times New Roman" panose="02020603050405020304" pitchFamily="18" charset="0"/>
                  <a:cs typeface="Times New Roman" panose="02020603050405020304" pitchFamily="18" charset="0"/>
                </a:rPr>
                <a:t>Ban công nhà Thu </a:t>
              </a:r>
            </a:p>
            <a:p>
              <a:pPr>
                <a:lnSpc>
                  <a:spcPct val="120000"/>
                </a:lnSpc>
                <a:defRPr/>
              </a:pPr>
              <a:r>
                <a:rPr lang="en-US" altLang="zh-CN" sz="2800" b="1" kern="0">
                  <a:solidFill>
                    <a:srgbClr val="006600"/>
                  </a:solidFill>
                  <a:latin typeface="Times New Roman" panose="02020603050405020304" pitchFamily="18" charset="0"/>
                  <a:cs typeface="Times New Roman" panose="02020603050405020304" pitchFamily="18" charset="0"/>
                </a:rPr>
                <a:t>rất đẹp.</a:t>
              </a:r>
              <a:endParaRPr lang="zh-CN" altLang="en-US" sz="2800" b="1" kern="0" dirty="0">
                <a:solidFill>
                  <a:srgbClr val="006600"/>
                </a:solidFill>
                <a:latin typeface="Times New Roman" panose="02020603050405020304" pitchFamily="18" charset="0"/>
                <a:cs typeface="Times New Roman" panose="02020603050405020304" pitchFamily="18" charset="0"/>
              </a:endParaRPr>
            </a:p>
          </p:txBody>
        </p:sp>
      </p:grpSp>
      <p:grpSp>
        <p:nvGrpSpPr>
          <p:cNvPr id="46" name="组合 3">
            <a:extLst>
              <a:ext uri="{FF2B5EF4-FFF2-40B4-BE49-F238E27FC236}">
                <a16:creationId xmlns:a16="http://schemas.microsoft.com/office/drawing/2014/main" id="{22488924-2A36-42B5-B119-946B519500E1}"/>
              </a:ext>
            </a:extLst>
          </p:cNvPr>
          <p:cNvGrpSpPr/>
          <p:nvPr/>
        </p:nvGrpSpPr>
        <p:grpSpPr>
          <a:xfrm>
            <a:off x="427483" y="3095266"/>
            <a:ext cx="5335686" cy="1057275"/>
            <a:chOff x="3454400" y="3233738"/>
            <a:chExt cx="5335686" cy="1057275"/>
          </a:xfrm>
          <a:solidFill>
            <a:srgbClr val="D5718E"/>
          </a:solidFill>
        </p:grpSpPr>
        <p:sp>
          <p:nvSpPr>
            <p:cNvPr id="47" name="MH_Other_1">
              <a:extLst>
                <a:ext uri="{FF2B5EF4-FFF2-40B4-BE49-F238E27FC236}">
                  <a16:creationId xmlns:a16="http://schemas.microsoft.com/office/drawing/2014/main" id="{19798912-24EA-4F3C-89DA-EEBDF8D59AD5}"/>
                </a:ext>
              </a:extLst>
            </p:cNvPr>
            <p:cNvSpPr/>
            <p:nvPr>
              <p:custDataLst>
                <p:tags r:id="rId1"/>
              </p:custDataLst>
            </p:nvPr>
          </p:nvSpPr>
          <p:spPr>
            <a:xfrm flipV="1">
              <a:off x="4192589" y="3370264"/>
              <a:ext cx="282575" cy="28257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40000" lnSpcReduction="20000"/>
            </a:bodyPr>
            <a:lstStyle/>
            <a:p>
              <a:pPr algn="ctr">
                <a:defRPr/>
              </a:pPr>
              <a:endParaRPr lang="zh-CN" altLang="en-US">
                <a:ea typeface="黑体" panose="02010609060101010101" pitchFamily="49" charset="-122"/>
              </a:endParaRPr>
            </a:p>
          </p:txBody>
        </p:sp>
        <p:sp>
          <p:nvSpPr>
            <p:cNvPr id="48" name="MH_Other_2">
              <a:extLst>
                <a:ext uri="{FF2B5EF4-FFF2-40B4-BE49-F238E27FC236}">
                  <a16:creationId xmlns:a16="http://schemas.microsoft.com/office/drawing/2014/main" id="{3E67E513-4C12-43EB-A5E4-D825156EA835}"/>
                </a:ext>
              </a:extLst>
            </p:cNvPr>
            <p:cNvSpPr/>
            <p:nvPr>
              <p:custDataLst>
                <p:tags r:id="rId2"/>
              </p:custDataLst>
            </p:nvPr>
          </p:nvSpPr>
          <p:spPr>
            <a:xfrm flipV="1">
              <a:off x="4414838" y="3233738"/>
              <a:ext cx="171450" cy="17145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25000" lnSpcReduction="20000"/>
            </a:bodyPr>
            <a:lstStyle/>
            <a:p>
              <a:pPr algn="ctr">
                <a:defRPr/>
              </a:pPr>
              <a:endParaRPr lang="zh-CN" altLang="en-US">
                <a:ea typeface="黑体" panose="02010609060101010101" pitchFamily="49" charset="-122"/>
              </a:endParaRPr>
            </a:p>
          </p:txBody>
        </p:sp>
        <p:sp>
          <p:nvSpPr>
            <p:cNvPr id="49" name="MH_Other_8">
              <a:extLst>
                <a:ext uri="{FF2B5EF4-FFF2-40B4-BE49-F238E27FC236}">
                  <a16:creationId xmlns:a16="http://schemas.microsoft.com/office/drawing/2014/main" id="{94F1EAEE-1F9E-4766-9DF7-7EBA195D97CB}"/>
                </a:ext>
              </a:extLst>
            </p:cNvPr>
            <p:cNvSpPr/>
            <p:nvPr>
              <p:custDataLst>
                <p:tags r:id="rId3"/>
              </p:custDataLst>
            </p:nvPr>
          </p:nvSpPr>
          <p:spPr>
            <a:xfrm>
              <a:off x="3454400" y="3355975"/>
              <a:ext cx="935038" cy="93503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defRPr/>
              </a:pPr>
              <a:r>
                <a:rPr lang="en-US" altLang="zh-CN" sz="4000">
                  <a:solidFill>
                    <a:srgbClr val="FFFFFF"/>
                  </a:solidFill>
                  <a:ea typeface="黑体" panose="02010609060101010101" pitchFamily="49" charset="-122"/>
                </a:rPr>
                <a:t>B</a:t>
              </a:r>
              <a:endParaRPr lang="zh-CN" altLang="en-US" sz="4000">
                <a:solidFill>
                  <a:srgbClr val="FFFFFF"/>
                </a:solidFill>
                <a:ea typeface="黑体" panose="02010609060101010101" pitchFamily="49" charset="-122"/>
              </a:endParaRPr>
            </a:p>
          </p:txBody>
        </p:sp>
        <p:sp>
          <p:nvSpPr>
            <p:cNvPr id="50" name="MH_SubTitle_2">
              <a:extLst>
                <a:ext uri="{FF2B5EF4-FFF2-40B4-BE49-F238E27FC236}">
                  <a16:creationId xmlns:a16="http://schemas.microsoft.com/office/drawing/2014/main" id="{CD9F8651-BF6B-42CF-B282-887C09BB6EB9}"/>
                </a:ext>
              </a:extLst>
            </p:cNvPr>
            <p:cNvSpPr txBox="1"/>
            <p:nvPr>
              <p:custDataLst>
                <p:tags r:id="rId4"/>
              </p:custDataLst>
            </p:nvPr>
          </p:nvSpPr>
          <p:spPr>
            <a:xfrm>
              <a:off x="4514945" y="3391509"/>
              <a:ext cx="4275141" cy="833438"/>
            </a:xfrm>
            <a:prstGeom prst="rect">
              <a:avLst/>
            </a:prstGeom>
            <a:noFill/>
          </p:spPr>
          <p:txBody>
            <a:bodyPr anchor="ctr">
              <a:noAutofit/>
            </a:bodyPr>
            <a:lstStyle/>
            <a:p>
              <a:pPr>
                <a:lnSpc>
                  <a:spcPct val="120000"/>
                </a:lnSpc>
                <a:defRPr/>
              </a:pPr>
              <a:r>
                <a:rPr lang="zh-CN" altLang="en-US" sz="3200" b="1" kern="0">
                  <a:solidFill>
                    <a:srgbClr val="C63E64"/>
                  </a:solidFill>
                  <a:latin typeface="Times New Roman" panose="02020603050405020304" pitchFamily="18" charset="0"/>
                  <a:cs typeface="Times New Roman" panose="02020603050405020304" pitchFamily="18" charset="0"/>
                </a:rPr>
                <a:t>    </a:t>
              </a:r>
              <a:r>
                <a:rPr lang="en-US" altLang="zh-CN" sz="3200" b="1" kern="0">
                  <a:solidFill>
                    <a:srgbClr val="C63E64"/>
                  </a:solidFill>
                  <a:latin typeface="Times New Roman" panose="02020603050405020304" pitchFamily="18" charset="0"/>
                  <a:cs typeface="Times New Roman" panose="02020603050405020304" pitchFamily="18" charset="0"/>
                </a:rPr>
                <a:t>Bé Thu rất yêu </a:t>
              </a:r>
            </a:p>
            <a:p>
              <a:pPr>
                <a:lnSpc>
                  <a:spcPct val="120000"/>
                </a:lnSpc>
                <a:defRPr/>
              </a:pPr>
              <a:r>
                <a:rPr lang="en-US" altLang="zh-CN" sz="3200" b="1" kern="0">
                  <a:solidFill>
                    <a:srgbClr val="C63E64"/>
                  </a:solidFill>
                  <a:latin typeface="Times New Roman" panose="02020603050405020304" pitchFamily="18" charset="0"/>
                  <a:cs typeface="Times New Roman" panose="02020603050405020304" pitchFamily="18" charset="0"/>
                </a:rPr>
                <a:t>chú chim.</a:t>
              </a:r>
              <a:endParaRPr lang="zh-CN" altLang="en-US" sz="3200" b="1" kern="0" dirty="0">
                <a:solidFill>
                  <a:srgbClr val="C63E64"/>
                </a:solidFill>
                <a:latin typeface="Times New Roman" panose="02020603050405020304" pitchFamily="18" charset="0"/>
                <a:cs typeface="Times New Roman" panose="02020603050405020304" pitchFamily="18" charset="0"/>
              </a:endParaRPr>
            </a:p>
          </p:txBody>
        </p:sp>
      </p:grpSp>
      <p:pic>
        <p:nvPicPr>
          <p:cNvPr id="51" name="Picture 6" descr="Káº¿t quáº£ hÃ¬nh áº£nh cho right wrong tick icon"/>
          <p:cNvPicPr>
            <a:picLocks noChangeAspect="1" noChangeArrowheads="1"/>
          </p:cNvPicPr>
          <p:nvPr/>
        </p:nvPicPr>
        <p:blipFill rotWithShape="1">
          <a:blip r:embed="rId22"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1099800" y="2848225"/>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6" descr="Káº¿t quáº£ hÃ¬nh áº£nh cho right wrong tick icon"/>
          <p:cNvPicPr>
            <a:picLocks noChangeAspect="1" noChangeArrowheads="1"/>
          </p:cNvPicPr>
          <p:nvPr/>
        </p:nvPicPr>
        <p:blipFill rotWithShape="1">
          <a:blip r:embed="rId22"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596270" y="1378259"/>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6" descr="Káº¿t quáº£ hÃ¬nh áº£nh cho right wrong tick icon"/>
          <p:cNvPicPr>
            <a:picLocks noChangeAspect="1" noChangeArrowheads="1"/>
          </p:cNvPicPr>
          <p:nvPr/>
        </p:nvPicPr>
        <p:blipFill rotWithShape="1">
          <a:blip r:embed="rId22"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520839" y="3119080"/>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54" name="CẤM BUÔN BÁN, CẤM REUP" descr="Káº¿t quáº£ hÃ¬nh áº£nh cho right wrong tick icon"/>
          <p:cNvPicPr>
            <a:picLocks noChangeAspect="1" noChangeArrowheads="1"/>
          </p:cNvPicPr>
          <p:nvPr/>
        </p:nvPicPr>
        <p:blipFill rotWithShape="1">
          <a:blip r:embed="rId23"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1190456" y="1197689"/>
            <a:ext cx="1141807" cy="1003503"/>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a:extLst>
              <a:ext uri="{FF2B5EF4-FFF2-40B4-BE49-F238E27FC236}">
                <a16:creationId xmlns:a16="http://schemas.microsoft.com/office/drawing/2014/main" id="{DB27D2E1-84AF-46DC-98ED-0BCB5DBD6321}"/>
              </a:ext>
            </a:extLst>
          </p:cNvPr>
          <p:cNvPicPr>
            <a:picLocks noChangeAspect="1"/>
          </p:cNvPicPr>
          <p:nvPr/>
        </p:nvPicPr>
        <p:blipFill rotWithShape="1">
          <a:blip r:embed="rId24" cstate="print">
            <a:extLst>
              <a:ext uri="{28A0092B-C50C-407E-A947-70E740481C1C}">
                <a14:useLocalDpi xmlns:a14="http://schemas.microsoft.com/office/drawing/2010/main" val="0"/>
              </a:ext>
            </a:extLst>
          </a:blip>
          <a:srcRect t="24232" r="38508"/>
          <a:stretch/>
        </p:blipFill>
        <p:spPr>
          <a:xfrm>
            <a:off x="-704254" y="3474719"/>
            <a:ext cx="2700694" cy="3327719"/>
          </a:xfrm>
          <a:prstGeom prst="rect">
            <a:avLst/>
          </a:prstGeom>
        </p:spPr>
      </p:pic>
    </p:spTree>
    <p:extLst>
      <p:ext uri="{BB962C8B-B14F-4D97-AF65-F5344CB8AC3E}">
        <p14:creationId xmlns:p14="http://schemas.microsoft.com/office/powerpoint/2010/main" val="75102160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down)">
                                      <p:cBhvr>
                                        <p:cTn id="7" dur="500"/>
                                        <p:tgtEl>
                                          <p:spTgt spid="27"/>
                                        </p:tgtEl>
                                      </p:cBhvr>
                                    </p:animEffect>
                                  </p:childTnLst>
                                </p:cTn>
                              </p:par>
                              <p:par>
                                <p:cTn id="8" presetID="22" presetClass="entr" presetSubtype="4" fill="hold"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wipe(down)">
                                      <p:cBhvr>
                                        <p:cTn id="10" dur="500"/>
                                        <p:tgtEl>
                                          <p:spTgt spid="29"/>
                                        </p:tgtEl>
                                      </p:cBhvr>
                                    </p:animEffect>
                                  </p:childTnLst>
                                </p:cTn>
                              </p:par>
                              <p:par>
                                <p:cTn id="11" presetID="22" presetClass="entr" presetSubtype="4" fill="hold" nodeType="with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wipe(down)">
                                      <p:cBhvr>
                                        <p:cTn id="13" dur="500"/>
                                        <p:tgtEl>
                                          <p:spTgt spid="30"/>
                                        </p:tgtEl>
                                      </p:cBhvr>
                                    </p:animEffect>
                                  </p:childTnLst>
                                </p:cTn>
                              </p:par>
                            </p:childTnLst>
                          </p:cTn>
                        </p:par>
                        <p:par>
                          <p:cTn id="14" fill="hold">
                            <p:stCondLst>
                              <p:cond delay="500"/>
                            </p:stCondLst>
                            <p:childTnLst>
                              <p:par>
                                <p:cTn id="15" presetID="2" presetClass="entr" presetSubtype="8" fill="hold" nodeType="afterEffect">
                                  <p:stCondLst>
                                    <p:cond delay="0"/>
                                  </p:stCondLst>
                                  <p:childTnLst>
                                    <p:set>
                                      <p:cBhvr>
                                        <p:cTn id="16" dur="1" fill="hold">
                                          <p:stCondLst>
                                            <p:cond delay="0"/>
                                          </p:stCondLst>
                                        </p:cTn>
                                        <p:tgtEl>
                                          <p:spTgt spid="28"/>
                                        </p:tgtEl>
                                        <p:attrNameLst>
                                          <p:attrName>style.visibility</p:attrName>
                                        </p:attrNameLst>
                                      </p:cBhvr>
                                      <p:to>
                                        <p:strVal val="visible"/>
                                      </p:to>
                                    </p:set>
                                    <p:anim calcmode="lin" valueType="num">
                                      <p:cBhvr additive="base">
                                        <p:cTn id="17" dur="500" fill="hold"/>
                                        <p:tgtEl>
                                          <p:spTgt spid="28"/>
                                        </p:tgtEl>
                                        <p:attrNameLst>
                                          <p:attrName>ppt_x</p:attrName>
                                        </p:attrNameLst>
                                      </p:cBhvr>
                                      <p:tavLst>
                                        <p:tav tm="0">
                                          <p:val>
                                            <p:strVal val="0-#ppt_w/2"/>
                                          </p:val>
                                        </p:tav>
                                        <p:tav tm="100000">
                                          <p:val>
                                            <p:strVal val="#ppt_x"/>
                                          </p:val>
                                        </p:tav>
                                      </p:tavLst>
                                    </p:anim>
                                    <p:anim calcmode="lin" valueType="num">
                                      <p:cBhvr additive="base">
                                        <p:cTn id="18" dur="500" fill="hold"/>
                                        <p:tgtEl>
                                          <p:spTgt spid="28"/>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1000"/>
                                        <p:tgtEl>
                                          <p:spTgt spid="2"/>
                                        </p:tgtEl>
                                      </p:cBhvr>
                                    </p:animEffect>
                                    <p:anim calcmode="lin" valueType="num">
                                      <p:cBhvr>
                                        <p:cTn id="24" dur="1000" fill="hold"/>
                                        <p:tgtEl>
                                          <p:spTgt spid="2"/>
                                        </p:tgtEl>
                                        <p:attrNameLst>
                                          <p:attrName>ppt_x</p:attrName>
                                        </p:attrNameLst>
                                      </p:cBhvr>
                                      <p:tavLst>
                                        <p:tav tm="0">
                                          <p:val>
                                            <p:strVal val="#ppt_x"/>
                                          </p:val>
                                        </p:tav>
                                        <p:tav tm="100000">
                                          <p:val>
                                            <p:strVal val="#ppt_x"/>
                                          </p:val>
                                        </p:tav>
                                      </p:tavLst>
                                    </p:anim>
                                    <p:anim calcmode="lin" valueType="num">
                                      <p:cBhvr>
                                        <p:cTn id="25" dur="900" decel="100000" fill="hold"/>
                                        <p:tgtEl>
                                          <p:spTgt spid="2"/>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1"/>
                                        </p:tgtEl>
                                        <p:attrNameLst>
                                          <p:attrName>style.visibility</p:attrName>
                                        </p:attrNameLst>
                                      </p:cBhvr>
                                      <p:to>
                                        <p:strVal val="visible"/>
                                      </p:to>
                                    </p:set>
                                    <p:animEffect transition="in" filter="fade">
                                      <p:cBhvr>
                                        <p:cTn id="31" dur="1000"/>
                                        <p:tgtEl>
                                          <p:spTgt spid="31"/>
                                        </p:tgtEl>
                                      </p:cBhvr>
                                    </p:animEffect>
                                    <p:anim calcmode="lin" valueType="num">
                                      <p:cBhvr>
                                        <p:cTn id="32" dur="1000" fill="hold"/>
                                        <p:tgtEl>
                                          <p:spTgt spid="31"/>
                                        </p:tgtEl>
                                        <p:attrNameLst>
                                          <p:attrName>ppt_x</p:attrName>
                                        </p:attrNameLst>
                                      </p:cBhvr>
                                      <p:tavLst>
                                        <p:tav tm="0">
                                          <p:val>
                                            <p:strVal val="#ppt_x"/>
                                          </p:val>
                                        </p:tav>
                                        <p:tav tm="100000">
                                          <p:val>
                                            <p:strVal val="#ppt_x"/>
                                          </p:val>
                                        </p:tav>
                                      </p:tavLst>
                                    </p:anim>
                                    <p:anim calcmode="lin" valueType="num">
                                      <p:cBhvr>
                                        <p:cTn id="33" dur="1000" fill="hold"/>
                                        <p:tgtEl>
                                          <p:spTgt spid="31"/>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46"/>
                                        </p:tgtEl>
                                        <p:attrNameLst>
                                          <p:attrName>style.visibility</p:attrName>
                                        </p:attrNameLst>
                                      </p:cBhvr>
                                      <p:to>
                                        <p:strVal val="visible"/>
                                      </p:to>
                                    </p:set>
                                    <p:animEffect transition="in" filter="fade">
                                      <p:cBhvr>
                                        <p:cTn id="36" dur="1000"/>
                                        <p:tgtEl>
                                          <p:spTgt spid="46"/>
                                        </p:tgtEl>
                                      </p:cBhvr>
                                    </p:animEffect>
                                    <p:anim calcmode="lin" valueType="num">
                                      <p:cBhvr>
                                        <p:cTn id="37" dur="1000" fill="hold"/>
                                        <p:tgtEl>
                                          <p:spTgt spid="46"/>
                                        </p:tgtEl>
                                        <p:attrNameLst>
                                          <p:attrName>ppt_x</p:attrName>
                                        </p:attrNameLst>
                                      </p:cBhvr>
                                      <p:tavLst>
                                        <p:tav tm="0">
                                          <p:val>
                                            <p:strVal val="#ppt_x"/>
                                          </p:val>
                                        </p:tav>
                                        <p:tav tm="100000">
                                          <p:val>
                                            <p:strVal val="#ppt_x"/>
                                          </p:val>
                                        </p:tav>
                                      </p:tavLst>
                                    </p:anim>
                                    <p:anim calcmode="lin" valueType="num">
                                      <p:cBhvr>
                                        <p:cTn id="38" dur="1000" fill="hold"/>
                                        <p:tgtEl>
                                          <p:spTgt spid="46"/>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41"/>
                                        </p:tgtEl>
                                        <p:attrNameLst>
                                          <p:attrName>style.visibility</p:attrName>
                                        </p:attrNameLst>
                                      </p:cBhvr>
                                      <p:to>
                                        <p:strVal val="visible"/>
                                      </p:to>
                                    </p:set>
                                    <p:animEffect transition="in" filter="fade">
                                      <p:cBhvr>
                                        <p:cTn id="41" dur="1000"/>
                                        <p:tgtEl>
                                          <p:spTgt spid="41"/>
                                        </p:tgtEl>
                                      </p:cBhvr>
                                    </p:animEffect>
                                    <p:anim calcmode="lin" valueType="num">
                                      <p:cBhvr>
                                        <p:cTn id="42" dur="1000" fill="hold"/>
                                        <p:tgtEl>
                                          <p:spTgt spid="41"/>
                                        </p:tgtEl>
                                        <p:attrNameLst>
                                          <p:attrName>ppt_x</p:attrName>
                                        </p:attrNameLst>
                                      </p:cBhvr>
                                      <p:tavLst>
                                        <p:tav tm="0">
                                          <p:val>
                                            <p:strVal val="#ppt_x"/>
                                          </p:val>
                                        </p:tav>
                                        <p:tav tm="100000">
                                          <p:val>
                                            <p:strVal val="#ppt_x"/>
                                          </p:val>
                                        </p:tav>
                                      </p:tavLst>
                                    </p:anim>
                                    <p:anim calcmode="lin" valueType="num">
                                      <p:cBhvr>
                                        <p:cTn id="43" dur="1000" fill="hold"/>
                                        <p:tgtEl>
                                          <p:spTgt spid="41"/>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36"/>
                                        </p:tgtEl>
                                        <p:attrNameLst>
                                          <p:attrName>style.visibility</p:attrName>
                                        </p:attrNameLst>
                                      </p:cBhvr>
                                      <p:to>
                                        <p:strVal val="visible"/>
                                      </p:to>
                                    </p:set>
                                    <p:animEffect transition="in" filter="fade">
                                      <p:cBhvr>
                                        <p:cTn id="46" dur="1000"/>
                                        <p:tgtEl>
                                          <p:spTgt spid="36"/>
                                        </p:tgtEl>
                                      </p:cBhvr>
                                    </p:animEffect>
                                    <p:anim calcmode="lin" valueType="num">
                                      <p:cBhvr>
                                        <p:cTn id="47" dur="1000" fill="hold"/>
                                        <p:tgtEl>
                                          <p:spTgt spid="36"/>
                                        </p:tgtEl>
                                        <p:attrNameLst>
                                          <p:attrName>ppt_x</p:attrName>
                                        </p:attrNameLst>
                                      </p:cBhvr>
                                      <p:tavLst>
                                        <p:tav tm="0">
                                          <p:val>
                                            <p:strVal val="#ppt_x"/>
                                          </p:val>
                                        </p:tav>
                                        <p:tav tm="100000">
                                          <p:val>
                                            <p:strVal val="#ppt_x"/>
                                          </p:val>
                                        </p:tav>
                                      </p:tavLst>
                                    </p:anim>
                                    <p:anim calcmode="lin" valueType="num">
                                      <p:cBhvr>
                                        <p:cTn id="48"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9" restart="whenNotActive" fill="hold" evtFilter="cancelBubble" nodeType="interactiveSeq">
                <p:stCondLst>
                  <p:cond evt="onClick" delay="0">
                    <p:tgtEl>
                      <p:spTgt spid="41"/>
                    </p:tgtEl>
                  </p:cond>
                </p:stCondLst>
                <p:endSync evt="end" delay="0">
                  <p:rtn val="all"/>
                </p:endSync>
                <p:childTnLst>
                  <p:par>
                    <p:cTn id="50" fill="hold">
                      <p:stCondLst>
                        <p:cond delay="0"/>
                      </p:stCondLst>
                      <p:childTnLst>
                        <p:par>
                          <p:cTn id="51" fill="hold">
                            <p:stCondLst>
                              <p:cond delay="0"/>
                            </p:stCondLst>
                            <p:childTnLst>
                              <p:par>
                                <p:cTn id="52" presetID="1" presetClass="entr" presetSubtype="0" fill="hold" nodeType="clickEffect">
                                  <p:stCondLst>
                                    <p:cond delay="0"/>
                                  </p:stCondLst>
                                  <p:childTnLst>
                                    <p:set>
                                      <p:cBhvr>
                                        <p:cTn id="53" dur="1" fill="hold">
                                          <p:stCondLst>
                                            <p:cond delay="0"/>
                                          </p:stCondLst>
                                        </p:cTn>
                                        <p:tgtEl>
                                          <p:spTgt spid="51"/>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18" name="Am-thanh-tra-loi-sai-www_nhacchuongvui_com.wav"/>
                                        </p:tgtEl>
                                      </p:cMediaNode>
                                    </p:audio>
                                  </p:subTnLst>
                                </p:cTn>
                              </p:par>
                            </p:childTnLst>
                          </p:cTn>
                        </p:par>
                        <p:par>
                          <p:cTn id="54" fill="hold">
                            <p:stCondLst>
                              <p:cond delay="0"/>
                            </p:stCondLst>
                            <p:childTnLst>
                              <p:par>
                                <p:cTn id="55" presetID="10" presetClass="exit" presetSubtype="0" fill="hold" nodeType="afterEffect">
                                  <p:stCondLst>
                                    <p:cond delay="500"/>
                                  </p:stCondLst>
                                  <p:childTnLst>
                                    <p:animEffect transition="out" filter="fade">
                                      <p:cBhvr>
                                        <p:cTn id="56" dur="500"/>
                                        <p:tgtEl>
                                          <p:spTgt spid="51"/>
                                        </p:tgtEl>
                                      </p:cBhvr>
                                    </p:animEffect>
                                    <p:set>
                                      <p:cBhvr>
                                        <p:cTn id="57" dur="1" fill="hold">
                                          <p:stCondLst>
                                            <p:cond delay="499"/>
                                          </p:stCondLst>
                                        </p:cTn>
                                        <p:tgtEl>
                                          <p:spTgt spid="51"/>
                                        </p:tgtEl>
                                        <p:attrNameLst>
                                          <p:attrName>style.visibility</p:attrName>
                                        </p:attrNameLst>
                                      </p:cBhvr>
                                      <p:to>
                                        <p:strVal val="hidden"/>
                                      </p:to>
                                    </p:set>
                                  </p:childTnLst>
                                </p:cTn>
                              </p:par>
                            </p:childTnLst>
                          </p:cTn>
                        </p:par>
                      </p:childTnLst>
                    </p:cTn>
                  </p:par>
                </p:childTnLst>
              </p:cTn>
              <p:nextCondLst>
                <p:cond evt="onClick" delay="0">
                  <p:tgtEl>
                    <p:spTgt spid="41"/>
                  </p:tgtEl>
                </p:cond>
              </p:nextCondLst>
            </p:seq>
            <p:seq concurrent="1" nextAc="seek">
              <p:cTn id="58" restart="whenNotActive" fill="hold" evtFilter="cancelBubble" nodeType="interactiveSeq">
                <p:stCondLst>
                  <p:cond evt="onClick" delay="0">
                    <p:tgtEl>
                      <p:spTgt spid="31"/>
                    </p:tgtEl>
                  </p:cond>
                </p:stCondLst>
                <p:endSync evt="end" delay="0">
                  <p:rtn val="all"/>
                </p:endSync>
                <p:childTnLst>
                  <p:par>
                    <p:cTn id="59" fill="hold">
                      <p:stCondLst>
                        <p:cond delay="0"/>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52"/>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18" name="Am-thanh-tra-loi-sai-www_nhacchuongvui_com.wav"/>
                                        </p:tgtEl>
                                      </p:cMediaNode>
                                    </p:audio>
                                  </p:subTnLst>
                                </p:cTn>
                              </p:par>
                            </p:childTnLst>
                          </p:cTn>
                        </p:par>
                        <p:par>
                          <p:cTn id="63" fill="hold">
                            <p:stCondLst>
                              <p:cond delay="0"/>
                            </p:stCondLst>
                            <p:childTnLst>
                              <p:par>
                                <p:cTn id="64" presetID="10" presetClass="exit" presetSubtype="0" fill="hold" nodeType="afterEffect">
                                  <p:stCondLst>
                                    <p:cond delay="500"/>
                                  </p:stCondLst>
                                  <p:childTnLst>
                                    <p:animEffect transition="out" filter="fade">
                                      <p:cBhvr>
                                        <p:cTn id="65" dur="500"/>
                                        <p:tgtEl>
                                          <p:spTgt spid="52"/>
                                        </p:tgtEl>
                                      </p:cBhvr>
                                    </p:animEffect>
                                    <p:set>
                                      <p:cBhvr>
                                        <p:cTn id="66" dur="1" fill="hold">
                                          <p:stCondLst>
                                            <p:cond delay="499"/>
                                          </p:stCondLst>
                                        </p:cTn>
                                        <p:tgtEl>
                                          <p:spTgt spid="52"/>
                                        </p:tgtEl>
                                        <p:attrNameLst>
                                          <p:attrName>style.visibility</p:attrName>
                                        </p:attrNameLst>
                                      </p:cBhvr>
                                      <p:to>
                                        <p:strVal val="hidden"/>
                                      </p:to>
                                    </p:set>
                                  </p:childTnLst>
                                </p:cTn>
                              </p:par>
                            </p:childTnLst>
                          </p:cTn>
                        </p:par>
                      </p:childTnLst>
                    </p:cTn>
                  </p:par>
                </p:childTnLst>
              </p:cTn>
              <p:nextCondLst>
                <p:cond evt="onClick" delay="0">
                  <p:tgtEl>
                    <p:spTgt spid="31"/>
                  </p:tgtEl>
                </p:cond>
              </p:nextCondLst>
            </p:seq>
            <p:seq concurrent="1" nextAc="seek">
              <p:cTn id="67" restart="whenNotActive" fill="hold" evtFilter="cancelBubble" nodeType="interactiveSeq">
                <p:stCondLst>
                  <p:cond evt="onClick" delay="0">
                    <p:tgtEl>
                      <p:spTgt spid="46"/>
                    </p:tgtEl>
                  </p:cond>
                </p:stCondLst>
                <p:endSync evt="end" delay="0">
                  <p:rtn val="all"/>
                </p:endSync>
                <p:childTnLst>
                  <p:par>
                    <p:cTn id="68" fill="hold">
                      <p:stCondLst>
                        <p:cond delay="0"/>
                      </p:stCondLst>
                      <p:childTnLst>
                        <p:par>
                          <p:cTn id="69" fill="hold">
                            <p:stCondLst>
                              <p:cond delay="0"/>
                            </p:stCondLst>
                            <p:childTnLst>
                              <p:par>
                                <p:cTn id="70" presetID="1" presetClass="entr" presetSubtype="0" fill="hold" nodeType="clickEffect">
                                  <p:stCondLst>
                                    <p:cond delay="0"/>
                                  </p:stCondLst>
                                  <p:childTnLst>
                                    <p:set>
                                      <p:cBhvr>
                                        <p:cTn id="71" dur="1" fill="hold">
                                          <p:stCondLst>
                                            <p:cond delay="0"/>
                                          </p:stCondLst>
                                        </p:cTn>
                                        <p:tgtEl>
                                          <p:spTgt spid="53"/>
                                        </p:tgtEl>
                                        <p:attrNameLst>
                                          <p:attrName>style.visibility</p:attrName>
                                        </p:attrNameLst>
                                      </p:cBhvr>
                                      <p:to>
                                        <p:strVal val="visible"/>
                                      </p:to>
                                    </p:set>
                                  </p:childTnLst>
                                  <p:subTnLst>
                                    <p:audio>
                                      <p:cMediaNode>
                                        <p:cTn display="0" masterRel="sameClick">
                                          <p:stCondLst>
                                            <p:cond evt="begin" delay="0">
                                              <p:tn val="70"/>
                                            </p:cond>
                                          </p:stCondLst>
                                          <p:endCondLst>
                                            <p:cond evt="onStopAudio" delay="0">
                                              <p:tgtEl>
                                                <p:sldTgt/>
                                              </p:tgtEl>
                                            </p:cond>
                                          </p:endCondLst>
                                        </p:cTn>
                                        <p:tgtEl>
                                          <p:sndTgt r:embed="rId18" name="Am-thanh-tra-loi-sai-www_nhacchuongvui_com.wav"/>
                                        </p:tgtEl>
                                      </p:cMediaNode>
                                    </p:audio>
                                  </p:subTnLst>
                                </p:cTn>
                              </p:par>
                            </p:childTnLst>
                          </p:cTn>
                        </p:par>
                        <p:par>
                          <p:cTn id="72" fill="hold">
                            <p:stCondLst>
                              <p:cond delay="0"/>
                            </p:stCondLst>
                            <p:childTnLst>
                              <p:par>
                                <p:cTn id="73" presetID="10" presetClass="exit" presetSubtype="0" fill="hold" nodeType="afterEffect">
                                  <p:stCondLst>
                                    <p:cond delay="500"/>
                                  </p:stCondLst>
                                  <p:childTnLst>
                                    <p:animEffect transition="out" filter="fade">
                                      <p:cBhvr>
                                        <p:cTn id="74" dur="500"/>
                                        <p:tgtEl>
                                          <p:spTgt spid="53"/>
                                        </p:tgtEl>
                                      </p:cBhvr>
                                    </p:animEffect>
                                    <p:set>
                                      <p:cBhvr>
                                        <p:cTn id="75" dur="1" fill="hold">
                                          <p:stCondLst>
                                            <p:cond delay="499"/>
                                          </p:stCondLst>
                                        </p:cTn>
                                        <p:tgtEl>
                                          <p:spTgt spid="53"/>
                                        </p:tgtEl>
                                        <p:attrNameLst>
                                          <p:attrName>style.visibility</p:attrName>
                                        </p:attrNameLst>
                                      </p:cBhvr>
                                      <p:to>
                                        <p:strVal val="hidden"/>
                                      </p:to>
                                    </p:set>
                                  </p:childTnLst>
                                </p:cTn>
                              </p:par>
                            </p:childTnLst>
                          </p:cTn>
                        </p:par>
                      </p:childTnLst>
                    </p:cTn>
                  </p:par>
                </p:childTnLst>
              </p:cTn>
              <p:nextCondLst>
                <p:cond evt="onClick" delay="0">
                  <p:tgtEl>
                    <p:spTgt spid="46"/>
                  </p:tgtEl>
                </p:cond>
              </p:nextCondLst>
            </p:seq>
            <p:seq concurrent="1" nextAc="seek">
              <p:cTn id="76" restart="whenNotActive" fill="hold" evtFilter="cancelBubble" nodeType="interactiveSeq">
                <p:stCondLst>
                  <p:cond evt="onClick" delay="0">
                    <p:tgtEl>
                      <p:spTgt spid="36"/>
                    </p:tgtEl>
                  </p:cond>
                </p:stCondLst>
                <p:endSync evt="end" delay="0">
                  <p:rtn val="all"/>
                </p:endSync>
                <p:childTnLst>
                  <p:par>
                    <p:cTn id="77" fill="hold">
                      <p:stCondLst>
                        <p:cond delay="0"/>
                      </p:stCondLst>
                      <p:childTnLst>
                        <p:par>
                          <p:cTn id="78" fill="hold">
                            <p:stCondLst>
                              <p:cond delay="0"/>
                            </p:stCondLst>
                            <p:childTnLst>
                              <p:par>
                                <p:cTn id="79" presetID="16" presetClass="exit" presetSubtype="21" fill="hold" nodeType="clickEffect">
                                  <p:stCondLst>
                                    <p:cond delay="0"/>
                                  </p:stCondLst>
                                  <p:childTnLst>
                                    <p:animEffect transition="out" filter="barn(inVertical)">
                                      <p:cBhvr>
                                        <p:cTn id="80" dur="500"/>
                                        <p:tgtEl>
                                          <p:spTgt spid="46"/>
                                        </p:tgtEl>
                                      </p:cBhvr>
                                    </p:animEffect>
                                    <p:set>
                                      <p:cBhvr>
                                        <p:cTn id="81" dur="1" fill="hold">
                                          <p:stCondLst>
                                            <p:cond delay="499"/>
                                          </p:stCondLst>
                                        </p:cTn>
                                        <p:tgtEl>
                                          <p:spTgt spid="46"/>
                                        </p:tgtEl>
                                        <p:attrNameLst>
                                          <p:attrName>style.visibility</p:attrName>
                                        </p:attrNameLst>
                                      </p:cBhvr>
                                      <p:to>
                                        <p:strVal val="hidden"/>
                                      </p:to>
                                    </p:set>
                                  </p:childTnLst>
                                </p:cTn>
                              </p:par>
                              <p:par>
                                <p:cTn id="82" presetID="16" presetClass="exit" presetSubtype="21" fill="hold" nodeType="withEffect">
                                  <p:stCondLst>
                                    <p:cond delay="0"/>
                                  </p:stCondLst>
                                  <p:childTnLst>
                                    <p:animEffect transition="out" filter="barn(inVertical)">
                                      <p:cBhvr>
                                        <p:cTn id="83" dur="500"/>
                                        <p:tgtEl>
                                          <p:spTgt spid="41"/>
                                        </p:tgtEl>
                                      </p:cBhvr>
                                    </p:animEffect>
                                    <p:set>
                                      <p:cBhvr>
                                        <p:cTn id="84" dur="1" fill="hold">
                                          <p:stCondLst>
                                            <p:cond delay="499"/>
                                          </p:stCondLst>
                                        </p:cTn>
                                        <p:tgtEl>
                                          <p:spTgt spid="41"/>
                                        </p:tgtEl>
                                        <p:attrNameLst>
                                          <p:attrName>style.visibility</p:attrName>
                                        </p:attrNameLst>
                                      </p:cBhvr>
                                      <p:to>
                                        <p:strVal val="hidden"/>
                                      </p:to>
                                    </p:set>
                                  </p:childTnLst>
                                </p:cTn>
                              </p:par>
                              <p:par>
                                <p:cTn id="85" presetID="16" presetClass="exit" presetSubtype="21" fill="hold" nodeType="withEffect">
                                  <p:stCondLst>
                                    <p:cond delay="0"/>
                                  </p:stCondLst>
                                  <p:childTnLst>
                                    <p:animEffect transition="out" filter="barn(inVertical)">
                                      <p:cBhvr>
                                        <p:cTn id="86" dur="500"/>
                                        <p:tgtEl>
                                          <p:spTgt spid="31"/>
                                        </p:tgtEl>
                                      </p:cBhvr>
                                    </p:animEffect>
                                    <p:set>
                                      <p:cBhvr>
                                        <p:cTn id="87" dur="1" fill="hold">
                                          <p:stCondLst>
                                            <p:cond delay="499"/>
                                          </p:stCondLst>
                                        </p:cTn>
                                        <p:tgtEl>
                                          <p:spTgt spid="31"/>
                                        </p:tgtEl>
                                        <p:attrNameLst>
                                          <p:attrName>style.visibility</p:attrName>
                                        </p:attrNameLst>
                                      </p:cBhvr>
                                      <p:to>
                                        <p:strVal val="hidden"/>
                                      </p:to>
                                    </p:set>
                                  </p:childTnLst>
                                </p:cTn>
                              </p:par>
                              <p:par>
                                <p:cTn id="88" presetID="1" presetClass="entr" presetSubtype="0" fill="hold" nodeType="withEffect">
                                  <p:stCondLst>
                                    <p:cond delay="0"/>
                                  </p:stCondLst>
                                  <p:childTnLst>
                                    <p:set>
                                      <p:cBhvr>
                                        <p:cTn id="89" dur="1" fill="hold">
                                          <p:stCondLst>
                                            <p:cond delay="0"/>
                                          </p:stCondLst>
                                        </p:cTn>
                                        <p:tgtEl>
                                          <p:spTgt spid="54"/>
                                        </p:tgtEl>
                                        <p:attrNameLst>
                                          <p:attrName>style.visibility</p:attrName>
                                        </p:attrNameLst>
                                      </p:cBhvr>
                                      <p:to>
                                        <p:strVal val="visible"/>
                                      </p:to>
                                    </p:set>
                                  </p:childTnLst>
                                  <p:subTnLst>
                                    <p:audio>
                                      <p:cMediaNode>
                                        <p:cTn display="0" masterRel="sameClick">
                                          <p:stCondLst>
                                            <p:cond evt="begin" delay="0">
                                              <p:tn val="88"/>
                                            </p:cond>
                                          </p:stCondLst>
                                          <p:endCondLst>
                                            <p:cond evt="onStopAudio" delay="0">
                                              <p:tgtEl>
                                                <p:sldTgt/>
                                              </p:tgtEl>
                                            </p:cond>
                                          </p:endCondLst>
                                        </p:cTn>
                                        <p:tgtEl>
                                          <p:sndTgt r:embed="rId19" name="Am-thanh-tra-loi-dung-www_nhacchuongvui_com.wav"/>
                                        </p:tgtEl>
                                      </p:cMediaNode>
                                    </p:audio>
                                  </p:subTnLst>
                                </p:cTn>
                              </p:par>
                              <p:par>
                                <p:cTn id="90" presetID="10" presetClass="exit" presetSubtype="0" fill="hold" nodeType="withEffect">
                                  <p:stCondLst>
                                    <p:cond delay="500"/>
                                  </p:stCondLst>
                                  <p:childTnLst>
                                    <p:animEffect transition="out" filter="fade">
                                      <p:cBhvr>
                                        <p:cTn id="91" dur="500"/>
                                        <p:tgtEl>
                                          <p:spTgt spid="54"/>
                                        </p:tgtEl>
                                      </p:cBhvr>
                                    </p:animEffect>
                                    <p:set>
                                      <p:cBhvr>
                                        <p:cTn id="92" dur="1" fill="hold">
                                          <p:stCondLst>
                                            <p:cond delay="499"/>
                                          </p:stCondLst>
                                        </p:cTn>
                                        <p:tgtEl>
                                          <p:spTgt spid="54"/>
                                        </p:tgtEl>
                                        <p:attrNameLst>
                                          <p:attrName>style.visibility</p:attrName>
                                        </p:attrNameLst>
                                      </p:cBhvr>
                                      <p:to>
                                        <p:strVal val="hidden"/>
                                      </p:to>
                                    </p:set>
                                  </p:childTnLst>
                                </p:cTn>
                              </p:par>
                            </p:childTnLst>
                          </p:cTn>
                        </p:par>
                      </p:childTnLst>
                    </p:cTn>
                  </p:par>
                </p:childTnLst>
              </p:cTn>
              <p:nextCondLst>
                <p:cond evt="onClick" delay="0">
                  <p:tgtEl>
                    <p:spTgt spid="36"/>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A8B0CE80-C3E4-4102-88A0-6F870EF1272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0" y="0"/>
            <a:ext cx="12188472" cy="6859588"/>
          </a:xfrm>
          <a:prstGeom prst="rect">
            <a:avLst/>
          </a:prstGeom>
        </p:spPr>
      </p:pic>
      <p:grpSp>
        <p:nvGrpSpPr>
          <p:cNvPr id="53" name="组合 52">
            <a:extLst>
              <a:ext uri="{FF2B5EF4-FFF2-40B4-BE49-F238E27FC236}">
                <a16:creationId xmlns:a16="http://schemas.microsoft.com/office/drawing/2014/main" id="{0F023D22-58DB-4D10-99D4-BCE0840BC5FD}"/>
              </a:ext>
            </a:extLst>
          </p:cNvPr>
          <p:cNvGrpSpPr/>
          <p:nvPr/>
        </p:nvGrpSpPr>
        <p:grpSpPr>
          <a:xfrm>
            <a:off x="1128292" y="819007"/>
            <a:ext cx="9490053" cy="1754327"/>
            <a:chOff x="888108" y="709593"/>
            <a:chExt cx="9490053" cy="1754327"/>
          </a:xfrm>
        </p:grpSpPr>
        <p:sp>
          <p:nvSpPr>
            <p:cNvPr id="54" name="18">
              <a:extLst>
                <a:ext uri="{FF2B5EF4-FFF2-40B4-BE49-F238E27FC236}">
                  <a16:creationId xmlns:a16="http://schemas.microsoft.com/office/drawing/2014/main" id="{BAFFFA25-0C04-4962-9F67-2BBBDEDA7C9B}"/>
                </a:ext>
              </a:extLst>
            </p:cNvPr>
            <p:cNvSpPr>
              <a:spLocks noChangeArrowheads="1"/>
            </p:cNvSpPr>
            <p:nvPr>
              <p:custDataLst>
                <p:tags r:id="rId1"/>
              </p:custDataLst>
            </p:nvPr>
          </p:nvSpPr>
          <p:spPr bwMode="auto">
            <a:xfrm>
              <a:off x="888108" y="1540590"/>
              <a:ext cx="9490053" cy="923330"/>
            </a:xfrm>
            <a:prstGeom prst="rect">
              <a:avLst/>
            </a:prstGeom>
            <a:noFill/>
            <a:ln w="12700">
              <a:noFill/>
              <a:miter lim="800000"/>
              <a:headEnd/>
              <a:tailEnd/>
            </a:ln>
            <a:extLst>
              <a:ext uri="{909E8E84-426E-40DD-AFC4-6F175D3DCCD1}">
                <a14:hiddenFill xmlns:a14="http://schemas.microsoft.com/office/drawing/2010/main">
                  <a:solidFill>
                    <a:srgbClr val="FFFFFF"/>
                  </a:solidFill>
                </a14:hiddenFill>
              </a:ext>
            </a:extLst>
          </p:spPr>
          <p:txBody>
            <a:bodyPr wrap="square" lIns="0" tIns="0" rIns="0" bIns="0">
              <a:spAutoFit/>
            </a:bodyPr>
            <a:lstStyle/>
            <a:p>
              <a:pPr algn="ctr" fontAlgn="base">
                <a:spcBef>
                  <a:spcPct val="0"/>
                </a:spcBef>
                <a:spcAft>
                  <a:spcPct val="0"/>
                </a:spcAft>
              </a:pPr>
              <a:r>
                <a:rPr lang="en-US" altLang="zh-CN" sz="6000" b="1">
                  <a:solidFill>
                    <a:schemeClr val="accent2">
                      <a:lumMod val="75000"/>
                    </a:schemeClr>
                  </a:solidFill>
                  <a:latin typeface="UTM Akashi" panose="02040603050506020204" pitchFamily="18" charset="0"/>
                  <a:ea typeface="微软雅黑" panose="020B0503020204020204" pitchFamily="34" charset="-122"/>
                  <a:cs typeface="宋体" pitchFamily="2" charset="-122"/>
                </a:rPr>
                <a:t>Tiếng vọng</a:t>
              </a:r>
              <a:endParaRPr lang="en-US" altLang="zh-CN" sz="6000" b="1" dirty="0">
                <a:solidFill>
                  <a:schemeClr val="accent2">
                    <a:lumMod val="75000"/>
                  </a:schemeClr>
                </a:solidFill>
                <a:latin typeface="UTM Akashi" panose="02040603050506020204" pitchFamily="18" charset="0"/>
                <a:ea typeface="微软雅黑" panose="020B0503020204020204" pitchFamily="34" charset="-122"/>
                <a:cs typeface="宋体" pitchFamily="2" charset="-122"/>
              </a:endParaRPr>
            </a:p>
          </p:txBody>
        </p:sp>
        <p:sp>
          <p:nvSpPr>
            <p:cNvPr id="55" name="18">
              <a:extLst>
                <a:ext uri="{FF2B5EF4-FFF2-40B4-BE49-F238E27FC236}">
                  <a16:creationId xmlns:a16="http://schemas.microsoft.com/office/drawing/2014/main" id="{1B453604-B13E-4653-9375-C4EAE46B7B9A}"/>
                </a:ext>
              </a:extLst>
            </p:cNvPr>
            <p:cNvSpPr>
              <a:spLocks noChangeArrowheads="1"/>
            </p:cNvSpPr>
            <p:nvPr>
              <p:custDataLst>
                <p:tags r:id="rId2"/>
              </p:custDataLst>
            </p:nvPr>
          </p:nvSpPr>
          <p:spPr bwMode="auto">
            <a:xfrm>
              <a:off x="2711444" y="709593"/>
              <a:ext cx="5843382" cy="830997"/>
            </a:xfrm>
            <a:prstGeom prst="rect">
              <a:avLst/>
            </a:prstGeom>
            <a:noFill/>
            <a:ln w="12700">
              <a:noFill/>
              <a:miter lim="800000"/>
              <a:headEnd/>
              <a:tailEnd/>
            </a:ln>
            <a:extLst>
              <a:ext uri="{909E8E84-426E-40DD-AFC4-6F175D3DCCD1}">
                <a14:hiddenFill xmlns:a14="http://schemas.microsoft.com/office/drawing/2010/main">
                  <a:solidFill>
                    <a:srgbClr val="FFFFFF"/>
                  </a:solidFill>
                </a14:hiddenFill>
              </a:ext>
            </a:extLst>
          </p:spPr>
          <p:txBody>
            <a:bodyPr wrap="square" lIns="0" tIns="0" rIns="0" bIns="0">
              <a:spAutoFit/>
            </a:bodyPr>
            <a:lstStyle/>
            <a:p>
              <a:pPr algn="ctr" fontAlgn="base">
                <a:spcBef>
                  <a:spcPct val="0"/>
                </a:spcBef>
                <a:spcAft>
                  <a:spcPct val="0"/>
                </a:spcAft>
              </a:pPr>
              <a:r>
                <a:rPr lang="en-US" altLang="zh-CN" sz="5400">
                  <a:solidFill>
                    <a:srgbClr val="6B852B"/>
                  </a:solidFill>
                  <a:latin typeface="UTM Alberta Heavy" panose="02040603050506020204" pitchFamily="18" charset="0"/>
                  <a:ea typeface="微软雅黑" panose="020B0503020204020204" pitchFamily="34" charset="-122"/>
                  <a:cs typeface="宋体" pitchFamily="2" charset="-122"/>
                </a:rPr>
                <a:t>Tập đọc</a:t>
              </a:r>
              <a:endParaRPr lang="en-US" altLang="zh-CN" sz="5400" dirty="0">
                <a:solidFill>
                  <a:srgbClr val="6B852B"/>
                </a:solidFill>
                <a:latin typeface="UTM Alberta Heavy" panose="02040603050506020204" pitchFamily="18" charset="0"/>
                <a:ea typeface="微软雅黑" panose="020B0503020204020204" pitchFamily="34" charset="-122"/>
                <a:cs typeface="宋体" pitchFamily="2" charset="-122"/>
              </a:endParaRPr>
            </a:p>
          </p:txBody>
        </p:sp>
      </p:grpSp>
      <p:sp>
        <p:nvSpPr>
          <p:cNvPr id="9" name="TextBox 8">
            <a:extLst>
              <a:ext uri="{FF2B5EF4-FFF2-40B4-BE49-F238E27FC236}">
                <a16:creationId xmlns:a16="http://schemas.microsoft.com/office/drawing/2014/main" id="{49AD35DD-7B7A-440C-BE15-94A9DFC5A195}"/>
              </a:ext>
            </a:extLst>
          </p:cNvPr>
          <p:cNvSpPr txBox="1">
            <a:spLocks noChangeArrowheads="1"/>
          </p:cNvSpPr>
          <p:nvPr/>
        </p:nvSpPr>
        <p:spPr bwMode="auto">
          <a:xfrm>
            <a:off x="5873318" y="2624924"/>
            <a:ext cx="405445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en-US" altLang="zh-CN" sz="2600" b="1" i="1">
                <a:solidFill>
                  <a:srgbClr val="736A29"/>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Nguyễn Quang Thiều</a:t>
            </a:r>
            <a:endParaRPr lang="zh-CN" altLang="en-US" sz="2600" b="1" i="1" dirty="0">
              <a:solidFill>
                <a:srgbClr val="736A29"/>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endParaRPr>
          </a:p>
        </p:txBody>
      </p:sp>
      <p:sp>
        <p:nvSpPr>
          <p:cNvPr id="11" name="TextBox 10">
            <a:extLst>
              <a:ext uri="{FF2B5EF4-FFF2-40B4-BE49-F238E27FC236}">
                <a16:creationId xmlns:a16="http://schemas.microsoft.com/office/drawing/2014/main" id="{49AD35DD-7B7A-440C-BE15-94A9DFC5A195}"/>
              </a:ext>
            </a:extLst>
          </p:cNvPr>
          <p:cNvSpPr txBox="1">
            <a:spLocks noChangeArrowheads="1"/>
          </p:cNvSpPr>
          <p:nvPr/>
        </p:nvSpPr>
        <p:spPr bwMode="auto">
          <a:xfrm>
            <a:off x="3846092" y="3468781"/>
            <a:ext cx="405445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en-US" altLang="zh-CN" sz="2600" b="1" i="1">
                <a:solidFill>
                  <a:srgbClr val="99BC3E"/>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Trang 108; 109</a:t>
            </a:r>
            <a:endParaRPr lang="zh-CN" altLang="en-US" sz="2600" b="1" i="1" dirty="0">
              <a:solidFill>
                <a:srgbClr val="99BC3E"/>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endParaRPr>
          </a:p>
        </p:txBody>
      </p:sp>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1062723">
            <a:off x="8974733" y="278214"/>
            <a:ext cx="2999545" cy="2999545"/>
          </a:xfrm>
          <a:prstGeom prst="rect">
            <a:avLst/>
          </a:prstGeom>
        </p:spPr>
      </p:pic>
      <p:pic>
        <p:nvPicPr>
          <p:cNvPr id="2" name="Picture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308737" y="215919"/>
            <a:ext cx="2006824" cy="2006824"/>
          </a:xfrm>
          <a:prstGeom prst="rect">
            <a:avLst/>
          </a:prstGeom>
        </p:spPr>
      </p:pic>
    </p:spTree>
    <p:extLst>
      <p:ext uri="{BB962C8B-B14F-4D97-AF65-F5344CB8AC3E}">
        <p14:creationId xmlns:p14="http://schemas.microsoft.com/office/powerpoint/2010/main" val="427636997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750"/>
                                            <p:tgtEl>
                                              <p:spTgt spid="3"/>
                                            </p:tgtEl>
                                          </p:cBhvr>
                                        </p:animEffect>
                                      </p:childTnLst>
                                    </p:cTn>
                                  </p:par>
                                </p:childTnLst>
                              </p:cTn>
                            </p:par>
                            <p:par>
                              <p:cTn id="8" fill="hold">
                                <p:stCondLst>
                                  <p:cond delay="750"/>
                                </p:stCondLst>
                                <p:childTnLst>
                                  <p:par>
                                    <p:cTn id="9" presetID="2" presetClass="entr" presetSubtype="1" fill="hold" nodeType="afterEffect" p14:presetBounceEnd="46667">
                                      <p:stCondLst>
                                        <p:cond delay="0"/>
                                      </p:stCondLst>
                                      <p:childTnLst>
                                        <p:set>
                                          <p:cBhvr>
                                            <p:cTn id="10" dur="1" fill="hold">
                                              <p:stCondLst>
                                                <p:cond delay="0"/>
                                              </p:stCondLst>
                                            </p:cTn>
                                            <p:tgtEl>
                                              <p:spTgt spid="53"/>
                                            </p:tgtEl>
                                            <p:attrNameLst>
                                              <p:attrName>style.visibility</p:attrName>
                                            </p:attrNameLst>
                                          </p:cBhvr>
                                          <p:to>
                                            <p:strVal val="visible"/>
                                          </p:to>
                                        </p:set>
                                        <p:anim calcmode="lin" valueType="num" p14:bounceEnd="46667">
                                          <p:cBhvr additive="base">
                                            <p:cTn id="11" dur="750" fill="hold"/>
                                            <p:tgtEl>
                                              <p:spTgt spid="53"/>
                                            </p:tgtEl>
                                            <p:attrNameLst>
                                              <p:attrName>ppt_x</p:attrName>
                                            </p:attrNameLst>
                                          </p:cBhvr>
                                          <p:tavLst>
                                            <p:tav tm="0">
                                              <p:val>
                                                <p:strVal val="#ppt_x"/>
                                              </p:val>
                                            </p:tav>
                                            <p:tav tm="100000">
                                              <p:val>
                                                <p:strVal val="#ppt_x"/>
                                              </p:val>
                                            </p:tav>
                                          </p:tavLst>
                                        </p:anim>
                                        <p:anim calcmode="lin" valueType="num" p14:bounceEnd="46667">
                                          <p:cBhvr additive="base">
                                            <p:cTn id="12" dur="750" fill="hold"/>
                                            <p:tgtEl>
                                              <p:spTgt spid="53"/>
                                            </p:tgtEl>
                                            <p:attrNameLst>
                                              <p:attrName>ppt_y</p:attrName>
                                            </p:attrNameLst>
                                          </p:cBhvr>
                                          <p:tavLst>
                                            <p:tav tm="0">
                                              <p:val>
                                                <p:strVal val="0-#ppt_h/2"/>
                                              </p:val>
                                            </p:tav>
                                            <p:tav tm="100000">
                                              <p:val>
                                                <p:strVal val="#ppt_y"/>
                                              </p:val>
                                            </p:tav>
                                          </p:tavLst>
                                        </p:anim>
                                      </p:childTnLst>
                                    </p:cTn>
                                  </p:par>
                                  <p:par>
                                    <p:cTn id="13" presetID="22" presetClass="entr" presetSubtype="2"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right)">
                                          <p:cBhvr>
                                            <p:cTn id="15" dur="500"/>
                                            <p:tgtEl>
                                              <p:spTgt spid="4"/>
                                            </p:tgtEl>
                                          </p:cBhvr>
                                        </p:animEffect>
                                      </p:childTnLst>
                                    </p:cTn>
                                  </p:par>
                                </p:childTnLst>
                              </p:cTn>
                            </p:par>
                            <p:par>
                              <p:cTn id="16" fill="hold">
                                <p:stCondLst>
                                  <p:cond delay="1500"/>
                                </p:stCondLst>
                                <p:childTnLst>
                                  <p:par>
                                    <p:cTn id="17" presetID="2" presetClass="entr" presetSubtype="3" fill="hold" nodeType="after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1+#ppt_w/2"/>
                                              </p:val>
                                            </p:tav>
                                            <p:tav tm="100000">
                                              <p:val>
                                                <p:strVal val="#ppt_x"/>
                                              </p:val>
                                            </p:tav>
                                          </p:tavLst>
                                        </p:anim>
                                        <p:anim calcmode="lin" valueType="num">
                                          <p:cBhvr additive="base">
                                            <p:cTn id="20" dur="500" fill="hold"/>
                                            <p:tgtEl>
                                              <p:spTgt spid="2"/>
                                            </p:tgtEl>
                                            <p:attrNameLst>
                                              <p:attrName>ppt_y</p:attrName>
                                            </p:attrNameLst>
                                          </p:cBhvr>
                                          <p:tavLst>
                                            <p:tav tm="0">
                                              <p:val>
                                                <p:strVal val="0-#ppt_h/2"/>
                                              </p:val>
                                            </p:tav>
                                            <p:tav tm="100000">
                                              <p:val>
                                                <p:strVal val="#ppt_y"/>
                                              </p:val>
                                            </p:tav>
                                          </p:tavLst>
                                        </p:anim>
                                      </p:childTnLst>
                                    </p:cTn>
                                  </p:par>
                                </p:childTnLst>
                              </p:cTn>
                            </p:par>
                            <p:par>
                              <p:cTn id="21" fill="hold">
                                <p:stCondLst>
                                  <p:cond delay="2000"/>
                                </p:stCondLst>
                                <p:childTnLst>
                                  <p:par>
                                    <p:cTn id="22" presetID="2" presetClass="entr" presetSubtype="8"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0-#ppt_w/2"/>
                                              </p:val>
                                            </p:tav>
                                            <p:tav tm="100000">
                                              <p:val>
                                                <p:strVal val="#ppt_x"/>
                                              </p:val>
                                            </p:tav>
                                          </p:tavLst>
                                        </p:anim>
                                        <p:anim calcmode="lin" valueType="num">
                                          <p:cBhvr additive="base">
                                            <p:cTn id="25" dur="500" fill="hold"/>
                                            <p:tgtEl>
                                              <p:spTgt spid="9"/>
                                            </p:tgtEl>
                                            <p:attrNameLst>
                                              <p:attrName>ppt_y</p:attrName>
                                            </p:attrNameLst>
                                          </p:cBhvr>
                                          <p:tavLst>
                                            <p:tav tm="0">
                                              <p:val>
                                                <p:strVal val="#ppt_y"/>
                                              </p:val>
                                            </p:tav>
                                            <p:tav tm="100000">
                                              <p:val>
                                                <p:strVal val="#ppt_y"/>
                                              </p:val>
                                            </p:tav>
                                          </p:tavLst>
                                        </p:anim>
                                      </p:childTnLst>
                                    </p:cTn>
                                  </p:par>
                                </p:childTnLst>
                              </p:cTn>
                            </p:par>
                            <p:par>
                              <p:cTn id="26" fill="hold">
                                <p:stCondLst>
                                  <p:cond delay="2500"/>
                                </p:stCondLst>
                                <p:childTnLst>
                                  <p:par>
                                    <p:cTn id="27" presetID="2" presetClass="entr" presetSubtype="2" fill="hold" grpId="0" nodeType="after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500" fill="hold"/>
                                            <p:tgtEl>
                                              <p:spTgt spid="11"/>
                                            </p:tgtEl>
                                            <p:attrNameLst>
                                              <p:attrName>ppt_x</p:attrName>
                                            </p:attrNameLst>
                                          </p:cBhvr>
                                          <p:tavLst>
                                            <p:tav tm="0">
                                              <p:val>
                                                <p:strVal val="1+#ppt_w/2"/>
                                              </p:val>
                                            </p:tav>
                                            <p:tav tm="100000">
                                              <p:val>
                                                <p:strVal val="#ppt_x"/>
                                              </p:val>
                                            </p:tav>
                                          </p:tavLst>
                                        </p:anim>
                                        <p:anim calcmode="lin" valueType="num">
                                          <p:cBhvr additive="base">
                                            <p:cTn id="30"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750"/>
                                            <p:tgtEl>
                                              <p:spTgt spid="3"/>
                                            </p:tgtEl>
                                          </p:cBhvr>
                                        </p:animEffect>
                                      </p:childTnLst>
                                    </p:cTn>
                                  </p:par>
                                </p:childTnLst>
                              </p:cTn>
                            </p:par>
                            <p:par>
                              <p:cTn id="8" fill="hold">
                                <p:stCondLst>
                                  <p:cond delay="750"/>
                                </p:stCondLst>
                                <p:childTnLst>
                                  <p:par>
                                    <p:cTn id="9" presetID="2" presetClass="entr" presetSubtype="1" fill="hold" nodeType="afterEffect">
                                      <p:stCondLst>
                                        <p:cond delay="0"/>
                                      </p:stCondLst>
                                      <p:childTnLst>
                                        <p:set>
                                          <p:cBhvr>
                                            <p:cTn id="10" dur="1" fill="hold">
                                              <p:stCondLst>
                                                <p:cond delay="0"/>
                                              </p:stCondLst>
                                            </p:cTn>
                                            <p:tgtEl>
                                              <p:spTgt spid="53"/>
                                            </p:tgtEl>
                                            <p:attrNameLst>
                                              <p:attrName>style.visibility</p:attrName>
                                            </p:attrNameLst>
                                          </p:cBhvr>
                                          <p:to>
                                            <p:strVal val="visible"/>
                                          </p:to>
                                        </p:set>
                                        <p:anim calcmode="lin" valueType="num">
                                          <p:cBhvr additive="base">
                                            <p:cTn id="11" dur="750" fill="hold"/>
                                            <p:tgtEl>
                                              <p:spTgt spid="53"/>
                                            </p:tgtEl>
                                            <p:attrNameLst>
                                              <p:attrName>ppt_x</p:attrName>
                                            </p:attrNameLst>
                                          </p:cBhvr>
                                          <p:tavLst>
                                            <p:tav tm="0">
                                              <p:val>
                                                <p:strVal val="#ppt_x"/>
                                              </p:val>
                                            </p:tav>
                                            <p:tav tm="100000">
                                              <p:val>
                                                <p:strVal val="#ppt_x"/>
                                              </p:val>
                                            </p:tav>
                                          </p:tavLst>
                                        </p:anim>
                                        <p:anim calcmode="lin" valueType="num">
                                          <p:cBhvr additive="base">
                                            <p:cTn id="12" dur="750" fill="hold"/>
                                            <p:tgtEl>
                                              <p:spTgt spid="53"/>
                                            </p:tgtEl>
                                            <p:attrNameLst>
                                              <p:attrName>ppt_y</p:attrName>
                                            </p:attrNameLst>
                                          </p:cBhvr>
                                          <p:tavLst>
                                            <p:tav tm="0">
                                              <p:val>
                                                <p:strVal val="0-#ppt_h/2"/>
                                              </p:val>
                                            </p:tav>
                                            <p:tav tm="100000">
                                              <p:val>
                                                <p:strVal val="#ppt_y"/>
                                              </p:val>
                                            </p:tav>
                                          </p:tavLst>
                                        </p:anim>
                                      </p:childTnLst>
                                    </p:cTn>
                                  </p:par>
                                  <p:par>
                                    <p:cTn id="13" presetID="22" presetClass="entr" presetSubtype="2"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right)">
                                          <p:cBhvr>
                                            <p:cTn id="15" dur="500"/>
                                            <p:tgtEl>
                                              <p:spTgt spid="4"/>
                                            </p:tgtEl>
                                          </p:cBhvr>
                                        </p:animEffect>
                                      </p:childTnLst>
                                    </p:cTn>
                                  </p:par>
                                </p:childTnLst>
                              </p:cTn>
                            </p:par>
                            <p:par>
                              <p:cTn id="16" fill="hold">
                                <p:stCondLst>
                                  <p:cond delay="1500"/>
                                </p:stCondLst>
                                <p:childTnLst>
                                  <p:par>
                                    <p:cTn id="17" presetID="2" presetClass="entr" presetSubtype="3" fill="hold" nodeType="after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1+#ppt_w/2"/>
                                              </p:val>
                                            </p:tav>
                                            <p:tav tm="100000">
                                              <p:val>
                                                <p:strVal val="#ppt_x"/>
                                              </p:val>
                                            </p:tav>
                                          </p:tavLst>
                                        </p:anim>
                                        <p:anim calcmode="lin" valueType="num">
                                          <p:cBhvr additive="base">
                                            <p:cTn id="20" dur="500" fill="hold"/>
                                            <p:tgtEl>
                                              <p:spTgt spid="2"/>
                                            </p:tgtEl>
                                            <p:attrNameLst>
                                              <p:attrName>ppt_y</p:attrName>
                                            </p:attrNameLst>
                                          </p:cBhvr>
                                          <p:tavLst>
                                            <p:tav tm="0">
                                              <p:val>
                                                <p:strVal val="0-#ppt_h/2"/>
                                              </p:val>
                                            </p:tav>
                                            <p:tav tm="100000">
                                              <p:val>
                                                <p:strVal val="#ppt_y"/>
                                              </p:val>
                                            </p:tav>
                                          </p:tavLst>
                                        </p:anim>
                                      </p:childTnLst>
                                    </p:cTn>
                                  </p:par>
                                </p:childTnLst>
                              </p:cTn>
                            </p:par>
                            <p:par>
                              <p:cTn id="21" fill="hold">
                                <p:stCondLst>
                                  <p:cond delay="2000"/>
                                </p:stCondLst>
                                <p:childTnLst>
                                  <p:par>
                                    <p:cTn id="22" presetID="2" presetClass="entr" presetSubtype="8"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0-#ppt_w/2"/>
                                              </p:val>
                                            </p:tav>
                                            <p:tav tm="100000">
                                              <p:val>
                                                <p:strVal val="#ppt_x"/>
                                              </p:val>
                                            </p:tav>
                                          </p:tavLst>
                                        </p:anim>
                                        <p:anim calcmode="lin" valueType="num">
                                          <p:cBhvr additive="base">
                                            <p:cTn id="25" dur="500" fill="hold"/>
                                            <p:tgtEl>
                                              <p:spTgt spid="9"/>
                                            </p:tgtEl>
                                            <p:attrNameLst>
                                              <p:attrName>ppt_y</p:attrName>
                                            </p:attrNameLst>
                                          </p:cBhvr>
                                          <p:tavLst>
                                            <p:tav tm="0">
                                              <p:val>
                                                <p:strVal val="#ppt_y"/>
                                              </p:val>
                                            </p:tav>
                                            <p:tav tm="100000">
                                              <p:val>
                                                <p:strVal val="#ppt_y"/>
                                              </p:val>
                                            </p:tav>
                                          </p:tavLst>
                                        </p:anim>
                                      </p:childTnLst>
                                    </p:cTn>
                                  </p:par>
                                </p:childTnLst>
                              </p:cTn>
                            </p:par>
                            <p:par>
                              <p:cTn id="26" fill="hold">
                                <p:stCondLst>
                                  <p:cond delay="2500"/>
                                </p:stCondLst>
                                <p:childTnLst>
                                  <p:par>
                                    <p:cTn id="27" presetID="2" presetClass="entr" presetSubtype="2" fill="hold" grpId="0" nodeType="after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500" fill="hold"/>
                                            <p:tgtEl>
                                              <p:spTgt spid="11"/>
                                            </p:tgtEl>
                                            <p:attrNameLst>
                                              <p:attrName>ppt_x</p:attrName>
                                            </p:attrNameLst>
                                          </p:cBhvr>
                                          <p:tavLst>
                                            <p:tav tm="0">
                                              <p:val>
                                                <p:strVal val="1+#ppt_w/2"/>
                                              </p:val>
                                            </p:tav>
                                            <p:tav tm="100000">
                                              <p:val>
                                                <p:strVal val="#ppt_x"/>
                                              </p:val>
                                            </p:tav>
                                          </p:tavLst>
                                        </p:anim>
                                        <p:anim calcmode="lin" valueType="num">
                                          <p:cBhvr additive="base">
                                            <p:cTn id="30" dur="500" fill="hold"/>
                                            <p:tgtEl>
                                              <p:spTgt spid="11"/>
                                            </p:tgtEl>
                                            <p:attrNameLst>
                                              <p:attrName>ppt_y</p:attrName>
                                            </p:attrNameLst>
                                          </p:cBhvr>
                                          <p:tavLst>
                                            <p:tav tm="0">
                                              <p:val>
                                                <p:strVal val="#ppt_y"/>
                                              </p:val>
                                            </p:tav>
                                            <p:tav tm="100000">
                                              <p:val>
                                                <p:strVal val="#ppt_y"/>
                                              </p:val>
                                            </p:tav>
                                          </p:tavLst>
                                        </p:anim>
                                      </p:childTnLst>
                                    </p:cTn>
                                  </p:par>
                                </p:childTnLst>
                              </p:cTn>
                            </p:par>
                            <p:par>
                              <p:cTn id="31" fill="hold">
                                <p:stCondLst>
                                  <p:cond delay="3000"/>
                                </p:stCondLst>
                                <p:childTnLst>
                                  <p:par>
                                    <p:cTn id="32" presetID="2" presetClass="entr" presetSubtype="4" fill="hold" grpId="0" nodeType="after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additive="base">
                                            <p:cTn id="34" dur="500" fill="hold"/>
                                            <p:tgtEl>
                                              <p:spTgt spid="12"/>
                                            </p:tgtEl>
                                            <p:attrNameLst>
                                              <p:attrName>ppt_x</p:attrName>
                                            </p:attrNameLst>
                                          </p:cBhvr>
                                          <p:tavLst>
                                            <p:tav tm="0">
                                              <p:val>
                                                <p:strVal val="#ppt_x"/>
                                              </p:val>
                                            </p:tav>
                                            <p:tav tm="100000">
                                              <p:val>
                                                <p:strVal val="#ppt_x"/>
                                              </p:val>
                                            </p:tav>
                                          </p:tavLst>
                                        </p:anim>
                                        <p:anim calcmode="lin" valueType="num">
                                          <p:cBhvr additive="base">
                                            <p:cTn id="3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2" grpId="0"/>
        </p:bld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2">
            <a:extLst>
              <a:ext uri="{FF2B5EF4-FFF2-40B4-BE49-F238E27FC236}">
                <a16:creationId xmlns:a16="http://schemas.microsoft.com/office/drawing/2014/main" id="{A8B0CE80-C3E4-4102-88A0-6F870EF1272E}"/>
              </a:ext>
            </a:extLst>
          </p:cNvPr>
          <p:cNvPicPr>
            <a:picLocks noChangeAspect="1"/>
          </p:cNvPicPr>
          <p:nvPr/>
        </p:nvPicPr>
        <p:blipFill rotWithShape="1">
          <a:blip r:embed="rId11">
            <a:extLst>
              <a:ext uri="{28A0092B-C50C-407E-A947-70E740481C1C}">
                <a14:useLocalDpi xmlns:a14="http://schemas.microsoft.com/office/drawing/2010/main" val="0"/>
              </a:ext>
            </a:extLst>
          </a:blip>
          <a:srcRect l="49724" b="76780"/>
          <a:stretch/>
        </p:blipFill>
        <p:spPr>
          <a:xfrm>
            <a:off x="6061586" y="0"/>
            <a:ext cx="6127855" cy="1592826"/>
          </a:xfrm>
          <a:prstGeom prst="rect">
            <a:avLst/>
          </a:prstGeom>
        </p:spPr>
      </p:pic>
      <p:pic>
        <p:nvPicPr>
          <p:cNvPr id="3" name="Picture 2"/>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061586" y="4283267"/>
            <a:ext cx="6127855" cy="2576321"/>
          </a:xfrm>
          <a:prstGeom prst="rect">
            <a:avLst/>
          </a:prstGeom>
        </p:spPr>
      </p:pic>
      <p:sp>
        <p:nvSpPr>
          <p:cNvPr id="35" name="MH_Number_1">
            <a:extLst>
              <a:ext uri="{FF2B5EF4-FFF2-40B4-BE49-F238E27FC236}">
                <a16:creationId xmlns:a16="http://schemas.microsoft.com/office/drawing/2014/main" id="{EB08A473-FE27-4A1D-9473-C8590AD64506}"/>
              </a:ext>
            </a:extLst>
          </p:cNvPr>
          <p:cNvSpPr/>
          <p:nvPr>
            <p:custDataLst>
              <p:tags r:id="rId1"/>
            </p:custDataLst>
          </p:nvPr>
        </p:nvSpPr>
        <p:spPr>
          <a:xfrm>
            <a:off x="4794897" y="2964431"/>
            <a:ext cx="495180" cy="497252"/>
          </a:xfrm>
          <a:prstGeom prst="ellipse">
            <a:avLst/>
          </a:prstGeom>
          <a:solidFill>
            <a:srgbClr val="99BC3E"/>
          </a:solidFill>
          <a:ln w="285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hangingPunct="1">
              <a:defRPr/>
            </a:pPr>
            <a:r>
              <a:rPr lang="en-US" altLang="zh-CN" sz="3600" b="1" noProof="1">
                <a:solidFill>
                  <a:schemeClr val="bg1"/>
                </a:solidFill>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1</a:t>
            </a:r>
            <a:endParaRPr lang="zh-CN" altLang="en-US" sz="3600" b="1" noProof="1">
              <a:solidFill>
                <a:schemeClr val="bg1"/>
              </a:solidFill>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endParaRPr>
          </a:p>
        </p:txBody>
      </p:sp>
      <p:sp>
        <p:nvSpPr>
          <p:cNvPr id="36" name="MH_Entry_1">
            <a:extLst>
              <a:ext uri="{FF2B5EF4-FFF2-40B4-BE49-F238E27FC236}">
                <a16:creationId xmlns:a16="http://schemas.microsoft.com/office/drawing/2014/main" id="{8510785D-23E0-48A4-A60E-CE9EE47779F8}"/>
              </a:ext>
            </a:extLst>
          </p:cNvPr>
          <p:cNvSpPr/>
          <p:nvPr>
            <p:custDataLst>
              <p:tags r:id="rId2"/>
            </p:custDataLst>
          </p:nvPr>
        </p:nvSpPr>
        <p:spPr>
          <a:xfrm>
            <a:off x="5557631" y="2901759"/>
            <a:ext cx="4058318" cy="615553"/>
          </a:xfrm>
          <a:custGeom>
            <a:avLst/>
            <a:gdLst>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2520280 w 2520280"/>
              <a:gd name="connsiteY7" fmla="*/ 288032 h 1872208"/>
              <a:gd name="connsiteX8" fmla="*/ 0 w 2520280"/>
              <a:gd name="connsiteY8" fmla="*/ 0 h 1872208"/>
              <a:gd name="connsiteX0-1" fmla="*/ 0 w 2520280"/>
              <a:gd name="connsiteY0-2" fmla="*/ 1584176 h 1872208"/>
              <a:gd name="connsiteX1-3" fmla="*/ 2520280 w 2520280"/>
              <a:gd name="connsiteY1-4" fmla="*/ 1584176 h 1872208"/>
              <a:gd name="connsiteX2-5" fmla="*/ 2520280 w 2520280"/>
              <a:gd name="connsiteY2-6" fmla="*/ 1872208 h 1872208"/>
              <a:gd name="connsiteX3-7" fmla="*/ 0 w 2520280"/>
              <a:gd name="connsiteY3-8" fmla="*/ 1872208 h 1872208"/>
              <a:gd name="connsiteX4-9" fmla="*/ 0 w 2520280"/>
              <a:gd name="connsiteY4-10" fmla="*/ 1584176 h 1872208"/>
              <a:gd name="connsiteX5-11" fmla="*/ 0 w 2520280"/>
              <a:gd name="connsiteY5-12" fmla="*/ 0 h 1872208"/>
              <a:gd name="connsiteX6-13" fmla="*/ 2520280 w 2520280"/>
              <a:gd name="connsiteY6-14" fmla="*/ 0 h 1872208"/>
              <a:gd name="connsiteX7-15" fmla="*/ 0 w 2520280"/>
              <a:gd name="connsiteY7-16" fmla="*/ 0 h 1872208"/>
              <a:gd name="connsiteX0-17" fmla="*/ 0 w 2520280"/>
              <a:gd name="connsiteY0-18" fmla="*/ 1872208 h 1872208"/>
              <a:gd name="connsiteX1-19" fmla="*/ 2520280 w 2520280"/>
              <a:gd name="connsiteY1-20" fmla="*/ 1584176 h 1872208"/>
              <a:gd name="connsiteX2-21" fmla="*/ 2520280 w 2520280"/>
              <a:gd name="connsiteY2-22" fmla="*/ 1872208 h 1872208"/>
              <a:gd name="connsiteX3-23" fmla="*/ 0 w 2520280"/>
              <a:gd name="connsiteY3-24" fmla="*/ 1872208 h 1872208"/>
              <a:gd name="connsiteX4-25" fmla="*/ 0 w 2520280"/>
              <a:gd name="connsiteY4-26" fmla="*/ 0 h 1872208"/>
              <a:gd name="connsiteX5-27" fmla="*/ 2520280 w 2520280"/>
              <a:gd name="connsiteY5-28" fmla="*/ 0 h 1872208"/>
              <a:gd name="connsiteX6-29" fmla="*/ 0 w 2520280"/>
              <a:gd name="connsiteY6-30" fmla="*/ 0 h 1872208"/>
              <a:gd name="connsiteX0-31" fmla="*/ 0 w 2520280"/>
              <a:gd name="connsiteY0-32" fmla="*/ 1872208 h 1872208"/>
              <a:gd name="connsiteX1-33" fmla="*/ 2520280 w 2520280"/>
              <a:gd name="connsiteY1-34" fmla="*/ 1872208 h 1872208"/>
              <a:gd name="connsiteX2-35" fmla="*/ 0 w 2520280"/>
              <a:gd name="connsiteY2-36" fmla="*/ 1872208 h 1872208"/>
              <a:gd name="connsiteX3-37" fmla="*/ 0 w 2520280"/>
              <a:gd name="connsiteY3-38" fmla="*/ 0 h 1872208"/>
              <a:gd name="connsiteX4-39" fmla="*/ 2520280 w 2520280"/>
              <a:gd name="connsiteY4-40" fmla="*/ 0 h 1872208"/>
              <a:gd name="connsiteX5-41" fmla="*/ 0 w 2520280"/>
              <a:gd name="connsiteY5-42" fmla="*/ 0 h 1872208"/>
              <a:gd name="connsiteX0-43" fmla="*/ 0 w 2520280"/>
              <a:gd name="connsiteY0-44" fmla="*/ 1872208 h 1872208"/>
              <a:gd name="connsiteX1-45" fmla="*/ 2520280 w 2520280"/>
              <a:gd name="connsiteY1-46" fmla="*/ 1872208 h 1872208"/>
              <a:gd name="connsiteX2-47" fmla="*/ 0 w 2520280"/>
              <a:gd name="connsiteY2-48" fmla="*/ 1872208 h 1872208"/>
              <a:gd name="connsiteX3-49" fmla="*/ 0 w 2520280"/>
              <a:gd name="connsiteY3-50" fmla="*/ 0 h 1872208"/>
              <a:gd name="connsiteX4-51" fmla="*/ 34255 w 2520280"/>
              <a:gd name="connsiteY4-52" fmla="*/ 0 h 1872208"/>
              <a:gd name="connsiteX5-53" fmla="*/ 0 w 2520280"/>
              <a:gd name="connsiteY5-54" fmla="*/ 0 h 1872208"/>
              <a:gd name="connsiteX0-55" fmla="*/ 0 w 2520280"/>
              <a:gd name="connsiteY0-56" fmla="*/ 1872208 h 1872208"/>
              <a:gd name="connsiteX1-57" fmla="*/ 2520280 w 2520280"/>
              <a:gd name="connsiteY1-58" fmla="*/ 1872208 h 1872208"/>
              <a:gd name="connsiteX2-59" fmla="*/ 0 w 2520280"/>
              <a:gd name="connsiteY2-60" fmla="*/ 1872208 h 1872208"/>
              <a:gd name="connsiteX3-61" fmla="*/ 0 w 2520280"/>
              <a:gd name="connsiteY3-62" fmla="*/ 0 h 1872208"/>
              <a:gd name="connsiteX4-63" fmla="*/ 917 w 2520280"/>
              <a:gd name="connsiteY4-64" fmla="*/ 6036 h 1872208"/>
              <a:gd name="connsiteX5-65" fmla="*/ 0 w 2520280"/>
              <a:gd name="connsiteY5-66" fmla="*/ 0 h 1872208"/>
              <a:gd name="connsiteX0-67" fmla="*/ 0 w 2520280"/>
              <a:gd name="connsiteY0-68" fmla="*/ 1890314 h 1890314"/>
              <a:gd name="connsiteX1-69" fmla="*/ 2520280 w 2520280"/>
              <a:gd name="connsiteY1-70" fmla="*/ 1890314 h 1890314"/>
              <a:gd name="connsiteX2-71" fmla="*/ 0 w 2520280"/>
              <a:gd name="connsiteY2-72" fmla="*/ 1890314 h 1890314"/>
              <a:gd name="connsiteX3-73" fmla="*/ 0 w 2520280"/>
              <a:gd name="connsiteY3-74" fmla="*/ 18106 h 1890314"/>
              <a:gd name="connsiteX4-75" fmla="*/ 53304 w 2520280"/>
              <a:gd name="connsiteY4-76" fmla="*/ 0 h 1890314"/>
              <a:gd name="connsiteX5-77" fmla="*/ 0 w 2520280"/>
              <a:gd name="connsiteY5-78" fmla="*/ 18106 h 1890314"/>
              <a:gd name="connsiteX0-79" fmla="*/ 0 w 2520280"/>
              <a:gd name="connsiteY0-80" fmla="*/ 1872208 h 1872208"/>
              <a:gd name="connsiteX1-81" fmla="*/ 2520280 w 2520280"/>
              <a:gd name="connsiteY1-82" fmla="*/ 1872208 h 1872208"/>
              <a:gd name="connsiteX2-83" fmla="*/ 0 w 2520280"/>
              <a:gd name="connsiteY2-84" fmla="*/ 1872208 h 1872208"/>
              <a:gd name="connsiteX3-85" fmla="*/ 0 w 2520280"/>
              <a:gd name="connsiteY3-86" fmla="*/ 0 h 1872208"/>
              <a:gd name="connsiteX4-87" fmla="*/ 916 w 2520280"/>
              <a:gd name="connsiteY4-88" fmla="*/ 0 h 1872208"/>
              <a:gd name="connsiteX5-89" fmla="*/ 0 w 2520280"/>
              <a:gd name="connsiteY5-90" fmla="*/ 0 h 187220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2520280" h="1872208">
                <a:moveTo>
                  <a:pt x="0" y="1872208"/>
                </a:moveTo>
                <a:lnTo>
                  <a:pt x="2520280" y="1872208"/>
                </a:lnTo>
                <a:lnTo>
                  <a:pt x="0" y="1872208"/>
                </a:lnTo>
                <a:close/>
                <a:moveTo>
                  <a:pt x="0" y="0"/>
                </a:moveTo>
                <a:lnTo>
                  <a:pt x="916" y="0"/>
                </a:lnTo>
                <a:lnTo>
                  <a:pt x="0" y="0"/>
                </a:lnTo>
                <a:close/>
              </a:path>
            </a:pathLst>
          </a:custGeom>
          <a:noFill/>
          <a:ln w="3175" cap="sq">
            <a:noFill/>
            <a:beve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anchor="ctr">
            <a:spAutoFit/>
          </a:bodyPr>
          <a:lstStyle/>
          <a:p>
            <a:pPr eaLnBrk="1" hangingPunct="1">
              <a:defRPr/>
            </a:pPr>
            <a:r>
              <a:rPr lang="en-US" altLang="zh-CN" sz="4000" b="1" noProof="1">
                <a:solidFill>
                  <a:srgbClr val="99BC3E"/>
                </a:solidFill>
                <a:latin typeface="Arial" panose="020B0604020202020204" pitchFamily="34" charset="0"/>
                <a:ea typeface="微软雅黑" panose="020B0503020204020204" pitchFamily="34" charset="-122"/>
                <a:sym typeface="Arial" panose="020B0604020202020204" pitchFamily="34" charset="0"/>
              </a:rPr>
              <a:t>Luyện đọc</a:t>
            </a:r>
            <a:endParaRPr lang="zh-CN" altLang="en-US" sz="2000" b="1" noProof="1">
              <a:solidFill>
                <a:srgbClr val="99BC3E"/>
              </a:solidFill>
              <a:latin typeface="Arial" panose="020B0604020202020204" pitchFamily="34" charset="0"/>
              <a:ea typeface="微软雅黑" panose="020B0503020204020204" pitchFamily="34" charset="-122"/>
              <a:sym typeface="Arial" panose="020B0604020202020204" pitchFamily="34" charset="0"/>
            </a:endParaRPr>
          </a:p>
        </p:txBody>
      </p:sp>
      <p:sp>
        <p:nvSpPr>
          <p:cNvPr id="37" name="MH_Number_2">
            <a:extLst>
              <a:ext uri="{FF2B5EF4-FFF2-40B4-BE49-F238E27FC236}">
                <a16:creationId xmlns:a16="http://schemas.microsoft.com/office/drawing/2014/main" id="{5C85AA61-7F25-4A66-AC03-A924012F91D2}"/>
              </a:ext>
            </a:extLst>
          </p:cNvPr>
          <p:cNvSpPr/>
          <p:nvPr>
            <p:custDataLst>
              <p:tags r:id="rId3"/>
            </p:custDataLst>
          </p:nvPr>
        </p:nvSpPr>
        <p:spPr>
          <a:xfrm>
            <a:off x="4794897" y="3648629"/>
            <a:ext cx="495180" cy="495180"/>
          </a:xfrm>
          <a:prstGeom prst="ellipse">
            <a:avLst/>
          </a:prstGeom>
          <a:solidFill>
            <a:schemeClr val="accent1"/>
          </a:solidFill>
          <a:ln w="285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hangingPunct="1">
              <a:defRPr/>
            </a:pPr>
            <a:r>
              <a:rPr lang="en-US" altLang="zh-CN" sz="4000" b="1" noProof="1">
                <a:solidFill>
                  <a:schemeClr val="bg1"/>
                </a:solidFill>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2</a:t>
            </a:r>
            <a:endParaRPr lang="zh-CN" altLang="en-US" sz="4000" b="1" noProof="1">
              <a:solidFill>
                <a:schemeClr val="bg1"/>
              </a:solidFill>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endParaRPr>
          </a:p>
        </p:txBody>
      </p:sp>
      <p:sp>
        <p:nvSpPr>
          <p:cNvPr id="39" name="MH_Entry_2">
            <a:extLst>
              <a:ext uri="{FF2B5EF4-FFF2-40B4-BE49-F238E27FC236}">
                <a16:creationId xmlns:a16="http://schemas.microsoft.com/office/drawing/2014/main" id="{E0D46906-5E18-4EBD-958B-55682ACADF99}"/>
              </a:ext>
            </a:extLst>
          </p:cNvPr>
          <p:cNvSpPr/>
          <p:nvPr>
            <p:custDataLst>
              <p:tags r:id="rId4"/>
            </p:custDataLst>
          </p:nvPr>
        </p:nvSpPr>
        <p:spPr>
          <a:xfrm>
            <a:off x="5557631" y="3625749"/>
            <a:ext cx="4246153" cy="615553"/>
          </a:xfrm>
          <a:custGeom>
            <a:avLst/>
            <a:gdLst>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2520280 w 2520280"/>
              <a:gd name="connsiteY7" fmla="*/ 288032 h 1872208"/>
              <a:gd name="connsiteX8" fmla="*/ 0 w 2520280"/>
              <a:gd name="connsiteY8" fmla="*/ 0 h 1872208"/>
              <a:gd name="connsiteX0-1" fmla="*/ 0 w 2520280"/>
              <a:gd name="connsiteY0-2" fmla="*/ 1584176 h 1872208"/>
              <a:gd name="connsiteX1-3" fmla="*/ 2520280 w 2520280"/>
              <a:gd name="connsiteY1-4" fmla="*/ 1584176 h 1872208"/>
              <a:gd name="connsiteX2-5" fmla="*/ 2520280 w 2520280"/>
              <a:gd name="connsiteY2-6" fmla="*/ 1872208 h 1872208"/>
              <a:gd name="connsiteX3-7" fmla="*/ 0 w 2520280"/>
              <a:gd name="connsiteY3-8" fmla="*/ 1872208 h 1872208"/>
              <a:gd name="connsiteX4-9" fmla="*/ 0 w 2520280"/>
              <a:gd name="connsiteY4-10" fmla="*/ 1584176 h 1872208"/>
              <a:gd name="connsiteX5-11" fmla="*/ 0 w 2520280"/>
              <a:gd name="connsiteY5-12" fmla="*/ 0 h 1872208"/>
              <a:gd name="connsiteX6-13" fmla="*/ 2520280 w 2520280"/>
              <a:gd name="connsiteY6-14" fmla="*/ 0 h 1872208"/>
              <a:gd name="connsiteX7-15" fmla="*/ 0 w 2520280"/>
              <a:gd name="connsiteY7-16" fmla="*/ 0 h 1872208"/>
              <a:gd name="connsiteX0-17" fmla="*/ 0 w 2520280"/>
              <a:gd name="connsiteY0-18" fmla="*/ 1872208 h 1872208"/>
              <a:gd name="connsiteX1-19" fmla="*/ 2520280 w 2520280"/>
              <a:gd name="connsiteY1-20" fmla="*/ 1584176 h 1872208"/>
              <a:gd name="connsiteX2-21" fmla="*/ 2520280 w 2520280"/>
              <a:gd name="connsiteY2-22" fmla="*/ 1872208 h 1872208"/>
              <a:gd name="connsiteX3-23" fmla="*/ 0 w 2520280"/>
              <a:gd name="connsiteY3-24" fmla="*/ 1872208 h 1872208"/>
              <a:gd name="connsiteX4-25" fmla="*/ 0 w 2520280"/>
              <a:gd name="connsiteY4-26" fmla="*/ 0 h 1872208"/>
              <a:gd name="connsiteX5-27" fmla="*/ 2520280 w 2520280"/>
              <a:gd name="connsiteY5-28" fmla="*/ 0 h 1872208"/>
              <a:gd name="connsiteX6-29" fmla="*/ 0 w 2520280"/>
              <a:gd name="connsiteY6-30" fmla="*/ 0 h 1872208"/>
              <a:gd name="connsiteX0-31" fmla="*/ 0 w 2520280"/>
              <a:gd name="connsiteY0-32" fmla="*/ 1872208 h 1872208"/>
              <a:gd name="connsiteX1-33" fmla="*/ 2520280 w 2520280"/>
              <a:gd name="connsiteY1-34" fmla="*/ 1872208 h 1872208"/>
              <a:gd name="connsiteX2-35" fmla="*/ 0 w 2520280"/>
              <a:gd name="connsiteY2-36" fmla="*/ 1872208 h 1872208"/>
              <a:gd name="connsiteX3-37" fmla="*/ 0 w 2520280"/>
              <a:gd name="connsiteY3-38" fmla="*/ 0 h 1872208"/>
              <a:gd name="connsiteX4-39" fmla="*/ 2520280 w 2520280"/>
              <a:gd name="connsiteY4-40" fmla="*/ 0 h 1872208"/>
              <a:gd name="connsiteX5-41" fmla="*/ 0 w 2520280"/>
              <a:gd name="connsiteY5-42" fmla="*/ 0 h 1872208"/>
              <a:gd name="connsiteX0-43" fmla="*/ 0 w 2520280"/>
              <a:gd name="connsiteY0-44" fmla="*/ 1872208 h 1872208"/>
              <a:gd name="connsiteX1-45" fmla="*/ 2520280 w 2520280"/>
              <a:gd name="connsiteY1-46" fmla="*/ 1872208 h 1872208"/>
              <a:gd name="connsiteX2-47" fmla="*/ 0 w 2520280"/>
              <a:gd name="connsiteY2-48" fmla="*/ 1872208 h 1872208"/>
              <a:gd name="connsiteX3-49" fmla="*/ 0 w 2520280"/>
              <a:gd name="connsiteY3-50" fmla="*/ 0 h 1872208"/>
              <a:gd name="connsiteX4-51" fmla="*/ 34255 w 2520280"/>
              <a:gd name="connsiteY4-52" fmla="*/ 0 h 1872208"/>
              <a:gd name="connsiteX5-53" fmla="*/ 0 w 2520280"/>
              <a:gd name="connsiteY5-54" fmla="*/ 0 h 1872208"/>
              <a:gd name="connsiteX0-55" fmla="*/ 0 w 2520280"/>
              <a:gd name="connsiteY0-56" fmla="*/ 1872208 h 1872208"/>
              <a:gd name="connsiteX1-57" fmla="*/ 2520280 w 2520280"/>
              <a:gd name="connsiteY1-58" fmla="*/ 1872208 h 1872208"/>
              <a:gd name="connsiteX2-59" fmla="*/ 0 w 2520280"/>
              <a:gd name="connsiteY2-60" fmla="*/ 1872208 h 1872208"/>
              <a:gd name="connsiteX3-61" fmla="*/ 0 w 2520280"/>
              <a:gd name="connsiteY3-62" fmla="*/ 0 h 1872208"/>
              <a:gd name="connsiteX4-63" fmla="*/ 917 w 2520280"/>
              <a:gd name="connsiteY4-64" fmla="*/ 6036 h 1872208"/>
              <a:gd name="connsiteX5-65" fmla="*/ 0 w 2520280"/>
              <a:gd name="connsiteY5-66" fmla="*/ 0 h 1872208"/>
              <a:gd name="connsiteX0-67" fmla="*/ 0 w 2520280"/>
              <a:gd name="connsiteY0-68" fmla="*/ 1890314 h 1890314"/>
              <a:gd name="connsiteX1-69" fmla="*/ 2520280 w 2520280"/>
              <a:gd name="connsiteY1-70" fmla="*/ 1890314 h 1890314"/>
              <a:gd name="connsiteX2-71" fmla="*/ 0 w 2520280"/>
              <a:gd name="connsiteY2-72" fmla="*/ 1890314 h 1890314"/>
              <a:gd name="connsiteX3-73" fmla="*/ 0 w 2520280"/>
              <a:gd name="connsiteY3-74" fmla="*/ 18106 h 1890314"/>
              <a:gd name="connsiteX4-75" fmla="*/ 53304 w 2520280"/>
              <a:gd name="connsiteY4-76" fmla="*/ 0 h 1890314"/>
              <a:gd name="connsiteX5-77" fmla="*/ 0 w 2520280"/>
              <a:gd name="connsiteY5-78" fmla="*/ 18106 h 1890314"/>
              <a:gd name="connsiteX0-79" fmla="*/ 0 w 2520280"/>
              <a:gd name="connsiteY0-80" fmla="*/ 1872208 h 1872208"/>
              <a:gd name="connsiteX1-81" fmla="*/ 2520280 w 2520280"/>
              <a:gd name="connsiteY1-82" fmla="*/ 1872208 h 1872208"/>
              <a:gd name="connsiteX2-83" fmla="*/ 0 w 2520280"/>
              <a:gd name="connsiteY2-84" fmla="*/ 1872208 h 1872208"/>
              <a:gd name="connsiteX3-85" fmla="*/ 0 w 2520280"/>
              <a:gd name="connsiteY3-86" fmla="*/ 0 h 1872208"/>
              <a:gd name="connsiteX4-87" fmla="*/ 916 w 2520280"/>
              <a:gd name="connsiteY4-88" fmla="*/ 0 h 1872208"/>
              <a:gd name="connsiteX5-89" fmla="*/ 0 w 2520280"/>
              <a:gd name="connsiteY5-90" fmla="*/ 0 h 187220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2520280" h="1872208">
                <a:moveTo>
                  <a:pt x="0" y="1872208"/>
                </a:moveTo>
                <a:lnTo>
                  <a:pt x="2520280" y="1872208"/>
                </a:lnTo>
                <a:lnTo>
                  <a:pt x="0" y="1872208"/>
                </a:lnTo>
                <a:close/>
                <a:moveTo>
                  <a:pt x="0" y="0"/>
                </a:moveTo>
                <a:lnTo>
                  <a:pt x="916" y="0"/>
                </a:lnTo>
                <a:lnTo>
                  <a:pt x="0" y="0"/>
                </a:lnTo>
                <a:close/>
              </a:path>
            </a:pathLst>
          </a:custGeom>
          <a:noFill/>
          <a:ln w="3175" cap="sq">
            <a:noFill/>
            <a:beve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anchor="ctr">
            <a:spAutoFit/>
          </a:bodyPr>
          <a:lstStyle/>
          <a:p>
            <a:pPr lvl="0">
              <a:defRPr/>
            </a:pPr>
            <a:r>
              <a:rPr lang="en-US" altLang="zh-CN" sz="4000" b="1" noProof="1">
                <a:solidFill>
                  <a:schemeClr val="accent1"/>
                </a:solidFill>
                <a:latin typeface="Arial" panose="020B0604020202020204" pitchFamily="34" charset="0"/>
                <a:ea typeface="微软雅黑" panose="020B0503020204020204" pitchFamily="34" charset="-122"/>
                <a:sym typeface="Arial" panose="020B0604020202020204" pitchFamily="34" charset="0"/>
              </a:rPr>
              <a:t>Tìm hiểu bài</a:t>
            </a:r>
            <a:endParaRPr lang="zh-CN" altLang="en-US" sz="4000" b="1" noProof="1">
              <a:solidFill>
                <a:schemeClr val="accent1"/>
              </a:solidFill>
              <a:latin typeface="Arial" panose="020B0604020202020204" pitchFamily="34" charset="0"/>
              <a:ea typeface="微软雅黑" panose="020B0503020204020204" pitchFamily="34" charset="-122"/>
              <a:sym typeface="Arial" panose="020B0604020202020204" pitchFamily="34" charset="0"/>
            </a:endParaRPr>
          </a:p>
        </p:txBody>
      </p:sp>
      <p:sp>
        <p:nvSpPr>
          <p:cNvPr id="59" name="MH_Number_3">
            <a:extLst>
              <a:ext uri="{FF2B5EF4-FFF2-40B4-BE49-F238E27FC236}">
                <a16:creationId xmlns:a16="http://schemas.microsoft.com/office/drawing/2014/main" id="{52DD4ED0-A3BF-4F37-942B-4AA514333387}"/>
              </a:ext>
            </a:extLst>
          </p:cNvPr>
          <p:cNvSpPr/>
          <p:nvPr>
            <p:custDataLst>
              <p:tags r:id="rId5"/>
            </p:custDataLst>
          </p:nvPr>
        </p:nvSpPr>
        <p:spPr>
          <a:xfrm>
            <a:off x="4794897" y="4337718"/>
            <a:ext cx="495180" cy="495180"/>
          </a:xfrm>
          <a:prstGeom prst="ellipse">
            <a:avLst/>
          </a:prstGeom>
          <a:solidFill>
            <a:srgbClr val="99BC3E"/>
          </a:solidFill>
          <a:ln w="285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hangingPunct="1">
              <a:defRPr/>
            </a:pPr>
            <a:r>
              <a:rPr lang="en-US" altLang="zh-CN" sz="4000" b="1" noProof="1">
                <a:solidFill>
                  <a:schemeClr val="bg1"/>
                </a:solidFill>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3</a:t>
            </a:r>
            <a:endParaRPr lang="zh-CN" altLang="en-US" sz="4000" b="1" noProof="1">
              <a:solidFill>
                <a:schemeClr val="bg1"/>
              </a:solidFill>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endParaRPr>
          </a:p>
        </p:txBody>
      </p:sp>
      <p:sp>
        <p:nvSpPr>
          <p:cNvPr id="60" name="MH_Entry_3">
            <a:extLst>
              <a:ext uri="{FF2B5EF4-FFF2-40B4-BE49-F238E27FC236}">
                <a16:creationId xmlns:a16="http://schemas.microsoft.com/office/drawing/2014/main" id="{6AB153B4-48E3-493A-A2D9-ECC25BB74F05}"/>
              </a:ext>
            </a:extLst>
          </p:cNvPr>
          <p:cNvSpPr/>
          <p:nvPr>
            <p:custDataLst>
              <p:tags r:id="rId6"/>
            </p:custDataLst>
          </p:nvPr>
        </p:nvSpPr>
        <p:spPr>
          <a:xfrm>
            <a:off x="5557631" y="4283267"/>
            <a:ext cx="4486021" cy="677108"/>
          </a:xfrm>
          <a:custGeom>
            <a:avLst/>
            <a:gdLst>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2520280 w 2520280"/>
              <a:gd name="connsiteY7" fmla="*/ 288032 h 1872208"/>
              <a:gd name="connsiteX8" fmla="*/ 0 w 2520280"/>
              <a:gd name="connsiteY8" fmla="*/ 0 h 1872208"/>
              <a:gd name="connsiteX0-1" fmla="*/ 0 w 2520280"/>
              <a:gd name="connsiteY0-2" fmla="*/ 1584176 h 1872208"/>
              <a:gd name="connsiteX1-3" fmla="*/ 2520280 w 2520280"/>
              <a:gd name="connsiteY1-4" fmla="*/ 1584176 h 1872208"/>
              <a:gd name="connsiteX2-5" fmla="*/ 2520280 w 2520280"/>
              <a:gd name="connsiteY2-6" fmla="*/ 1872208 h 1872208"/>
              <a:gd name="connsiteX3-7" fmla="*/ 0 w 2520280"/>
              <a:gd name="connsiteY3-8" fmla="*/ 1872208 h 1872208"/>
              <a:gd name="connsiteX4-9" fmla="*/ 0 w 2520280"/>
              <a:gd name="connsiteY4-10" fmla="*/ 1584176 h 1872208"/>
              <a:gd name="connsiteX5-11" fmla="*/ 0 w 2520280"/>
              <a:gd name="connsiteY5-12" fmla="*/ 0 h 1872208"/>
              <a:gd name="connsiteX6-13" fmla="*/ 2520280 w 2520280"/>
              <a:gd name="connsiteY6-14" fmla="*/ 0 h 1872208"/>
              <a:gd name="connsiteX7-15" fmla="*/ 0 w 2520280"/>
              <a:gd name="connsiteY7-16" fmla="*/ 0 h 1872208"/>
              <a:gd name="connsiteX0-17" fmla="*/ 0 w 2520280"/>
              <a:gd name="connsiteY0-18" fmla="*/ 1872208 h 1872208"/>
              <a:gd name="connsiteX1-19" fmla="*/ 2520280 w 2520280"/>
              <a:gd name="connsiteY1-20" fmla="*/ 1584176 h 1872208"/>
              <a:gd name="connsiteX2-21" fmla="*/ 2520280 w 2520280"/>
              <a:gd name="connsiteY2-22" fmla="*/ 1872208 h 1872208"/>
              <a:gd name="connsiteX3-23" fmla="*/ 0 w 2520280"/>
              <a:gd name="connsiteY3-24" fmla="*/ 1872208 h 1872208"/>
              <a:gd name="connsiteX4-25" fmla="*/ 0 w 2520280"/>
              <a:gd name="connsiteY4-26" fmla="*/ 0 h 1872208"/>
              <a:gd name="connsiteX5-27" fmla="*/ 2520280 w 2520280"/>
              <a:gd name="connsiteY5-28" fmla="*/ 0 h 1872208"/>
              <a:gd name="connsiteX6-29" fmla="*/ 0 w 2520280"/>
              <a:gd name="connsiteY6-30" fmla="*/ 0 h 1872208"/>
              <a:gd name="connsiteX0-31" fmla="*/ 0 w 2520280"/>
              <a:gd name="connsiteY0-32" fmla="*/ 1872208 h 1872208"/>
              <a:gd name="connsiteX1-33" fmla="*/ 2520280 w 2520280"/>
              <a:gd name="connsiteY1-34" fmla="*/ 1872208 h 1872208"/>
              <a:gd name="connsiteX2-35" fmla="*/ 0 w 2520280"/>
              <a:gd name="connsiteY2-36" fmla="*/ 1872208 h 1872208"/>
              <a:gd name="connsiteX3-37" fmla="*/ 0 w 2520280"/>
              <a:gd name="connsiteY3-38" fmla="*/ 0 h 1872208"/>
              <a:gd name="connsiteX4-39" fmla="*/ 2520280 w 2520280"/>
              <a:gd name="connsiteY4-40" fmla="*/ 0 h 1872208"/>
              <a:gd name="connsiteX5-41" fmla="*/ 0 w 2520280"/>
              <a:gd name="connsiteY5-42" fmla="*/ 0 h 1872208"/>
              <a:gd name="connsiteX0-43" fmla="*/ 0 w 2520280"/>
              <a:gd name="connsiteY0-44" fmla="*/ 1872208 h 1872208"/>
              <a:gd name="connsiteX1-45" fmla="*/ 2520280 w 2520280"/>
              <a:gd name="connsiteY1-46" fmla="*/ 1872208 h 1872208"/>
              <a:gd name="connsiteX2-47" fmla="*/ 0 w 2520280"/>
              <a:gd name="connsiteY2-48" fmla="*/ 1872208 h 1872208"/>
              <a:gd name="connsiteX3-49" fmla="*/ 0 w 2520280"/>
              <a:gd name="connsiteY3-50" fmla="*/ 0 h 1872208"/>
              <a:gd name="connsiteX4-51" fmla="*/ 34255 w 2520280"/>
              <a:gd name="connsiteY4-52" fmla="*/ 0 h 1872208"/>
              <a:gd name="connsiteX5-53" fmla="*/ 0 w 2520280"/>
              <a:gd name="connsiteY5-54" fmla="*/ 0 h 1872208"/>
              <a:gd name="connsiteX0-55" fmla="*/ 0 w 2520280"/>
              <a:gd name="connsiteY0-56" fmla="*/ 1872208 h 1872208"/>
              <a:gd name="connsiteX1-57" fmla="*/ 2520280 w 2520280"/>
              <a:gd name="connsiteY1-58" fmla="*/ 1872208 h 1872208"/>
              <a:gd name="connsiteX2-59" fmla="*/ 0 w 2520280"/>
              <a:gd name="connsiteY2-60" fmla="*/ 1872208 h 1872208"/>
              <a:gd name="connsiteX3-61" fmla="*/ 0 w 2520280"/>
              <a:gd name="connsiteY3-62" fmla="*/ 0 h 1872208"/>
              <a:gd name="connsiteX4-63" fmla="*/ 917 w 2520280"/>
              <a:gd name="connsiteY4-64" fmla="*/ 6036 h 1872208"/>
              <a:gd name="connsiteX5-65" fmla="*/ 0 w 2520280"/>
              <a:gd name="connsiteY5-66" fmla="*/ 0 h 1872208"/>
              <a:gd name="connsiteX0-67" fmla="*/ 0 w 2520280"/>
              <a:gd name="connsiteY0-68" fmla="*/ 1890314 h 1890314"/>
              <a:gd name="connsiteX1-69" fmla="*/ 2520280 w 2520280"/>
              <a:gd name="connsiteY1-70" fmla="*/ 1890314 h 1890314"/>
              <a:gd name="connsiteX2-71" fmla="*/ 0 w 2520280"/>
              <a:gd name="connsiteY2-72" fmla="*/ 1890314 h 1890314"/>
              <a:gd name="connsiteX3-73" fmla="*/ 0 w 2520280"/>
              <a:gd name="connsiteY3-74" fmla="*/ 18106 h 1890314"/>
              <a:gd name="connsiteX4-75" fmla="*/ 53304 w 2520280"/>
              <a:gd name="connsiteY4-76" fmla="*/ 0 h 1890314"/>
              <a:gd name="connsiteX5-77" fmla="*/ 0 w 2520280"/>
              <a:gd name="connsiteY5-78" fmla="*/ 18106 h 1890314"/>
              <a:gd name="connsiteX0-79" fmla="*/ 0 w 2520280"/>
              <a:gd name="connsiteY0-80" fmla="*/ 1872208 h 1872208"/>
              <a:gd name="connsiteX1-81" fmla="*/ 2520280 w 2520280"/>
              <a:gd name="connsiteY1-82" fmla="*/ 1872208 h 1872208"/>
              <a:gd name="connsiteX2-83" fmla="*/ 0 w 2520280"/>
              <a:gd name="connsiteY2-84" fmla="*/ 1872208 h 1872208"/>
              <a:gd name="connsiteX3-85" fmla="*/ 0 w 2520280"/>
              <a:gd name="connsiteY3-86" fmla="*/ 0 h 1872208"/>
              <a:gd name="connsiteX4-87" fmla="*/ 916 w 2520280"/>
              <a:gd name="connsiteY4-88" fmla="*/ 0 h 1872208"/>
              <a:gd name="connsiteX5-89" fmla="*/ 0 w 2520280"/>
              <a:gd name="connsiteY5-90" fmla="*/ 0 h 187220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2520280" h="1872208">
                <a:moveTo>
                  <a:pt x="0" y="1872208"/>
                </a:moveTo>
                <a:lnTo>
                  <a:pt x="2520280" y="1872208"/>
                </a:lnTo>
                <a:lnTo>
                  <a:pt x="0" y="1872208"/>
                </a:lnTo>
                <a:close/>
                <a:moveTo>
                  <a:pt x="0" y="0"/>
                </a:moveTo>
                <a:lnTo>
                  <a:pt x="916" y="0"/>
                </a:lnTo>
                <a:lnTo>
                  <a:pt x="0" y="0"/>
                </a:lnTo>
                <a:close/>
              </a:path>
            </a:pathLst>
          </a:custGeom>
          <a:noFill/>
          <a:ln w="3175" cap="sq">
            <a:noFill/>
            <a:beve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anchor="ctr">
            <a:spAutoFit/>
          </a:bodyPr>
          <a:lstStyle/>
          <a:p>
            <a:pPr lvl="0">
              <a:defRPr/>
            </a:pPr>
            <a:r>
              <a:rPr lang="en-US" altLang="zh-CN" sz="4400" b="1" noProof="1">
                <a:solidFill>
                  <a:srgbClr val="99BC3E"/>
                </a:solidFill>
                <a:latin typeface="Arial" panose="020B0604020202020204" pitchFamily="34" charset="0"/>
                <a:ea typeface="微软雅黑" panose="020B0503020204020204" pitchFamily="34" charset="-122"/>
                <a:sym typeface="Arial" panose="020B0604020202020204" pitchFamily="34" charset="0"/>
              </a:rPr>
              <a:t>Luyện đọc hay</a:t>
            </a:r>
            <a:endParaRPr lang="zh-CN" altLang="en-US" sz="2400" b="1" noProof="1">
              <a:solidFill>
                <a:srgbClr val="99BC3E"/>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14" name="组合 52">
            <a:extLst>
              <a:ext uri="{FF2B5EF4-FFF2-40B4-BE49-F238E27FC236}">
                <a16:creationId xmlns:a16="http://schemas.microsoft.com/office/drawing/2014/main" id="{0F023D22-58DB-4D10-99D4-BCE0840BC5FD}"/>
              </a:ext>
            </a:extLst>
          </p:cNvPr>
          <p:cNvGrpSpPr/>
          <p:nvPr/>
        </p:nvGrpSpPr>
        <p:grpSpPr>
          <a:xfrm>
            <a:off x="1305273" y="380914"/>
            <a:ext cx="9490053" cy="1744681"/>
            <a:chOff x="888108" y="719239"/>
            <a:chExt cx="9490053" cy="1744681"/>
          </a:xfrm>
        </p:grpSpPr>
        <p:sp>
          <p:nvSpPr>
            <p:cNvPr id="15" name="18">
              <a:extLst>
                <a:ext uri="{FF2B5EF4-FFF2-40B4-BE49-F238E27FC236}">
                  <a16:creationId xmlns:a16="http://schemas.microsoft.com/office/drawing/2014/main" id="{BAFFFA25-0C04-4962-9F67-2BBBDEDA7C9B}"/>
                </a:ext>
              </a:extLst>
            </p:cNvPr>
            <p:cNvSpPr>
              <a:spLocks noChangeArrowheads="1"/>
            </p:cNvSpPr>
            <p:nvPr>
              <p:custDataLst>
                <p:tags r:id="rId7"/>
              </p:custDataLst>
            </p:nvPr>
          </p:nvSpPr>
          <p:spPr bwMode="auto">
            <a:xfrm>
              <a:off x="888108" y="1540590"/>
              <a:ext cx="9490053" cy="923330"/>
            </a:xfrm>
            <a:prstGeom prst="rect">
              <a:avLst/>
            </a:prstGeom>
            <a:noFill/>
            <a:ln w="12700">
              <a:noFill/>
              <a:miter lim="800000"/>
              <a:headEnd/>
              <a:tailEnd/>
            </a:ln>
            <a:extLst>
              <a:ext uri="{909E8E84-426E-40DD-AFC4-6F175D3DCCD1}">
                <a14:hiddenFill xmlns:a14="http://schemas.microsoft.com/office/drawing/2010/main">
                  <a:solidFill>
                    <a:srgbClr val="FFFFFF"/>
                  </a:solidFill>
                </a14:hiddenFill>
              </a:ext>
            </a:extLst>
          </p:spPr>
          <p:txBody>
            <a:bodyPr wrap="square" lIns="0" tIns="0" rIns="0" bIns="0">
              <a:spAutoFit/>
            </a:bodyPr>
            <a:lstStyle/>
            <a:p>
              <a:pPr algn="ctr" fontAlgn="base">
                <a:spcBef>
                  <a:spcPct val="0"/>
                </a:spcBef>
                <a:spcAft>
                  <a:spcPct val="0"/>
                </a:spcAft>
              </a:pPr>
              <a:r>
                <a:rPr lang="en-US" altLang="zh-CN" sz="6000" b="1">
                  <a:solidFill>
                    <a:schemeClr val="accent2">
                      <a:lumMod val="75000"/>
                    </a:schemeClr>
                  </a:solidFill>
                  <a:latin typeface="UTM Akashi" panose="02040603050506020204" pitchFamily="18" charset="0"/>
                  <a:ea typeface="微软雅黑" panose="020B0503020204020204" pitchFamily="34" charset="-122"/>
                  <a:cs typeface="宋体" pitchFamily="2" charset="-122"/>
                </a:rPr>
                <a:t>Tiếng vọng</a:t>
              </a:r>
              <a:endParaRPr lang="en-US" altLang="zh-CN" sz="6000" b="1" dirty="0">
                <a:solidFill>
                  <a:schemeClr val="accent2">
                    <a:lumMod val="75000"/>
                  </a:schemeClr>
                </a:solidFill>
                <a:latin typeface="UTM Akashi" panose="02040603050506020204" pitchFamily="18" charset="0"/>
                <a:ea typeface="微软雅黑" panose="020B0503020204020204" pitchFamily="34" charset="-122"/>
                <a:cs typeface="宋体" pitchFamily="2" charset="-122"/>
              </a:endParaRPr>
            </a:p>
          </p:txBody>
        </p:sp>
        <p:sp>
          <p:nvSpPr>
            <p:cNvPr id="16" name="18">
              <a:extLst>
                <a:ext uri="{FF2B5EF4-FFF2-40B4-BE49-F238E27FC236}">
                  <a16:creationId xmlns:a16="http://schemas.microsoft.com/office/drawing/2014/main" id="{1B453604-B13E-4653-9375-C4EAE46B7B9A}"/>
                </a:ext>
              </a:extLst>
            </p:cNvPr>
            <p:cNvSpPr>
              <a:spLocks noChangeArrowheads="1"/>
            </p:cNvSpPr>
            <p:nvPr>
              <p:custDataLst>
                <p:tags r:id="rId8"/>
              </p:custDataLst>
            </p:nvPr>
          </p:nvSpPr>
          <p:spPr bwMode="auto">
            <a:xfrm>
              <a:off x="2722730" y="719239"/>
              <a:ext cx="5843382" cy="830997"/>
            </a:xfrm>
            <a:prstGeom prst="rect">
              <a:avLst/>
            </a:prstGeom>
            <a:noFill/>
            <a:ln w="12700">
              <a:noFill/>
              <a:miter lim="800000"/>
              <a:headEnd/>
              <a:tailEnd/>
            </a:ln>
            <a:extLst>
              <a:ext uri="{909E8E84-426E-40DD-AFC4-6F175D3DCCD1}">
                <a14:hiddenFill xmlns:a14="http://schemas.microsoft.com/office/drawing/2010/main">
                  <a:solidFill>
                    <a:srgbClr val="FFFFFF"/>
                  </a:solidFill>
                </a14:hiddenFill>
              </a:ext>
            </a:extLst>
          </p:spPr>
          <p:txBody>
            <a:bodyPr wrap="square" lIns="0" tIns="0" rIns="0" bIns="0">
              <a:spAutoFit/>
            </a:bodyPr>
            <a:lstStyle/>
            <a:p>
              <a:pPr algn="ctr" fontAlgn="base">
                <a:spcBef>
                  <a:spcPct val="0"/>
                </a:spcBef>
                <a:spcAft>
                  <a:spcPct val="0"/>
                </a:spcAft>
              </a:pPr>
              <a:r>
                <a:rPr lang="en-US" altLang="zh-CN" sz="5400">
                  <a:solidFill>
                    <a:srgbClr val="6B852B"/>
                  </a:solidFill>
                  <a:latin typeface="UTM Alberta Heavy" panose="02040603050506020204" pitchFamily="18" charset="0"/>
                  <a:ea typeface="微软雅黑" panose="020B0503020204020204" pitchFamily="34" charset="-122"/>
                  <a:cs typeface="宋体" pitchFamily="2" charset="-122"/>
                </a:rPr>
                <a:t>Tập đọc</a:t>
              </a:r>
              <a:endParaRPr lang="en-US" altLang="zh-CN" sz="5400" dirty="0">
                <a:solidFill>
                  <a:srgbClr val="6B852B"/>
                </a:solidFill>
                <a:latin typeface="UTM Alberta Heavy" panose="02040603050506020204" pitchFamily="18" charset="0"/>
                <a:ea typeface="微软雅黑" panose="020B0503020204020204" pitchFamily="34" charset="-122"/>
                <a:cs typeface="宋体" pitchFamily="2" charset="-122"/>
              </a:endParaRPr>
            </a:p>
          </p:txBody>
        </p:sp>
      </p:grpSp>
      <p:sp>
        <p:nvSpPr>
          <p:cNvPr id="17" name="TextBox 16">
            <a:extLst>
              <a:ext uri="{FF2B5EF4-FFF2-40B4-BE49-F238E27FC236}">
                <a16:creationId xmlns:a16="http://schemas.microsoft.com/office/drawing/2014/main" id="{49AD35DD-7B7A-440C-BE15-94A9DFC5A195}"/>
              </a:ext>
            </a:extLst>
          </p:cNvPr>
          <p:cNvSpPr txBox="1">
            <a:spLocks noChangeArrowheads="1"/>
          </p:cNvSpPr>
          <p:nvPr/>
        </p:nvSpPr>
        <p:spPr bwMode="auto">
          <a:xfrm>
            <a:off x="7392403" y="2167560"/>
            <a:ext cx="405445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en-US" altLang="zh-CN" sz="2600" b="1" i="1">
                <a:solidFill>
                  <a:srgbClr val="736A29"/>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Nguyễn Quang Thiều</a:t>
            </a:r>
            <a:endParaRPr lang="zh-CN" altLang="en-US" sz="2600" b="1" i="1" dirty="0">
              <a:solidFill>
                <a:srgbClr val="736A29"/>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endParaRPr>
          </a:p>
        </p:txBody>
      </p:sp>
      <p:pic>
        <p:nvPicPr>
          <p:cNvPr id="20" name="Picture 19"/>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21062723">
            <a:off x="9208099" y="-117999"/>
            <a:ext cx="2999545" cy="2999545"/>
          </a:xfrm>
          <a:prstGeom prst="rect">
            <a:avLst/>
          </a:prstGeom>
        </p:spPr>
      </p:pic>
      <p:pic>
        <p:nvPicPr>
          <p:cNvPr id="21" name="Picture 20"/>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542103" y="-180294"/>
            <a:ext cx="2006824" cy="2006824"/>
          </a:xfrm>
          <a:prstGeom prst="rect">
            <a:avLst/>
          </a:prstGeom>
        </p:spPr>
      </p:pic>
      <p:pic>
        <p:nvPicPr>
          <p:cNvPr id="2" name="Picture 1"/>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flipH="1">
            <a:off x="-395007" y="2359754"/>
            <a:ext cx="4115374" cy="4543213"/>
          </a:xfrm>
          <a:prstGeom prst="rect">
            <a:avLst/>
          </a:prstGeom>
        </p:spPr>
      </p:pic>
    </p:spTree>
    <p:extLst>
      <p:ext uri="{BB962C8B-B14F-4D97-AF65-F5344CB8AC3E}">
        <p14:creationId xmlns:p14="http://schemas.microsoft.com/office/powerpoint/2010/main" val="80480406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right)">
                                          <p:cBhvr>
                                            <p:cTn id="12" dur="500"/>
                                            <p:tgtEl>
                                              <p:spTgt spid="19"/>
                                            </p:tgtEl>
                                          </p:cBhvr>
                                        </p:animEffect>
                                      </p:childTnLst>
                                    </p:cTn>
                                  </p:par>
                                  <p:par>
                                    <p:cTn id="13" presetID="22" presetClass="entr" presetSubtype="2"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wipe(right)">
                                          <p:cBhvr>
                                            <p:cTn id="15" dur="500"/>
                                            <p:tgtEl>
                                              <p:spTgt spid="20"/>
                                            </p:tgtEl>
                                          </p:cBhvr>
                                        </p:animEffect>
                                      </p:childTnLst>
                                    </p:cTn>
                                  </p:par>
                                </p:childTnLst>
                              </p:cTn>
                            </p:par>
                            <p:par>
                              <p:cTn id="16" fill="hold">
                                <p:stCondLst>
                                  <p:cond delay="500"/>
                                </p:stCondLst>
                                <p:childTnLst>
                                  <p:par>
                                    <p:cTn id="17" presetID="2" presetClass="entr" presetSubtype="3" fill="hold" nodeType="after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1+#ppt_w/2"/>
                                              </p:val>
                                            </p:tav>
                                            <p:tav tm="100000">
                                              <p:val>
                                                <p:strVal val="#ppt_x"/>
                                              </p:val>
                                            </p:tav>
                                          </p:tavLst>
                                        </p:anim>
                                        <p:anim calcmode="lin" valueType="num">
                                          <p:cBhvr additive="base">
                                            <p:cTn id="20" dur="500" fill="hold"/>
                                            <p:tgtEl>
                                              <p:spTgt spid="21"/>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 fill="hold" nodeType="clickEffect" p14:presetBounceEnd="46667">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14:bounceEnd="46667">
                                          <p:cBhvr additive="base">
                                            <p:cTn id="25" dur="750" fill="hold"/>
                                            <p:tgtEl>
                                              <p:spTgt spid="14"/>
                                            </p:tgtEl>
                                            <p:attrNameLst>
                                              <p:attrName>ppt_x</p:attrName>
                                            </p:attrNameLst>
                                          </p:cBhvr>
                                          <p:tavLst>
                                            <p:tav tm="0">
                                              <p:val>
                                                <p:strVal val="#ppt_x"/>
                                              </p:val>
                                            </p:tav>
                                            <p:tav tm="100000">
                                              <p:val>
                                                <p:strVal val="#ppt_x"/>
                                              </p:val>
                                            </p:tav>
                                          </p:tavLst>
                                        </p:anim>
                                        <p:anim calcmode="lin" valueType="num" p14:bounceEnd="46667">
                                          <p:cBhvr additive="base">
                                            <p:cTn id="26" dur="750" fill="hold"/>
                                            <p:tgtEl>
                                              <p:spTgt spid="14"/>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0-#ppt_w/2"/>
                                              </p:val>
                                            </p:tav>
                                            <p:tav tm="100000">
                                              <p:val>
                                                <p:strVal val="#ppt_x"/>
                                              </p:val>
                                            </p:tav>
                                          </p:tavLst>
                                        </p:anim>
                                        <p:anim calcmode="lin" valueType="num">
                                          <p:cBhvr additive="base">
                                            <p:cTn id="32" dur="500" fill="hold"/>
                                            <p:tgtEl>
                                              <p:spTgt spid="17"/>
                                            </p:tgtEl>
                                            <p:attrNameLst>
                                              <p:attrName>ppt_y</p:attrName>
                                            </p:attrNameLst>
                                          </p:cBhvr>
                                          <p:tavLst>
                                            <p:tav tm="0">
                                              <p:val>
                                                <p:strVal val="#ppt_y"/>
                                              </p:val>
                                            </p:tav>
                                            <p:tav tm="100000">
                                              <p:val>
                                                <p:strVal val="#ppt_y"/>
                                              </p:val>
                                            </p:tav>
                                          </p:tavLst>
                                        </p:anim>
                                      </p:childTnLst>
                                    </p:cTn>
                                  </p:par>
                                </p:childTnLst>
                              </p:cTn>
                            </p:par>
                            <p:par>
                              <p:cTn id="33" fill="hold">
                                <p:stCondLst>
                                  <p:cond delay="500"/>
                                </p:stCondLst>
                                <p:childTnLst>
                                  <p:par>
                                    <p:cTn id="34" presetID="53" presetClass="entr" presetSubtype="16" fill="hold" grpId="0" nodeType="afterEffect">
                                      <p:stCondLst>
                                        <p:cond delay="0"/>
                                      </p:stCondLst>
                                      <p:childTnLst>
                                        <p:set>
                                          <p:cBhvr>
                                            <p:cTn id="35" dur="1" fill="hold">
                                              <p:stCondLst>
                                                <p:cond delay="0"/>
                                              </p:stCondLst>
                                            </p:cTn>
                                            <p:tgtEl>
                                              <p:spTgt spid="35"/>
                                            </p:tgtEl>
                                            <p:attrNameLst>
                                              <p:attrName>style.visibility</p:attrName>
                                            </p:attrNameLst>
                                          </p:cBhvr>
                                          <p:to>
                                            <p:strVal val="visible"/>
                                          </p:to>
                                        </p:set>
                                        <p:anim calcmode="lin" valueType="num">
                                          <p:cBhvr>
                                            <p:cTn id="36" dur="500" fill="hold"/>
                                            <p:tgtEl>
                                              <p:spTgt spid="35"/>
                                            </p:tgtEl>
                                            <p:attrNameLst>
                                              <p:attrName>ppt_w</p:attrName>
                                            </p:attrNameLst>
                                          </p:cBhvr>
                                          <p:tavLst>
                                            <p:tav tm="0">
                                              <p:val>
                                                <p:fltVal val="0"/>
                                              </p:val>
                                            </p:tav>
                                            <p:tav tm="100000">
                                              <p:val>
                                                <p:strVal val="#ppt_w"/>
                                              </p:val>
                                            </p:tav>
                                          </p:tavLst>
                                        </p:anim>
                                        <p:anim calcmode="lin" valueType="num">
                                          <p:cBhvr>
                                            <p:cTn id="37" dur="500" fill="hold"/>
                                            <p:tgtEl>
                                              <p:spTgt spid="35"/>
                                            </p:tgtEl>
                                            <p:attrNameLst>
                                              <p:attrName>ppt_h</p:attrName>
                                            </p:attrNameLst>
                                          </p:cBhvr>
                                          <p:tavLst>
                                            <p:tav tm="0">
                                              <p:val>
                                                <p:fltVal val="0"/>
                                              </p:val>
                                            </p:tav>
                                            <p:tav tm="100000">
                                              <p:val>
                                                <p:strVal val="#ppt_h"/>
                                              </p:val>
                                            </p:tav>
                                          </p:tavLst>
                                        </p:anim>
                                        <p:animEffect transition="in" filter="fade">
                                          <p:cBhvr>
                                            <p:cTn id="38" dur="500"/>
                                            <p:tgtEl>
                                              <p:spTgt spid="35"/>
                                            </p:tgtEl>
                                          </p:cBhvr>
                                        </p:animEffect>
                                      </p:childTnLst>
                                    </p:cTn>
                                  </p:par>
                                </p:childTnLst>
                              </p:cTn>
                            </p:par>
                            <p:par>
                              <p:cTn id="39" fill="hold">
                                <p:stCondLst>
                                  <p:cond delay="1000"/>
                                </p:stCondLst>
                                <p:childTnLst>
                                  <p:par>
                                    <p:cTn id="40" presetID="22" presetClass="entr" presetSubtype="4" fill="hold" grpId="0" nodeType="afterEffect">
                                      <p:stCondLst>
                                        <p:cond delay="0"/>
                                      </p:stCondLst>
                                      <p:childTnLst>
                                        <p:set>
                                          <p:cBhvr>
                                            <p:cTn id="41" dur="1" fill="hold">
                                              <p:stCondLst>
                                                <p:cond delay="0"/>
                                              </p:stCondLst>
                                            </p:cTn>
                                            <p:tgtEl>
                                              <p:spTgt spid="36"/>
                                            </p:tgtEl>
                                            <p:attrNameLst>
                                              <p:attrName>style.visibility</p:attrName>
                                            </p:attrNameLst>
                                          </p:cBhvr>
                                          <p:to>
                                            <p:strVal val="visible"/>
                                          </p:to>
                                        </p:set>
                                        <p:animEffect transition="in" filter="wipe(down)">
                                          <p:cBhvr>
                                            <p:cTn id="42" dur="500"/>
                                            <p:tgtEl>
                                              <p:spTgt spid="36"/>
                                            </p:tgtEl>
                                          </p:cBhvr>
                                        </p:animEffect>
                                      </p:childTnLst>
                                    </p:cTn>
                                  </p:par>
                                  <p:par>
                                    <p:cTn id="43" presetID="53" presetClass="entr" presetSubtype="16" fill="hold" grpId="0" nodeType="withEffect">
                                      <p:stCondLst>
                                        <p:cond delay="0"/>
                                      </p:stCondLst>
                                      <p:childTnLst>
                                        <p:set>
                                          <p:cBhvr>
                                            <p:cTn id="44" dur="1" fill="hold">
                                              <p:stCondLst>
                                                <p:cond delay="0"/>
                                              </p:stCondLst>
                                            </p:cTn>
                                            <p:tgtEl>
                                              <p:spTgt spid="37"/>
                                            </p:tgtEl>
                                            <p:attrNameLst>
                                              <p:attrName>style.visibility</p:attrName>
                                            </p:attrNameLst>
                                          </p:cBhvr>
                                          <p:to>
                                            <p:strVal val="visible"/>
                                          </p:to>
                                        </p:set>
                                        <p:anim calcmode="lin" valueType="num">
                                          <p:cBhvr>
                                            <p:cTn id="45" dur="500" fill="hold"/>
                                            <p:tgtEl>
                                              <p:spTgt spid="37"/>
                                            </p:tgtEl>
                                            <p:attrNameLst>
                                              <p:attrName>ppt_w</p:attrName>
                                            </p:attrNameLst>
                                          </p:cBhvr>
                                          <p:tavLst>
                                            <p:tav tm="0">
                                              <p:val>
                                                <p:fltVal val="0"/>
                                              </p:val>
                                            </p:tav>
                                            <p:tav tm="100000">
                                              <p:val>
                                                <p:strVal val="#ppt_w"/>
                                              </p:val>
                                            </p:tav>
                                          </p:tavLst>
                                        </p:anim>
                                        <p:anim calcmode="lin" valueType="num">
                                          <p:cBhvr>
                                            <p:cTn id="46" dur="500" fill="hold"/>
                                            <p:tgtEl>
                                              <p:spTgt spid="37"/>
                                            </p:tgtEl>
                                            <p:attrNameLst>
                                              <p:attrName>ppt_h</p:attrName>
                                            </p:attrNameLst>
                                          </p:cBhvr>
                                          <p:tavLst>
                                            <p:tav tm="0">
                                              <p:val>
                                                <p:fltVal val="0"/>
                                              </p:val>
                                            </p:tav>
                                            <p:tav tm="100000">
                                              <p:val>
                                                <p:strVal val="#ppt_h"/>
                                              </p:val>
                                            </p:tav>
                                          </p:tavLst>
                                        </p:anim>
                                        <p:animEffect transition="in" filter="fade">
                                          <p:cBhvr>
                                            <p:cTn id="47" dur="500"/>
                                            <p:tgtEl>
                                              <p:spTgt spid="37"/>
                                            </p:tgtEl>
                                          </p:cBhvr>
                                        </p:animEffect>
                                      </p:childTnLst>
                                    </p:cTn>
                                  </p:par>
                                </p:childTnLst>
                              </p:cTn>
                            </p:par>
                            <p:par>
                              <p:cTn id="48" fill="hold">
                                <p:stCondLst>
                                  <p:cond delay="1500"/>
                                </p:stCondLst>
                                <p:childTnLst>
                                  <p:par>
                                    <p:cTn id="49" presetID="22" presetClass="entr" presetSubtype="4" fill="hold" grpId="0" nodeType="afterEffect">
                                      <p:stCondLst>
                                        <p:cond delay="0"/>
                                      </p:stCondLst>
                                      <p:childTnLst>
                                        <p:set>
                                          <p:cBhvr>
                                            <p:cTn id="50" dur="1" fill="hold">
                                              <p:stCondLst>
                                                <p:cond delay="0"/>
                                              </p:stCondLst>
                                            </p:cTn>
                                            <p:tgtEl>
                                              <p:spTgt spid="39"/>
                                            </p:tgtEl>
                                            <p:attrNameLst>
                                              <p:attrName>style.visibility</p:attrName>
                                            </p:attrNameLst>
                                          </p:cBhvr>
                                          <p:to>
                                            <p:strVal val="visible"/>
                                          </p:to>
                                        </p:set>
                                        <p:animEffect transition="in" filter="wipe(down)">
                                          <p:cBhvr>
                                            <p:cTn id="51" dur="500"/>
                                            <p:tgtEl>
                                              <p:spTgt spid="39"/>
                                            </p:tgtEl>
                                          </p:cBhvr>
                                        </p:animEffect>
                                      </p:childTnLst>
                                    </p:cTn>
                                  </p:par>
                                  <p:par>
                                    <p:cTn id="52" presetID="53" presetClass="entr" presetSubtype="16" fill="hold" grpId="0" nodeType="withEffect">
                                      <p:stCondLst>
                                        <p:cond delay="0"/>
                                      </p:stCondLst>
                                      <p:childTnLst>
                                        <p:set>
                                          <p:cBhvr>
                                            <p:cTn id="53" dur="1" fill="hold">
                                              <p:stCondLst>
                                                <p:cond delay="0"/>
                                              </p:stCondLst>
                                            </p:cTn>
                                            <p:tgtEl>
                                              <p:spTgt spid="59"/>
                                            </p:tgtEl>
                                            <p:attrNameLst>
                                              <p:attrName>style.visibility</p:attrName>
                                            </p:attrNameLst>
                                          </p:cBhvr>
                                          <p:to>
                                            <p:strVal val="visible"/>
                                          </p:to>
                                        </p:set>
                                        <p:anim calcmode="lin" valueType="num">
                                          <p:cBhvr>
                                            <p:cTn id="54" dur="500" fill="hold"/>
                                            <p:tgtEl>
                                              <p:spTgt spid="59"/>
                                            </p:tgtEl>
                                            <p:attrNameLst>
                                              <p:attrName>ppt_w</p:attrName>
                                            </p:attrNameLst>
                                          </p:cBhvr>
                                          <p:tavLst>
                                            <p:tav tm="0">
                                              <p:val>
                                                <p:fltVal val="0"/>
                                              </p:val>
                                            </p:tav>
                                            <p:tav tm="100000">
                                              <p:val>
                                                <p:strVal val="#ppt_w"/>
                                              </p:val>
                                            </p:tav>
                                          </p:tavLst>
                                        </p:anim>
                                        <p:anim calcmode="lin" valueType="num">
                                          <p:cBhvr>
                                            <p:cTn id="55" dur="500" fill="hold"/>
                                            <p:tgtEl>
                                              <p:spTgt spid="59"/>
                                            </p:tgtEl>
                                            <p:attrNameLst>
                                              <p:attrName>ppt_h</p:attrName>
                                            </p:attrNameLst>
                                          </p:cBhvr>
                                          <p:tavLst>
                                            <p:tav tm="0">
                                              <p:val>
                                                <p:fltVal val="0"/>
                                              </p:val>
                                            </p:tav>
                                            <p:tav tm="100000">
                                              <p:val>
                                                <p:strVal val="#ppt_h"/>
                                              </p:val>
                                            </p:tav>
                                          </p:tavLst>
                                        </p:anim>
                                        <p:animEffect transition="in" filter="fade">
                                          <p:cBhvr>
                                            <p:cTn id="56" dur="500"/>
                                            <p:tgtEl>
                                              <p:spTgt spid="59"/>
                                            </p:tgtEl>
                                          </p:cBhvr>
                                        </p:animEffect>
                                      </p:childTnLst>
                                    </p:cTn>
                                  </p:par>
                                </p:childTnLst>
                              </p:cTn>
                            </p:par>
                            <p:par>
                              <p:cTn id="57" fill="hold">
                                <p:stCondLst>
                                  <p:cond delay="2000"/>
                                </p:stCondLst>
                                <p:childTnLst>
                                  <p:par>
                                    <p:cTn id="58" presetID="22" presetClass="entr" presetSubtype="4" fill="hold" grpId="0" nodeType="afterEffect">
                                      <p:stCondLst>
                                        <p:cond delay="0"/>
                                      </p:stCondLst>
                                      <p:childTnLst>
                                        <p:set>
                                          <p:cBhvr>
                                            <p:cTn id="59" dur="1" fill="hold">
                                              <p:stCondLst>
                                                <p:cond delay="0"/>
                                              </p:stCondLst>
                                            </p:cTn>
                                            <p:tgtEl>
                                              <p:spTgt spid="60"/>
                                            </p:tgtEl>
                                            <p:attrNameLst>
                                              <p:attrName>style.visibility</p:attrName>
                                            </p:attrNameLst>
                                          </p:cBhvr>
                                          <p:to>
                                            <p:strVal val="visible"/>
                                          </p:to>
                                        </p:set>
                                        <p:animEffect transition="in" filter="wipe(down)">
                                          <p:cBhvr>
                                            <p:cTn id="60"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p:bldP spid="37" grpId="0" animBg="1"/>
          <p:bldP spid="39" grpId="0"/>
          <p:bldP spid="59" grpId="0" animBg="1"/>
          <p:bldP spid="60" grpId="0"/>
          <p:bldP spid="17"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right)">
                                          <p:cBhvr>
                                            <p:cTn id="12" dur="500"/>
                                            <p:tgtEl>
                                              <p:spTgt spid="19"/>
                                            </p:tgtEl>
                                          </p:cBhvr>
                                        </p:animEffect>
                                      </p:childTnLst>
                                    </p:cTn>
                                  </p:par>
                                  <p:par>
                                    <p:cTn id="13" presetID="22" presetClass="entr" presetSubtype="2"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wipe(right)">
                                          <p:cBhvr>
                                            <p:cTn id="15" dur="500"/>
                                            <p:tgtEl>
                                              <p:spTgt spid="20"/>
                                            </p:tgtEl>
                                          </p:cBhvr>
                                        </p:animEffect>
                                      </p:childTnLst>
                                    </p:cTn>
                                  </p:par>
                                </p:childTnLst>
                              </p:cTn>
                            </p:par>
                            <p:par>
                              <p:cTn id="16" fill="hold">
                                <p:stCondLst>
                                  <p:cond delay="500"/>
                                </p:stCondLst>
                                <p:childTnLst>
                                  <p:par>
                                    <p:cTn id="17" presetID="2" presetClass="entr" presetSubtype="3" fill="hold" nodeType="after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1+#ppt_w/2"/>
                                              </p:val>
                                            </p:tav>
                                            <p:tav tm="100000">
                                              <p:val>
                                                <p:strVal val="#ppt_x"/>
                                              </p:val>
                                            </p:tav>
                                          </p:tavLst>
                                        </p:anim>
                                        <p:anim calcmode="lin" valueType="num">
                                          <p:cBhvr additive="base">
                                            <p:cTn id="20" dur="500" fill="hold"/>
                                            <p:tgtEl>
                                              <p:spTgt spid="21"/>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 fill="hold"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750" fill="hold"/>
                                            <p:tgtEl>
                                              <p:spTgt spid="14"/>
                                            </p:tgtEl>
                                            <p:attrNameLst>
                                              <p:attrName>ppt_x</p:attrName>
                                            </p:attrNameLst>
                                          </p:cBhvr>
                                          <p:tavLst>
                                            <p:tav tm="0">
                                              <p:val>
                                                <p:strVal val="#ppt_x"/>
                                              </p:val>
                                            </p:tav>
                                            <p:tav tm="100000">
                                              <p:val>
                                                <p:strVal val="#ppt_x"/>
                                              </p:val>
                                            </p:tav>
                                          </p:tavLst>
                                        </p:anim>
                                        <p:anim calcmode="lin" valueType="num">
                                          <p:cBhvr additive="base">
                                            <p:cTn id="26" dur="750" fill="hold"/>
                                            <p:tgtEl>
                                              <p:spTgt spid="14"/>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0-#ppt_w/2"/>
                                              </p:val>
                                            </p:tav>
                                            <p:tav tm="100000">
                                              <p:val>
                                                <p:strVal val="#ppt_x"/>
                                              </p:val>
                                            </p:tav>
                                          </p:tavLst>
                                        </p:anim>
                                        <p:anim calcmode="lin" valueType="num">
                                          <p:cBhvr additive="base">
                                            <p:cTn id="32" dur="500" fill="hold"/>
                                            <p:tgtEl>
                                              <p:spTgt spid="17"/>
                                            </p:tgtEl>
                                            <p:attrNameLst>
                                              <p:attrName>ppt_y</p:attrName>
                                            </p:attrNameLst>
                                          </p:cBhvr>
                                          <p:tavLst>
                                            <p:tav tm="0">
                                              <p:val>
                                                <p:strVal val="#ppt_y"/>
                                              </p:val>
                                            </p:tav>
                                            <p:tav tm="100000">
                                              <p:val>
                                                <p:strVal val="#ppt_y"/>
                                              </p:val>
                                            </p:tav>
                                          </p:tavLst>
                                        </p:anim>
                                      </p:childTnLst>
                                    </p:cTn>
                                  </p:par>
                                </p:childTnLst>
                              </p:cTn>
                            </p:par>
                            <p:par>
                              <p:cTn id="33" fill="hold">
                                <p:stCondLst>
                                  <p:cond delay="500"/>
                                </p:stCondLst>
                                <p:childTnLst>
                                  <p:par>
                                    <p:cTn id="34" presetID="53" presetClass="entr" presetSubtype="16" fill="hold" grpId="0" nodeType="afterEffect">
                                      <p:stCondLst>
                                        <p:cond delay="0"/>
                                      </p:stCondLst>
                                      <p:childTnLst>
                                        <p:set>
                                          <p:cBhvr>
                                            <p:cTn id="35" dur="1" fill="hold">
                                              <p:stCondLst>
                                                <p:cond delay="0"/>
                                              </p:stCondLst>
                                            </p:cTn>
                                            <p:tgtEl>
                                              <p:spTgt spid="35"/>
                                            </p:tgtEl>
                                            <p:attrNameLst>
                                              <p:attrName>style.visibility</p:attrName>
                                            </p:attrNameLst>
                                          </p:cBhvr>
                                          <p:to>
                                            <p:strVal val="visible"/>
                                          </p:to>
                                        </p:set>
                                        <p:anim calcmode="lin" valueType="num">
                                          <p:cBhvr>
                                            <p:cTn id="36" dur="500" fill="hold"/>
                                            <p:tgtEl>
                                              <p:spTgt spid="35"/>
                                            </p:tgtEl>
                                            <p:attrNameLst>
                                              <p:attrName>ppt_w</p:attrName>
                                            </p:attrNameLst>
                                          </p:cBhvr>
                                          <p:tavLst>
                                            <p:tav tm="0">
                                              <p:val>
                                                <p:fltVal val="0"/>
                                              </p:val>
                                            </p:tav>
                                            <p:tav tm="100000">
                                              <p:val>
                                                <p:strVal val="#ppt_w"/>
                                              </p:val>
                                            </p:tav>
                                          </p:tavLst>
                                        </p:anim>
                                        <p:anim calcmode="lin" valueType="num">
                                          <p:cBhvr>
                                            <p:cTn id="37" dur="500" fill="hold"/>
                                            <p:tgtEl>
                                              <p:spTgt spid="35"/>
                                            </p:tgtEl>
                                            <p:attrNameLst>
                                              <p:attrName>ppt_h</p:attrName>
                                            </p:attrNameLst>
                                          </p:cBhvr>
                                          <p:tavLst>
                                            <p:tav tm="0">
                                              <p:val>
                                                <p:fltVal val="0"/>
                                              </p:val>
                                            </p:tav>
                                            <p:tav tm="100000">
                                              <p:val>
                                                <p:strVal val="#ppt_h"/>
                                              </p:val>
                                            </p:tav>
                                          </p:tavLst>
                                        </p:anim>
                                        <p:animEffect transition="in" filter="fade">
                                          <p:cBhvr>
                                            <p:cTn id="38" dur="500"/>
                                            <p:tgtEl>
                                              <p:spTgt spid="35"/>
                                            </p:tgtEl>
                                          </p:cBhvr>
                                        </p:animEffect>
                                      </p:childTnLst>
                                    </p:cTn>
                                  </p:par>
                                </p:childTnLst>
                              </p:cTn>
                            </p:par>
                            <p:par>
                              <p:cTn id="39" fill="hold">
                                <p:stCondLst>
                                  <p:cond delay="1000"/>
                                </p:stCondLst>
                                <p:childTnLst>
                                  <p:par>
                                    <p:cTn id="40" presetID="22" presetClass="entr" presetSubtype="4" fill="hold" grpId="0" nodeType="afterEffect">
                                      <p:stCondLst>
                                        <p:cond delay="0"/>
                                      </p:stCondLst>
                                      <p:childTnLst>
                                        <p:set>
                                          <p:cBhvr>
                                            <p:cTn id="41" dur="1" fill="hold">
                                              <p:stCondLst>
                                                <p:cond delay="0"/>
                                              </p:stCondLst>
                                            </p:cTn>
                                            <p:tgtEl>
                                              <p:spTgt spid="36"/>
                                            </p:tgtEl>
                                            <p:attrNameLst>
                                              <p:attrName>style.visibility</p:attrName>
                                            </p:attrNameLst>
                                          </p:cBhvr>
                                          <p:to>
                                            <p:strVal val="visible"/>
                                          </p:to>
                                        </p:set>
                                        <p:animEffect transition="in" filter="wipe(down)">
                                          <p:cBhvr>
                                            <p:cTn id="42" dur="500"/>
                                            <p:tgtEl>
                                              <p:spTgt spid="36"/>
                                            </p:tgtEl>
                                          </p:cBhvr>
                                        </p:animEffect>
                                      </p:childTnLst>
                                    </p:cTn>
                                  </p:par>
                                  <p:par>
                                    <p:cTn id="43" presetID="53" presetClass="entr" presetSubtype="16" fill="hold" grpId="0" nodeType="withEffect">
                                      <p:stCondLst>
                                        <p:cond delay="0"/>
                                      </p:stCondLst>
                                      <p:childTnLst>
                                        <p:set>
                                          <p:cBhvr>
                                            <p:cTn id="44" dur="1" fill="hold">
                                              <p:stCondLst>
                                                <p:cond delay="0"/>
                                              </p:stCondLst>
                                            </p:cTn>
                                            <p:tgtEl>
                                              <p:spTgt spid="37"/>
                                            </p:tgtEl>
                                            <p:attrNameLst>
                                              <p:attrName>style.visibility</p:attrName>
                                            </p:attrNameLst>
                                          </p:cBhvr>
                                          <p:to>
                                            <p:strVal val="visible"/>
                                          </p:to>
                                        </p:set>
                                        <p:anim calcmode="lin" valueType="num">
                                          <p:cBhvr>
                                            <p:cTn id="45" dur="500" fill="hold"/>
                                            <p:tgtEl>
                                              <p:spTgt spid="37"/>
                                            </p:tgtEl>
                                            <p:attrNameLst>
                                              <p:attrName>ppt_w</p:attrName>
                                            </p:attrNameLst>
                                          </p:cBhvr>
                                          <p:tavLst>
                                            <p:tav tm="0">
                                              <p:val>
                                                <p:fltVal val="0"/>
                                              </p:val>
                                            </p:tav>
                                            <p:tav tm="100000">
                                              <p:val>
                                                <p:strVal val="#ppt_w"/>
                                              </p:val>
                                            </p:tav>
                                          </p:tavLst>
                                        </p:anim>
                                        <p:anim calcmode="lin" valueType="num">
                                          <p:cBhvr>
                                            <p:cTn id="46" dur="500" fill="hold"/>
                                            <p:tgtEl>
                                              <p:spTgt spid="37"/>
                                            </p:tgtEl>
                                            <p:attrNameLst>
                                              <p:attrName>ppt_h</p:attrName>
                                            </p:attrNameLst>
                                          </p:cBhvr>
                                          <p:tavLst>
                                            <p:tav tm="0">
                                              <p:val>
                                                <p:fltVal val="0"/>
                                              </p:val>
                                            </p:tav>
                                            <p:tav tm="100000">
                                              <p:val>
                                                <p:strVal val="#ppt_h"/>
                                              </p:val>
                                            </p:tav>
                                          </p:tavLst>
                                        </p:anim>
                                        <p:animEffect transition="in" filter="fade">
                                          <p:cBhvr>
                                            <p:cTn id="47" dur="500"/>
                                            <p:tgtEl>
                                              <p:spTgt spid="37"/>
                                            </p:tgtEl>
                                          </p:cBhvr>
                                        </p:animEffect>
                                      </p:childTnLst>
                                    </p:cTn>
                                  </p:par>
                                </p:childTnLst>
                              </p:cTn>
                            </p:par>
                            <p:par>
                              <p:cTn id="48" fill="hold">
                                <p:stCondLst>
                                  <p:cond delay="1500"/>
                                </p:stCondLst>
                                <p:childTnLst>
                                  <p:par>
                                    <p:cTn id="49" presetID="22" presetClass="entr" presetSubtype="4" fill="hold" grpId="0" nodeType="afterEffect">
                                      <p:stCondLst>
                                        <p:cond delay="0"/>
                                      </p:stCondLst>
                                      <p:childTnLst>
                                        <p:set>
                                          <p:cBhvr>
                                            <p:cTn id="50" dur="1" fill="hold">
                                              <p:stCondLst>
                                                <p:cond delay="0"/>
                                              </p:stCondLst>
                                            </p:cTn>
                                            <p:tgtEl>
                                              <p:spTgt spid="39"/>
                                            </p:tgtEl>
                                            <p:attrNameLst>
                                              <p:attrName>style.visibility</p:attrName>
                                            </p:attrNameLst>
                                          </p:cBhvr>
                                          <p:to>
                                            <p:strVal val="visible"/>
                                          </p:to>
                                        </p:set>
                                        <p:animEffect transition="in" filter="wipe(down)">
                                          <p:cBhvr>
                                            <p:cTn id="51" dur="500"/>
                                            <p:tgtEl>
                                              <p:spTgt spid="39"/>
                                            </p:tgtEl>
                                          </p:cBhvr>
                                        </p:animEffect>
                                      </p:childTnLst>
                                    </p:cTn>
                                  </p:par>
                                  <p:par>
                                    <p:cTn id="52" presetID="53" presetClass="entr" presetSubtype="16" fill="hold" grpId="0" nodeType="withEffect">
                                      <p:stCondLst>
                                        <p:cond delay="0"/>
                                      </p:stCondLst>
                                      <p:childTnLst>
                                        <p:set>
                                          <p:cBhvr>
                                            <p:cTn id="53" dur="1" fill="hold">
                                              <p:stCondLst>
                                                <p:cond delay="0"/>
                                              </p:stCondLst>
                                            </p:cTn>
                                            <p:tgtEl>
                                              <p:spTgt spid="59"/>
                                            </p:tgtEl>
                                            <p:attrNameLst>
                                              <p:attrName>style.visibility</p:attrName>
                                            </p:attrNameLst>
                                          </p:cBhvr>
                                          <p:to>
                                            <p:strVal val="visible"/>
                                          </p:to>
                                        </p:set>
                                        <p:anim calcmode="lin" valueType="num">
                                          <p:cBhvr>
                                            <p:cTn id="54" dur="500" fill="hold"/>
                                            <p:tgtEl>
                                              <p:spTgt spid="59"/>
                                            </p:tgtEl>
                                            <p:attrNameLst>
                                              <p:attrName>ppt_w</p:attrName>
                                            </p:attrNameLst>
                                          </p:cBhvr>
                                          <p:tavLst>
                                            <p:tav tm="0">
                                              <p:val>
                                                <p:fltVal val="0"/>
                                              </p:val>
                                            </p:tav>
                                            <p:tav tm="100000">
                                              <p:val>
                                                <p:strVal val="#ppt_w"/>
                                              </p:val>
                                            </p:tav>
                                          </p:tavLst>
                                        </p:anim>
                                        <p:anim calcmode="lin" valueType="num">
                                          <p:cBhvr>
                                            <p:cTn id="55" dur="500" fill="hold"/>
                                            <p:tgtEl>
                                              <p:spTgt spid="59"/>
                                            </p:tgtEl>
                                            <p:attrNameLst>
                                              <p:attrName>ppt_h</p:attrName>
                                            </p:attrNameLst>
                                          </p:cBhvr>
                                          <p:tavLst>
                                            <p:tav tm="0">
                                              <p:val>
                                                <p:fltVal val="0"/>
                                              </p:val>
                                            </p:tav>
                                            <p:tav tm="100000">
                                              <p:val>
                                                <p:strVal val="#ppt_h"/>
                                              </p:val>
                                            </p:tav>
                                          </p:tavLst>
                                        </p:anim>
                                        <p:animEffect transition="in" filter="fade">
                                          <p:cBhvr>
                                            <p:cTn id="56" dur="500"/>
                                            <p:tgtEl>
                                              <p:spTgt spid="59"/>
                                            </p:tgtEl>
                                          </p:cBhvr>
                                        </p:animEffect>
                                      </p:childTnLst>
                                    </p:cTn>
                                  </p:par>
                                </p:childTnLst>
                              </p:cTn>
                            </p:par>
                            <p:par>
                              <p:cTn id="57" fill="hold">
                                <p:stCondLst>
                                  <p:cond delay="2000"/>
                                </p:stCondLst>
                                <p:childTnLst>
                                  <p:par>
                                    <p:cTn id="58" presetID="22" presetClass="entr" presetSubtype="4" fill="hold" grpId="0" nodeType="afterEffect">
                                      <p:stCondLst>
                                        <p:cond delay="0"/>
                                      </p:stCondLst>
                                      <p:childTnLst>
                                        <p:set>
                                          <p:cBhvr>
                                            <p:cTn id="59" dur="1" fill="hold">
                                              <p:stCondLst>
                                                <p:cond delay="0"/>
                                              </p:stCondLst>
                                            </p:cTn>
                                            <p:tgtEl>
                                              <p:spTgt spid="60"/>
                                            </p:tgtEl>
                                            <p:attrNameLst>
                                              <p:attrName>style.visibility</p:attrName>
                                            </p:attrNameLst>
                                          </p:cBhvr>
                                          <p:to>
                                            <p:strVal val="visible"/>
                                          </p:to>
                                        </p:set>
                                        <p:animEffect transition="in" filter="wipe(down)">
                                          <p:cBhvr>
                                            <p:cTn id="60"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p:bldP spid="37" grpId="0" animBg="1"/>
          <p:bldP spid="39" grpId="0"/>
          <p:bldP spid="59" grpId="0" animBg="1"/>
          <p:bldP spid="60" grpId="0"/>
          <p:bldP spid="17" grpId="0"/>
        </p:bld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05AD86E1-2389-49F4-BF60-EA133EA0C4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88472" cy="6859588"/>
          </a:xfrm>
          <a:prstGeom prst="rect">
            <a:avLst/>
          </a:prstGeom>
        </p:spPr>
      </p:pic>
      <p:sp>
        <p:nvSpPr>
          <p:cNvPr id="29" name="MH_Number_1">
            <a:extLst>
              <a:ext uri="{FF2B5EF4-FFF2-40B4-BE49-F238E27FC236}">
                <a16:creationId xmlns:a16="http://schemas.microsoft.com/office/drawing/2014/main" id="{F839AC3A-6BC5-40A9-8D44-53FD85B11113}"/>
              </a:ext>
            </a:extLst>
          </p:cNvPr>
          <p:cNvSpPr/>
          <p:nvPr>
            <p:custDataLst>
              <p:tags r:id="rId1"/>
            </p:custDataLst>
          </p:nvPr>
        </p:nvSpPr>
        <p:spPr>
          <a:xfrm>
            <a:off x="5355720" y="710221"/>
            <a:ext cx="1676452" cy="1683468"/>
          </a:xfrm>
          <a:prstGeom prst="ellipse">
            <a:avLst/>
          </a:prstGeom>
          <a:solidFill>
            <a:srgbClr val="99BC3E"/>
          </a:solidFill>
          <a:ln w="285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hangingPunct="1">
              <a:defRPr/>
            </a:pPr>
            <a:r>
              <a:rPr lang="en-US" altLang="zh-CN" sz="7200" b="1" noProof="1">
                <a:solidFill>
                  <a:schemeClr val="bg1"/>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1</a:t>
            </a:r>
            <a:endParaRPr lang="en-US" altLang="zh-CN" sz="4800" b="1" noProof="1">
              <a:solidFill>
                <a:schemeClr val="bg1"/>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endParaRPr>
          </a:p>
        </p:txBody>
      </p:sp>
      <p:grpSp>
        <p:nvGrpSpPr>
          <p:cNvPr id="35" name="组合 34">
            <a:extLst>
              <a:ext uri="{FF2B5EF4-FFF2-40B4-BE49-F238E27FC236}">
                <a16:creationId xmlns:a16="http://schemas.microsoft.com/office/drawing/2014/main" id="{C8E29F6E-236A-4781-ACE1-5333C84344DF}"/>
              </a:ext>
            </a:extLst>
          </p:cNvPr>
          <p:cNvGrpSpPr/>
          <p:nvPr/>
        </p:nvGrpSpPr>
        <p:grpSpPr>
          <a:xfrm>
            <a:off x="4253417" y="2368105"/>
            <a:ext cx="3930789" cy="1015664"/>
            <a:chOff x="932703" y="3241545"/>
            <a:chExt cx="3240000" cy="837172"/>
          </a:xfrm>
        </p:grpSpPr>
        <p:sp>
          <p:nvSpPr>
            <p:cNvPr id="37" name="文本框 36">
              <a:extLst>
                <a:ext uri="{FF2B5EF4-FFF2-40B4-BE49-F238E27FC236}">
                  <a16:creationId xmlns:a16="http://schemas.microsoft.com/office/drawing/2014/main" id="{BCC4FB16-F781-41BE-B8AB-AA7D58597170}"/>
                </a:ext>
              </a:extLst>
            </p:cNvPr>
            <p:cNvSpPr txBox="1"/>
            <p:nvPr/>
          </p:nvSpPr>
          <p:spPr>
            <a:xfrm>
              <a:off x="1108025" y="3241545"/>
              <a:ext cx="2889354" cy="837172"/>
            </a:xfrm>
            <a:prstGeom prst="rect">
              <a:avLst/>
            </a:prstGeom>
            <a:noFill/>
          </p:spPr>
          <p:txBody>
            <a:bodyPr wrap="none" rtlCol="0">
              <a:spAutoFit/>
            </a:bodyPr>
            <a:lstStyle/>
            <a:p>
              <a:pPr algn="ctr"/>
              <a:r>
                <a:rPr lang="en-US" altLang="zh-CN" sz="6000" b="1">
                  <a:solidFill>
                    <a:srgbClr val="99BC3E"/>
                  </a:solidFill>
                  <a:latin typeface="UTM American Sans" panose="02040603050506020204" pitchFamily="18" charset="0"/>
                  <a:ea typeface="微软雅黑" panose="020B0503020204020204" pitchFamily="34" charset="-122"/>
                  <a:cs typeface="Microsoft JhengHei Light" panose="020B0304030504040204" pitchFamily="34" charset="-122"/>
                </a:rPr>
                <a:t>Luyện đọc</a:t>
              </a:r>
              <a:endParaRPr lang="zh-CN" altLang="en-US" sz="6000" b="1" dirty="0">
                <a:solidFill>
                  <a:srgbClr val="99BC3E"/>
                </a:solidFill>
                <a:latin typeface="UTM American Sans" panose="02040603050506020204" pitchFamily="18" charset="0"/>
                <a:ea typeface="微软雅黑" panose="020B0503020204020204" pitchFamily="34" charset="-122"/>
                <a:cs typeface="Microsoft JhengHei Light" panose="020B0304030504040204" pitchFamily="34" charset="-122"/>
              </a:endParaRPr>
            </a:p>
          </p:txBody>
        </p:sp>
        <p:sp>
          <p:nvSpPr>
            <p:cNvPr id="38" name="矩形 37">
              <a:extLst>
                <a:ext uri="{FF2B5EF4-FFF2-40B4-BE49-F238E27FC236}">
                  <a16:creationId xmlns:a16="http://schemas.microsoft.com/office/drawing/2014/main" id="{61538E43-F594-4039-B940-01A4EC3EAD79}"/>
                </a:ext>
              </a:extLst>
            </p:cNvPr>
            <p:cNvSpPr/>
            <p:nvPr/>
          </p:nvSpPr>
          <p:spPr>
            <a:xfrm>
              <a:off x="932703" y="4060717"/>
              <a:ext cx="3240000" cy="1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71AFA0"/>
                </a:solidFill>
                <a:latin typeface="微软雅黑" panose="020B0503020204020204" pitchFamily="34" charset="-122"/>
                <a:ea typeface="微软雅黑" panose="020B0503020204020204" pitchFamily="34" charset="-122"/>
              </a:endParaRPr>
            </a:p>
          </p:txBody>
        </p:sp>
      </p:grpSp>
    </p:spTree>
    <p:extLst>
      <p:ext uri="{BB962C8B-B14F-4D97-AF65-F5344CB8AC3E}">
        <p14:creationId xmlns:p14="http://schemas.microsoft.com/office/powerpoint/2010/main" val="75163194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750"/>
                                        <p:tgtEl>
                                          <p:spTgt spid="9"/>
                                        </p:tgtEl>
                                      </p:cBhvr>
                                    </p:animEffect>
                                  </p:childTnLst>
                                </p:cTn>
                              </p:par>
                            </p:childTnLst>
                          </p:cTn>
                        </p:par>
                        <p:par>
                          <p:cTn id="8" fill="hold">
                            <p:stCondLst>
                              <p:cond delay="750"/>
                            </p:stCondLst>
                            <p:childTnLst>
                              <p:par>
                                <p:cTn id="9" presetID="53" presetClass="entr" presetSubtype="16" fill="hold" grpId="0" nodeType="afterEffect">
                                  <p:stCondLst>
                                    <p:cond delay="0"/>
                                  </p:stCondLst>
                                  <p:childTnLst>
                                    <p:set>
                                      <p:cBhvr>
                                        <p:cTn id="10" dur="1" fill="hold">
                                          <p:stCondLst>
                                            <p:cond delay="0"/>
                                          </p:stCondLst>
                                        </p:cTn>
                                        <p:tgtEl>
                                          <p:spTgt spid="29"/>
                                        </p:tgtEl>
                                        <p:attrNameLst>
                                          <p:attrName>style.visibility</p:attrName>
                                        </p:attrNameLst>
                                      </p:cBhvr>
                                      <p:to>
                                        <p:strVal val="visible"/>
                                      </p:to>
                                    </p:set>
                                    <p:anim calcmode="lin" valueType="num">
                                      <p:cBhvr>
                                        <p:cTn id="11" dur="500" fill="hold"/>
                                        <p:tgtEl>
                                          <p:spTgt spid="29"/>
                                        </p:tgtEl>
                                        <p:attrNameLst>
                                          <p:attrName>ppt_w</p:attrName>
                                        </p:attrNameLst>
                                      </p:cBhvr>
                                      <p:tavLst>
                                        <p:tav tm="0">
                                          <p:val>
                                            <p:fltVal val="0"/>
                                          </p:val>
                                        </p:tav>
                                        <p:tav tm="100000">
                                          <p:val>
                                            <p:strVal val="#ppt_w"/>
                                          </p:val>
                                        </p:tav>
                                      </p:tavLst>
                                    </p:anim>
                                    <p:anim calcmode="lin" valueType="num">
                                      <p:cBhvr>
                                        <p:cTn id="12" dur="500" fill="hold"/>
                                        <p:tgtEl>
                                          <p:spTgt spid="29"/>
                                        </p:tgtEl>
                                        <p:attrNameLst>
                                          <p:attrName>ppt_h</p:attrName>
                                        </p:attrNameLst>
                                      </p:cBhvr>
                                      <p:tavLst>
                                        <p:tav tm="0">
                                          <p:val>
                                            <p:fltVal val="0"/>
                                          </p:val>
                                        </p:tav>
                                        <p:tav tm="100000">
                                          <p:val>
                                            <p:strVal val="#ppt_h"/>
                                          </p:val>
                                        </p:tav>
                                      </p:tavLst>
                                    </p:anim>
                                    <p:animEffect transition="in" filter="fade">
                                      <p:cBhvr>
                                        <p:cTn id="13" dur="500"/>
                                        <p:tgtEl>
                                          <p:spTgt spid="29"/>
                                        </p:tgtEl>
                                      </p:cBhvr>
                                    </p:animEffect>
                                  </p:childTnLst>
                                </p:cTn>
                              </p:par>
                            </p:childTnLst>
                          </p:cTn>
                        </p:par>
                        <p:par>
                          <p:cTn id="14" fill="hold">
                            <p:stCondLst>
                              <p:cond delay="1250"/>
                            </p:stCondLst>
                            <p:childTnLst>
                              <p:par>
                                <p:cTn id="15" presetID="22" presetClass="entr" presetSubtype="8" fill="hold" nodeType="after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wipe(left)">
                                      <p:cBhvr>
                                        <p:cTn id="17" dur="75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a:extLst>
              <a:ext uri="{FF2B5EF4-FFF2-40B4-BE49-F238E27FC236}">
                <a16:creationId xmlns:a16="http://schemas.microsoft.com/office/drawing/2014/main" id="{5E3C5F86-2D02-486B-867F-45B1EDA2C062}"/>
              </a:ext>
            </a:extLst>
          </p:cNvPr>
          <p:cNvGrpSpPr/>
          <p:nvPr/>
        </p:nvGrpSpPr>
        <p:grpSpPr>
          <a:xfrm>
            <a:off x="672271" y="984052"/>
            <a:ext cx="3688522" cy="789049"/>
            <a:chOff x="297367" y="420172"/>
            <a:chExt cx="3688522" cy="789049"/>
          </a:xfrm>
        </p:grpSpPr>
        <p:grpSp>
          <p:nvGrpSpPr>
            <p:cNvPr id="6" name="组合 5">
              <a:extLst>
                <a:ext uri="{FF2B5EF4-FFF2-40B4-BE49-F238E27FC236}">
                  <a16:creationId xmlns:a16="http://schemas.microsoft.com/office/drawing/2014/main" id="{B9F323D5-EE64-47E6-A39F-38E923690B8D}"/>
                </a:ext>
              </a:extLst>
            </p:cNvPr>
            <p:cNvGrpSpPr/>
            <p:nvPr/>
          </p:nvGrpSpPr>
          <p:grpSpPr>
            <a:xfrm>
              <a:off x="297367" y="420172"/>
              <a:ext cx="3688522" cy="789049"/>
              <a:chOff x="3971296" y="1167659"/>
              <a:chExt cx="3688522" cy="789049"/>
            </a:xfrm>
          </p:grpSpPr>
          <p:sp>
            <p:nvSpPr>
              <p:cNvPr id="8" name="TextBox 8">
                <a:extLst>
                  <a:ext uri="{FF2B5EF4-FFF2-40B4-BE49-F238E27FC236}">
                    <a16:creationId xmlns:a16="http://schemas.microsoft.com/office/drawing/2014/main" id="{49AD35DD-7B7A-440C-BE15-94A9DFC5A195}"/>
                  </a:ext>
                </a:extLst>
              </p:cNvPr>
              <p:cNvSpPr txBox="1">
                <a:spLocks noChangeArrowheads="1"/>
              </p:cNvSpPr>
              <p:nvPr/>
            </p:nvSpPr>
            <p:spPr bwMode="auto">
              <a:xfrm>
                <a:off x="3971296" y="1167659"/>
                <a:ext cx="368852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en-US" altLang="zh-CN" sz="4400" b="1">
                    <a:solidFill>
                      <a:srgbClr val="99BC3E"/>
                    </a:solidFill>
                    <a:latin typeface="UTM American Sans" panose="02040603050506020204" pitchFamily="18" charset="0"/>
                    <a:ea typeface="微软雅黑" panose="020B0503020204020204" pitchFamily="34" charset="-122"/>
                    <a:sym typeface="Arial" panose="020B0604020202020204" pitchFamily="34" charset="0"/>
                  </a:rPr>
                  <a:t>Giọng đọc</a:t>
                </a:r>
                <a:endParaRPr lang="zh-CN" altLang="en-US" sz="4400" b="1" dirty="0">
                  <a:solidFill>
                    <a:srgbClr val="99BC3E"/>
                  </a:solidFill>
                  <a:latin typeface="UTM American Sans" panose="02040603050506020204" pitchFamily="18" charset="0"/>
                  <a:ea typeface="微软雅黑" panose="020B0503020204020204" pitchFamily="34" charset="-122"/>
                  <a:sym typeface="Arial" panose="020B0604020202020204" pitchFamily="34" charset="0"/>
                </a:endParaRPr>
              </a:p>
            </p:txBody>
          </p:sp>
          <p:cxnSp>
            <p:nvCxnSpPr>
              <p:cNvPr id="10" name="直接连接符 9">
                <a:extLst>
                  <a:ext uri="{FF2B5EF4-FFF2-40B4-BE49-F238E27FC236}">
                    <a16:creationId xmlns:a16="http://schemas.microsoft.com/office/drawing/2014/main" id="{865A8998-E925-4C2E-9184-87C883B68015}"/>
                  </a:ext>
                </a:extLst>
              </p:cNvPr>
              <p:cNvCxnSpPr>
                <a:cxnSpLocks/>
              </p:cNvCxnSpPr>
              <p:nvPr/>
            </p:nvCxnSpPr>
            <p:spPr>
              <a:xfrm>
                <a:off x="4124325" y="1956708"/>
                <a:ext cx="3382464" cy="0"/>
              </a:xfrm>
              <a:prstGeom prst="line">
                <a:avLst/>
              </a:prstGeom>
              <a:ln>
                <a:solidFill>
                  <a:srgbClr val="99BC3E"/>
                </a:solidFill>
              </a:ln>
            </p:spPr>
            <p:style>
              <a:lnRef idx="1">
                <a:schemeClr val="accent1"/>
              </a:lnRef>
              <a:fillRef idx="0">
                <a:schemeClr val="accent1"/>
              </a:fillRef>
              <a:effectRef idx="0">
                <a:schemeClr val="accent1"/>
              </a:effectRef>
              <a:fontRef idx="minor">
                <a:schemeClr val="tx1"/>
              </a:fontRef>
            </p:style>
          </p:cxnSp>
        </p:grpSp>
        <p:sp>
          <p:nvSpPr>
            <p:cNvPr id="7" name="矩形 6">
              <a:extLst>
                <a:ext uri="{FF2B5EF4-FFF2-40B4-BE49-F238E27FC236}">
                  <a16:creationId xmlns:a16="http://schemas.microsoft.com/office/drawing/2014/main" id="{BD0FB6F7-35A8-4819-B006-9E95BB245161}"/>
                </a:ext>
              </a:extLst>
            </p:cNvPr>
            <p:cNvSpPr/>
            <p:nvPr/>
          </p:nvSpPr>
          <p:spPr>
            <a:xfrm>
              <a:off x="488496" y="464820"/>
              <a:ext cx="281124" cy="6324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微软雅黑" panose="020B0503020204020204" pitchFamily="34" charset="-122"/>
              </a:endParaRPr>
            </a:p>
          </p:txBody>
        </p:sp>
      </p:grpSp>
      <p:sp>
        <p:nvSpPr>
          <p:cNvPr id="30" name="Text Box 16"/>
          <p:cNvSpPr txBox="1">
            <a:spLocks noChangeArrowheads="1"/>
          </p:cNvSpPr>
          <p:nvPr/>
        </p:nvSpPr>
        <p:spPr bwMode="auto">
          <a:xfrm>
            <a:off x="475675" y="2327081"/>
            <a:ext cx="10896600"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buFontTx/>
              <a:buNone/>
            </a:pPr>
            <a:r>
              <a:rPr lang="en-US" altLang="en-US" sz="2800" b="1">
                <a:latin typeface="Times New Roman" panose="02020603050405020304" pitchFamily="18" charset="0"/>
              </a:rPr>
              <a:t>Đọc lưu loát và diễn cảm bài thơ bằng giọng nhẹ nhàng, trầm buồn, bộc lộ cảm xúc xót thương, ân hận trước cái chết thương tâm của chú sẻ nhỏ. Ngắt nhịp hợp lí theo thể thơ tự do. Nhấn giọng những từ ngữ gợi tả, gợi cảm: chết rồi, giữ chặt, lạnh ngắt, mãi mãi, rung lên, lăn,…</a:t>
            </a:r>
          </a:p>
        </p:txBody>
      </p:sp>
      <p:sp>
        <p:nvSpPr>
          <p:cNvPr id="31" name="Text Box 16"/>
          <p:cNvSpPr txBox="1">
            <a:spLocks noChangeArrowheads="1"/>
          </p:cNvSpPr>
          <p:nvPr/>
        </p:nvSpPr>
        <p:spPr bwMode="auto">
          <a:xfrm>
            <a:off x="475675" y="4285664"/>
            <a:ext cx="108966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buFontTx/>
              <a:buNone/>
            </a:pPr>
            <a:r>
              <a:rPr lang="en-US" altLang="en-US" sz="2800" b="1">
                <a:latin typeface="Times New Roman" panose="02020603050405020304" pitchFamily="18" charset="0"/>
              </a:rPr>
              <a:t>Chú ý ngắt câu:</a:t>
            </a:r>
          </a:p>
        </p:txBody>
      </p:sp>
      <p:grpSp>
        <p:nvGrpSpPr>
          <p:cNvPr id="32" name="Group 24"/>
          <p:cNvGrpSpPr>
            <a:grpSpLocks/>
          </p:cNvGrpSpPr>
          <p:nvPr/>
        </p:nvGrpSpPr>
        <p:grpSpPr bwMode="auto">
          <a:xfrm>
            <a:off x="1144524" y="4952716"/>
            <a:ext cx="8991600" cy="1160462"/>
            <a:chOff x="48" y="3445"/>
            <a:chExt cx="5664" cy="731"/>
          </a:xfrm>
        </p:grpSpPr>
        <p:sp>
          <p:nvSpPr>
            <p:cNvPr id="33" name="Text Box 9"/>
            <p:cNvSpPr txBox="1">
              <a:spLocks noChangeArrowheads="1"/>
            </p:cNvSpPr>
            <p:nvPr/>
          </p:nvSpPr>
          <p:spPr bwMode="auto">
            <a:xfrm>
              <a:off x="48" y="3445"/>
              <a:ext cx="5664" cy="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FontTx/>
                <a:buNone/>
              </a:pPr>
              <a:r>
                <a:rPr lang="en-US" altLang="en-US" sz="2800" b="1" i="1">
                  <a:latin typeface="Times New Roman" panose="02020603050405020304" pitchFamily="18" charset="0"/>
                </a:rPr>
                <a:t>Đêm ấy   tôi nằm trong chăn   nghe cánh chim đập cửa</a:t>
              </a:r>
            </a:p>
            <a:p>
              <a:pPr>
                <a:spcBef>
                  <a:spcPct val="50000"/>
                </a:spcBef>
                <a:buFontTx/>
                <a:buNone/>
              </a:pPr>
              <a:r>
                <a:rPr lang="en-US" altLang="en-US" sz="2800" b="1" i="1">
                  <a:latin typeface="Times New Roman" panose="02020603050405020304" pitchFamily="18" charset="0"/>
                </a:rPr>
                <a:t>Sự ấm áp gối chăn  đã giữ chặt tôi</a:t>
              </a:r>
            </a:p>
          </p:txBody>
        </p:sp>
        <p:sp>
          <p:nvSpPr>
            <p:cNvPr id="34" name="Line 11"/>
            <p:cNvSpPr>
              <a:spLocks noChangeShapeType="1"/>
            </p:cNvSpPr>
            <p:nvPr/>
          </p:nvSpPr>
          <p:spPr bwMode="auto">
            <a:xfrm flipH="1">
              <a:off x="826" y="3534"/>
              <a:ext cx="134" cy="240"/>
            </a:xfrm>
            <a:prstGeom prst="line">
              <a:avLst/>
            </a:prstGeom>
            <a:noFill/>
            <a:ln w="28575">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 name="Line 12"/>
            <p:cNvSpPr>
              <a:spLocks noChangeShapeType="1"/>
            </p:cNvSpPr>
            <p:nvPr/>
          </p:nvSpPr>
          <p:spPr bwMode="auto">
            <a:xfrm flipH="1">
              <a:off x="1895" y="3897"/>
              <a:ext cx="133" cy="240"/>
            </a:xfrm>
            <a:prstGeom prst="line">
              <a:avLst/>
            </a:prstGeom>
            <a:noFill/>
            <a:ln w="28575">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 name="Line 14"/>
            <p:cNvSpPr>
              <a:spLocks noChangeShapeType="1"/>
            </p:cNvSpPr>
            <p:nvPr/>
          </p:nvSpPr>
          <p:spPr bwMode="auto">
            <a:xfrm flipH="1">
              <a:off x="2843" y="3504"/>
              <a:ext cx="133" cy="240"/>
            </a:xfrm>
            <a:prstGeom prst="line">
              <a:avLst/>
            </a:prstGeom>
            <a:noFill/>
            <a:ln w="28575">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pic>
        <p:nvPicPr>
          <p:cNvPr id="37" name="图片 2">
            <a:extLst>
              <a:ext uri="{FF2B5EF4-FFF2-40B4-BE49-F238E27FC236}">
                <a16:creationId xmlns:a16="http://schemas.microsoft.com/office/drawing/2014/main" id="{A8B0CE80-C3E4-4102-88A0-6F870EF1272E}"/>
              </a:ext>
            </a:extLst>
          </p:cNvPr>
          <p:cNvPicPr>
            <a:picLocks noChangeAspect="1"/>
          </p:cNvPicPr>
          <p:nvPr/>
        </p:nvPicPr>
        <p:blipFill rotWithShape="1">
          <a:blip r:embed="rId3">
            <a:extLst>
              <a:ext uri="{28A0092B-C50C-407E-A947-70E740481C1C}">
                <a14:useLocalDpi xmlns:a14="http://schemas.microsoft.com/office/drawing/2010/main" val="0"/>
              </a:ext>
            </a:extLst>
          </a:blip>
          <a:srcRect l="49724" b="76780"/>
          <a:stretch/>
        </p:blipFill>
        <p:spPr>
          <a:xfrm>
            <a:off x="6061586" y="0"/>
            <a:ext cx="6127855" cy="1592826"/>
          </a:xfrm>
          <a:prstGeom prst="rect">
            <a:avLst/>
          </a:prstGeom>
        </p:spPr>
      </p:pic>
      <p:pic>
        <p:nvPicPr>
          <p:cNvPr id="38" name="Picture 3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62723">
            <a:off x="9208099" y="-117999"/>
            <a:ext cx="2999545" cy="2999545"/>
          </a:xfrm>
          <a:prstGeom prst="rect">
            <a:avLst/>
          </a:prstGeom>
        </p:spPr>
      </p:pic>
      <p:pic>
        <p:nvPicPr>
          <p:cNvPr id="39" name="Picture 3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542103" y="-180294"/>
            <a:ext cx="2006824" cy="2006824"/>
          </a:xfrm>
          <a:prstGeom prst="rect">
            <a:avLst/>
          </a:prstGeom>
        </p:spPr>
      </p:pic>
    </p:spTree>
    <p:extLst>
      <p:ext uri="{BB962C8B-B14F-4D97-AF65-F5344CB8AC3E}">
        <p14:creationId xmlns:p14="http://schemas.microsoft.com/office/powerpoint/2010/main" val="70024014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blinds(horizontal)">
                                      <p:cBhvr>
                                        <p:cTn id="13" dur="500"/>
                                        <p:tgtEl>
                                          <p:spTgt spid="30"/>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31"/>
                                        </p:tgtEl>
                                        <p:attrNameLst>
                                          <p:attrName>style.visibility</p:attrName>
                                        </p:attrNameLst>
                                      </p:cBhvr>
                                      <p:to>
                                        <p:strVal val="visible"/>
                                      </p:to>
                                    </p:set>
                                    <p:animEffect transition="in" filter="blinds(horizontal)">
                                      <p:cBhvr>
                                        <p:cTn id="18" dur="500"/>
                                        <p:tgtEl>
                                          <p:spTgt spid="31"/>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2"/>
                                        </p:tgtEl>
                                        <p:attrNameLst>
                                          <p:attrName>style.visibility</p:attrName>
                                        </p:attrNameLst>
                                      </p:cBhvr>
                                      <p:to>
                                        <p:strVal val="visible"/>
                                      </p:to>
                                    </p:set>
                                    <p:anim calcmode="lin" valueType="num">
                                      <p:cBhvr additive="base">
                                        <p:cTn id="23" dur="500" fill="hold"/>
                                        <p:tgtEl>
                                          <p:spTgt spid="32"/>
                                        </p:tgtEl>
                                        <p:attrNameLst>
                                          <p:attrName>ppt_x</p:attrName>
                                        </p:attrNameLst>
                                      </p:cBhvr>
                                      <p:tavLst>
                                        <p:tav tm="0">
                                          <p:val>
                                            <p:strVal val="#ppt_x"/>
                                          </p:val>
                                        </p:tav>
                                        <p:tav tm="100000">
                                          <p:val>
                                            <p:strVal val="#ppt_x"/>
                                          </p:val>
                                        </p:tav>
                                      </p:tavLst>
                                    </p:anim>
                                    <p:anim calcmode="lin" valueType="num">
                                      <p:cBhvr additive="base">
                                        <p:cTn id="24"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2" fill="hold" nodeType="clickEffect">
                                  <p:stCondLst>
                                    <p:cond delay="0"/>
                                  </p:stCondLst>
                                  <p:childTnLst>
                                    <p:set>
                                      <p:cBhvr>
                                        <p:cTn id="28" dur="1" fill="hold">
                                          <p:stCondLst>
                                            <p:cond delay="0"/>
                                          </p:stCondLst>
                                        </p:cTn>
                                        <p:tgtEl>
                                          <p:spTgt spid="37"/>
                                        </p:tgtEl>
                                        <p:attrNameLst>
                                          <p:attrName>style.visibility</p:attrName>
                                        </p:attrNameLst>
                                      </p:cBhvr>
                                      <p:to>
                                        <p:strVal val="visible"/>
                                      </p:to>
                                    </p:set>
                                    <p:animEffect transition="in" filter="wipe(right)">
                                      <p:cBhvr>
                                        <p:cTn id="29" dur="500"/>
                                        <p:tgtEl>
                                          <p:spTgt spid="37"/>
                                        </p:tgtEl>
                                      </p:cBhvr>
                                    </p:animEffect>
                                  </p:childTnLst>
                                </p:cTn>
                              </p:par>
                              <p:par>
                                <p:cTn id="30" presetID="22" presetClass="entr" presetSubtype="2" fill="hold" nodeType="withEffect">
                                  <p:stCondLst>
                                    <p:cond delay="0"/>
                                  </p:stCondLst>
                                  <p:childTnLst>
                                    <p:set>
                                      <p:cBhvr>
                                        <p:cTn id="31" dur="1" fill="hold">
                                          <p:stCondLst>
                                            <p:cond delay="0"/>
                                          </p:stCondLst>
                                        </p:cTn>
                                        <p:tgtEl>
                                          <p:spTgt spid="38"/>
                                        </p:tgtEl>
                                        <p:attrNameLst>
                                          <p:attrName>style.visibility</p:attrName>
                                        </p:attrNameLst>
                                      </p:cBhvr>
                                      <p:to>
                                        <p:strVal val="visible"/>
                                      </p:to>
                                    </p:set>
                                    <p:animEffect transition="in" filter="wipe(right)">
                                      <p:cBhvr>
                                        <p:cTn id="32" dur="500"/>
                                        <p:tgtEl>
                                          <p:spTgt spid="38"/>
                                        </p:tgtEl>
                                      </p:cBhvr>
                                    </p:animEffect>
                                  </p:childTnLst>
                                </p:cTn>
                              </p:par>
                            </p:childTnLst>
                          </p:cTn>
                        </p:par>
                        <p:par>
                          <p:cTn id="33" fill="hold">
                            <p:stCondLst>
                              <p:cond delay="500"/>
                            </p:stCondLst>
                            <p:childTnLst>
                              <p:par>
                                <p:cTn id="34" presetID="2" presetClass="entr" presetSubtype="3" fill="hold" nodeType="afterEffect">
                                  <p:stCondLst>
                                    <p:cond delay="0"/>
                                  </p:stCondLst>
                                  <p:childTnLst>
                                    <p:set>
                                      <p:cBhvr>
                                        <p:cTn id="35" dur="1" fill="hold">
                                          <p:stCondLst>
                                            <p:cond delay="0"/>
                                          </p:stCondLst>
                                        </p:cTn>
                                        <p:tgtEl>
                                          <p:spTgt spid="39"/>
                                        </p:tgtEl>
                                        <p:attrNameLst>
                                          <p:attrName>style.visibility</p:attrName>
                                        </p:attrNameLst>
                                      </p:cBhvr>
                                      <p:to>
                                        <p:strVal val="visible"/>
                                      </p:to>
                                    </p:set>
                                    <p:anim calcmode="lin" valueType="num">
                                      <p:cBhvr additive="base">
                                        <p:cTn id="36" dur="500" fill="hold"/>
                                        <p:tgtEl>
                                          <p:spTgt spid="39"/>
                                        </p:tgtEl>
                                        <p:attrNameLst>
                                          <p:attrName>ppt_x</p:attrName>
                                        </p:attrNameLst>
                                      </p:cBhvr>
                                      <p:tavLst>
                                        <p:tav tm="0">
                                          <p:val>
                                            <p:strVal val="1+#ppt_w/2"/>
                                          </p:val>
                                        </p:tav>
                                        <p:tav tm="100000">
                                          <p:val>
                                            <p:strVal val="#ppt_x"/>
                                          </p:val>
                                        </p:tav>
                                      </p:tavLst>
                                    </p:anim>
                                    <p:anim calcmode="lin" valueType="num">
                                      <p:cBhvr additive="base">
                                        <p:cTn id="37" dur="500" fill="hold"/>
                                        <p:tgtEl>
                                          <p:spTgt spid="3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2">
            <a:extLst>
              <a:ext uri="{FF2B5EF4-FFF2-40B4-BE49-F238E27FC236}">
                <a16:creationId xmlns:a16="http://schemas.microsoft.com/office/drawing/2014/main" id="{A8B0CE80-C3E4-4102-88A0-6F870EF1272E}"/>
              </a:ext>
            </a:extLst>
          </p:cNvPr>
          <p:cNvPicPr>
            <a:picLocks noChangeAspect="1"/>
          </p:cNvPicPr>
          <p:nvPr/>
        </p:nvPicPr>
        <p:blipFill rotWithShape="1">
          <a:blip r:embed="rId5">
            <a:extLst>
              <a:ext uri="{28A0092B-C50C-407E-A947-70E740481C1C}">
                <a14:useLocalDpi xmlns:a14="http://schemas.microsoft.com/office/drawing/2010/main" val="0"/>
              </a:ext>
            </a:extLst>
          </a:blip>
          <a:srcRect l="49724" b="76780"/>
          <a:stretch/>
        </p:blipFill>
        <p:spPr>
          <a:xfrm>
            <a:off x="6061586" y="0"/>
            <a:ext cx="6127855" cy="1592826"/>
          </a:xfrm>
          <a:prstGeom prst="rect">
            <a:avLst/>
          </a:prstGeom>
        </p:spPr>
      </p:pic>
      <p:sp>
        <p:nvSpPr>
          <p:cNvPr id="25" name="18">
            <a:extLst>
              <a:ext uri="{FF2B5EF4-FFF2-40B4-BE49-F238E27FC236}">
                <a16:creationId xmlns:a16="http://schemas.microsoft.com/office/drawing/2014/main" id="{BAFFFA25-0C04-4962-9F67-2BBBDEDA7C9B}"/>
              </a:ext>
            </a:extLst>
          </p:cNvPr>
          <p:cNvSpPr>
            <a:spLocks noChangeArrowheads="1"/>
          </p:cNvSpPr>
          <p:nvPr>
            <p:custDataLst>
              <p:tags r:id="rId1"/>
            </p:custDataLst>
          </p:nvPr>
        </p:nvSpPr>
        <p:spPr bwMode="auto">
          <a:xfrm>
            <a:off x="1316559" y="919037"/>
            <a:ext cx="9490053" cy="430887"/>
          </a:xfrm>
          <a:prstGeom prst="rect">
            <a:avLst/>
          </a:prstGeom>
          <a:noFill/>
          <a:ln w="12700">
            <a:noFill/>
            <a:miter lim="800000"/>
            <a:headEnd/>
            <a:tailEnd/>
          </a:ln>
          <a:extLst>
            <a:ext uri="{909E8E84-426E-40DD-AFC4-6F175D3DCCD1}">
              <a14:hiddenFill xmlns:a14="http://schemas.microsoft.com/office/drawing/2010/main">
                <a:solidFill>
                  <a:srgbClr val="FFFFFF"/>
                </a:solidFill>
              </a14:hiddenFill>
            </a:ext>
          </a:extLst>
        </p:spPr>
        <p:txBody>
          <a:bodyPr wrap="square" lIns="0" tIns="0" rIns="0" bIns="0">
            <a:spAutoFit/>
          </a:bodyPr>
          <a:lstStyle/>
          <a:p>
            <a:pPr algn="ctr" fontAlgn="base">
              <a:spcBef>
                <a:spcPct val="0"/>
              </a:spcBef>
              <a:spcAft>
                <a:spcPct val="0"/>
              </a:spcAft>
            </a:pPr>
            <a:r>
              <a:rPr lang="en-US" altLang="zh-CN" sz="2800" b="1">
                <a:solidFill>
                  <a:schemeClr val="accent2">
                    <a:lumMod val="75000"/>
                  </a:schemeClr>
                </a:solidFill>
                <a:latin typeface="UTM Akashi" panose="02040603050506020204" pitchFamily="18" charset="0"/>
                <a:ea typeface="微软雅黑" panose="020B0503020204020204" pitchFamily="34" charset="-122"/>
                <a:cs typeface="宋体" pitchFamily="2" charset="-122"/>
              </a:rPr>
              <a:t>Tiếng vọng</a:t>
            </a:r>
            <a:endParaRPr lang="en-US" altLang="zh-CN" sz="2800" b="1" dirty="0">
              <a:solidFill>
                <a:schemeClr val="accent2">
                  <a:lumMod val="75000"/>
                </a:schemeClr>
              </a:solidFill>
              <a:latin typeface="UTM Akashi" panose="02040603050506020204" pitchFamily="18" charset="0"/>
              <a:ea typeface="微软雅黑" panose="020B0503020204020204" pitchFamily="34" charset="-122"/>
              <a:cs typeface="宋体" pitchFamily="2" charset="-122"/>
            </a:endParaRPr>
          </a:p>
        </p:txBody>
      </p:sp>
      <p:sp>
        <p:nvSpPr>
          <p:cNvPr id="26" name="18">
            <a:extLst>
              <a:ext uri="{FF2B5EF4-FFF2-40B4-BE49-F238E27FC236}">
                <a16:creationId xmlns:a16="http://schemas.microsoft.com/office/drawing/2014/main" id="{1B453604-B13E-4653-9375-C4EAE46B7B9A}"/>
              </a:ext>
            </a:extLst>
          </p:cNvPr>
          <p:cNvSpPr>
            <a:spLocks noChangeArrowheads="1"/>
          </p:cNvSpPr>
          <p:nvPr>
            <p:custDataLst>
              <p:tags r:id="rId2"/>
            </p:custDataLst>
          </p:nvPr>
        </p:nvSpPr>
        <p:spPr bwMode="auto">
          <a:xfrm>
            <a:off x="3139895" y="488150"/>
            <a:ext cx="5843382" cy="430887"/>
          </a:xfrm>
          <a:prstGeom prst="rect">
            <a:avLst/>
          </a:prstGeom>
          <a:noFill/>
          <a:ln w="12700">
            <a:noFill/>
            <a:miter lim="800000"/>
            <a:headEnd/>
            <a:tailEnd/>
          </a:ln>
          <a:extLst>
            <a:ext uri="{909E8E84-426E-40DD-AFC4-6F175D3DCCD1}">
              <a14:hiddenFill xmlns:a14="http://schemas.microsoft.com/office/drawing/2010/main">
                <a:solidFill>
                  <a:srgbClr val="FFFFFF"/>
                </a:solidFill>
              </a14:hiddenFill>
            </a:ext>
          </a:extLst>
        </p:spPr>
        <p:txBody>
          <a:bodyPr wrap="square" lIns="0" tIns="0" rIns="0" bIns="0">
            <a:spAutoFit/>
          </a:bodyPr>
          <a:lstStyle/>
          <a:p>
            <a:pPr algn="ctr" fontAlgn="base">
              <a:spcBef>
                <a:spcPct val="0"/>
              </a:spcBef>
              <a:spcAft>
                <a:spcPct val="0"/>
              </a:spcAft>
            </a:pPr>
            <a:r>
              <a:rPr lang="en-US" altLang="zh-CN" sz="2800">
                <a:solidFill>
                  <a:srgbClr val="6B852B"/>
                </a:solidFill>
                <a:latin typeface="UTM Alberta Heavy" panose="02040603050506020204" pitchFamily="18" charset="0"/>
                <a:ea typeface="微软雅黑" panose="020B0503020204020204" pitchFamily="34" charset="-122"/>
                <a:cs typeface="宋体" pitchFamily="2" charset="-122"/>
              </a:rPr>
              <a:t>Tập đọc</a:t>
            </a:r>
            <a:endParaRPr lang="en-US" altLang="zh-CN" sz="2800" dirty="0">
              <a:solidFill>
                <a:srgbClr val="6B852B"/>
              </a:solidFill>
              <a:latin typeface="UTM Alberta Heavy" panose="02040603050506020204" pitchFamily="18" charset="0"/>
              <a:ea typeface="微软雅黑" panose="020B0503020204020204" pitchFamily="34" charset="-122"/>
              <a:cs typeface="宋体" pitchFamily="2" charset="-122"/>
            </a:endParaRPr>
          </a:p>
        </p:txBody>
      </p:sp>
      <p:sp>
        <p:nvSpPr>
          <p:cNvPr id="27" name="Rectangle 3"/>
          <p:cNvSpPr txBox="1">
            <a:spLocks noChangeArrowheads="1"/>
          </p:cNvSpPr>
          <p:nvPr/>
        </p:nvSpPr>
        <p:spPr>
          <a:xfrm>
            <a:off x="3871571" y="1440071"/>
            <a:ext cx="8153400" cy="3823332"/>
          </a:xfrm>
          <a:prstGeom prst="rect">
            <a:avLst/>
          </a:prstGeom>
        </p:spPr>
        <p:txBody>
          <a:bodyPr/>
          <a:lstStyle>
            <a:lvl1pPr marL="457189" indent="-457189" algn="l" defTabSz="1219170" rtl="0" eaLnBrk="1" latinLnBrk="0" hangingPunct="1">
              <a:spcBef>
                <a:spcPct val="20000"/>
              </a:spcBef>
              <a:buFont typeface="Arial" pitchFamily="34" charset="0"/>
              <a:buChar char="•"/>
              <a:defRPr sz="4300"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800"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pPr marL="0" lvl="1" indent="0">
              <a:spcBef>
                <a:spcPct val="0"/>
              </a:spcBef>
              <a:buFontTx/>
              <a:buNone/>
            </a:pPr>
            <a:r>
              <a:rPr lang="en-US" altLang="en-US" sz="2000" b="1">
                <a:latin typeface="Times New Roman" panose="02020603050405020304" pitchFamily="18" charset="0"/>
              </a:rPr>
              <a:t>Con chim sẻ nhỏ chết rồi</a:t>
            </a:r>
          </a:p>
          <a:p>
            <a:pPr marL="0" lvl="1" indent="0">
              <a:spcBef>
                <a:spcPct val="0"/>
              </a:spcBef>
              <a:buFontTx/>
              <a:buNone/>
            </a:pPr>
            <a:r>
              <a:rPr lang="en-US" altLang="en-US" sz="2000" b="1">
                <a:latin typeface="Times New Roman" panose="02020603050405020304" pitchFamily="18" charset="0"/>
              </a:rPr>
              <a:t>Chết trong đêm cơn bão về gần sáng.</a:t>
            </a:r>
          </a:p>
          <a:p>
            <a:pPr marL="0" lvl="1" indent="0">
              <a:spcBef>
                <a:spcPct val="0"/>
              </a:spcBef>
              <a:buFontTx/>
              <a:buNone/>
            </a:pPr>
            <a:r>
              <a:rPr lang="en-US" altLang="en-US" sz="2000" b="1">
                <a:latin typeface="Times New Roman" panose="02020603050405020304" pitchFamily="18" charset="0"/>
              </a:rPr>
              <a:t>Đêm ấy tôi nằm trong chăn nghe cánh chim đập cửa</a:t>
            </a:r>
          </a:p>
          <a:p>
            <a:pPr marL="0" lvl="1" indent="0">
              <a:spcBef>
                <a:spcPct val="0"/>
              </a:spcBef>
              <a:buFontTx/>
              <a:buNone/>
            </a:pPr>
            <a:r>
              <a:rPr lang="en-US" altLang="en-US" sz="2000" b="1">
                <a:latin typeface="Times New Roman" panose="02020603050405020304" pitchFamily="18" charset="0"/>
              </a:rPr>
              <a:t>Sự ấm áp gối chăn đã giữ chặt tôi</a:t>
            </a:r>
          </a:p>
          <a:p>
            <a:pPr marL="0" lvl="1" indent="0">
              <a:spcBef>
                <a:spcPct val="0"/>
              </a:spcBef>
              <a:buFontTx/>
              <a:buNone/>
            </a:pPr>
            <a:r>
              <a:rPr lang="en-US" altLang="en-US" sz="2000" b="1">
                <a:latin typeface="Times New Roman" panose="02020603050405020304" pitchFamily="18" charset="0"/>
              </a:rPr>
              <a:t>Và tôi ngủ ngon lành đến lúc bão vơi.</a:t>
            </a:r>
          </a:p>
          <a:p>
            <a:pPr marL="0" lvl="1" indent="0">
              <a:spcBef>
                <a:spcPct val="0"/>
              </a:spcBef>
              <a:buFontTx/>
              <a:buNone/>
            </a:pPr>
            <a:r>
              <a:rPr lang="en-US" altLang="en-US" sz="2000" b="1">
                <a:latin typeface="Times New Roman" panose="02020603050405020304" pitchFamily="18" charset="0"/>
              </a:rPr>
              <a:t>Chiếc tổ cũ trong ống tre đầu nhà chiều gió hú</a:t>
            </a:r>
          </a:p>
          <a:p>
            <a:pPr marL="0" lvl="1" indent="0">
              <a:spcBef>
                <a:spcPct val="0"/>
              </a:spcBef>
              <a:buFontTx/>
              <a:buNone/>
            </a:pPr>
            <a:r>
              <a:rPr lang="en-US" altLang="en-US" sz="2000" b="1">
                <a:latin typeface="Times New Roman" panose="02020603050405020304" pitchFamily="18" charset="0"/>
              </a:rPr>
              <a:t>Không còn nghe tiếng cánh chim về</a:t>
            </a:r>
          </a:p>
          <a:p>
            <a:pPr marL="0" lvl="1" indent="0">
              <a:spcBef>
                <a:spcPct val="0"/>
              </a:spcBef>
              <a:buFontTx/>
              <a:buNone/>
            </a:pPr>
            <a:r>
              <a:rPr lang="en-US" altLang="en-US" sz="2000" b="1">
                <a:latin typeface="Times New Roman" panose="02020603050405020304" pitchFamily="18" charset="0"/>
              </a:rPr>
              <a:t>Và tiếng hót mỗi sớm mai trong vắt.</a:t>
            </a:r>
          </a:p>
          <a:p>
            <a:pPr marL="0" lvl="1" indent="0">
              <a:spcBef>
                <a:spcPct val="0"/>
              </a:spcBef>
              <a:buFontTx/>
              <a:buNone/>
            </a:pPr>
            <a:r>
              <a:rPr lang="en-US" altLang="en-US" sz="2000" b="1">
                <a:latin typeface="Times New Roman" panose="02020603050405020304" pitchFamily="18" charset="0"/>
              </a:rPr>
              <a:t>Nó chết trước cửa nhà tôi lạnh ngắt</a:t>
            </a:r>
          </a:p>
          <a:p>
            <a:pPr marL="0" lvl="1" indent="0">
              <a:spcBef>
                <a:spcPct val="0"/>
              </a:spcBef>
              <a:buFontTx/>
              <a:buNone/>
            </a:pPr>
            <a:r>
              <a:rPr lang="en-US" altLang="en-US" sz="2000" b="1">
                <a:latin typeface="Times New Roman" panose="02020603050405020304" pitchFamily="18" charset="0"/>
              </a:rPr>
              <a:t>Một con mèo hàng xóm lại tha đi</a:t>
            </a:r>
          </a:p>
          <a:p>
            <a:pPr marL="0" lvl="1" indent="0">
              <a:spcBef>
                <a:spcPct val="0"/>
              </a:spcBef>
              <a:buFontTx/>
              <a:buNone/>
            </a:pPr>
            <a:r>
              <a:rPr lang="en-US" altLang="en-US" sz="2000" b="1">
                <a:latin typeface="Times New Roman" panose="02020603050405020304" pitchFamily="18" charset="0"/>
              </a:rPr>
              <a:t>Nó để lại trong tổ những quả trứng</a:t>
            </a:r>
          </a:p>
          <a:p>
            <a:pPr marL="0" lvl="1" indent="0">
              <a:spcBef>
                <a:spcPct val="0"/>
              </a:spcBef>
              <a:buFontTx/>
              <a:buNone/>
            </a:pPr>
            <a:r>
              <a:rPr lang="en-US" altLang="en-US" sz="2000" b="1">
                <a:latin typeface="Times New Roman" panose="02020603050405020304" pitchFamily="18" charset="0"/>
              </a:rPr>
              <a:t>Những con chim non mãi mãi chẳng ra đời.</a:t>
            </a:r>
          </a:p>
        </p:txBody>
      </p:sp>
      <p:sp>
        <p:nvSpPr>
          <p:cNvPr id="28" name="Rectangle 3"/>
          <p:cNvSpPr txBox="1">
            <a:spLocks noChangeArrowheads="1"/>
          </p:cNvSpPr>
          <p:nvPr/>
        </p:nvSpPr>
        <p:spPr>
          <a:xfrm>
            <a:off x="-76200" y="5647048"/>
            <a:ext cx="8153400" cy="5181600"/>
          </a:xfrm>
          <a:prstGeom prst="rect">
            <a:avLst/>
          </a:prstGeom>
        </p:spPr>
        <p:txBody>
          <a:bodyPr/>
          <a:lstStyle>
            <a:lvl1pPr marL="457189" indent="-457189" algn="l" defTabSz="1219170" rtl="0" eaLnBrk="1" latinLnBrk="0" hangingPunct="1">
              <a:spcBef>
                <a:spcPct val="20000"/>
              </a:spcBef>
              <a:buFont typeface="Arial" pitchFamily="34" charset="0"/>
              <a:buChar char="•"/>
              <a:defRPr sz="4300"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800"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pPr marL="0" lvl="1" indent="0">
              <a:spcBef>
                <a:spcPct val="0"/>
              </a:spcBef>
              <a:buFontTx/>
              <a:buNone/>
            </a:pPr>
            <a:endParaRPr lang="en-US" altLang="en-US" sz="2400" b="1">
              <a:latin typeface="Times New Roman" panose="02020603050405020304" pitchFamily="18" charset="0"/>
            </a:endParaRPr>
          </a:p>
        </p:txBody>
      </p:sp>
      <p:sp>
        <p:nvSpPr>
          <p:cNvPr id="29" name="Rectangle 3"/>
          <p:cNvSpPr txBox="1">
            <a:spLocks noChangeArrowheads="1"/>
          </p:cNvSpPr>
          <p:nvPr/>
        </p:nvSpPr>
        <p:spPr>
          <a:xfrm>
            <a:off x="3878580" y="5263403"/>
            <a:ext cx="8153400" cy="1530992"/>
          </a:xfrm>
          <a:prstGeom prst="rect">
            <a:avLst/>
          </a:prstGeom>
        </p:spPr>
        <p:txBody>
          <a:bodyPr/>
          <a:lstStyle>
            <a:lvl1pPr marL="457189" indent="-457189" algn="l" defTabSz="1219170" rtl="0" eaLnBrk="1" latinLnBrk="0" hangingPunct="1">
              <a:spcBef>
                <a:spcPct val="20000"/>
              </a:spcBef>
              <a:buFont typeface="Arial" pitchFamily="34" charset="0"/>
              <a:buChar char="•"/>
              <a:defRPr sz="4300"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800"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pPr marL="0" lvl="1" indent="0">
              <a:spcBef>
                <a:spcPct val="0"/>
              </a:spcBef>
              <a:buFontTx/>
              <a:buNone/>
            </a:pPr>
            <a:r>
              <a:rPr lang="en-US" altLang="en-US" sz="2000" b="1">
                <a:latin typeface="Times New Roman" panose="02020603050405020304" pitchFamily="18" charset="0"/>
              </a:rPr>
              <a:t>Đêm đêm tôi vừa chợp mắt</a:t>
            </a:r>
          </a:p>
          <a:p>
            <a:pPr marL="0" lvl="1" indent="0">
              <a:spcBef>
                <a:spcPct val="0"/>
              </a:spcBef>
              <a:buFontTx/>
              <a:buNone/>
            </a:pPr>
            <a:r>
              <a:rPr lang="en-US" altLang="en-US" sz="2000" b="1">
                <a:latin typeface="Times New Roman" panose="02020603050405020304" pitchFamily="18" charset="0"/>
              </a:rPr>
              <a:t>Cánh cửa lại rung lên tiếng đập cánh</a:t>
            </a:r>
          </a:p>
          <a:p>
            <a:pPr marL="0" lvl="1" indent="0">
              <a:spcBef>
                <a:spcPct val="0"/>
              </a:spcBef>
              <a:buFontTx/>
              <a:buNone/>
            </a:pPr>
            <a:r>
              <a:rPr lang="en-US" altLang="en-US" sz="2000" b="1">
                <a:latin typeface="Times New Roman" panose="02020603050405020304" pitchFamily="18" charset="0"/>
              </a:rPr>
              <a:t>Những quả trứng lại lăn vào giấc ngủ</a:t>
            </a:r>
          </a:p>
          <a:p>
            <a:pPr marL="0" lvl="1" indent="0">
              <a:spcBef>
                <a:spcPct val="0"/>
              </a:spcBef>
              <a:buFontTx/>
              <a:buNone/>
            </a:pPr>
            <a:r>
              <a:rPr lang="en-US" altLang="en-US" sz="2000" b="1">
                <a:latin typeface="Times New Roman" panose="02020603050405020304" pitchFamily="18" charset="0"/>
              </a:rPr>
              <a:t>Tiếng lăn như đá lở trên ngàn.</a:t>
            </a:r>
          </a:p>
        </p:txBody>
      </p:sp>
      <p:sp>
        <p:nvSpPr>
          <p:cNvPr id="30" name="TextBox 29">
            <a:extLst>
              <a:ext uri="{FF2B5EF4-FFF2-40B4-BE49-F238E27FC236}">
                <a16:creationId xmlns:a16="http://schemas.microsoft.com/office/drawing/2014/main" id="{49AD35DD-7B7A-440C-BE15-94A9DFC5A195}"/>
              </a:ext>
            </a:extLst>
          </p:cNvPr>
          <p:cNvSpPr txBox="1">
            <a:spLocks noChangeArrowheads="1"/>
          </p:cNvSpPr>
          <p:nvPr/>
        </p:nvSpPr>
        <p:spPr bwMode="auto">
          <a:xfrm>
            <a:off x="4917539" y="6481080"/>
            <a:ext cx="405445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en-US" altLang="zh-CN" sz="2600" b="1" i="1">
                <a:solidFill>
                  <a:srgbClr val="736A29"/>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Nguyễn Quang Thiều</a:t>
            </a:r>
            <a:endParaRPr lang="zh-CN" altLang="en-US" sz="2600" b="1" i="1" dirty="0">
              <a:solidFill>
                <a:srgbClr val="736A29"/>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endParaRPr>
          </a:p>
        </p:txBody>
      </p:sp>
      <p:pic>
        <p:nvPicPr>
          <p:cNvPr id="31" name="Picture 3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395007" y="2359754"/>
            <a:ext cx="4115374" cy="4543213"/>
          </a:xfrm>
          <a:prstGeom prst="rect">
            <a:avLst/>
          </a:prstGeom>
        </p:spPr>
      </p:pic>
      <p:pic>
        <p:nvPicPr>
          <p:cNvPr id="33" name="Picture 3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1062723">
            <a:off x="9208099" y="-117999"/>
            <a:ext cx="2999545" cy="2999545"/>
          </a:xfrm>
          <a:prstGeom prst="rect">
            <a:avLst/>
          </a:prstGeom>
        </p:spPr>
      </p:pic>
      <p:pic>
        <p:nvPicPr>
          <p:cNvPr id="34" name="Picture 3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542103" y="-180294"/>
            <a:ext cx="2006824" cy="2006824"/>
          </a:xfrm>
          <a:prstGeom prst="rect">
            <a:avLst/>
          </a:prstGeom>
        </p:spPr>
      </p:pic>
    </p:spTree>
    <p:extLst>
      <p:ext uri="{BB962C8B-B14F-4D97-AF65-F5344CB8AC3E}">
        <p14:creationId xmlns:p14="http://schemas.microsoft.com/office/powerpoint/2010/main" val="201329094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right)">
                                      <p:cBhvr>
                                        <p:cTn id="7" dur="500"/>
                                        <p:tgtEl>
                                          <p:spTgt spid="32"/>
                                        </p:tgtEl>
                                      </p:cBhvr>
                                    </p:animEffect>
                                  </p:childTnLst>
                                </p:cTn>
                              </p:par>
                              <p:par>
                                <p:cTn id="8" presetID="22" presetClass="entr" presetSubtype="2" fill="hold" nodeType="with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wipe(right)">
                                      <p:cBhvr>
                                        <p:cTn id="10" dur="500"/>
                                        <p:tgtEl>
                                          <p:spTgt spid="33"/>
                                        </p:tgtEl>
                                      </p:cBhvr>
                                    </p:animEffect>
                                  </p:childTnLst>
                                </p:cTn>
                              </p:par>
                            </p:childTnLst>
                          </p:cTn>
                        </p:par>
                        <p:par>
                          <p:cTn id="11" fill="hold">
                            <p:stCondLst>
                              <p:cond delay="500"/>
                            </p:stCondLst>
                            <p:childTnLst>
                              <p:par>
                                <p:cTn id="12" presetID="2" presetClass="entr" presetSubtype="3" fill="hold" nodeType="afterEffect">
                                  <p:stCondLst>
                                    <p:cond delay="0"/>
                                  </p:stCondLst>
                                  <p:childTnLst>
                                    <p:set>
                                      <p:cBhvr>
                                        <p:cTn id="13" dur="1" fill="hold">
                                          <p:stCondLst>
                                            <p:cond delay="0"/>
                                          </p:stCondLst>
                                        </p:cTn>
                                        <p:tgtEl>
                                          <p:spTgt spid="34"/>
                                        </p:tgtEl>
                                        <p:attrNameLst>
                                          <p:attrName>style.visibility</p:attrName>
                                        </p:attrNameLst>
                                      </p:cBhvr>
                                      <p:to>
                                        <p:strVal val="visible"/>
                                      </p:to>
                                    </p:set>
                                    <p:anim calcmode="lin" valueType="num">
                                      <p:cBhvr additive="base">
                                        <p:cTn id="14" dur="500" fill="hold"/>
                                        <p:tgtEl>
                                          <p:spTgt spid="34"/>
                                        </p:tgtEl>
                                        <p:attrNameLst>
                                          <p:attrName>ppt_x</p:attrName>
                                        </p:attrNameLst>
                                      </p:cBhvr>
                                      <p:tavLst>
                                        <p:tav tm="0">
                                          <p:val>
                                            <p:strVal val="1+#ppt_w/2"/>
                                          </p:val>
                                        </p:tav>
                                        <p:tav tm="100000">
                                          <p:val>
                                            <p:strVal val="#ppt_x"/>
                                          </p:val>
                                        </p:tav>
                                      </p:tavLst>
                                    </p:anim>
                                    <p:anim calcmode="lin" valueType="num">
                                      <p:cBhvr additive="base">
                                        <p:cTn id="15" dur="500" fill="hold"/>
                                        <p:tgtEl>
                                          <p:spTgt spid="34"/>
                                        </p:tgtEl>
                                        <p:attrNameLst>
                                          <p:attrName>ppt_y</p:attrName>
                                        </p:attrNameLst>
                                      </p:cBhvr>
                                      <p:tavLst>
                                        <p:tav tm="0">
                                          <p:val>
                                            <p:strVal val="0-#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31"/>
                                        </p:tgtEl>
                                        <p:attrNameLst>
                                          <p:attrName>style.visibility</p:attrName>
                                        </p:attrNameLst>
                                      </p:cBhvr>
                                      <p:to>
                                        <p:strVal val="visible"/>
                                      </p:to>
                                    </p:set>
                                    <p:animEffect transition="in" filter="wipe(left)">
                                      <p:cBhvr>
                                        <p:cTn id="20" dur="500"/>
                                        <p:tgtEl>
                                          <p:spTgt spid="31"/>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barn(inVertical)">
                                      <p:cBhvr>
                                        <p:cTn id="25" dur="500"/>
                                        <p:tgtEl>
                                          <p:spTgt spid="27"/>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nodePh="1">
                                  <p:stCondLst>
                                    <p:cond delay="0"/>
                                  </p:stCondLst>
                                  <p:endCondLst>
                                    <p:cond evt="begin" delay="0">
                                      <p:tn val="28"/>
                                    </p:cond>
                                  </p:endCondLst>
                                  <p:childTnLst>
                                    <p:set>
                                      <p:cBhvr>
                                        <p:cTn id="29" dur="1" fill="hold">
                                          <p:stCondLst>
                                            <p:cond delay="0"/>
                                          </p:stCondLst>
                                        </p:cTn>
                                        <p:tgtEl>
                                          <p:spTgt spid="28"/>
                                        </p:tgtEl>
                                        <p:attrNameLst>
                                          <p:attrName>style.visibility</p:attrName>
                                        </p:attrNameLst>
                                      </p:cBhvr>
                                      <p:to>
                                        <p:strVal val="visible"/>
                                      </p:to>
                                    </p:set>
                                    <p:animEffect transition="in" filter="barn(inVertical)">
                                      <p:cBhvr>
                                        <p:cTn id="30" dur="500"/>
                                        <p:tgtEl>
                                          <p:spTgt spid="28"/>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29"/>
                                        </p:tgtEl>
                                        <p:attrNameLst>
                                          <p:attrName>style.visibility</p:attrName>
                                        </p:attrNameLst>
                                      </p:cBhvr>
                                      <p:to>
                                        <p:strVal val="visible"/>
                                      </p:to>
                                    </p:set>
                                    <p:animEffect transition="in" filter="barn(inVertical)">
                                      <p:cBhvr>
                                        <p:cTn id="33" dur="500"/>
                                        <p:tgtEl>
                                          <p:spTgt spid="29"/>
                                        </p:tgtEl>
                                      </p:cBhvr>
                                    </p:animEffect>
                                  </p:childTnLst>
                                </p:cTn>
                              </p:par>
                            </p:childTnLst>
                          </p:cTn>
                        </p:par>
                        <p:par>
                          <p:cTn id="34" fill="hold">
                            <p:stCondLst>
                              <p:cond delay="500"/>
                            </p:stCondLst>
                            <p:childTnLst>
                              <p:par>
                                <p:cTn id="35" presetID="2" presetClass="entr" presetSubtype="8" fill="hold" grpId="0" nodeType="afterEffect">
                                  <p:stCondLst>
                                    <p:cond delay="0"/>
                                  </p:stCondLst>
                                  <p:childTnLst>
                                    <p:set>
                                      <p:cBhvr>
                                        <p:cTn id="36" dur="1" fill="hold">
                                          <p:stCondLst>
                                            <p:cond delay="0"/>
                                          </p:stCondLst>
                                        </p:cTn>
                                        <p:tgtEl>
                                          <p:spTgt spid="30"/>
                                        </p:tgtEl>
                                        <p:attrNameLst>
                                          <p:attrName>style.visibility</p:attrName>
                                        </p:attrNameLst>
                                      </p:cBhvr>
                                      <p:to>
                                        <p:strVal val="visible"/>
                                      </p:to>
                                    </p:set>
                                    <p:anim calcmode="lin" valueType="num">
                                      <p:cBhvr additive="base">
                                        <p:cTn id="37" dur="500" fill="hold"/>
                                        <p:tgtEl>
                                          <p:spTgt spid="30"/>
                                        </p:tgtEl>
                                        <p:attrNameLst>
                                          <p:attrName>ppt_x</p:attrName>
                                        </p:attrNameLst>
                                      </p:cBhvr>
                                      <p:tavLst>
                                        <p:tav tm="0">
                                          <p:val>
                                            <p:strVal val="0-#ppt_w/2"/>
                                          </p:val>
                                        </p:tav>
                                        <p:tav tm="100000">
                                          <p:val>
                                            <p:strVal val="#ppt_x"/>
                                          </p:val>
                                        </p:tav>
                                      </p:tavLst>
                                    </p:anim>
                                    <p:anim calcmode="lin" valueType="num">
                                      <p:cBhvr additive="base">
                                        <p:cTn id="38" dur="500" fill="hold"/>
                                        <p:tgtEl>
                                          <p:spTgt spid="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29" grpId="0"/>
      <p:bldP spid="30"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TRACKING_SLIDES" val="1"/>
  <p:tag name="GENSWF_OUTPUT_FILE_NAME" val="33"/>
</p:tagLst>
</file>

<file path=ppt/tags/tag10.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4"/>
</p:tagLst>
</file>

<file path=ppt/tags/tag11.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9"/>
</p:tagLst>
</file>

<file path=ppt/tags/tag12.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SubTitle"/>
  <p:tag name="MH_ORDER" val="3"/>
</p:tagLst>
</file>

<file path=ppt/tags/tag13.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1"/>
</p:tagLst>
</file>

<file path=ppt/tags/tag14.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2"/>
</p:tagLst>
</file>

<file path=ppt/tags/tag15.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8"/>
</p:tagLst>
</file>

<file path=ppt/tags/tag16.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SubTitle"/>
  <p:tag name="MH_ORDER" val="2"/>
</p:tagLst>
</file>

<file path=ppt/tags/tag17.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5"/>
</p:tagLst>
</file>

<file path=ppt/tags/tag18.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6"/>
</p:tagLst>
</file>

<file path=ppt/tags/tag19.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7"/>
</p:tagLst>
</file>

<file path=ppt/tags/tag2.xml><?xml version="1.0" encoding="utf-8"?>
<p:tagLst xmlns:a="http://schemas.openxmlformats.org/drawingml/2006/main" xmlns:r="http://schemas.openxmlformats.org/officeDocument/2006/relationships" xmlns:p="http://schemas.openxmlformats.org/presentationml/2006/main">
  <p:tag name="PA" val="v3.0.0"/>
</p:tagLst>
</file>

<file path=ppt/tags/tag20.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SubTitle"/>
  <p:tag name="MH_ORDER" val="1"/>
</p:tagLst>
</file>

<file path=ppt/tags/tag21.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1"/>
</p:tagLst>
</file>

<file path=ppt/tags/tag22.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2"/>
</p:tagLst>
</file>

<file path=ppt/tags/tag23.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8"/>
</p:tagLst>
</file>

<file path=ppt/tags/tag24.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SubTitle"/>
  <p:tag name="MH_ORDER" val="2"/>
</p:tagLst>
</file>

<file path=ppt/tags/tag25.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3"/>
</p:tagLst>
</file>

<file path=ppt/tags/tag26.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4"/>
</p:tagLst>
</file>

<file path=ppt/tags/tag27.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9"/>
</p:tagLst>
</file>

<file path=ppt/tags/tag28.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SubTitle"/>
  <p:tag name="MH_ORDER" val="3"/>
</p:tagLst>
</file>

<file path=ppt/tags/tag29.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1"/>
</p:tagLst>
</file>

<file path=ppt/tags/tag3.xml><?xml version="1.0" encoding="utf-8"?>
<p:tagLst xmlns:a="http://schemas.openxmlformats.org/drawingml/2006/main" xmlns:r="http://schemas.openxmlformats.org/officeDocument/2006/relationships" xmlns:p="http://schemas.openxmlformats.org/presentationml/2006/main">
  <p:tag name="PA" val="v3.0.0"/>
</p:tagLst>
</file>

<file path=ppt/tags/tag30.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2"/>
</p:tagLst>
</file>

<file path=ppt/tags/tag31.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8"/>
</p:tagLst>
</file>

<file path=ppt/tags/tag32.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SubTitle"/>
  <p:tag name="MH_ORDER" val="2"/>
</p:tagLst>
</file>

<file path=ppt/tags/tag33.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5"/>
</p:tagLst>
</file>

<file path=ppt/tags/tag34.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6"/>
</p:tagLst>
</file>

<file path=ppt/tags/tag35.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7"/>
</p:tagLst>
</file>

<file path=ppt/tags/tag36.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SubTitle"/>
  <p:tag name="MH_ORDER" val="1"/>
</p:tagLst>
</file>

<file path=ppt/tags/tag37.xml><?xml version="1.0" encoding="utf-8"?>
<p:tagLst xmlns:a="http://schemas.openxmlformats.org/drawingml/2006/main" xmlns:r="http://schemas.openxmlformats.org/officeDocument/2006/relationships" xmlns:p="http://schemas.openxmlformats.org/presentationml/2006/main">
  <p:tag name="PA" val="v3.0.0"/>
</p:tagLst>
</file>

<file path=ppt/tags/tag38.xml><?xml version="1.0" encoding="utf-8"?>
<p:tagLst xmlns:a="http://schemas.openxmlformats.org/drawingml/2006/main" xmlns:r="http://schemas.openxmlformats.org/officeDocument/2006/relationships" xmlns:p="http://schemas.openxmlformats.org/presentationml/2006/main">
  <p:tag name="PA" val="v3.0.0"/>
</p:tagLst>
</file>

<file path=ppt/tags/tag39.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NUMBER"/>
  <p:tag name="ID" val="553512"/>
  <p:tag name="MH_ORDER" val="1"/>
</p:tagLst>
</file>

<file path=ppt/tags/tag4.xml><?xml version="1.0" encoding="utf-8"?>
<p:tagLst xmlns:a="http://schemas.openxmlformats.org/drawingml/2006/main" xmlns:r="http://schemas.openxmlformats.org/officeDocument/2006/relationships" xmlns:p="http://schemas.openxmlformats.org/presentationml/2006/main">
  <p:tag name="PA" val="v3.0.0"/>
</p:tagLst>
</file>

<file path=ppt/tags/tag40.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ENTRY"/>
  <p:tag name="ID" val="553512"/>
  <p:tag name="MH_ORDER" val="1"/>
</p:tagLst>
</file>

<file path=ppt/tags/tag41.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NUMBER"/>
  <p:tag name="ID" val="553512"/>
  <p:tag name="MH_ORDER" val="2"/>
</p:tagLst>
</file>

<file path=ppt/tags/tag42.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ENTRY"/>
  <p:tag name="ID" val="553512"/>
  <p:tag name="MH_ORDER" val="2"/>
</p:tagLst>
</file>

<file path=ppt/tags/tag43.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NUMBER"/>
  <p:tag name="ID" val="553512"/>
  <p:tag name="MH_ORDER" val="3"/>
</p:tagLst>
</file>

<file path=ppt/tags/tag44.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ENTRY"/>
  <p:tag name="ID" val="553512"/>
  <p:tag name="MH_ORDER" val="3"/>
</p:tagLst>
</file>

<file path=ppt/tags/tag45.xml><?xml version="1.0" encoding="utf-8"?>
<p:tagLst xmlns:a="http://schemas.openxmlformats.org/drawingml/2006/main" xmlns:r="http://schemas.openxmlformats.org/officeDocument/2006/relationships" xmlns:p="http://schemas.openxmlformats.org/presentationml/2006/main">
  <p:tag name="PA" val="v3.0.0"/>
</p:tagLst>
</file>

<file path=ppt/tags/tag46.xml><?xml version="1.0" encoding="utf-8"?>
<p:tagLst xmlns:a="http://schemas.openxmlformats.org/drawingml/2006/main" xmlns:r="http://schemas.openxmlformats.org/officeDocument/2006/relationships" xmlns:p="http://schemas.openxmlformats.org/presentationml/2006/main">
  <p:tag name="PA" val="v3.0.0"/>
</p:tagLst>
</file>

<file path=ppt/tags/tag47.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NUMBER"/>
  <p:tag name="ID" val="553512"/>
  <p:tag name="MH_ORDER" val="1"/>
</p:tagLst>
</file>

<file path=ppt/tags/tag48.xml><?xml version="1.0" encoding="utf-8"?>
<p:tagLst xmlns:a="http://schemas.openxmlformats.org/drawingml/2006/main" xmlns:r="http://schemas.openxmlformats.org/officeDocument/2006/relationships" xmlns:p="http://schemas.openxmlformats.org/presentationml/2006/main">
  <p:tag name="PA" val="v3.0.0"/>
</p:tagLst>
</file>

<file path=ppt/tags/tag49.xml><?xml version="1.0" encoding="utf-8"?>
<p:tagLst xmlns:a="http://schemas.openxmlformats.org/drawingml/2006/main" xmlns:r="http://schemas.openxmlformats.org/officeDocument/2006/relationships" xmlns:p="http://schemas.openxmlformats.org/presentationml/2006/main">
  <p:tag name="PA" val="v3.0.0"/>
</p:tagLst>
</file>

<file path=ppt/tags/tag5.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1"/>
</p:tagLst>
</file>

<file path=ppt/tags/tag50.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NUMBER"/>
  <p:tag name="ID" val="553512"/>
  <p:tag name="MH_ORDER" val="1"/>
</p:tagLst>
</file>

<file path=ppt/tags/tag51.xml><?xml version="1.0" encoding="utf-8"?>
<p:tagLst xmlns:a="http://schemas.openxmlformats.org/drawingml/2006/main" xmlns:r="http://schemas.openxmlformats.org/officeDocument/2006/relationships" xmlns:p="http://schemas.openxmlformats.org/presentationml/2006/main">
  <p:tag name="PA" val="v3.0.0"/>
</p:tagLst>
</file>

<file path=ppt/tags/tag52.xml><?xml version="1.0" encoding="utf-8"?>
<p:tagLst xmlns:a="http://schemas.openxmlformats.org/drawingml/2006/main" xmlns:r="http://schemas.openxmlformats.org/officeDocument/2006/relationships" xmlns:p="http://schemas.openxmlformats.org/presentationml/2006/main">
  <p:tag name="PA" val="v3.0.0"/>
</p:tagLst>
</file>

<file path=ppt/tags/tag53.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NUMBER"/>
  <p:tag name="ID" val="553512"/>
  <p:tag name="MH_ORDER" val="1"/>
</p:tagLst>
</file>

<file path=ppt/tags/tag54.xml><?xml version="1.0" encoding="utf-8"?>
<p:tagLst xmlns:a="http://schemas.openxmlformats.org/drawingml/2006/main" xmlns:r="http://schemas.openxmlformats.org/officeDocument/2006/relationships" xmlns:p="http://schemas.openxmlformats.org/presentationml/2006/main">
  <p:tag name="PA" val="v3.0.0"/>
</p:tagLst>
</file>

<file path=ppt/tags/tag55.xml><?xml version="1.0" encoding="utf-8"?>
<p:tagLst xmlns:a="http://schemas.openxmlformats.org/drawingml/2006/main" xmlns:r="http://schemas.openxmlformats.org/officeDocument/2006/relationships" xmlns:p="http://schemas.openxmlformats.org/presentationml/2006/main">
  <p:tag name="PA" val="v3.0.0"/>
</p:tagLst>
</file>

<file path=ppt/tags/tag6.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2"/>
</p:tagLst>
</file>

<file path=ppt/tags/tag7.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8"/>
</p:tagLst>
</file>

<file path=ppt/tags/tag8.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SubTitle"/>
  <p:tag name="MH_ORDER" val="2"/>
</p:tagLst>
</file>

<file path=ppt/tags/tag9.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3"/>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炫彩扁平2">
      <a:dk1>
        <a:srgbClr val="000000"/>
      </a:dk1>
      <a:lt1>
        <a:srgbClr val="FFFFFF"/>
      </a:lt1>
      <a:dk2>
        <a:srgbClr val="44546A"/>
      </a:dk2>
      <a:lt2>
        <a:srgbClr val="E7E6E6"/>
      </a:lt2>
      <a:accent1>
        <a:srgbClr val="FFBF53"/>
      </a:accent1>
      <a:accent2>
        <a:srgbClr val="F17475"/>
      </a:accent2>
      <a:accent3>
        <a:srgbClr val="01B3C5"/>
      </a:accent3>
      <a:accent4>
        <a:srgbClr val="77448C"/>
      </a:accent4>
      <a:accent5>
        <a:srgbClr val="00AF92"/>
      </a:accent5>
      <a:accent6>
        <a:srgbClr val="C65885"/>
      </a:accent6>
      <a:hlink>
        <a:srgbClr val="FCC79F"/>
      </a:hlink>
      <a:folHlink>
        <a:srgbClr val="869FB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6576</TotalTime>
  <Words>846</Words>
  <Application>Microsoft Office PowerPoint</Application>
  <PresentationFormat>Custom</PresentationFormat>
  <Paragraphs>125</Paragraphs>
  <Slides>22</Slides>
  <Notes>8</Notes>
  <HiddenSlides>0</HiddenSlides>
  <MMClips>1</MMClips>
  <ScaleCrop>false</ScaleCrop>
  <HeadingPairs>
    <vt:vector size="6" baseType="variant">
      <vt:variant>
        <vt:lpstr>Fonts Used</vt:lpstr>
      </vt:variant>
      <vt:variant>
        <vt:i4>20</vt:i4>
      </vt:variant>
      <vt:variant>
        <vt:lpstr>Theme</vt:lpstr>
      </vt:variant>
      <vt:variant>
        <vt:i4>10</vt:i4>
      </vt:variant>
      <vt:variant>
        <vt:lpstr>Slide Titles</vt:lpstr>
      </vt:variant>
      <vt:variant>
        <vt:i4>22</vt:i4>
      </vt:variant>
    </vt:vector>
  </HeadingPairs>
  <TitlesOfParts>
    <vt:vector size="52" baseType="lpstr">
      <vt:lpstr>Microsoft JhengHei Light</vt:lpstr>
      <vt:lpstr>微软雅黑</vt:lpstr>
      <vt:lpstr>宋体</vt:lpstr>
      <vt:lpstr>Arial</vt:lpstr>
      <vt:lpstr>Calibri</vt:lpstr>
      <vt:lpstr>等线</vt:lpstr>
      <vt:lpstr>等线 Light</vt:lpstr>
      <vt:lpstr>Impact</vt:lpstr>
      <vt:lpstr>ITC Avant Garde Std Bk</vt:lpstr>
      <vt:lpstr>LiHei Pro</vt:lpstr>
      <vt:lpstr>Open Sans Extrabold</vt:lpstr>
      <vt:lpstr>Signika</vt:lpstr>
      <vt:lpstr>黑体</vt:lpstr>
      <vt:lpstr>Times New Roman</vt:lpstr>
      <vt:lpstr>UTM Akashi</vt:lpstr>
      <vt:lpstr>UTM Alberta Heavy</vt:lpstr>
      <vt:lpstr>UTM American Sans</vt:lpstr>
      <vt:lpstr>UTM Guanine</vt:lpstr>
      <vt:lpstr>印品溜溜圆</vt:lpstr>
      <vt:lpstr>迷你简汉真广标</vt:lpstr>
      <vt:lpstr>Office 主题​​</vt:lpstr>
      <vt:lpstr>1_Office Theme</vt:lpstr>
      <vt:lpstr>2_Office Theme</vt:lpstr>
      <vt:lpstr>3_Office Theme</vt:lpstr>
      <vt:lpstr>4_Office Theme</vt:lpstr>
      <vt:lpstr>5_Office Theme</vt:lpstr>
      <vt:lpstr>6_Office Theme</vt:lpstr>
      <vt:lpstr>7_Office Theme</vt:lpstr>
      <vt:lpstr>8_Office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商务ppt</dc:title>
  <dc:creator>lzj</dc:creator>
  <cp:lastModifiedBy>Techsi.vn</cp:lastModifiedBy>
  <cp:revision>3603</cp:revision>
  <dcterms:created xsi:type="dcterms:W3CDTF">2015-12-01T09:06:39Z</dcterms:created>
  <dcterms:modified xsi:type="dcterms:W3CDTF">2023-07-21T02:51:09Z</dcterms:modified>
</cp:coreProperties>
</file>