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73" r:id="rId2"/>
    <p:sldMasterId id="2147483686" r:id="rId3"/>
    <p:sldMasterId id="2147483699" r:id="rId4"/>
  </p:sldMasterIdLst>
  <p:notesMasterIdLst>
    <p:notesMasterId r:id="rId22"/>
  </p:notesMasterIdLst>
  <p:sldIdLst>
    <p:sldId id="470" r:id="rId5"/>
    <p:sldId id="471" r:id="rId6"/>
    <p:sldId id="472" r:id="rId7"/>
    <p:sldId id="473" r:id="rId8"/>
    <p:sldId id="474" r:id="rId9"/>
    <p:sldId id="305" r:id="rId10"/>
    <p:sldId id="311" r:id="rId11"/>
    <p:sldId id="475" r:id="rId12"/>
    <p:sldId id="480" r:id="rId13"/>
    <p:sldId id="478" r:id="rId14"/>
    <p:sldId id="479" r:id="rId15"/>
    <p:sldId id="481" r:id="rId16"/>
    <p:sldId id="484" r:id="rId17"/>
    <p:sldId id="486" r:id="rId18"/>
    <p:sldId id="307" r:id="rId19"/>
    <p:sldId id="485" r:id="rId20"/>
    <p:sldId id="281" r:id="rId21"/>
  </p:sldIdLst>
  <p:sldSz cx="12192000" cy="6858000"/>
  <p:notesSz cx="6858000" cy="9144000"/>
  <p:embeddedFontLst>
    <p:embeddedFont>
      <p:font typeface="Cambria" panose="02040503050406030204" pitchFamily="18" charset="0"/>
      <p:regular r:id="rId23"/>
      <p:bold r:id="rId24"/>
      <p:italic r:id="rId25"/>
      <p:boldItalic r:id="rId26"/>
    </p:embeddedFont>
    <p:embeddedFont>
      <p:font typeface="宋体" panose="02010600030101010101" pitchFamily="2" charset="-122"/>
      <p:regular r:id="rId27"/>
    </p:embeddedFont>
    <p:embeddedFont>
      <p:font typeface="SVN-Shintia Script" panose="020B0604020202020204" charset="0"/>
      <p:regular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75">
          <p15:clr>
            <a:srgbClr val="A4A3A4"/>
          </p15:clr>
        </p15:guide>
        <p15:guide id="2" pos="659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3E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78850" autoAdjust="0"/>
  </p:normalViewPr>
  <p:slideViewPr>
    <p:cSldViewPr>
      <p:cViewPr varScale="1">
        <p:scale>
          <a:sx n="66" d="100"/>
          <a:sy n="66" d="100"/>
        </p:scale>
        <p:origin x="1224" y="48"/>
      </p:cViewPr>
      <p:guideLst>
        <p:guide orient="horz" pos="3975"/>
        <p:guide pos="659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3.fntdata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9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350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1032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đổi tên đề bài phù hợp với trường mình.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593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GB" altLang="en-US"/>
              <a:t>Tùy theo tình hình lớp, GV thêm vào dấu ...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0F956-FC7D-4434-9D9E-CC985997F4EF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1284" y="3873500"/>
            <a:ext cx="17807885" cy="267277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2568" y="7065818"/>
            <a:ext cx="14665317" cy="31865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31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62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936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324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156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987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8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650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3" y="499342"/>
            <a:ext cx="18855408" cy="207818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523" y="2909455"/>
            <a:ext cx="18855408" cy="82290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189079" y="499342"/>
            <a:ext cx="4713852" cy="106391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523" y="499342"/>
            <a:ext cx="13792382" cy="106391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0"/>
            <a:ext cx="10972800" cy="45307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8545F-6069-4609-9ECB-0278763638E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24533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1284" y="3873500"/>
            <a:ext cx="17807885" cy="267277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2568" y="7065818"/>
            <a:ext cx="14665317" cy="31865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31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62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936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324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156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987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8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650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3" y="499342"/>
            <a:ext cx="18855408" cy="207818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7523" y="2909455"/>
            <a:ext cx="18855408" cy="82290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4941" y="8012545"/>
            <a:ext cx="17807885" cy="2476500"/>
          </a:xfrm>
        </p:spPr>
        <p:txBody>
          <a:bodyPr anchor="t"/>
          <a:lstStyle>
            <a:lvl1pPr algn="l">
              <a:defRPr sz="727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4941" y="5284933"/>
            <a:ext cx="17807885" cy="2727613"/>
          </a:xfrm>
        </p:spPr>
        <p:txBody>
          <a:bodyPr anchor="b"/>
          <a:lstStyle>
            <a:lvl1pPr marL="0" indent="0">
              <a:buNone/>
              <a:defRPr sz="3635">
                <a:solidFill>
                  <a:schemeClr val="tx1">
                    <a:tint val="75000"/>
                  </a:schemeClr>
                </a:solidFill>
              </a:defRPr>
            </a:lvl1pPr>
            <a:lvl2pPr marL="831215" indent="0">
              <a:buNone/>
              <a:defRPr sz="3275">
                <a:solidFill>
                  <a:schemeClr val="tx1">
                    <a:tint val="75000"/>
                  </a:schemeClr>
                </a:solidFill>
              </a:defRPr>
            </a:lvl2pPr>
            <a:lvl3pPr marL="1662430" indent="0">
              <a:buNone/>
              <a:defRPr sz="2910">
                <a:solidFill>
                  <a:schemeClr val="tx1">
                    <a:tint val="75000"/>
                  </a:schemeClr>
                </a:solidFill>
              </a:defRPr>
            </a:lvl3pPr>
            <a:lvl4pPr marL="2493645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4pPr>
            <a:lvl5pPr marL="3324860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5pPr>
            <a:lvl6pPr marL="4156075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6pPr>
            <a:lvl7pPr marL="4987925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7pPr>
            <a:lvl8pPr marL="5819140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8pPr>
            <a:lvl9pPr marL="6650355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3" y="499342"/>
            <a:ext cx="18855408" cy="207818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7523" y="2791115"/>
            <a:ext cx="9256755" cy="1163204"/>
          </a:xfrm>
        </p:spPr>
        <p:txBody>
          <a:bodyPr anchor="b"/>
          <a:lstStyle>
            <a:lvl1pPr marL="0" indent="0">
              <a:buNone/>
              <a:defRPr sz="4365" b="1"/>
            </a:lvl1pPr>
            <a:lvl2pPr marL="831215" indent="0">
              <a:buNone/>
              <a:defRPr sz="3635" b="1"/>
            </a:lvl2pPr>
            <a:lvl3pPr marL="1662430" indent="0">
              <a:buNone/>
              <a:defRPr sz="3275" b="1"/>
            </a:lvl3pPr>
            <a:lvl4pPr marL="2493645" indent="0">
              <a:buNone/>
              <a:defRPr sz="2910" b="1"/>
            </a:lvl4pPr>
            <a:lvl5pPr marL="3324860" indent="0">
              <a:buNone/>
              <a:defRPr sz="2910" b="1"/>
            </a:lvl5pPr>
            <a:lvl6pPr marL="4156075" indent="0">
              <a:buNone/>
              <a:defRPr sz="2910" b="1"/>
            </a:lvl6pPr>
            <a:lvl7pPr marL="4987925" indent="0">
              <a:buNone/>
              <a:defRPr sz="2910" b="1"/>
            </a:lvl7pPr>
            <a:lvl8pPr marL="5819140" indent="0">
              <a:buNone/>
              <a:defRPr sz="2910" b="1"/>
            </a:lvl8pPr>
            <a:lvl9pPr marL="6650355" indent="0">
              <a:buNone/>
              <a:defRPr sz="291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7523" y="3954318"/>
            <a:ext cx="9256755" cy="7184160"/>
          </a:xfrm>
        </p:spPr>
        <p:txBody>
          <a:bodyPr/>
          <a:lstStyle>
            <a:lvl1pPr>
              <a:defRPr sz="4365"/>
            </a:lvl1pPr>
            <a:lvl2pPr>
              <a:defRPr sz="3635"/>
            </a:lvl2pPr>
            <a:lvl3pPr>
              <a:defRPr sz="3275"/>
            </a:lvl3pPr>
            <a:lvl4pPr>
              <a:defRPr sz="2910"/>
            </a:lvl4pPr>
            <a:lvl5pPr>
              <a:defRPr sz="2910"/>
            </a:lvl5pPr>
            <a:lvl6pPr>
              <a:defRPr sz="2910"/>
            </a:lvl6pPr>
            <a:lvl7pPr>
              <a:defRPr sz="2910"/>
            </a:lvl7pPr>
            <a:lvl8pPr>
              <a:defRPr sz="2910"/>
            </a:lvl8pPr>
            <a:lvl9pPr>
              <a:defRPr sz="291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642539" y="2791115"/>
            <a:ext cx="9260391" cy="1163204"/>
          </a:xfrm>
        </p:spPr>
        <p:txBody>
          <a:bodyPr anchor="b"/>
          <a:lstStyle>
            <a:lvl1pPr marL="0" indent="0">
              <a:buNone/>
              <a:defRPr sz="4365" b="1"/>
            </a:lvl1pPr>
            <a:lvl2pPr marL="831215" indent="0">
              <a:buNone/>
              <a:defRPr sz="3635" b="1"/>
            </a:lvl2pPr>
            <a:lvl3pPr marL="1662430" indent="0">
              <a:buNone/>
              <a:defRPr sz="3275" b="1"/>
            </a:lvl3pPr>
            <a:lvl4pPr marL="2493645" indent="0">
              <a:buNone/>
              <a:defRPr sz="2910" b="1"/>
            </a:lvl4pPr>
            <a:lvl5pPr marL="3324860" indent="0">
              <a:buNone/>
              <a:defRPr sz="2910" b="1"/>
            </a:lvl5pPr>
            <a:lvl6pPr marL="4156075" indent="0">
              <a:buNone/>
              <a:defRPr sz="2910" b="1"/>
            </a:lvl6pPr>
            <a:lvl7pPr marL="4987925" indent="0">
              <a:buNone/>
              <a:defRPr sz="2910" b="1"/>
            </a:lvl7pPr>
            <a:lvl8pPr marL="5819140" indent="0">
              <a:buNone/>
              <a:defRPr sz="2910" b="1"/>
            </a:lvl8pPr>
            <a:lvl9pPr marL="6650355" indent="0">
              <a:buNone/>
              <a:defRPr sz="291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642539" y="3954318"/>
            <a:ext cx="9260391" cy="7184160"/>
          </a:xfrm>
        </p:spPr>
        <p:txBody>
          <a:bodyPr/>
          <a:lstStyle>
            <a:lvl1pPr>
              <a:defRPr sz="4365"/>
            </a:lvl1pPr>
            <a:lvl2pPr>
              <a:defRPr sz="3635"/>
            </a:lvl2pPr>
            <a:lvl3pPr>
              <a:defRPr sz="3275"/>
            </a:lvl3pPr>
            <a:lvl4pPr>
              <a:defRPr sz="2910"/>
            </a:lvl4pPr>
            <a:lvl5pPr>
              <a:defRPr sz="2910"/>
            </a:lvl5pPr>
            <a:lvl6pPr>
              <a:defRPr sz="2910"/>
            </a:lvl6pPr>
            <a:lvl7pPr>
              <a:defRPr sz="2910"/>
            </a:lvl7pPr>
            <a:lvl8pPr>
              <a:defRPr sz="2910"/>
            </a:lvl8pPr>
            <a:lvl9pPr>
              <a:defRPr sz="291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3" y="499342"/>
            <a:ext cx="18855408" cy="207818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3" y="499342"/>
            <a:ext cx="18855408" cy="207818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7523" y="2909455"/>
            <a:ext cx="18855408" cy="82290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accent6">
            <a:lumMod val="20000"/>
            <a:lumOff val="80000"/>
            <a:alpha val="1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3" y="496455"/>
            <a:ext cx="6892555" cy="2112818"/>
          </a:xfrm>
        </p:spPr>
        <p:txBody>
          <a:bodyPr anchor="b"/>
          <a:lstStyle>
            <a:lvl1pPr algn="l">
              <a:defRPr sz="363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1045" y="496455"/>
            <a:ext cx="11711885" cy="10642024"/>
          </a:xfrm>
        </p:spPr>
        <p:txBody>
          <a:bodyPr/>
          <a:lstStyle>
            <a:lvl1pPr>
              <a:defRPr sz="5820"/>
            </a:lvl1pPr>
            <a:lvl2pPr>
              <a:defRPr sz="5090"/>
            </a:lvl2pPr>
            <a:lvl3pPr>
              <a:defRPr sz="4365"/>
            </a:lvl3pPr>
            <a:lvl4pPr>
              <a:defRPr sz="3635"/>
            </a:lvl4pPr>
            <a:lvl5pPr>
              <a:defRPr sz="3635"/>
            </a:lvl5pPr>
            <a:lvl6pPr>
              <a:defRPr sz="3635"/>
            </a:lvl6pPr>
            <a:lvl7pPr>
              <a:defRPr sz="3635"/>
            </a:lvl7pPr>
            <a:lvl8pPr>
              <a:defRPr sz="3635"/>
            </a:lvl8pPr>
            <a:lvl9pPr>
              <a:defRPr sz="36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7523" y="2609273"/>
            <a:ext cx="6892555" cy="8529205"/>
          </a:xfrm>
        </p:spPr>
        <p:txBody>
          <a:bodyPr/>
          <a:lstStyle>
            <a:lvl1pPr marL="0" indent="0">
              <a:buNone/>
              <a:defRPr sz="2545"/>
            </a:lvl1pPr>
            <a:lvl2pPr marL="831215" indent="0">
              <a:buNone/>
              <a:defRPr sz="2180"/>
            </a:lvl2pPr>
            <a:lvl3pPr marL="1662430" indent="0">
              <a:buNone/>
              <a:defRPr sz="1820"/>
            </a:lvl3pPr>
            <a:lvl4pPr marL="2493645" indent="0">
              <a:buNone/>
              <a:defRPr sz="1635"/>
            </a:lvl4pPr>
            <a:lvl5pPr marL="3324860" indent="0">
              <a:buNone/>
              <a:defRPr sz="1635"/>
            </a:lvl5pPr>
            <a:lvl6pPr marL="4156075" indent="0">
              <a:buNone/>
              <a:defRPr sz="1635"/>
            </a:lvl6pPr>
            <a:lvl7pPr marL="4987925" indent="0">
              <a:buNone/>
              <a:defRPr sz="1635"/>
            </a:lvl7pPr>
            <a:lvl8pPr marL="5819140" indent="0">
              <a:buNone/>
              <a:defRPr sz="1635"/>
            </a:lvl8pPr>
            <a:lvl9pPr marL="6650355" indent="0">
              <a:buNone/>
              <a:defRPr sz="163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6436" y="8728364"/>
            <a:ext cx="12570272" cy="1030433"/>
          </a:xfrm>
        </p:spPr>
        <p:txBody>
          <a:bodyPr anchor="b"/>
          <a:lstStyle>
            <a:lvl1pPr algn="l">
              <a:defRPr sz="363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06436" y="1114136"/>
            <a:ext cx="12570272" cy="7481455"/>
          </a:xfrm>
        </p:spPr>
        <p:txBody>
          <a:bodyPr/>
          <a:lstStyle>
            <a:lvl1pPr marL="0" indent="0">
              <a:buNone/>
              <a:defRPr sz="5820"/>
            </a:lvl1pPr>
            <a:lvl2pPr marL="831215" indent="0">
              <a:buNone/>
              <a:defRPr sz="5090"/>
            </a:lvl2pPr>
            <a:lvl3pPr marL="1662430" indent="0">
              <a:buNone/>
              <a:defRPr sz="4365"/>
            </a:lvl3pPr>
            <a:lvl4pPr marL="2493645" indent="0">
              <a:buNone/>
              <a:defRPr sz="3635"/>
            </a:lvl4pPr>
            <a:lvl5pPr marL="3324860" indent="0">
              <a:buNone/>
              <a:defRPr sz="3635"/>
            </a:lvl5pPr>
            <a:lvl6pPr marL="4156075" indent="0">
              <a:buNone/>
              <a:defRPr sz="3635"/>
            </a:lvl6pPr>
            <a:lvl7pPr marL="4987925" indent="0">
              <a:buNone/>
              <a:defRPr sz="3635"/>
            </a:lvl7pPr>
            <a:lvl8pPr marL="5819140" indent="0">
              <a:buNone/>
              <a:defRPr sz="3635"/>
            </a:lvl8pPr>
            <a:lvl9pPr marL="6650355" indent="0">
              <a:buNone/>
              <a:defRPr sz="363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06436" y="9758796"/>
            <a:ext cx="12570272" cy="1463385"/>
          </a:xfrm>
        </p:spPr>
        <p:txBody>
          <a:bodyPr/>
          <a:lstStyle>
            <a:lvl1pPr marL="0" indent="0">
              <a:buNone/>
              <a:defRPr sz="2545"/>
            </a:lvl1pPr>
            <a:lvl2pPr marL="831215" indent="0">
              <a:buNone/>
              <a:defRPr sz="2180"/>
            </a:lvl2pPr>
            <a:lvl3pPr marL="1662430" indent="0">
              <a:buNone/>
              <a:defRPr sz="1820"/>
            </a:lvl3pPr>
            <a:lvl4pPr marL="2493645" indent="0">
              <a:buNone/>
              <a:defRPr sz="1635"/>
            </a:lvl4pPr>
            <a:lvl5pPr marL="3324860" indent="0">
              <a:buNone/>
              <a:defRPr sz="1635"/>
            </a:lvl5pPr>
            <a:lvl6pPr marL="4156075" indent="0">
              <a:buNone/>
              <a:defRPr sz="1635"/>
            </a:lvl6pPr>
            <a:lvl7pPr marL="4987925" indent="0">
              <a:buNone/>
              <a:defRPr sz="1635"/>
            </a:lvl7pPr>
            <a:lvl8pPr marL="5819140" indent="0">
              <a:buNone/>
              <a:defRPr sz="1635"/>
            </a:lvl8pPr>
            <a:lvl9pPr marL="6650355" indent="0">
              <a:buNone/>
              <a:defRPr sz="163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3" y="499342"/>
            <a:ext cx="18855408" cy="207818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523" y="2909455"/>
            <a:ext cx="18855408" cy="82290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189079" y="499342"/>
            <a:ext cx="4713852" cy="106391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523" y="499342"/>
            <a:ext cx="13792382" cy="106391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0"/>
            <a:ext cx="10972800" cy="45307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8545F-6069-4609-9ECB-0278763638E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1284" y="3873500"/>
            <a:ext cx="17807885" cy="267277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2568" y="7065818"/>
            <a:ext cx="14665317" cy="31865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31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62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936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324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156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987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8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650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3" y="499342"/>
            <a:ext cx="18855408" cy="207818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7523" y="2909455"/>
            <a:ext cx="18855408" cy="82290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4941" y="8012545"/>
            <a:ext cx="17807885" cy="2476500"/>
          </a:xfrm>
        </p:spPr>
        <p:txBody>
          <a:bodyPr anchor="t"/>
          <a:lstStyle>
            <a:lvl1pPr algn="l">
              <a:defRPr sz="727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4941" y="5284933"/>
            <a:ext cx="17807885" cy="2727613"/>
          </a:xfrm>
        </p:spPr>
        <p:txBody>
          <a:bodyPr anchor="b"/>
          <a:lstStyle>
            <a:lvl1pPr marL="0" indent="0">
              <a:buNone/>
              <a:defRPr sz="3635">
                <a:solidFill>
                  <a:schemeClr val="tx1">
                    <a:tint val="75000"/>
                  </a:schemeClr>
                </a:solidFill>
              </a:defRPr>
            </a:lvl1pPr>
            <a:lvl2pPr marL="831215" indent="0">
              <a:buNone/>
              <a:defRPr sz="3275">
                <a:solidFill>
                  <a:schemeClr val="tx1">
                    <a:tint val="75000"/>
                  </a:schemeClr>
                </a:solidFill>
              </a:defRPr>
            </a:lvl2pPr>
            <a:lvl3pPr marL="1662430" indent="0">
              <a:buNone/>
              <a:defRPr sz="2910">
                <a:solidFill>
                  <a:schemeClr val="tx1">
                    <a:tint val="75000"/>
                  </a:schemeClr>
                </a:solidFill>
              </a:defRPr>
            </a:lvl3pPr>
            <a:lvl4pPr marL="2493645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4pPr>
            <a:lvl5pPr marL="3324860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5pPr>
            <a:lvl6pPr marL="4156075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6pPr>
            <a:lvl7pPr marL="4987925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7pPr>
            <a:lvl8pPr marL="5819140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8pPr>
            <a:lvl9pPr marL="6650355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4941" y="8012545"/>
            <a:ext cx="17807885" cy="2476500"/>
          </a:xfrm>
        </p:spPr>
        <p:txBody>
          <a:bodyPr anchor="t"/>
          <a:lstStyle>
            <a:lvl1pPr algn="l">
              <a:defRPr sz="727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4941" y="5284933"/>
            <a:ext cx="17807885" cy="2727613"/>
          </a:xfrm>
        </p:spPr>
        <p:txBody>
          <a:bodyPr anchor="b"/>
          <a:lstStyle>
            <a:lvl1pPr marL="0" indent="0">
              <a:buNone/>
              <a:defRPr sz="3635">
                <a:solidFill>
                  <a:schemeClr val="tx1">
                    <a:tint val="75000"/>
                  </a:schemeClr>
                </a:solidFill>
              </a:defRPr>
            </a:lvl1pPr>
            <a:lvl2pPr marL="831215" indent="0">
              <a:buNone/>
              <a:defRPr sz="3275">
                <a:solidFill>
                  <a:schemeClr val="tx1">
                    <a:tint val="75000"/>
                  </a:schemeClr>
                </a:solidFill>
              </a:defRPr>
            </a:lvl2pPr>
            <a:lvl3pPr marL="1662430" indent="0">
              <a:buNone/>
              <a:defRPr sz="2910">
                <a:solidFill>
                  <a:schemeClr val="tx1">
                    <a:tint val="75000"/>
                  </a:schemeClr>
                </a:solidFill>
              </a:defRPr>
            </a:lvl3pPr>
            <a:lvl4pPr marL="2493645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4pPr>
            <a:lvl5pPr marL="3324860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5pPr>
            <a:lvl6pPr marL="4156075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6pPr>
            <a:lvl7pPr marL="4987925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7pPr>
            <a:lvl8pPr marL="5819140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8pPr>
            <a:lvl9pPr marL="6650355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3" y="499342"/>
            <a:ext cx="18855408" cy="207818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7523" y="2791115"/>
            <a:ext cx="9256755" cy="1163204"/>
          </a:xfrm>
        </p:spPr>
        <p:txBody>
          <a:bodyPr anchor="b"/>
          <a:lstStyle>
            <a:lvl1pPr marL="0" indent="0">
              <a:buNone/>
              <a:defRPr sz="4365" b="1"/>
            </a:lvl1pPr>
            <a:lvl2pPr marL="831215" indent="0">
              <a:buNone/>
              <a:defRPr sz="3635" b="1"/>
            </a:lvl2pPr>
            <a:lvl3pPr marL="1662430" indent="0">
              <a:buNone/>
              <a:defRPr sz="3275" b="1"/>
            </a:lvl3pPr>
            <a:lvl4pPr marL="2493645" indent="0">
              <a:buNone/>
              <a:defRPr sz="2910" b="1"/>
            </a:lvl4pPr>
            <a:lvl5pPr marL="3324860" indent="0">
              <a:buNone/>
              <a:defRPr sz="2910" b="1"/>
            </a:lvl5pPr>
            <a:lvl6pPr marL="4156075" indent="0">
              <a:buNone/>
              <a:defRPr sz="2910" b="1"/>
            </a:lvl6pPr>
            <a:lvl7pPr marL="4987925" indent="0">
              <a:buNone/>
              <a:defRPr sz="2910" b="1"/>
            </a:lvl7pPr>
            <a:lvl8pPr marL="5819140" indent="0">
              <a:buNone/>
              <a:defRPr sz="2910" b="1"/>
            </a:lvl8pPr>
            <a:lvl9pPr marL="6650355" indent="0">
              <a:buNone/>
              <a:defRPr sz="291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7523" y="3954318"/>
            <a:ext cx="9256755" cy="7184160"/>
          </a:xfrm>
        </p:spPr>
        <p:txBody>
          <a:bodyPr/>
          <a:lstStyle>
            <a:lvl1pPr>
              <a:defRPr sz="4365"/>
            </a:lvl1pPr>
            <a:lvl2pPr>
              <a:defRPr sz="3635"/>
            </a:lvl2pPr>
            <a:lvl3pPr>
              <a:defRPr sz="3275"/>
            </a:lvl3pPr>
            <a:lvl4pPr>
              <a:defRPr sz="2910"/>
            </a:lvl4pPr>
            <a:lvl5pPr>
              <a:defRPr sz="2910"/>
            </a:lvl5pPr>
            <a:lvl6pPr>
              <a:defRPr sz="2910"/>
            </a:lvl6pPr>
            <a:lvl7pPr>
              <a:defRPr sz="2910"/>
            </a:lvl7pPr>
            <a:lvl8pPr>
              <a:defRPr sz="2910"/>
            </a:lvl8pPr>
            <a:lvl9pPr>
              <a:defRPr sz="291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642539" y="2791115"/>
            <a:ext cx="9260391" cy="1163204"/>
          </a:xfrm>
        </p:spPr>
        <p:txBody>
          <a:bodyPr anchor="b"/>
          <a:lstStyle>
            <a:lvl1pPr marL="0" indent="0">
              <a:buNone/>
              <a:defRPr sz="4365" b="1"/>
            </a:lvl1pPr>
            <a:lvl2pPr marL="831215" indent="0">
              <a:buNone/>
              <a:defRPr sz="3635" b="1"/>
            </a:lvl2pPr>
            <a:lvl3pPr marL="1662430" indent="0">
              <a:buNone/>
              <a:defRPr sz="3275" b="1"/>
            </a:lvl3pPr>
            <a:lvl4pPr marL="2493645" indent="0">
              <a:buNone/>
              <a:defRPr sz="2910" b="1"/>
            </a:lvl4pPr>
            <a:lvl5pPr marL="3324860" indent="0">
              <a:buNone/>
              <a:defRPr sz="2910" b="1"/>
            </a:lvl5pPr>
            <a:lvl6pPr marL="4156075" indent="0">
              <a:buNone/>
              <a:defRPr sz="2910" b="1"/>
            </a:lvl6pPr>
            <a:lvl7pPr marL="4987925" indent="0">
              <a:buNone/>
              <a:defRPr sz="2910" b="1"/>
            </a:lvl7pPr>
            <a:lvl8pPr marL="5819140" indent="0">
              <a:buNone/>
              <a:defRPr sz="2910" b="1"/>
            </a:lvl8pPr>
            <a:lvl9pPr marL="6650355" indent="0">
              <a:buNone/>
              <a:defRPr sz="291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642539" y="3954318"/>
            <a:ext cx="9260391" cy="7184160"/>
          </a:xfrm>
        </p:spPr>
        <p:txBody>
          <a:bodyPr/>
          <a:lstStyle>
            <a:lvl1pPr>
              <a:defRPr sz="4365"/>
            </a:lvl1pPr>
            <a:lvl2pPr>
              <a:defRPr sz="3635"/>
            </a:lvl2pPr>
            <a:lvl3pPr>
              <a:defRPr sz="3275"/>
            </a:lvl3pPr>
            <a:lvl4pPr>
              <a:defRPr sz="2910"/>
            </a:lvl4pPr>
            <a:lvl5pPr>
              <a:defRPr sz="2910"/>
            </a:lvl5pPr>
            <a:lvl6pPr>
              <a:defRPr sz="2910"/>
            </a:lvl6pPr>
            <a:lvl7pPr>
              <a:defRPr sz="2910"/>
            </a:lvl7pPr>
            <a:lvl8pPr>
              <a:defRPr sz="2910"/>
            </a:lvl8pPr>
            <a:lvl9pPr>
              <a:defRPr sz="291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3" y="499342"/>
            <a:ext cx="18855408" cy="207818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accent6">
            <a:lumMod val="20000"/>
            <a:lumOff val="80000"/>
            <a:alpha val="1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3" y="496455"/>
            <a:ext cx="6892555" cy="2112818"/>
          </a:xfrm>
        </p:spPr>
        <p:txBody>
          <a:bodyPr anchor="b"/>
          <a:lstStyle>
            <a:lvl1pPr algn="l">
              <a:defRPr sz="363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1045" y="496455"/>
            <a:ext cx="11711885" cy="10642024"/>
          </a:xfrm>
        </p:spPr>
        <p:txBody>
          <a:bodyPr/>
          <a:lstStyle>
            <a:lvl1pPr>
              <a:defRPr sz="5820"/>
            </a:lvl1pPr>
            <a:lvl2pPr>
              <a:defRPr sz="5090"/>
            </a:lvl2pPr>
            <a:lvl3pPr>
              <a:defRPr sz="4365"/>
            </a:lvl3pPr>
            <a:lvl4pPr>
              <a:defRPr sz="3635"/>
            </a:lvl4pPr>
            <a:lvl5pPr>
              <a:defRPr sz="3635"/>
            </a:lvl5pPr>
            <a:lvl6pPr>
              <a:defRPr sz="3635"/>
            </a:lvl6pPr>
            <a:lvl7pPr>
              <a:defRPr sz="3635"/>
            </a:lvl7pPr>
            <a:lvl8pPr>
              <a:defRPr sz="3635"/>
            </a:lvl8pPr>
            <a:lvl9pPr>
              <a:defRPr sz="36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7523" y="2609273"/>
            <a:ext cx="6892555" cy="8529205"/>
          </a:xfrm>
        </p:spPr>
        <p:txBody>
          <a:bodyPr/>
          <a:lstStyle>
            <a:lvl1pPr marL="0" indent="0">
              <a:buNone/>
              <a:defRPr sz="2545"/>
            </a:lvl1pPr>
            <a:lvl2pPr marL="831215" indent="0">
              <a:buNone/>
              <a:defRPr sz="2180"/>
            </a:lvl2pPr>
            <a:lvl3pPr marL="1662430" indent="0">
              <a:buNone/>
              <a:defRPr sz="1820"/>
            </a:lvl3pPr>
            <a:lvl4pPr marL="2493645" indent="0">
              <a:buNone/>
              <a:defRPr sz="1635"/>
            </a:lvl4pPr>
            <a:lvl5pPr marL="3324860" indent="0">
              <a:buNone/>
              <a:defRPr sz="1635"/>
            </a:lvl5pPr>
            <a:lvl6pPr marL="4156075" indent="0">
              <a:buNone/>
              <a:defRPr sz="1635"/>
            </a:lvl6pPr>
            <a:lvl7pPr marL="4987925" indent="0">
              <a:buNone/>
              <a:defRPr sz="1635"/>
            </a:lvl7pPr>
            <a:lvl8pPr marL="5819140" indent="0">
              <a:buNone/>
              <a:defRPr sz="1635"/>
            </a:lvl8pPr>
            <a:lvl9pPr marL="6650355" indent="0">
              <a:buNone/>
              <a:defRPr sz="163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6436" y="8728364"/>
            <a:ext cx="12570272" cy="1030433"/>
          </a:xfrm>
        </p:spPr>
        <p:txBody>
          <a:bodyPr anchor="b"/>
          <a:lstStyle>
            <a:lvl1pPr algn="l">
              <a:defRPr sz="363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06436" y="1114136"/>
            <a:ext cx="12570272" cy="7481455"/>
          </a:xfrm>
        </p:spPr>
        <p:txBody>
          <a:bodyPr/>
          <a:lstStyle>
            <a:lvl1pPr marL="0" indent="0">
              <a:buNone/>
              <a:defRPr sz="5820"/>
            </a:lvl1pPr>
            <a:lvl2pPr marL="831215" indent="0">
              <a:buNone/>
              <a:defRPr sz="5090"/>
            </a:lvl2pPr>
            <a:lvl3pPr marL="1662430" indent="0">
              <a:buNone/>
              <a:defRPr sz="4365"/>
            </a:lvl3pPr>
            <a:lvl4pPr marL="2493645" indent="0">
              <a:buNone/>
              <a:defRPr sz="3635"/>
            </a:lvl4pPr>
            <a:lvl5pPr marL="3324860" indent="0">
              <a:buNone/>
              <a:defRPr sz="3635"/>
            </a:lvl5pPr>
            <a:lvl6pPr marL="4156075" indent="0">
              <a:buNone/>
              <a:defRPr sz="3635"/>
            </a:lvl6pPr>
            <a:lvl7pPr marL="4987925" indent="0">
              <a:buNone/>
              <a:defRPr sz="3635"/>
            </a:lvl7pPr>
            <a:lvl8pPr marL="5819140" indent="0">
              <a:buNone/>
              <a:defRPr sz="3635"/>
            </a:lvl8pPr>
            <a:lvl9pPr marL="6650355" indent="0">
              <a:buNone/>
              <a:defRPr sz="363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06436" y="9758796"/>
            <a:ext cx="12570272" cy="1463385"/>
          </a:xfrm>
        </p:spPr>
        <p:txBody>
          <a:bodyPr/>
          <a:lstStyle>
            <a:lvl1pPr marL="0" indent="0">
              <a:buNone/>
              <a:defRPr sz="2545"/>
            </a:lvl1pPr>
            <a:lvl2pPr marL="831215" indent="0">
              <a:buNone/>
              <a:defRPr sz="2180"/>
            </a:lvl2pPr>
            <a:lvl3pPr marL="1662430" indent="0">
              <a:buNone/>
              <a:defRPr sz="1820"/>
            </a:lvl3pPr>
            <a:lvl4pPr marL="2493645" indent="0">
              <a:buNone/>
              <a:defRPr sz="1635"/>
            </a:lvl4pPr>
            <a:lvl5pPr marL="3324860" indent="0">
              <a:buNone/>
              <a:defRPr sz="1635"/>
            </a:lvl5pPr>
            <a:lvl6pPr marL="4156075" indent="0">
              <a:buNone/>
              <a:defRPr sz="1635"/>
            </a:lvl6pPr>
            <a:lvl7pPr marL="4987925" indent="0">
              <a:buNone/>
              <a:defRPr sz="1635"/>
            </a:lvl7pPr>
            <a:lvl8pPr marL="5819140" indent="0">
              <a:buNone/>
              <a:defRPr sz="1635"/>
            </a:lvl8pPr>
            <a:lvl9pPr marL="6650355" indent="0">
              <a:buNone/>
              <a:defRPr sz="163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3" y="499342"/>
            <a:ext cx="18855408" cy="207818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523" y="2909455"/>
            <a:ext cx="18855408" cy="82290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189079" y="499342"/>
            <a:ext cx="4713852" cy="106391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523" y="499342"/>
            <a:ext cx="13792382" cy="106391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0"/>
            <a:ext cx="10972800" cy="45307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8545F-6069-4609-9ECB-0278763638E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1284" y="3873500"/>
            <a:ext cx="17807885" cy="267277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2568" y="7065818"/>
            <a:ext cx="14665317" cy="31865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31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62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936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324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156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987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8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650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3" y="499342"/>
            <a:ext cx="18855408" cy="207818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7523" y="2909455"/>
            <a:ext cx="18855408" cy="82290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4941" y="8012545"/>
            <a:ext cx="17807885" cy="2476500"/>
          </a:xfrm>
        </p:spPr>
        <p:txBody>
          <a:bodyPr anchor="t"/>
          <a:lstStyle>
            <a:lvl1pPr algn="l">
              <a:defRPr sz="727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4941" y="5284933"/>
            <a:ext cx="17807885" cy="2727613"/>
          </a:xfrm>
        </p:spPr>
        <p:txBody>
          <a:bodyPr anchor="b"/>
          <a:lstStyle>
            <a:lvl1pPr marL="0" indent="0">
              <a:buNone/>
              <a:defRPr sz="3635">
                <a:solidFill>
                  <a:schemeClr val="tx1">
                    <a:tint val="75000"/>
                  </a:schemeClr>
                </a:solidFill>
              </a:defRPr>
            </a:lvl1pPr>
            <a:lvl2pPr marL="831215" indent="0">
              <a:buNone/>
              <a:defRPr sz="3275">
                <a:solidFill>
                  <a:schemeClr val="tx1">
                    <a:tint val="75000"/>
                  </a:schemeClr>
                </a:solidFill>
              </a:defRPr>
            </a:lvl2pPr>
            <a:lvl3pPr marL="1662430" indent="0">
              <a:buNone/>
              <a:defRPr sz="2910">
                <a:solidFill>
                  <a:schemeClr val="tx1">
                    <a:tint val="75000"/>
                  </a:schemeClr>
                </a:solidFill>
              </a:defRPr>
            </a:lvl3pPr>
            <a:lvl4pPr marL="2493645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4pPr>
            <a:lvl5pPr marL="3324860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5pPr>
            <a:lvl6pPr marL="4156075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6pPr>
            <a:lvl7pPr marL="4987925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7pPr>
            <a:lvl8pPr marL="5819140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8pPr>
            <a:lvl9pPr marL="6650355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3" y="499342"/>
            <a:ext cx="18855408" cy="207818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7523" y="2791115"/>
            <a:ext cx="9256755" cy="1163204"/>
          </a:xfrm>
        </p:spPr>
        <p:txBody>
          <a:bodyPr anchor="b"/>
          <a:lstStyle>
            <a:lvl1pPr marL="0" indent="0">
              <a:buNone/>
              <a:defRPr sz="4365" b="1"/>
            </a:lvl1pPr>
            <a:lvl2pPr marL="831215" indent="0">
              <a:buNone/>
              <a:defRPr sz="3635" b="1"/>
            </a:lvl2pPr>
            <a:lvl3pPr marL="1662430" indent="0">
              <a:buNone/>
              <a:defRPr sz="3275" b="1"/>
            </a:lvl3pPr>
            <a:lvl4pPr marL="2493645" indent="0">
              <a:buNone/>
              <a:defRPr sz="2910" b="1"/>
            </a:lvl4pPr>
            <a:lvl5pPr marL="3324860" indent="0">
              <a:buNone/>
              <a:defRPr sz="2910" b="1"/>
            </a:lvl5pPr>
            <a:lvl6pPr marL="4156075" indent="0">
              <a:buNone/>
              <a:defRPr sz="2910" b="1"/>
            </a:lvl6pPr>
            <a:lvl7pPr marL="4987925" indent="0">
              <a:buNone/>
              <a:defRPr sz="2910" b="1"/>
            </a:lvl7pPr>
            <a:lvl8pPr marL="5819140" indent="0">
              <a:buNone/>
              <a:defRPr sz="2910" b="1"/>
            </a:lvl8pPr>
            <a:lvl9pPr marL="6650355" indent="0">
              <a:buNone/>
              <a:defRPr sz="291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7523" y="3954318"/>
            <a:ext cx="9256755" cy="7184160"/>
          </a:xfrm>
        </p:spPr>
        <p:txBody>
          <a:bodyPr/>
          <a:lstStyle>
            <a:lvl1pPr>
              <a:defRPr sz="4365"/>
            </a:lvl1pPr>
            <a:lvl2pPr>
              <a:defRPr sz="3635"/>
            </a:lvl2pPr>
            <a:lvl3pPr>
              <a:defRPr sz="3275"/>
            </a:lvl3pPr>
            <a:lvl4pPr>
              <a:defRPr sz="2910"/>
            </a:lvl4pPr>
            <a:lvl5pPr>
              <a:defRPr sz="2910"/>
            </a:lvl5pPr>
            <a:lvl6pPr>
              <a:defRPr sz="2910"/>
            </a:lvl6pPr>
            <a:lvl7pPr>
              <a:defRPr sz="2910"/>
            </a:lvl7pPr>
            <a:lvl8pPr>
              <a:defRPr sz="2910"/>
            </a:lvl8pPr>
            <a:lvl9pPr>
              <a:defRPr sz="291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642539" y="2791115"/>
            <a:ext cx="9260391" cy="1163204"/>
          </a:xfrm>
        </p:spPr>
        <p:txBody>
          <a:bodyPr anchor="b"/>
          <a:lstStyle>
            <a:lvl1pPr marL="0" indent="0">
              <a:buNone/>
              <a:defRPr sz="4365" b="1"/>
            </a:lvl1pPr>
            <a:lvl2pPr marL="831215" indent="0">
              <a:buNone/>
              <a:defRPr sz="3635" b="1"/>
            </a:lvl2pPr>
            <a:lvl3pPr marL="1662430" indent="0">
              <a:buNone/>
              <a:defRPr sz="3275" b="1"/>
            </a:lvl3pPr>
            <a:lvl4pPr marL="2493645" indent="0">
              <a:buNone/>
              <a:defRPr sz="2910" b="1"/>
            </a:lvl4pPr>
            <a:lvl5pPr marL="3324860" indent="0">
              <a:buNone/>
              <a:defRPr sz="2910" b="1"/>
            </a:lvl5pPr>
            <a:lvl6pPr marL="4156075" indent="0">
              <a:buNone/>
              <a:defRPr sz="2910" b="1"/>
            </a:lvl6pPr>
            <a:lvl7pPr marL="4987925" indent="0">
              <a:buNone/>
              <a:defRPr sz="2910" b="1"/>
            </a:lvl7pPr>
            <a:lvl8pPr marL="5819140" indent="0">
              <a:buNone/>
              <a:defRPr sz="2910" b="1"/>
            </a:lvl8pPr>
            <a:lvl9pPr marL="6650355" indent="0">
              <a:buNone/>
              <a:defRPr sz="291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642539" y="3954318"/>
            <a:ext cx="9260391" cy="7184160"/>
          </a:xfrm>
        </p:spPr>
        <p:txBody>
          <a:bodyPr/>
          <a:lstStyle>
            <a:lvl1pPr>
              <a:defRPr sz="4365"/>
            </a:lvl1pPr>
            <a:lvl2pPr>
              <a:defRPr sz="3635"/>
            </a:lvl2pPr>
            <a:lvl3pPr>
              <a:defRPr sz="3275"/>
            </a:lvl3pPr>
            <a:lvl4pPr>
              <a:defRPr sz="2910"/>
            </a:lvl4pPr>
            <a:lvl5pPr>
              <a:defRPr sz="2910"/>
            </a:lvl5pPr>
            <a:lvl6pPr>
              <a:defRPr sz="2910"/>
            </a:lvl6pPr>
            <a:lvl7pPr>
              <a:defRPr sz="2910"/>
            </a:lvl7pPr>
            <a:lvl8pPr>
              <a:defRPr sz="2910"/>
            </a:lvl8pPr>
            <a:lvl9pPr>
              <a:defRPr sz="291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3" y="499342"/>
            <a:ext cx="18855408" cy="207818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accent6">
            <a:lumMod val="20000"/>
            <a:lumOff val="80000"/>
            <a:alpha val="1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3" y="496455"/>
            <a:ext cx="6892555" cy="2112818"/>
          </a:xfrm>
        </p:spPr>
        <p:txBody>
          <a:bodyPr anchor="b"/>
          <a:lstStyle>
            <a:lvl1pPr algn="l">
              <a:defRPr sz="363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1045" y="496455"/>
            <a:ext cx="11711885" cy="10642024"/>
          </a:xfrm>
        </p:spPr>
        <p:txBody>
          <a:bodyPr/>
          <a:lstStyle>
            <a:lvl1pPr>
              <a:defRPr sz="5820"/>
            </a:lvl1pPr>
            <a:lvl2pPr>
              <a:defRPr sz="5090"/>
            </a:lvl2pPr>
            <a:lvl3pPr>
              <a:defRPr sz="4365"/>
            </a:lvl3pPr>
            <a:lvl4pPr>
              <a:defRPr sz="3635"/>
            </a:lvl4pPr>
            <a:lvl5pPr>
              <a:defRPr sz="3635"/>
            </a:lvl5pPr>
            <a:lvl6pPr>
              <a:defRPr sz="3635"/>
            </a:lvl6pPr>
            <a:lvl7pPr>
              <a:defRPr sz="3635"/>
            </a:lvl7pPr>
            <a:lvl8pPr>
              <a:defRPr sz="3635"/>
            </a:lvl8pPr>
            <a:lvl9pPr>
              <a:defRPr sz="36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7523" y="2609273"/>
            <a:ext cx="6892555" cy="8529205"/>
          </a:xfrm>
        </p:spPr>
        <p:txBody>
          <a:bodyPr/>
          <a:lstStyle>
            <a:lvl1pPr marL="0" indent="0">
              <a:buNone/>
              <a:defRPr sz="2545"/>
            </a:lvl1pPr>
            <a:lvl2pPr marL="831215" indent="0">
              <a:buNone/>
              <a:defRPr sz="2180"/>
            </a:lvl2pPr>
            <a:lvl3pPr marL="1662430" indent="0">
              <a:buNone/>
              <a:defRPr sz="1820"/>
            </a:lvl3pPr>
            <a:lvl4pPr marL="2493645" indent="0">
              <a:buNone/>
              <a:defRPr sz="1635"/>
            </a:lvl4pPr>
            <a:lvl5pPr marL="3324860" indent="0">
              <a:buNone/>
              <a:defRPr sz="1635"/>
            </a:lvl5pPr>
            <a:lvl6pPr marL="4156075" indent="0">
              <a:buNone/>
              <a:defRPr sz="1635"/>
            </a:lvl6pPr>
            <a:lvl7pPr marL="4987925" indent="0">
              <a:buNone/>
              <a:defRPr sz="1635"/>
            </a:lvl7pPr>
            <a:lvl8pPr marL="5819140" indent="0">
              <a:buNone/>
              <a:defRPr sz="1635"/>
            </a:lvl8pPr>
            <a:lvl9pPr marL="6650355" indent="0">
              <a:buNone/>
              <a:defRPr sz="163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6436" y="8728364"/>
            <a:ext cx="12570272" cy="1030433"/>
          </a:xfrm>
        </p:spPr>
        <p:txBody>
          <a:bodyPr anchor="b"/>
          <a:lstStyle>
            <a:lvl1pPr algn="l">
              <a:defRPr sz="363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06436" y="1114136"/>
            <a:ext cx="12570272" cy="7481455"/>
          </a:xfrm>
        </p:spPr>
        <p:txBody>
          <a:bodyPr/>
          <a:lstStyle>
            <a:lvl1pPr marL="0" indent="0">
              <a:buNone/>
              <a:defRPr sz="5820"/>
            </a:lvl1pPr>
            <a:lvl2pPr marL="831215" indent="0">
              <a:buNone/>
              <a:defRPr sz="5090"/>
            </a:lvl2pPr>
            <a:lvl3pPr marL="1662430" indent="0">
              <a:buNone/>
              <a:defRPr sz="4365"/>
            </a:lvl3pPr>
            <a:lvl4pPr marL="2493645" indent="0">
              <a:buNone/>
              <a:defRPr sz="3635"/>
            </a:lvl4pPr>
            <a:lvl5pPr marL="3324860" indent="0">
              <a:buNone/>
              <a:defRPr sz="3635"/>
            </a:lvl5pPr>
            <a:lvl6pPr marL="4156075" indent="0">
              <a:buNone/>
              <a:defRPr sz="3635"/>
            </a:lvl6pPr>
            <a:lvl7pPr marL="4987925" indent="0">
              <a:buNone/>
              <a:defRPr sz="3635"/>
            </a:lvl7pPr>
            <a:lvl8pPr marL="5819140" indent="0">
              <a:buNone/>
              <a:defRPr sz="3635"/>
            </a:lvl8pPr>
            <a:lvl9pPr marL="6650355" indent="0">
              <a:buNone/>
              <a:defRPr sz="363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06436" y="9758796"/>
            <a:ext cx="12570272" cy="1463385"/>
          </a:xfrm>
        </p:spPr>
        <p:txBody>
          <a:bodyPr/>
          <a:lstStyle>
            <a:lvl1pPr marL="0" indent="0">
              <a:buNone/>
              <a:defRPr sz="2545"/>
            </a:lvl1pPr>
            <a:lvl2pPr marL="831215" indent="0">
              <a:buNone/>
              <a:defRPr sz="2180"/>
            </a:lvl2pPr>
            <a:lvl3pPr marL="1662430" indent="0">
              <a:buNone/>
              <a:defRPr sz="1820"/>
            </a:lvl3pPr>
            <a:lvl4pPr marL="2493645" indent="0">
              <a:buNone/>
              <a:defRPr sz="1635"/>
            </a:lvl4pPr>
            <a:lvl5pPr marL="3324860" indent="0">
              <a:buNone/>
              <a:defRPr sz="1635"/>
            </a:lvl5pPr>
            <a:lvl6pPr marL="4156075" indent="0">
              <a:buNone/>
              <a:defRPr sz="1635"/>
            </a:lvl6pPr>
            <a:lvl7pPr marL="4987925" indent="0">
              <a:buNone/>
              <a:defRPr sz="1635"/>
            </a:lvl7pPr>
            <a:lvl8pPr marL="5819140" indent="0">
              <a:buNone/>
              <a:defRPr sz="1635"/>
            </a:lvl8pPr>
            <a:lvl9pPr marL="6650355" indent="0">
              <a:buNone/>
              <a:defRPr sz="163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3" y="499342"/>
            <a:ext cx="18855408" cy="207818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523" y="2909455"/>
            <a:ext cx="18855408" cy="82290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189079" y="499342"/>
            <a:ext cx="4713852" cy="106391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523" y="499342"/>
            <a:ext cx="13792382" cy="106391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0"/>
            <a:ext cx="10972800" cy="45307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8545F-6069-4609-9ECB-0278763638E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3" y="499342"/>
            <a:ext cx="18855408" cy="207818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7523" y="2791115"/>
            <a:ext cx="9256755" cy="1163204"/>
          </a:xfrm>
        </p:spPr>
        <p:txBody>
          <a:bodyPr anchor="b"/>
          <a:lstStyle>
            <a:lvl1pPr marL="0" indent="0">
              <a:buNone/>
              <a:defRPr sz="4365" b="1"/>
            </a:lvl1pPr>
            <a:lvl2pPr marL="831215" indent="0">
              <a:buNone/>
              <a:defRPr sz="3635" b="1"/>
            </a:lvl2pPr>
            <a:lvl3pPr marL="1662430" indent="0">
              <a:buNone/>
              <a:defRPr sz="3275" b="1"/>
            </a:lvl3pPr>
            <a:lvl4pPr marL="2493645" indent="0">
              <a:buNone/>
              <a:defRPr sz="2910" b="1"/>
            </a:lvl4pPr>
            <a:lvl5pPr marL="3324860" indent="0">
              <a:buNone/>
              <a:defRPr sz="2910" b="1"/>
            </a:lvl5pPr>
            <a:lvl6pPr marL="4156075" indent="0">
              <a:buNone/>
              <a:defRPr sz="2910" b="1"/>
            </a:lvl6pPr>
            <a:lvl7pPr marL="4987925" indent="0">
              <a:buNone/>
              <a:defRPr sz="2910" b="1"/>
            </a:lvl7pPr>
            <a:lvl8pPr marL="5819140" indent="0">
              <a:buNone/>
              <a:defRPr sz="2910" b="1"/>
            </a:lvl8pPr>
            <a:lvl9pPr marL="6650355" indent="0">
              <a:buNone/>
              <a:defRPr sz="291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7523" y="3954318"/>
            <a:ext cx="9256755" cy="7184160"/>
          </a:xfrm>
        </p:spPr>
        <p:txBody>
          <a:bodyPr/>
          <a:lstStyle>
            <a:lvl1pPr>
              <a:defRPr sz="4365"/>
            </a:lvl1pPr>
            <a:lvl2pPr>
              <a:defRPr sz="3635"/>
            </a:lvl2pPr>
            <a:lvl3pPr>
              <a:defRPr sz="3275"/>
            </a:lvl3pPr>
            <a:lvl4pPr>
              <a:defRPr sz="2910"/>
            </a:lvl4pPr>
            <a:lvl5pPr>
              <a:defRPr sz="2910"/>
            </a:lvl5pPr>
            <a:lvl6pPr>
              <a:defRPr sz="2910"/>
            </a:lvl6pPr>
            <a:lvl7pPr>
              <a:defRPr sz="2910"/>
            </a:lvl7pPr>
            <a:lvl8pPr>
              <a:defRPr sz="2910"/>
            </a:lvl8pPr>
            <a:lvl9pPr>
              <a:defRPr sz="291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642539" y="2791115"/>
            <a:ext cx="9260391" cy="1163204"/>
          </a:xfrm>
        </p:spPr>
        <p:txBody>
          <a:bodyPr anchor="b"/>
          <a:lstStyle>
            <a:lvl1pPr marL="0" indent="0">
              <a:buNone/>
              <a:defRPr sz="4365" b="1"/>
            </a:lvl1pPr>
            <a:lvl2pPr marL="831215" indent="0">
              <a:buNone/>
              <a:defRPr sz="3635" b="1"/>
            </a:lvl2pPr>
            <a:lvl3pPr marL="1662430" indent="0">
              <a:buNone/>
              <a:defRPr sz="3275" b="1"/>
            </a:lvl3pPr>
            <a:lvl4pPr marL="2493645" indent="0">
              <a:buNone/>
              <a:defRPr sz="2910" b="1"/>
            </a:lvl4pPr>
            <a:lvl5pPr marL="3324860" indent="0">
              <a:buNone/>
              <a:defRPr sz="2910" b="1"/>
            </a:lvl5pPr>
            <a:lvl6pPr marL="4156075" indent="0">
              <a:buNone/>
              <a:defRPr sz="2910" b="1"/>
            </a:lvl6pPr>
            <a:lvl7pPr marL="4987925" indent="0">
              <a:buNone/>
              <a:defRPr sz="2910" b="1"/>
            </a:lvl7pPr>
            <a:lvl8pPr marL="5819140" indent="0">
              <a:buNone/>
              <a:defRPr sz="2910" b="1"/>
            </a:lvl8pPr>
            <a:lvl9pPr marL="6650355" indent="0">
              <a:buNone/>
              <a:defRPr sz="291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642539" y="3954318"/>
            <a:ext cx="9260391" cy="7184160"/>
          </a:xfrm>
        </p:spPr>
        <p:txBody>
          <a:bodyPr/>
          <a:lstStyle>
            <a:lvl1pPr>
              <a:defRPr sz="4365"/>
            </a:lvl1pPr>
            <a:lvl2pPr>
              <a:defRPr sz="3635"/>
            </a:lvl2pPr>
            <a:lvl3pPr>
              <a:defRPr sz="3275"/>
            </a:lvl3pPr>
            <a:lvl4pPr>
              <a:defRPr sz="2910"/>
            </a:lvl4pPr>
            <a:lvl5pPr>
              <a:defRPr sz="2910"/>
            </a:lvl5pPr>
            <a:lvl6pPr>
              <a:defRPr sz="2910"/>
            </a:lvl6pPr>
            <a:lvl7pPr>
              <a:defRPr sz="2910"/>
            </a:lvl7pPr>
            <a:lvl8pPr>
              <a:defRPr sz="2910"/>
            </a:lvl8pPr>
            <a:lvl9pPr>
              <a:defRPr sz="291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3" y="499342"/>
            <a:ext cx="18855408" cy="207818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accent6">
            <a:lumMod val="20000"/>
            <a:lumOff val="80000"/>
            <a:alpha val="1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3" y="496455"/>
            <a:ext cx="6892555" cy="2112818"/>
          </a:xfrm>
        </p:spPr>
        <p:txBody>
          <a:bodyPr anchor="b"/>
          <a:lstStyle>
            <a:lvl1pPr algn="l">
              <a:defRPr sz="363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1045" y="496455"/>
            <a:ext cx="11711885" cy="10642024"/>
          </a:xfrm>
        </p:spPr>
        <p:txBody>
          <a:bodyPr/>
          <a:lstStyle>
            <a:lvl1pPr>
              <a:defRPr sz="5820"/>
            </a:lvl1pPr>
            <a:lvl2pPr>
              <a:defRPr sz="5090"/>
            </a:lvl2pPr>
            <a:lvl3pPr>
              <a:defRPr sz="4365"/>
            </a:lvl3pPr>
            <a:lvl4pPr>
              <a:defRPr sz="3635"/>
            </a:lvl4pPr>
            <a:lvl5pPr>
              <a:defRPr sz="3635"/>
            </a:lvl5pPr>
            <a:lvl6pPr>
              <a:defRPr sz="3635"/>
            </a:lvl6pPr>
            <a:lvl7pPr>
              <a:defRPr sz="3635"/>
            </a:lvl7pPr>
            <a:lvl8pPr>
              <a:defRPr sz="3635"/>
            </a:lvl8pPr>
            <a:lvl9pPr>
              <a:defRPr sz="36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7523" y="2609273"/>
            <a:ext cx="6892555" cy="8529205"/>
          </a:xfrm>
        </p:spPr>
        <p:txBody>
          <a:bodyPr/>
          <a:lstStyle>
            <a:lvl1pPr marL="0" indent="0">
              <a:buNone/>
              <a:defRPr sz="2545"/>
            </a:lvl1pPr>
            <a:lvl2pPr marL="831215" indent="0">
              <a:buNone/>
              <a:defRPr sz="2180"/>
            </a:lvl2pPr>
            <a:lvl3pPr marL="1662430" indent="0">
              <a:buNone/>
              <a:defRPr sz="1820"/>
            </a:lvl3pPr>
            <a:lvl4pPr marL="2493645" indent="0">
              <a:buNone/>
              <a:defRPr sz="1635"/>
            </a:lvl4pPr>
            <a:lvl5pPr marL="3324860" indent="0">
              <a:buNone/>
              <a:defRPr sz="1635"/>
            </a:lvl5pPr>
            <a:lvl6pPr marL="4156075" indent="0">
              <a:buNone/>
              <a:defRPr sz="1635"/>
            </a:lvl6pPr>
            <a:lvl7pPr marL="4987925" indent="0">
              <a:buNone/>
              <a:defRPr sz="1635"/>
            </a:lvl7pPr>
            <a:lvl8pPr marL="5819140" indent="0">
              <a:buNone/>
              <a:defRPr sz="1635"/>
            </a:lvl8pPr>
            <a:lvl9pPr marL="6650355" indent="0">
              <a:buNone/>
              <a:defRPr sz="163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6436" y="8728364"/>
            <a:ext cx="12570272" cy="1030433"/>
          </a:xfrm>
        </p:spPr>
        <p:txBody>
          <a:bodyPr anchor="b"/>
          <a:lstStyle>
            <a:lvl1pPr algn="l">
              <a:defRPr sz="363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06436" y="1114136"/>
            <a:ext cx="12570272" cy="7481455"/>
          </a:xfrm>
        </p:spPr>
        <p:txBody>
          <a:bodyPr/>
          <a:lstStyle>
            <a:lvl1pPr marL="0" indent="0">
              <a:buNone/>
              <a:defRPr sz="5820"/>
            </a:lvl1pPr>
            <a:lvl2pPr marL="831215" indent="0">
              <a:buNone/>
              <a:defRPr sz="5090"/>
            </a:lvl2pPr>
            <a:lvl3pPr marL="1662430" indent="0">
              <a:buNone/>
              <a:defRPr sz="4365"/>
            </a:lvl3pPr>
            <a:lvl4pPr marL="2493645" indent="0">
              <a:buNone/>
              <a:defRPr sz="3635"/>
            </a:lvl4pPr>
            <a:lvl5pPr marL="3324860" indent="0">
              <a:buNone/>
              <a:defRPr sz="3635"/>
            </a:lvl5pPr>
            <a:lvl6pPr marL="4156075" indent="0">
              <a:buNone/>
              <a:defRPr sz="3635"/>
            </a:lvl6pPr>
            <a:lvl7pPr marL="4987925" indent="0">
              <a:buNone/>
              <a:defRPr sz="3635"/>
            </a:lvl7pPr>
            <a:lvl8pPr marL="5819140" indent="0">
              <a:buNone/>
              <a:defRPr sz="3635"/>
            </a:lvl8pPr>
            <a:lvl9pPr marL="6650355" indent="0">
              <a:buNone/>
              <a:defRPr sz="363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06436" y="9758796"/>
            <a:ext cx="12570272" cy="1463385"/>
          </a:xfrm>
        </p:spPr>
        <p:txBody>
          <a:bodyPr/>
          <a:lstStyle>
            <a:lvl1pPr marL="0" indent="0">
              <a:buNone/>
              <a:defRPr sz="2545"/>
            </a:lvl1pPr>
            <a:lvl2pPr marL="831215" indent="0">
              <a:buNone/>
              <a:defRPr sz="2180"/>
            </a:lvl2pPr>
            <a:lvl3pPr marL="1662430" indent="0">
              <a:buNone/>
              <a:defRPr sz="1820"/>
            </a:lvl3pPr>
            <a:lvl4pPr marL="2493645" indent="0">
              <a:buNone/>
              <a:defRPr sz="1635"/>
            </a:lvl4pPr>
            <a:lvl5pPr marL="3324860" indent="0">
              <a:buNone/>
              <a:defRPr sz="1635"/>
            </a:lvl5pPr>
            <a:lvl6pPr marL="4156075" indent="0">
              <a:buNone/>
              <a:defRPr sz="1635"/>
            </a:lvl6pPr>
            <a:lvl7pPr marL="4987925" indent="0">
              <a:buNone/>
              <a:defRPr sz="1635"/>
            </a:lvl7pPr>
            <a:lvl8pPr marL="5819140" indent="0">
              <a:buNone/>
              <a:defRPr sz="1635"/>
            </a:lvl8pPr>
            <a:lvl9pPr marL="6650355" indent="0">
              <a:buNone/>
              <a:defRPr sz="163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7523" y="11557000"/>
            <a:ext cx="4888439" cy="663864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58072" y="11557000"/>
            <a:ext cx="6634310" cy="663864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014492" y="11557000"/>
            <a:ext cx="4888439" cy="663864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2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1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Picture5"/>
          <p:cNvPicPr>
            <a:picLocks noChangeAspect="1"/>
          </p:cNvPicPr>
          <p:nvPr userDrawn="1"/>
        </p:nvPicPr>
        <p:blipFill>
          <a:blip r:embed="rId15">
            <a:clrChange>
              <a:clrFrom>
                <a:srgbClr val="FFFDE8">
                  <a:alpha val="100000"/>
                </a:srgbClr>
              </a:clrFrom>
              <a:clrTo>
                <a:srgbClr val="FFFDE8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981200" y="76200"/>
            <a:ext cx="1306195" cy="1306195"/>
          </a:xfrm>
          <a:prstGeom prst="rect">
            <a:avLst/>
          </a:prstGeom>
        </p:spPr>
      </p:pic>
      <p:pic>
        <p:nvPicPr>
          <p:cNvPr id="18" name="图片 2" descr="图片包含 文字, 地图&#10;&#10;已生成极高可信度的说明">
            <a:extLst>
              <a:ext uri="{FF2B5EF4-FFF2-40B4-BE49-F238E27FC236}">
                <a16:creationId xmlns:a16="http://schemas.microsoft.com/office/drawing/2014/main" id="{3D51718D-271B-4114-B743-8A16452A2D8A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98" y="0"/>
            <a:ext cx="12190413" cy="685710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790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1662430" rtl="0" eaLnBrk="1" latinLnBrk="0" hangingPunct="1">
        <a:spcBef>
          <a:spcPct val="0"/>
        </a:spcBef>
        <a:buNone/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3570" indent="-623570" algn="l" defTabSz="1662430" rtl="0" eaLnBrk="1" latinLnBrk="0" hangingPunct="1">
        <a:spcBef>
          <a:spcPct val="36000"/>
        </a:spcBef>
        <a:buFont typeface="Arial" panose="020B0604020202020204" pitchFamily="34" charset="0"/>
        <a:buChar char="•"/>
        <a:defRPr sz="5820" kern="1200">
          <a:solidFill>
            <a:schemeClr val="tx1"/>
          </a:solidFill>
          <a:latin typeface="+mn-lt"/>
          <a:ea typeface="+mn-ea"/>
          <a:cs typeface="+mn-cs"/>
        </a:defRPr>
      </a:lvl1pPr>
      <a:lvl2pPr marL="1350645" indent="-519430" algn="l" defTabSz="1662430" rtl="0" eaLnBrk="1" latinLnBrk="0" hangingPunct="1">
        <a:spcBef>
          <a:spcPct val="36000"/>
        </a:spcBef>
        <a:buFont typeface="Arial" panose="020B0604020202020204" pitchFamily="34" charset="0"/>
        <a:buChar char="–"/>
        <a:defRPr sz="5090" kern="1200">
          <a:solidFill>
            <a:schemeClr val="tx1"/>
          </a:solidFill>
          <a:latin typeface="+mn-lt"/>
          <a:ea typeface="+mn-ea"/>
          <a:cs typeface="+mn-cs"/>
        </a:defRPr>
      </a:lvl2pPr>
      <a:lvl3pPr marL="2078355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3pPr>
      <a:lvl4pPr marL="2909570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–"/>
        <a:defRPr sz="3635" kern="1200">
          <a:solidFill>
            <a:schemeClr val="tx1"/>
          </a:solidFill>
          <a:latin typeface="+mn-lt"/>
          <a:ea typeface="+mn-ea"/>
          <a:cs typeface="+mn-cs"/>
        </a:defRPr>
      </a:lvl4pPr>
      <a:lvl5pPr marL="3740785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»"/>
        <a:defRPr sz="3635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•"/>
        <a:defRPr sz="3635" kern="1200">
          <a:solidFill>
            <a:schemeClr val="tx1"/>
          </a:solidFill>
          <a:latin typeface="+mn-lt"/>
          <a:ea typeface="+mn-ea"/>
          <a:cs typeface="+mn-cs"/>
        </a:defRPr>
      </a:lvl6pPr>
      <a:lvl7pPr marL="5403215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•"/>
        <a:defRPr sz="3635" kern="1200">
          <a:solidFill>
            <a:schemeClr val="tx1"/>
          </a:solidFill>
          <a:latin typeface="+mn-lt"/>
          <a:ea typeface="+mn-ea"/>
          <a:cs typeface="+mn-cs"/>
        </a:defRPr>
      </a:lvl7pPr>
      <a:lvl8pPr marL="6234430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•"/>
        <a:defRPr sz="3635" kern="1200">
          <a:solidFill>
            <a:schemeClr val="tx1"/>
          </a:solidFill>
          <a:latin typeface="+mn-lt"/>
          <a:ea typeface="+mn-ea"/>
          <a:cs typeface="+mn-cs"/>
        </a:defRPr>
      </a:lvl8pPr>
      <a:lvl9pPr marL="7065645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•"/>
        <a:defRPr sz="36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1pPr>
      <a:lvl2pPr marL="831215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2pPr>
      <a:lvl3pPr marL="1662430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3pPr>
      <a:lvl4pPr marL="2493645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4pPr>
      <a:lvl5pPr marL="3324860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5pPr>
      <a:lvl6pPr marL="4156075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6pPr>
      <a:lvl7pPr marL="4987925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7pPr>
      <a:lvl8pPr marL="5819140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8pPr>
      <a:lvl9pPr marL="6650355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1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" descr="图片包含 文字, 地图&#10;&#10;已生成极高可信度的说明">
            <a:extLst>
              <a:ext uri="{FF2B5EF4-FFF2-40B4-BE49-F238E27FC236}">
                <a16:creationId xmlns:a16="http://schemas.microsoft.com/office/drawing/2014/main" id="{A4885180-5A4E-4F9B-A9B7-EDE0911A0B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9" t="8890" r="7380" b="8877"/>
          <a:stretch/>
        </p:blipFill>
        <p:spPr>
          <a:xfrm>
            <a:off x="30480" y="0"/>
            <a:ext cx="1216152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1662430" rtl="0" eaLnBrk="1" latinLnBrk="0" hangingPunct="1">
        <a:spcBef>
          <a:spcPct val="0"/>
        </a:spcBef>
        <a:buNone/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3570" indent="-623570" algn="l" defTabSz="1662430" rtl="0" eaLnBrk="1" latinLnBrk="0" hangingPunct="1">
        <a:spcBef>
          <a:spcPct val="36000"/>
        </a:spcBef>
        <a:buFont typeface="Arial" panose="020B0604020202020204" pitchFamily="34" charset="0"/>
        <a:buChar char="•"/>
        <a:defRPr sz="5820" kern="1200">
          <a:solidFill>
            <a:schemeClr val="tx1"/>
          </a:solidFill>
          <a:latin typeface="+mn-lt"/>
          <a:ea typeface="+mn-ea"/>
          <a:cs typeface="+mn-cs"/>
        </a:defRPr>
      </a:lvl1pPr>
      <a:lvl2pPr marL="1350645" indent="-519430" algn="l" defTabSz="1662430" rtl="0" eaLnBrk="1" latinLnBrk="0" hangingPunct="1">
        <a:spcBef>
          <a:spcPct val="36000"/>
        </a:spcBef>
        <a:buFont typeface="Arial" panose="020B0604020202020204" pitchFamily="34" charset="0"/>
        <a:buChar char="–"/>
        <a:defRPr sz="5090" kern="1200">
          <a:solidFill>
            <a:schemeClr val="tx1"/>
          </a:solidFill>
          <a:latin typeface="+mn-lt"/>
          <a:ea typeface="+mn-ea"/>
          <a:cs typeface="+mn-cs"/>
        </a:defRPr>
      </a:lvl2pPr>
      <a:lvl3pPr marL="2078355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3pPr>
      <a:lvl4pPr marL="2909570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–"/>
        <a:defRPr sz="3635" kern="1200">
          <a:solidFill>
            <a:schemeClr val="tx1"/>
          </a:solidFill>
          <a:latin typeface="+mn-lt"/>
          <a:ea typeface="+mn-ea"/>
          <a:cs typeface="+mn-cs"/>
        </a:defRPr>
      </a:lvl4pPr>
      <a:lvl5pPr marL="3740785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»"/>
        <a:defRPr sz="3635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•"/>
        <a:defRPr sz="3635" kern="1200">
          <a:solidFill>
            <a:schemeClr val="tx1"/>
          </a:solidFill>
          <a:latin typeface="+mn-lt"/>
          <a:ea typeface="+mn-ea"/>
          <a:cs typeface="+mn-cs"/>
        </a:defRPr>
      </a:lvl6pPr>
      <a:lvl7pPr marL="5403215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•"/>
        <a:defRPr sz="3635" kern="1200">
          <a:solidFill>
            <a:schemeClr val="tx1"/>
          </a:solidFill>
          <a:latin typeface="+mn-lt"/>
          <a:ea typeface="+mn-ea"/>
          <a:cs typeface="+mn-cs"/>
        </a:defRPr>
      </a:lvl7pPr>
      <a:lvl8pPr marL="6234430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•"/>
        <a:defRPr sz="3635" kern="1200">
          <a:solidFill>
            <a:schemeClr val="tx1"/>
          </a:solidFill>
          <a:latin typeface="+mn-lt"/>
          <a:ea typeface="+mn-ea"/>
          <a:cs typeface="+mn-cs"/>
        </a:defRPr>
      </a:lvl8pPr>
      <a:lvl9pPr marL="7065645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•"/>
        <a:defRPr sz="36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1pPr>
      <a:lvl2pPr marL="831215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2pPr>
      <a:lvl3pPr marL="1662430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3pPr>
      <a:lvl4pPr marL="2493645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4pPr>
      <a:lvl5pPr marL="3324860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5pPr>
      <a:lvl6pPr marL="4156075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6pPr>
      <a:lvl7pPr marL="4987925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7pPr>
      <a:lvl8pPr marL="5819140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8pPr>
      <a:lvl9pPr marL="6650355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1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/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6" name="图片 2" descr="图片包含 文字, 地图&#10;&#10;已生成极高可信度的说明">
            <a:extLst>
              <a:ext uri="{FF2B5EF4-FFF2-40B4-BE49-F238E27FC236}">
                <a16:creationId xmlns:a16="http://schemas.microsoft.com/office/drawing/2014/main" id="{1004EE51-DF12-46AD-BD59-DFFA23ED45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9" t="8890" r="7380" b="8877"/>
          <a:stretch/>
        </p:blipFill>
        <p:spPr>
          <a:xfrm>
            <a:off x="30480" y="0"/>
            <a:ext cx="1216152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1662430" rtl="0" eaLnBrk="1" latinLnBrk="0" hangingPunct="1">
        <a:spcBef>
          <a:spcPct val="0"/>
        </a:spcBef>
        <a:buNone/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3570" indent="-623570" algn="l" defTabSz="1662430" rtl="0" eaLnBrk="1" latinLnBrk="0" hangingPunct="1">
        <a:spcBef>
          <a:spcPct val="36000"/>
        </a:spcBef>
        <a:buFont typeface="Arial" panose="020B0604020202020204" pitchFamily="34" charset="0"/>
        <a:buChar char="•"/>
        <a:defRPr sz="5820" kern="1200">
          <a:solidFill>
            <a:schemeClr val="tx1"/>
          </a:solidFill>
          <a:latin typeface="+mn-lt"/>
          <a:ea typeface="+mn-ea"/>
          <a:cs typeface="+mn-cs"/>
        </a:defRPr>
      </a:lvl1pPr>
      <a:lvl2pPr marL="1350645" indent="-519430" algn="l" defTabSz="1662430" rtl="0" eaLnBrk="1" latinLnBrk="0" hangingPunct="1">
        <a:spcBef>
          <a:spcPct val="36000"/>
        </a:spcBef>
        <a:buFont typeface="Arial" panose="020B0604020202020204" pitchFamily="34" charset="0"/>
        <a:buChar char="–"/>
        <a:defRPr sz="5090" kern="1200">
          <a:solidFill>
            <a:schemeClr val="tx1"/>
          </a:solidFill>
          <a:latin typeface="+mn-lt"/>
          <a:ea typeface="+mn-ea"/>
          <a:cs typeface="+mn-cs"/>
        </a:defRPr>
      </a:lvl2pPr>
      <a:lvl3pPr marL="2078355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3pPr>
      <a:lvl4pPr marL="2909570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–"/>
        <a:defRPr sz="3635" kern="1200">
          <a:solidFill>
            <a:schemeClr val="tx1"/>
          </a:solidFill>
          <a:latin typeface="+mn-lt"/>
          <a:ea typeface="+mn-ea"/>
          <a:cs typeface="+mn-cs"/>
        </a:defRPr>
      </a:lvl4pPr>
      <a:lvl5pPr marL="3740785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»"/>
        <a:defRPr sz="3635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•"/>
        <a:defRPr sz="3635" kern="1200">
          <a:solidFill>
            <a:schemeClr val="tx1"/>
          </a:solidFill>
          <a:latin typeface="+mn-lt"/>
          <a:ea typeface="+mn-ea"/>
          <a:cs typeface="+mn-cs"/>
        </a:defRPr>
      </a:lvl6pPr>
      <a:lvl7pPr marL="5403215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•"/>
        <a:defRPr sz="3635" kern="1200">
          <a:solidFill>
            <a:schemeClr val="tx1"/>
          </a:solidFill>
          <a:latin typeface="+mn-lt"/>
          <a:ea typeface="+mn-ea"/>
          <a:cs typeface="+mn-cs"/>
        </a:defRPr>
      </a:lvl7pPr>
      <a:lvl8pPr marL="6234430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•"/>
        <a:defRPr sz="3635" kern="1200">
          <a:solidFill>
            <a:schemeClr val="tx1"/>
          </a:solidFill>
          <a:latin typeface="+mn-lt"/>
          <a:ea typeface="+mn-ea"/>
          <a:cs typeface="+mn-cs"/>
        </a:defRPr>
      </a:lvl8pPr>
      <a:lvl9pPr marL="7065645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•"/>
        <a:defRPr sz="36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1pPr>
      <a:lvl2pPr marL="831215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2pPr>
      <a:lvl3pPr marL="1662430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3pPr>
      <a:lvl4pPr marL="2493645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4pPr>
      <a:lvl5pPr marL="3324860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5pPr>
      <a:lvl6pPr marL="4156075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6pPr>
      <a:lvl7pPr marL="4987925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7pPr>
      <a:lvl8pPr marL="5819140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8pPr>
      <a:lvl9pPr marL="6650355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1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" descr="图片包含 文字, 地图&#10;&#10;已生成极高可信度的说明">
            <a:extLst>
              <a:ext uri="{FF2B5EF4-FFF2-40B4-BE49-F238E27FC236}">
                <a16:creationId xmlns:a16="http://schemas.microsoft.com/office/drawing/2014/main" id="{282C2FBB-2E0F-43C5-B5F0-793BDAF083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9" t="8890" r="7380" b="8877"/>
          <a:stretch/>
        </p:blipFill>
        <p:spPr>
          <a:xfrm>
            <a:off x="30480" y="0"/>
            <a:ext cx="1216152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1662430" rtl="0" eaLnBrk="1" latinLnBrk="0" hangingPunct="1">
        <a:spcBef>
          <a:spcPct val="0"/>
        </a:spcBef>
        <a:buNone/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3570" indent="-623570" algn="l" defTabSz="1662430" rtl="0" eaLnBrk="1" latinLnBrk="0" hangingPunct="1">
        <a:spcBef>
          <a:spcPct val="36000"/>
        </a:spcBef>
        <a:buFont typeface="Arial" panose="020B0604020202020204" pitchFamily="34" charset="0"/>
        <a:buChar char="•"/>
        <a:defRPr sz="5820" kern="1200">
          <a:solidFill>
            <a:schemeClr val="tx1"/>
          </a:solidFill>
          <a:latin typeface="+mn-lt"/>
          <a:ea typeface="+mn-ea"/>
          <a:cs typeface="+mn-cs"/>
        </a:defRPr>
      </a:lvl1pPr>
      <a:lvl2pPr marL="1350645" indent="-519430" algn="l" defTabSz="1662430" rtl="0" eaLnBrk="1" latinLnBrk="0" hangingPunct="1">
        <a:spcBef>
          <a:spcPct val="36000"/>
        </a:spcBef>
        <a:buFont typeface="Arial" panose="020B0604020202020204" pitchFamily="34" charset="0"/>
        <a:buChar char="–"/>
        <a:defRPr sz="5090" kern="1200">
          <a:solidFill>
            <a:schemeClr val="tx1"/>
          </a:solidFill>
          <a:latin typeface="+mn-lt"/>
          <a:ea typeface="+mn-ea"/>
          <a:cs typeface="+mn-cs"/>
        </a:defRPr>
      </a:lvl2pPr>
      <a:lvl3pPr marL="2078355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3pPr>
      <a:lvl4pPr marL="2909570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–"/>
        <a:defRPr sz="3635" kern="1200">
          <a:solidFill>
            <a:schemeClr val="tx1"/>
          </a:solidFill>
          <a:latin typeface="+mn-lt"/>
          <a:ea typeface="+mn-ea"/>
          <a:cs typeface="+mn-cs"/>
        </a:defRPr>
      </a:lvl4pPr>
      <a:lvl5pPr marL="3740785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»"/>
        <a:defRPr sz="3635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•"/>
        <a:defRPr sz="3635" kern="1200">
          <a:solidFill>
            <a:schemeClr val="tx1"/>
          </a:solidFill>
          <a:latin typeface="+mn-lt"/>
          <a:ea typeface="+mn-ea"/>
          <a:cs typeface="+mn-cs"/>
        </a:defRPr>
      </a:lvl6pPr>
      <a:lvl7pPr marL="5403215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•"/>
        <a:defRPr sz="3635" kern="1200">
          <a:solidFill>
            <a:schemeClr val="tx1"/>
          </a:solidFill>
          <a:latin typeface="+mn-lt"/>
          <a:ea typeface="+mn-ea"/>
          <a:cs typeface="+mn-cs"/>
        </a:defRPr>
      </a:lvl7pPr>
      <a:lvl8pPr marL="6234430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•"/>
        <a:defRPr sz="3635" kern="1200">
          <a:solidFill>
            <a:schemeClr val="tx1"/>
          </a:solidFill>
          <a:latin typeface="+mn-lt"/>
          <a:ea typeface="+mn-ea"/>
          <a:cs typeface="+mn-cs"/>
        </a:defRPr>
      </a:lvl8pPr>
      <a:lvl9pPr marL="7065645" indent="-415925" algn="l" defTabSz="1662430" rtl="0" eaLnBrk="1" latinLnBrk="0" hangingPunct="1">
        <a:spcBef>
          <a:spcPct val="36000"/>
        </a:spcBef>
        <a:buFont typeface="Arial" panose="020B0604020202020204" pitchFamily="34" charset="0"/>
        <a:buChar char="•"/>
        <a:defRPr sz="36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1pPr>
      <a:lvl2pPr marL="831215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2pPr>
      <a:lvl3pPr marL="1662430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3pPr>
      <a:lvl4pPr marL="2493645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4pPr>
      <a:lvl5pPr marL="3324860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5pPr>
      <a:lvl6pPr marL="4156075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6pPr>
      <a:lvl7pPr marL="4987925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7pPr>
      <a:lvl8pPr marL="5819140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8pPr>
      <a:lvl9pPr marL="6650355" algn="l" defTabSz="1662430" rtl="0" eaLnBrk="1" latinLnBrk="0" hangingPunct="1">
        <a:defRPr sz="32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5.png"/><Relationship Id="rId5" Type="http://schemas.openxmlformats.org/officeDocument/2006/relationships/image" Target="../media/image19.sv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5.png"/><Relationship Id="rId5" Type="http://schemas.openxmlformats.org/officeDocument/2006/relationships/image" Target="../media/image19.sv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21.sv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7" Type="http://schemas.openxmlformats.org/officeDocument/2006/relationships/image" Target="../media/image25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9.png"/><Relationship Id="rId5" Type="http://schemas.openxmlformats.org/officeDocument/2006/relationships/image" Target="../media/image14.sv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5.png"/><Relationship Id="rId5" Type="http://schemas.openxmlformats.org/officeDocument/2006/relationships/image" Target="../media/image19.sv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5.png"/><Relationship Id="rId5" Type="http://schemas.openxmlformats.org/officeDocument/2006/relationships/image" Target="../media/image19.sv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4">
            <a:extLst>
              <a:ext uri="{FF2B5EF4-FFF2-40B4-BE49-F238E27FC236}">
                <a16:creationId xmlns:a16="http://schemas.microsoft.com/office/drawing/2014/main" id="{B36C6D13-6F6B-49CE-A914-1488E0347260}"/>
              </a:ext>
            </a:extLst>
          </p:cNvPr>
          <p:cNvSpPr txBox="1"/>
          <p:nvPr/>
        </p:nvSpPr>
        <p:spPr>
          <a:xfrm>
            <a:off x="1890272" y="2515356"/>
            <a:ext cx="8729441" cy="10155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5999" b="1" spc="30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TRẢ BÀI VĂN TẢ CẢNH</a:t>
            </a:r>
          </a:p>
        </p:txBody>
      </p:sp>
      <p:sp>
        <p:nvSpPr>
          <p:cNvPr id="15" name="TextBox 4">
            <a:extLst>
              <a:ext uri="{FF2B5EF4-FFF2-40B4-BE49-F238E27FC236}">
                <a16:creationId xmlns:a16="http://schemas.microsoft.com/office/drawing/2014/main" id="{465BED18-9FFD-46B2-812A-44D24F170254}"/>
              </a:ext>
            </a:extLst>
          </p:cNvPr>
          <p:cNvSpPr txBox="1"/>
          <p:nvPr/>
        </p:nvSpPr>
        <p:spPr>
          <a:xfrm>
            <a:off x="4670938" y="1666243"/>
            <a:ext cx="3168111" cy="6462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b="1" spc="3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Tập làm văn</a:t>
            </a:r>
            <a:endParaRPr lang="en-US" altLang="zh-CN" sz="3600" b="1" spc="3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42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1000">
        <p14:warp dir="in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05C09DDF-F90E-424A-ADF7-A63B9A3957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81000" y="152400"/>
            <a:ext cx="1287145" cy="1084580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F5487F1C-B5C3-4A34-9A47-84A4FAD99D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09600" y="1828800"/>
            <a:ext cx="2735580" cy="2322195"/>
          </a:xfrm>
          <a:prstGeom prst="rect">
            <a:avLst/>
          </a:prstGeom>
        </p:spPr>
      </p:pic>
      <p:sp>
        <p:nvSpPr>
          <p:cNvPr id="5" name="Rectangles 3">
            <a:extLst>
              <a:ext uri="{FF2B5EF4-FFF2-40B4-BE49-F238E27FC236}">
                <a16:creationId xmlns:a16="http://schemas.microsoft.com/office/drawing/2014/main" id="{93928B01-856D-4D1D-8791-D22DFBD24571}"/>
              </a:ext>
            </a:extLst>
          </p:cNvPr>
          <p:cNvSpPr/>
          <p:nvPr/>
        </p:nvSpPr>
        <p:spPr>
          <a:xfrm>
            <a:off x="810260" y="2390140"/>
            <a:ext cx="2334260" cy="9220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 defTabSz="1662430">
              <a:spcBef>
                <a:spcPct val="0"/>
              </a:spcBef>
            </a:pPr>
            <a:r>
              <a:rPr lang="en-GB" altLang="en-US" sz="5400" b="1">
                <a:solidFill>
                  <a:srgbClr val="002060"/>
                </a:solidFill>
                <a:latin typeface="SVN-Shintia Script" panose="02000804000000020003" charset="0"/>
                <a:ea typeface="+mj-ea"/>
              </a:rPr>
              <a:t>Đặt câu</a:t>
            </a:r>
          </a:p>
        </p:txBody>
      </p:sp>
      <p:sp>
        <p:nvSpPr>
          <p:cNvPr id="6" name="Text Box 99">
            <a:extLst>
              <a:ext uri="{FF2B5EF4-FFF2-40B4-BE49-F238E27FC236}">
                <a16:creationId xmlns:a16="http://schemas.microsoft.com/office/drawing/2014/main" id="{FB0CEF4E-62F5-451F-B808-A2819D63CA0C}"/>
              </a:ext>
            </a:extLst>
          </p:cNvPr>
          <p:cNvSpPr txBox="1"/>
          <p:nvPr/>
        </p:nvSpPr>
        <p:spPr>
          <a:xfrm>
            <a:off x="3345180" y="1524000"/>
            <a:ext cx="7950200" cy="44012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>
              <a:buFontTx/>
              <a:buChar char="-"/>
              <a:defRPr/>
            </a:pPr>
            <a:r>
              <a:rPr lang="en-US" sz="35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Thư viện </a:t>
            </a:r>
            <a:r>
              <a:rPr lang="en-US" sz="35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giúp chúng em hiểu biết về những vấn đề khó.</a:t>
            </a:r>
          </a:p>
          <a:p>
            <a:r>
              <a:rPr lang="en-GB" altLang="en-US" sz="35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35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Thư viện là nơi </a:t>
            </a:r>
            <a:r>
              <a:rPr lang="en-US" sz="35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giúp chúng em hiểu biết về những vấn đề khó.</a:t>
            </a:r>
          </a:p>
          <a:p>
            <a:pPr algn="l">
              <a:buClrTx/>
              <a:buSzTx/>
              <a:buFontTx/>
            </a:pPr>
            <a:r>
              <a:rPr lang="en-GB" altLang="en-US" sz="35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Có thể sử dụng linh hoạt các kiểu câu để cho bài viết sinh động hơn (câu kể, câu hỏi, câu cảm thán,...)</a:t>
            </a:r>
          </a:p>
          <a:p>
            <a:pPr algn="l">
              <a:buClrTx/>
              <a:buSzTx/>
              <a:buFontTx/>
            </a:pPr>
            <a:endParaRPr lang="en-GB" altLang="en-US" sz="35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12">
            <a:extLst>
              <a:ext uri="{FF2B5EF4-FFF2-40B4-BE49-F238E27FC236}">
                <a16:creationId xmlns:a16="http://schemas.microsoft.com/office/drawing/2014/main" id="{DC0517FA-B12F-4F38-89F7-F8C8A9EC3D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752600" y="425450"/>
            <a:ext cx="5000625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593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EF4B2EA8-6863-4510-9AA8-F6F7F43F33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81000" y="152400"/>
            <a:ext cx="1287145" cy="1084580"/>
          </a:xfrm>
          <a:prstGeom prst="rect">
            <a:avLst/>
          </a:prstGeom>
        </p:spPr>
      </p:pic>
      <p:pic>
        <p:nvPicPr>
          <p:cNvPr id="3" name="Picture 9">
            <a:extLst>
              <a:ext uri="{FF2B5EF4-FFF2-40B4-BE49-F238E27FC236}">
                <a16:creationId xmlns:a16="http://schemas.microsoft.com/office/drawing/2014/main" id="{6D1E3203-0DA5-44B0-997A-8D4EF596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09600" y="1828800"/>
            <a:ext cx="2735580" cy="2322195"/>
          </a:xfrm>
          <a:prstGeom prst="rect">
            <a:avLst/>
          </a:prstGeom>
        </p:spPr>
      </p:pic>
      <p:sp>
        <p:nvSpPr>
          <p:cNvPr id="4" name="Rectangles 3">
            <a:extLst>
              <a:ext uri="{FF2B5EF4-FFF2-40B4-BE49-F238E27FC236}">
                <a16:creationId xmlns:a16="http://schemas.microsoft.com/office/drawing/2014/main" id="{AE020E1F-93EF-4FB9-A678-2082E391C062}"/>
              </a:ext>
            </a:extLst>
          </p:cNvPr>
          <p:cNvSpPr/>
          <p:nvPr/>
        </p:nvSpPr>
        <p:spPr>
          <a:xfrm>
            <a:off x="762000" y="2427009"/>
            <a:ext cx="2268570" cy="92333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 defTabSz="1662430">
              <a:spcBef>
                <a:spcPct val="0"/>
              </a:spcBef>
              <a:defRPr/>
            </a:pPr>
            <a:r>
              <a:rPr lang="en-GB" altLang="en-US" sz="5400" b="1">
                <a:solidFill>
                  <a:srgbClr val="002060"/>
                </a:solidFill>
                <a:latin typeface="SVN-Shintia Script" panose="02000804000000020003" charset="0"/>
                <a:ea typeface="+mj-ea"/>
              </a:rPr>
              <a:t>Chính tả</a:t>
            </a:r>
          </a:p>
        </p:txBody>
      </p:sp>
      <p:pic>
        <p:nvPicPr>
          <p:cNvPr id="7" name="Content Placeholder 12">
            <a:extLst>
              <a:ext uri="{FF2B5EF4-FFF2-40B4-BE49-F238E27FC236}">
                <a16:creationId xmlns:a16="http://schemas.microsoft.com/office/drawing/2014/main" id="{C1D92A25-B00B-4828-A160-7FDBF08D87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752600" y="425450"/>
            <a:ext cx="5000625" cy="876300"/>
          </a:xfrm>
          <a:prstGeom prst="rect">
            <a:avLst/>
          </a:prstGeom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01836107-FEE8-410D-91AF-5AE396ED4C9E}"/>
              </a:ext>
            </a:extLst>
          </p:cNvPr>
          <p:cNvSpPr txBox="1">
            <a:spLocks noChangeArrowheads="1"/>
          </p:cNvSpPr>
          <p:nvPr/>
        </p:nvSpPr>
        <p:spPr>
          <a:xfrm>
            <a:off x="3048000" y="1530096"/>
            <a:ext cx="7848600" cy="5334000"/>
          </a:xfrm>
        </p:spPr>
        <p:txBody>
          <a:bodyPr/>
          <a:lstStyle>
            <a:lvl1pPr marL="623570" indent="-623570" algn="l" defTabSz="1662430" rtl="0" eaLnBrk="1" latinLnBrk="0" hangingPunct="1">
              <a:spcBef>
                <a:spcPct val="36000"/>
              </a:spcBef>
              <a:buFont typeface="Arial" panose="020B0604020202020204" pitchFamily="34" charset="0"/>
              <a:buChar char="•"/>
              <a:defRPr sz="58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50645" indent="-519430" algn="l" defTabSz="1662430" rtl="0" eaLnBrk="1" latinLnBrk="0" hangingPunct="1">
              <a:spcBef>
                <a:spcPct val="36000"/>
              </a:spcBef>
              <a:buFont typeface="Arial" panose="020B0604020202020204" pitchFamily="34" charset="0"/>
              <a:buChar char="–"/>
              <a:defRPr sz="50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78355" indent="-415925" algn="l" defTabSz="1662430" rtl="0" eaLnBrk="1" latinLnBrk="0" hangingPunct="1">
              <a:spcBef>
                <a:spcPct val="36000"/>
              </a:spcBef>
              <a:buFont typeface="Arial" panose="020B0604020202020204" pitchFamily="34" charset="0"/>
              <a:buChar char="•"/>
              <a:defRPr sz="43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9570" indent="-415925" algn="l" defTabSz="1662430" rtl="0" eaLnBrk="1" latinLnBrk="0" hangingPunct="1">
              <a:spcBef>
                <a:spcPct val="36000"/>
              </a:spcBef>
              <a:buFont typeface="Arial" panose="020B0604020202020204" pitchFamily="34" charset="0"/>
              <a:buChar char="–"/>
              <a:defRPr sz="3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740785" indent="-415925" algn="l" defTabSz="1662430" rtl="0" eaLnBrk="1" latinLnBrk="0" hangingPunct="1">
              <a:spcBef>
                <a:spcPct val="36000"/>
              </a:spcBef>
              <a:buFont typeface="Arial" panose="020B0604020202020204" pitchFamily="34" charset="0"/>
              <a:buChar char="»"/>
              <a:defRPr sz="3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indent="-415925" algn="l" defTabSz="1662430" rtl="0" eaLnBrk="1" latinLnBrk="0" hangingPunct="1">
              <a:spcBef>
                <a:spcPct val="36000"/>
              </a:spcBef>
              <a:buFont typeface="Arial" panose="020B0604020202020204" pitchFamily="34" charset="0"/>
              <a:buChar char="•"/>
              <a:defRPr sz="3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03215" indent="-415925" algn="l" defTabSz="1662430" rtl="0" eaLnBrk="1" latinLnBrk="0" hangingPunct="1">
              <a:spcBef>
                <a:spcPct val="36000"/>
              </a:spcBef>
              <a:buFont typeface="Arial" panose="020B0604020202020204" pitchFamily="34" charset="0"/>
              <a:buChar char="•"/>
              <a:defRPr sz="3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234430" indent="-415925" algn="l" defTabSz="1662430" rtl="0" eaLnBrk="1" latinLnBrk="0" hangingPunct="1">
              <a:spcBef>
                <a:spcPct val="36000"/>
              </a:spcBef>
              <a:buFont typeface="Arial" panose="020B0604020202020204" pitchFamily="34" charset="0"/>
              <a:buChar char="•"/>
              <a:defRPr sz="3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065645" indent="-415925" algn="l" defTabSz="1662430" rtl="0" eaLnBrk="1" latinLnBrk="0" hangingPunct="1">
              <a:spcBef>
                <a:spcPct val="36000"/>
              </a:spcBef>
              <a:buFont typeface="Arial" panose="020B0604020202020204" pitchFamily="34" charset="0"/>
              <a:buChar char="•"/>
              <a:defRPr sz="3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Bef>
                <a:spcPts val="0"/>
              </a:spcBef>
              <a:buFontTx/>
              <a:buChar char="-"/>
              <a:defRPr/>
            </a:pPr>
            <a:r>
              <a:rPr 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Ô quang </a:t>
            </a:r>
            <a:r>
              <a:rPr 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Wingdings" pitchFamily="2" charset="2"/>
              </a:rPr>
              <a:t></a:t>
            </a:r>
            <a:r>
              <a:rPr 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Ô ăn quan</a:t>
            </a:r>
          </a:p>
          <a:p>
            <a:pPr marL="457200" indent="-457200">
              <a:spcBef>
                <a:spcPts val="0"/>
              </a:spcBef>
              <a:buFontTx/>
              <a:buChar char="-"/>
              <a:defRPr/>
            </a:pPr>
            <a:r>
              <a:rPr 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Chật nhật </a:t>
            </a:r>
            <a:r>
              <a:rPr 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Wingdings" pitchFamily="2" charset="2"/>
              </a:rPr>
              <a:t> Trực nhật</a:t>
            </a:r>
          </a:p>
          <a:p>
            <a:pPr marL="457200" indent="-457200">
              <a:spcBef>
                <a:spcPts val="0"/>
              </a:spcBef>
              <a:buFontTx/>
              <a:buChar char="-"/>
              <a:defRPr/>
            </a:pPr>
            <a:r>
              <a:rPr 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Wingdings" pitchFamily="2" charset="2"/>
              </a:rPr>
              <a:t>Im phăn phắc  Im phăng phắc </a:t>
            </a:r>
          </a:p>
          <a:p>
            <a:pPr marL="457200" indent="-457200">
              <a:spcBef>
                <a:spcPts val="0"/>
              </a:spcBef>
              <a:buFontTx/>
              <a:buChar char="-"/>
              <a:defRPr/>
            </a:pPr>
            <a:r>
              <a:rPr 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Wingdings" pitchFamily="2" charset="2"/>
              </a:rPr>
              <a:t>Xớm  Sớm</a:t>
            </a:r>
          </a:p>
          <a:p>
            <a:pPr marL="457200" indent="-457200">
              <a:spcBef>
                <a:spcPts val="0"/>
              </a:spcBef>
              <a:buFontTx/>
              <a:buChar char="-"/>
              <a:defRPr/>
            </a:pPr>
            <a:r>
              <a:rPr 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Wingdings" pitchFamily="2" charset="2"/>
              </a:rPr>
              <a:t>Dãi nhà  Dãy nhà</a:t>
            </a:r>
          </a:p>
          <a:p>
            <a:pPr marL="457200" indent="-457200">
              <a:spcBef>
                <a:spcPts val="0"/>
              </a:spcBef>
              <a:buFontTx/>
              <a:buChar char="-"/>
              <a:defRPr/>
            </a:pPr>
            <a:r>
              <a:rPr 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Wingdings" pitchFamily="2" charset="2"/>
              </a:rPr>
              <a:t>Si măng  Xi măng</a:t>
            </a:r>
            <a:endParaRPr lang="en-US" sz="3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spcBef>
                <a:spcPts val="0"/>
              </a:spcBef>
              <a:defRPr/>
            </a:pPr>
            <a:endParaRPr lang="en-US" sz="3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spcBef>
                <a:spcPts val="0"/>
              </a:spcBef>
              <a:defRPr/>
            </a:pPr>
            <a:endParaRPr lang="vi-VN" sz="3600" b="1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spcBef>
                <a:spcPts val="0"/>
              </a:spcBef>
              <a:defRPr/>
            </a:pPr>
            <a:endParaRPr lang="en-US" sz="3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spcBef>
                <a:spcPts val="0"/>
              </a:spcBef>
              <a:defRPr/>
            </a:pPr>
            <a:endParaRPr lang="vi-VN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3825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215B5C6E-D907-4345-B3CA-7FE3AAA0DA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81000" y="152400"/>
            <a:ext cx="1287145" cy="108458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724377EC-511B-4DF3-B9A5-964C964403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048313" y="1447560"/>
            <a:ext cx="5405320" cy="4114800"/>
          </a:xfrm>
          <a:prstGeom prst="rect">
            <a:avLst/>
          </a:prstGeom>
        </p:spPr>
      </p:pic>
      <p:sp>
        <p:nvSpPr>
          <p:cNvPr id="6" name="Rectangles 6">
            <a:extLst>
              <a:ext uri="{FF2B5EF4-FFF2-40B4-BE49-F238E27FC236}">
                <a16:creationId xmlns:a16="http://schemas.microsoft.com/office/drawing/2014/main" id="{E9A59CCB-ABF7-49B7-A280-5605A1C076D8}"/>
              </a:ext>
            </a:extLst>
          </p:cNvPr>
          <p:cNvSpPr/>
          <p:nvPr/>
        </p:nvSpPr>
        <p:spPr>
          <a:xfrm>
            <a:off x="4224020" y="2351405"/>
            <a:ext cx="3392170" cy="230695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GB" altLang="en-US" sz="4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 hãy đọc lại bài và sửa lỗi nhé!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91B57669-5D5A-4C10-90B3-4FB10E7235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304800"/>
            <a:ext cx="4999990" cy="835025"/>
          </a:xfrm>
        </p:spPr>
        <p:txBody>
          <a:bodyPr/>
          <a:lstStyle/>
          <a:p>
            <a:pPr algn="l" eaLnBrk="1" hangingPunct="1">
              <a:buClrTx/>
              <a:buSzTx/>
              <a:buFontTx/>
              <a:defRPr/>
            </a:pPr>
            <a:r>
              <a:rPr lang="en-GB" sz="5400" b="1">
                <a:solidFill>
                  <a:schemeClr val="folHlink"/>
                </a:solidFill>
                <a:latin typeface="SVN-Shintia Script" panose="02000804000000020003" charset="0"/>
                <a:cs typeface="SVN-Shintia Script" panose="02000804000000020003" charset="0"/>
              </a:rPr>
              <a:t>Nhìn lại bài viết</a:t>
            </a:r>
          </a:p>
        </p:txBody>
      </p:sp>
    </p:spTree>
    <p:extLst>
      <p:ext uri="{BB962C8B-B14F-4D97-AF65-F5344CB8AC3E}">
        <p14:creationId xmlns:p14="http://schemas.microsoft.com/office/powerpoint/2010/main" val="605070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7D7A02-907B-496F-BA7E-AA3780733CA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BA5268-0AE7-4CAD-9537-D0EB09E764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8D065B-39DA-4077-B9CF-E489CE4C016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BA67AF59-F7AF-415D-BDDA-2F43F22AE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81000" y="1951312"/>
            <a:ext cx="3117256" cy="4626822"/>
          </a:xfrm>
          <a:prstGeom prst="rect">
            <a:avLst/>
          </a:prstGeom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D3852DED-D70B-4C45-A380-C16C42298E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17086" y="424222"/>
            <a:ext cx="1287145" cy="1084580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99FB7339-10A4-45F1-9EC7-5D40E1E313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372555" y="1524000"/>
            <a:ext cx="3533584" cy="4114800"/>
          </a:xfrm>
          <a:prstGeom prst="rect">
            <a:avLst/>
          </a:prstGeom>
        </p:spPr>
      </p:pic>
      <p:sp>
        <p:nvSpPr>
          <p:cNvPr id="15" name="Rectangles 3">
            <a:extLst>
              <a:ext uri="{FF2B5EF4-FFF2-40B4-BE49-F238E27FC236}">
                <a16:creationId xmlns:a16="http://schemas.microsoft.com/office/drawing/2014/main" id="{50EAEA32-88E0-4484-9201-62A58B000FA9}"/>
              </a:ext>
            </a:extLst>
          </p:cNvPr>
          <p:cNvSpPr/>
          <p:nvPr/>
        </p:nvSpPr>
        <p:spPr>
          <a:xfrm>
            <a:off x="3045728" y="2194602"/>
            <a:ext cx="4326827" cy="2308324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GB" altLang="en-US" sz="4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Cùng lắng nghe</a:t>
            </a:r>
          </a:p>
          <a:p>
            <a:pPr algn="ctr"/>
            <a:r>
              <a:rPr lang="en-GB" altLang="en-US" sz="4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những đoạn </a:t>
            </a:r>
          </a:p>
          <a:p>
            <a:pPr algn="ctr"/>
            <a:r>
              <a:rPr lang="en-GB" altLang="en-US" sz="4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văn hay nhé!</a:t>
            </a: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BAD94FDC-A7F4-452E-BF0D-656391303D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24894" y="673777"/>
            <a:ext cx="5105178" cy="835025"/>
          </a:xfrm>
        </p:spPr>
        <p:txBody>
          <a:bodyPr/>
          <a:lstStyle/>
          <a:p>
            <a:pPr algn="ctr" eaLnBrk="1" hangingPunct="1">
              <a:buClrTx/>
              <a:buSzTx/>
              <a:buFontTx/>
              <a:defRPr/>
            </a:pPr>
            <a:r>
              <a:rPr lang="en-GB" sz="5400" b="1">
                <a:solidFill>
                  <a:schemeClr val="folHlink"/>
                </a:solidFill>
                <a:latin typeface="SVN-Shintia Script" panose="02000804000000020003" charset="0"/>
                <a:cs typeface="SVN-Shintia Script" panose="02000804000000020003" charset="0"/>
              </a:rPr>
              <a:t>Em là “cây bút trẻ”</a:t>
            </a:r>
          </a:p>
        </p:txBody>
      </p:sp>
    </p:spTree>
    <p:extLst>
      <p:ext uri="{BB962C8B-B14F-4D97-AF65-F5344CB8AC3E}">
        <p14:creationId xmlns:p14="http://schemas.microsoft.com/office/powerpoint/2010/main" val="1866516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CC91BE4-8AC2-4ED0-9836-4E29A8445B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533400"/>
            <a:ext cx="8229600" cy="1143000"/>
          </a:xfrm>
        </p:spPr>
        <p:txBody>
          <a:bodyPr/>
          <a:lstStyle/>
          <a:p>
            <a:pPr algn="l" eaLnBrk="1" hangingPunct="1"/>
            <a:r>
              <a:rPr lang="en-US" altLang="en-US" sz="4400" b="1"/>
              <a:t>Lỗi sai khác</a:t>
            </a:r>
            <a:endParaRPr lang="vi-VN" altLang="en-US" sz="4400" b="1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EA75214-464D-41D0-8395-A276D7B75FD8}"/>
              </a:ext>
            </a:extLst>
          </p:cNvPr>
          <p:cNvSpPr txBox="1">
            <a:spLocks noChangeArrowheads="1"/>
          </p:cNvSpPr>
          <p:nvPr/>
        </p:nvSpPr>
        <p:spPr>
          <a:xfrm>
            <a:off x="1905000" y="1417638"/>
            <a:ext cx="10058400" cy="4525963"/>
          </a:xfrm>
        </p:spPr>
        <p:txBody>
          <a:bodyPr/>
          <a:lstStyle>
            <a:lvl1pPr marL="623570" indent="-623570" algn="l" defTabSz="1662430" rtl="0" eaLnBrk="1" latinLnBrk="0" hangingPunct="1">
              <a:spcBef>
                <a:spcPct val="36000"/>
              </a:spcBef>
              <a:buFont typeface="Arial" panose="020B0604020202020204" pitchFamily="34" charset="0"/>
              <a:buChar char="•"/>
              <a:defRPr sz="58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50645" indent="-519430" algn="l" defTabSz="1662430" rtl="0" eaLnBrk="1" latinLnBrk="0" hangingPunct="1">
              <a:spcBef>
                <a:spcPct val="36000"/>
              </a:spcBef>
              <a:buFont typeface="Arial" panose="020B0604020202020204" pitchFamily="34" charset="0"/>
              <a:buChar char="–"/>
              <a:defRPr sz="50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78355" indent="-415925" algn="l" defTabSz="1662430" rtl="0" eaLnBrk="1" latinLnBrk="0" hangingPunct="1">
              <a:spcBef>
                <a:spcPct val="36000"/>
              </a:spcBef>
              <a:buFont typeface="Arial" panose="020B0604020202020204" pitchFamily="34" charset="0"/>
              <a:buChar char="•"/>
              <a:defRPr sz="43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9570" indent="-415925" algn="l" defTabSz="1662430" rtl="0" eaLnBrk="1" latinLnBrk="0" hangingPunct="1">
              <a:spcBef>
                <a:spcPct val="36000"/>
              </a:spcBef>
              <a:buFont typeface="Arial" panose="020B0604020202020204" pitchFamily="34" charset="0"/>
              <a:buChar char="–"/>
              <a:defRPr sz="3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740785" indent="-415925" algn="l" defTabSz="1662430" rtl="0" eaLnBrk="1" latinLnBrk="0" hangingPunct="1">
              <a:spcBef>
                <a:spcPct val="36000"/>
              </a:spcBef>
              <a:buFont typeface="Arial" panose="020B0604020202020204" pitchFamily="34" charset="0"/>
              <a:buChar char="»"/>
              <a:defRPr sz="3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indent="-415925" algn="l" defTabSz="1662430" rtl="0" eaLnBrk="1" latinLnBrk="0" hangingPunct="1">
              <a:spcBef>
                <a:spcPct val="36000"/>
              </a:spcBef>
              <a:buFont typeface="Arial" panose="020B0604020202020204" pitchFamily="34" charset="0"/>
              <a:buChar char="•"/>
              <a:defRPr sz="3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03215" indent="-415925" algn="l" defTabSz="1662430" rtl="0" eaLnBrk="1" latinLnBrk="0" hangingPunct="1">
              <a:spcBef>
                <a:spcPct val="36000"/>
              </a:spcBef>
              <a:buFont typeface="Arial" panose="020B0604020202020204" pitchFamily="34" charset="0"/>
              <a:buChar char="•"/>
              <a:defRPr sz="3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234430" indent="-415925" algn="l" defTabSz="1662430" rtl="0" eaLnBrk="1" latinLnBrk="0" hangingPunct="1">
              <a:spcBef>
                <a:spcPct val="36000"/>
              </a:spcBef>
              <a:buFont typeface="Arial" panose="020B0604020202020204" pitchFamily="34" charset="0"/>
              <a:buChar char="•"/>
              <a:defRPr sz="3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065645" indent="-415925" algn="l" defTabSz="1662430" rtl="0" eaLnBrk="1" latinLnBrk="0" hangingPunct="1">
              <a:spcBef>
                <a:spcPct val="36000"/>
              </a:spcBef>
              <a:buFont typeface="Arial" panose="020B0604020202020204" pitchFamily="34" charset="0"/>
              <a:buChar char="•"/>
              <a:defRPr sz="3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buFont typeface="Wingdings" panose="05000000000000000000" pitchFamily="2" charset="2"/>
              <a:buChar char="q"/>
              <a:defRPr/>
            </a:pPr>
            <a:r>
              <a:rPr lang="en-US" sz="3600"/>
              <a:t>Không nêu tên trường.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q"/>
              <a:defRPr/>
            </a:pPr>
            <a:r>
              <a:rPr lang="en-US" sz="3600"/>
              <a:t>Cách viết hoa: trường Tiểu học ……………...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q"/>
              <a:defRPr/>
            </a:pPr>
            <a:r>
              <a:rPr lang="en-US" sz="3600"/>
              <a:t>Không nhấn mạnh được ý </a:t>
            </a:r>
            <a:r>
              <a:rPr lang="en-US" sz="3600" b="1" i="1"/>
              <a:t>đã gắn bó nhiều năm.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q"/>
              <a:defRPr/>
            </a:pPr>
            <a:r>
              <a:rPr lang="en-US" sz="3600"/>
              <a:t>Sử dụng đại từ xưng hô chưa nhất quán.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  <a:defRPr/>
            </a:pPr>
            <a:r>
              <a:rPr lang="en-US" sz="3600"/>
              <a:t>Còn thiếu ý: vườn thuốc nam, nhà giữ xe,…</a:t>
            </a:r>
            <a:endParaRPr lang="vi-VN" sz="3600" dirty="0"/>
          </a:p>
        </p:txBody>
      </p:sp>
    </p:spTree>
    <p:extLst>
      <p:ext uri="{BB962C8B-B14F-4D97-AF65-F5344CB8AC3E}">
        <p14:creationId xmlns:p14="http://schemas.microsoft.com/office/powerpoint/2010/main" val="335425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FCA2118-59A2-4310-A4B2-F2CBA821E8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40492"/>
            <a:ext cx="12192000" cy="1924333"/>
          </a:xfrm>
          <a:custGeom>
            <a:avLst/>
            <a:gdLst>
              <a:gd name="connsiteX0" fmla="*/ 6189199 w 12192000"/>
              <a:gd name="connsiteY0" fmla="*/ 588 h 1924333"/>
              <a:gd name="connsiteX1" fmla="*/ 6207079 w 12192000"/>
              <a:gd name="connsiteY1" fmla="*/ 2850 h 1924333"/>
              <a:gd name="connsiteX2" fmla="*/ 6285610 w 12192000"/>
              <a:gd name="connsiteY2" fmla="*/ 18131 h 1924333"/>
              <a:gd name="connsiteX3" fmla="*/ 6378008 w 12192000"/>
              <a:gd name="connsiteY3" fmla="*/ 24625 h 1924333"/>
              <a:gd name="connsiteX4" fmla="*/ 6466340 w 12192000"/>
              <a:gd name="connsiteY4" fmla="*/ 21366 h 1924333"/>
              <a:gd name="connsiteX5" fmla="*/ 6553334 w 12192000"/>
              <a:gd name="connsiteY5" fmla="*/ 35307 h 1924333"/>
              <a:gd name="connsiteX6" fmla="*/ 6626068 w 12192000"/>
              <a:gd name="connsiteY6" fmla="*/ 58045 h 1924333"/>
              <a:gd name="connsiteX7" fmla="*/ 6692303 w 12192000"/>
              <a:gd name="connsiteY7" fmla="*/ 91487 h 1924333"/>
              <a:gd name="connsiteX8" fmla="*/ 6733670 w 12192000"/>
              <a:gd name="connsiteY8" fmla="*/ 118130 h 1924333"/>
              <a:gd name="connsiteX9" fmla="*/ 6798016 w 12192000"/>
              <a:gd name="connsiteY9" fmla="*/ 112271 h 1924333"/>
              <a:gd name="connsiteX10" fmla="*/ 6801081 w 12192000"/>
              <a:gd name="connsiteY10" fmla="*/ 114963 h 1924333"/>
              <a:gd name="connsiteX11" fmla="*/ 6819351 w 12192000"/>
              <a:gd name="connsiteY11" fmla="*/ 128825 h 1924333"/>
              <a:gd name="connsiteX12" fmla="*/ 6852732 w 12192000"/>
              <a:gd name="connsiteY12" fmla="*/ 123321 h 1924333"/>
              <a:gd name="connsiteX13" fmla="*/ 6865247 w 12192000"/>
              <a:gd name="connsiteY13" fmla="*/ 128836 h 1924333"/>
              <a:gd name="connsiteX14" fmla="*/ 6905517 w 12192000"/>
              <a:gd name="connsiteY14" fmla="*/ 129265 h 1924333"/>
              <a:gd name="connsiteX15" fmla="*/ 6950286 w 12192000"/>
              <a:gd name="connsiteY15" fmla="*/ 150104 h 1924333"/>
              <a:gd name="connsiteX16" fmla="*/ 7003442 w 12192000"/>
              <a:gd name="connsiteY16" fmla="*/ 136136 h 1924333"/>
              <a:gd name="connsiteX17" fmla="*/ 7160047 w 12192000"/>
              <a:gd name="connsiteY17" fmla="*/ 166721 h 1924333"/>
              <a:gd name="connsiteX18" fmla="*/ 7325604 w 12192000"/>
              <a:gd name="connsiteY18" fmla="*/ 215867 h 1924333"/>
              <a:gd name="connsiteX19" fmla="*/ 7540522 w 12192000"/>
              <a:gd name="connsiteY19" fmla="*/ 239374 h 1924333"/>
              <a:gd name="connsiteX20" fmla="*/ 7612071 w 12192000"/>
              <a:gd name="connsiteY20" fmla="*/ 229553 h 1924333"/>
              <a:gd name="connsiteX21" fmla="*/ 7651995 w 12192000"/>
              <a:gd name="connsiteY21" fmla="*/ 244567 h 1924333"/>
              <a:gd name="connsiteX22" fmla="*/ 7725761 w 12192000"/>
              <a:gd name="connsiteY22" fmla="*/ 258638 h 1924333"/>
              <a:gd name="connsiteX23" fmla="*/ 7823038 w 12192000"/>
              <a:gd name="connsiteY23" fmla="*/ 287078 h 1924333"/>
              <a:gd name="connsiteX24" fmla="*/ 7866405 w 12192000"/>
              <a:gd name="connsiteY24" fmla="*/ 287288 h 1924333"/>
              <a:gd name="connsiteX25" fmla="*/ 7875021 w 12192000"/>
              <a:gd name="connsiteY25" fmla="*/ 288224 h 1924333"/>
              <a:gd name="connsiteX26" fmla="*/ 7875146 w 12192000"/>
              <a:gd name="connsiteY26" fmla="*/ 288614 h 1924333"/>
              <a:gd name="connsiteX27" fmla="*/ 7907443 w 12192000"/>
              <a:gd name="connsiteY27" fmla="*/ 291752 h 1924333"/>
              <a:gd name="connsiteX28" fmla="*/ 7912892 w 12192000"/>
              <a:gd name="connsiteY28" fmla="*/ 294833 h 1924333"/>
              <a:gd name="connsiteX29" fmla="*/ 7946345 w 12192000"/>
              <a:gd name="connsiteY29" fmla="*/ 319359 h 1924333"/>
              <a:gd name="connsiteX30" fmla="*/ 8021238 w 12192000"/>
              <a:gd name="connsiteY30" fmla="*/ 315159 h 1924333"/>
              <a:gd name="connsiteX31" fmla="*/ 8094697 w 12192000"/>
              <a:gd name="connsiteY31" fmla="*/ 351819 h 1924333"/>
              <a:gd name="connsiteX32" fmla="*/ 8155208 w 12192000"/>
              <a:gd name="connsiteY32" fmla="*/ 371168 h 1924333"/>
              <a:gd name="connsiteX33" fmla="*/ 8248472 w 12192000"/>
              <a:gd name="connsiteY33" fmla="*/ 400489 h 1924333"/>
              <a:gd name="connsiteX34" fmla="*/ 8300068 w 12192000"/>
              <a:gd name="connsiteY34" fmla="*/ 405531 h 1924333"/>
              <a:gd name="connsiteX35" fmla="*/ 8356293 w 12192000"/>
              <a:gd name="connsiteY35" fmla="*/ 403328 h 1924333"/>
              <a:gd name="connsiteX36" fmla="*/ 8475838 w 12192000"/>
              <a:gd name="connsiteY36" fmla="*/ 435524 h 1924333"/>
              <a:gd name="connsiteX37" fmla="*/ 8575216 w 12192000"/>
              <a:gd name="connsiteY37" fmla="*/ 450198 h 1924333"/>
              <a:gd name="connsiteX38" fmla="*/ 8588650 w 12192000"/>
              <a:gd name="connsiteY38" fmla="*/ 447070 h 1924333"/>
              <a:gd name="connsiteX39" fmla="*/ 8612184 w 12192000"/>
              <a:gd name="connsiteY39" fmla="*/ 439577 h 1924333"/>
              <a:gd name="connsiteX40" fmla="*/ 8630713 w 12192000"/>
              <a:gd name="connsiteY40" fmla="*/ 433015 h 1924333"/>
              <a:gd name="connsiteX41" fmla="*/ 8704240 w 12192000"/>
              <a:gd name="connsiteY41" fmla="*/ 422865 h 1924333"/>
              <a:gd name="connsiteX42" fmla="*/ 8829513 w 12192000"/>
              <a:gd name="connsiteY42" fmla="*/ 429389 h 1924333"/>
              <a:gd name="connsiteX43" fmla="*/ 9083651 w 12192000"/>
              <a:gd name="connsiteY43" fmla="*/ 390744 h 1924333"/>
              <a:gd name="connsiteX44" fmla="*/ 9371402 w 12192000"/>
              <a:gd name="connsiteY44" fmla="*/ 371809 h 1924333"/>
              <a:gd name="connsiteX45" fmla="*/ 9429586 w 12192000"/>
              <a:gd name="connsiteY45" fmla="*/ 369213 h 1924333"/>
              <a:gd name="connsiteX46" fmla="*/ 9489757 w 12192000"/>
              <a:gd name="connsiteY46" fmla="*/ 377814 h 1924333"/>
              <a:gd name="connsiteX47" fmla="*/ 9516954 w 12192000"/>
              <a:gd name="connsiteY47" fmla="*/ 376991 h 1924333"/>
              <a:gd name="connsiteX48" fmla="*/ 9645588 w 12192000"/>
              <a:gd name="connsiteY48" fmla="*/ 363590 h 1924333"/>
              <a:gd name="connsiteX49" fmla="*/ 9722896 w 12192000"/>
              <a:gd name="connsiteY49" fmla="*/ 360983 h 1924333"/>
              <a:gd name="connsiteX50" fmla="*/ 9752803 w 12192000"/>
              <a:gd name="connsiteY50" fmla="*/ 368492 h 1924333"/>
              <a:gd name="connsiteX51" fmla="*/ 9890305 w 12192000"/>
              <a:gd name="connsiteY51" fmla="*/ 380736 h 1924333"/>
              <a:gd name="connsiteX52" fmla="*/ 9939767 w 12192000"/>
              <a:gd name="connsiteY52" fmla="*/ 377776 h 1924333"/>
              <a:gd name="connsiteX53" fmla="*/ 9944355 w 12192000"/>
              <a:gd name="connsiteY53" fmla="*/ 377352 h 1924333"/>
              <a:gd name="connsiteX54" fmla="*/ 9953719 w 12192000"/>
              <a:gd name="connsiteY54" fmla="*/ 375642 h 1924333"/>
              <a:gd name="connsiteX55" fmla="*/ 9955809 w 12192000"/>
              <a:gd name="connsiteY55" fmla="*/ 376294 h 1924333"/>
              <a:gd name="connsiteX56" fmla="*/ 10032710 w 12192000"/>
              <a:gd name="connsiteY56" fmla="*/ 394940 h 1924333"/>
              <a:gd name="connsiteX57" fmla="*/ 10049925 w 12192000"/>
              <a:gd name="connsiteY57" fmla="*/ 404971 h 1924333"/>
              <a:gd name="connsiteX58" fmla="*/ 10112671 w 12192000"/>
              <a:gd name="connsiteY58" fmla="*/ 414549 h 1924333"/>
              <a:gd name="connsiteX59" fmla="*/ 10170853 w 12192000"/>
              <a:gd name="connsiteY59" fmla="*/ 435168 h 1924333"/>
              <a:gd name="connsiteX60" fmla="*/ 10290184 w 12192000"/>
              <a:gd name="connsiteY60" fmla="*/ 448123 h 1924333"/>
              <a:gd name="connsiteX61" fmla="*/ 10320158 w 12192000"/>
              <a:gd name="connsiteY61" fmla="*/ 458352 h 1924333"/>
              <a:gd name="connsiteX62" fmla="*/ 10321815 w 12192000"/>
              <a:gd name="connsiteY62" fmla="*/ 463087 h 1924333"/>
              <a:gd name="connsiteX63" fmla="*/ 10373742 w 12192000"/>
              <a:gd name="connsiteY63" fmla="*/ 464538 h 1924333"/>
              <a:gd name="connsiteX64" fmla="*/ 10428532 w 12192000"/>
              <a:gd name="connsiteY64" fmla="*/ 492504 h 1924333"/>
              <a:gd name="connsiteX65" fmla="*/ 10466490 w 12192000"/>
              <a:gd name="connsiteY65" fmla="*/ 517759 h 1924333"/>
              <a:gd name="connsiteX66" fmla="*/ 10466675 w 12192000"/>
              <a:gd name="connsiteY66" fmla="*/ 522076 h 1924333"/>
              <a:gd name="connsiteX67" fmla="*/ 10470309 w 12192000"/>
              <a:gd name="connsiteY67" fmla="*/ 522792 h 1924333"/>
              <a:gd name="connsiteX68" fmla="*/ 10474138 w 12192000"/>
              <a:gd name="connsiteY68" fmla="*/ 519761 h 1924333"/>
              <a:gd name="connsiteX69" fmla="*/ 10501100 w 12192000"/>
              <a:gd name="connsiteY69" fmla="*/ 528263 h 1924333"/>
              <a:gd name="connsiteX70" fmla="*/ 10502395 w 12192000"/>
              <a:gd name="connsiteY70" fmla="*/ 536393 h 1924333"/>
              <a:gd name="connsiteX71" fmla="*/ 10689496 w 12192000"/>
              <a:gd name="connsiteY71" fmla="*/ 560233 h 1924333"/>
              <a:gd name="connsiteX72" fmla="*/ 10788736 w 12192000"/>
              <a:gd name="connsiteY72" fmla="*/ 613188 h 1924333"/>
              <a:gd name="connsiteX73" fmla="*/ 10819747 w 12192000"/>
              <a:gd name="connsiteY73" fmla="*/ 621351 h 1924333"/>
              <a:gd name="connsiteX74" fmla="*/ 10864632 w 12192000"/>
              <a:gd name="connsiteY74" fmla="*/ 644858 h 1924333"/>
              <a:gd name="connsiteX75" fmla="*/ 10929407 w 12192000"/>
              <a:gd name="connsiteY75" fmla="*/ 652945 h 1924333"/>
              <a:gd name="connsiteX76" fmla="*/ 10979412 w 12192000"/>
              <a:gd name="connsiteY76" fmla="*/ 654217 h 1924333"/>
              <a:gd name="connsiteX77" fmla="*/ 11006959 w 12192000"/>
              <a:gd name="connsiteY77" fmla="*/ 657017 h 1924333"/>
              <a:gd name="connsiteX78" fmla="*/ 11077038 w 12192000"/>
              <a:gd name="connsiteY78" fmla="*/ 668487 h 1924333"/>
              <a:gd name="connsiteX79" fmla="*/ 11157850 w 12192000"/>
              <a:gd name="connsiteY79" fmla="*/ 693164 h 1924333"/>
              <a:gd name="connsiteX80" fmla="*/ 11175276 w 12192000"/>
              <a:gd name="connsiteY80" fmla="*/ 697243 h 1924333"/>
              <a:gd name="connsiteX81" fmla="*/ 11191131 w 12192000"/>
              <a:gd name="connsiteY81" fmla="*/ 696085 h 1924333"/>
              <a:gd name="connsiteX82" fmla="*/ 11195573 w 12192000"/>
              <a:gd name="connsiteY82" fmla="*/ 691751 h 1924333"/>
              <a:gd name="connsiteX83" fmla="*/ 11205299 w 12192000"/>
              <a:gd name="connsiteY83" fmla="*/ 693247 h 1924333"/>
              <a:gd name="connsiteX84" fmla="*/ 11223770 w 12192000"/>
              <a:gd name="connsiteY84" fmla="*/ 690335 h 1924333"/>
              <a:gd name="connsiteX85" fmla="*/ 11292119 w 12192000"/>
              <a:gd name="connsiteY85" fmla="*/ 713311 h 1924333"/>
              <a:gd name="connsiteX86" fmla="*/ 11435379 w 12192000"/>
              <a:gd name="connsiteY86" fmla="*/ 758519 h 1924333"/>
              <a:gd name="connsiteX87" fmla="*/ 11604406 w 12192000"/>
              <a:gd name="connsiteY87" fmla="*/ 810476 h 1924333"/>
              <a:gd name="connsiteX88" fmla="*/ 11652155 w 12192000"/>
              <a:gd name="connsiteY88" fmla="*/ 825109 h 1924333"/>
              <a:gd name="connsiteX89" fmla="*/ 11654192 w 12192000"/>
              <a:gd name="connsiteY89" fmla="*/ 827301 h 1924333"/>
              <a:gd name="connsiteX90" fmla="*/ 11676599 w 12192000"/>
              <a:gd name="connsiteY90" fmla="*/ 846628 h 1924333"/>
              <a:gd name="connsiteX91" fmla="*/ 11775168 w 12192000"/>
              <a:gd name="connsiteY91" fmla="*/ 890664 h 1924333"/>
              <a:gd name="connsiteX92" fmla="*/ 11826341 w 12192000"/>
              <a:gd name="connsiteY92" fmla="*/ 877558 h 1924333"/>
              <a:gd name="connsiteX93" fmla="*/ 11879068 w 12192000"/>
              <a:gd name="connsiteY93" fmla="*/ 874038 h 1924333"/>
              <a:gd name="connsiteX94" fmla="*/ 11889563 w 12192000"/>
              <a:gd name="connsiteY94" fmla="*/ 878619 h 1924333"/>
              <a:gd name="connsiteX95" fmla="*/ 12016613 w 12192000"/>
              <a:gd name="connsiteY95" fmla="*/ 886111 h 1924333"/>
              <a:gd name="connsiteX96" fmla="*/ 12108292 w 12192000"/>
              <a:gd name="connsiteY96" fmla="*/ 868500 h 1924333"/>
              <a:gd name="connsiteX97" fmla="*/ 12182910 w 12192000"/>
              <a:gd name="connsiteY97" fmla="*/ 882003 h 1924333"/>
              <a:gd name="connsiteX98" fmla="*/ 12192000 w 12192000"/>
              <a:gd name="connsiteY98" fmla="*/ 884778 h 1924333"/>
              <a:gd name="connsiteX99" fmla="*/ 12192000 w 12192000"/>
              <a:gd name="connsiteY99" fmla="*/ 1610315 h 1924333"/>
              <a:gd name="connsiteX100" fmla="*/ 12191998 w 12192000"/>
              <a:gd name="connsiteY100" fmla="*/ 1610315 h 1924333"/>
              <a:gd name="connsiteX101" fmla="*/ 12191998 w 12192000"/>
              <a:gd name="connsiteY101" fmla="*/ 1924333 h 1924333"/>
              <a:gd name="connsiteX102" fmla="*/ 0 w 12192000"/>
              <a:gd name="connsiteY102" fmla="*/ 1924333 h 1924333"/>
              <a:gd name="connsiteX103" fmla="*/ 0 w 12192000"/>
              <a:gd name="connsiteY103" fmla="*/ 505159 h 1924333"/>
              <a:gd name="connsiteX104" fmla="*/ 5722 w 12192000"/>
              <a:gd name="connsiteY104" fmla="*/ 508889 h 1924333"/>
              <a:gd name="connsiteX105" fmla="*/ 38476 w 12192000"/>
              <a:gd name="connsiteY105" fmla="*/ 524137 h 1924333"/>
              <a:gd name="connsiteX106" fmla="*/ 192883 w 12192000"/>
              <a:gd name="connsiteY106" fmla="*/ 545272 h 1924333"/>
              <a:gd name="connsiteX107" fmla="*/ 343710 w 12192000"/>
              <a:gd name="connsiteY107" fmla="*/ 565029 h 1924333"/>
              <a:gd name="connsiteX108" fmla="*/ 471066 w 12192000"/>
              <a:gd name="connsiteY108" fmla="*/ 549837 h 1924333"/>
              <a:gd name="connsiteX109" fmla="*/ 617333 w 12192000"/>
              <a:gd name="connsiteY109" fmla="*/ 526428 h 1924333"/>
              <a:gd name="connsiteX110" fmla="*/ 725203 w 12192000"/>
              <a:gd name="connsiteY110" fmla="*/ 523793 h 1924333"/>
              <a:gd name="connsiteX111" fmla="*/ 788494 w 12192000"/>
              <a:gd name="connsiteY111" fmla="*/ 505799 h 1924333"/>
              <a:gd name="connsiteX112" fmla="*/ 885977 w 12192000"/>
              <a:gd name="connsiteY112" fmla="*/ 526585 h 1924333"/>
              <a:gd name="connsiteX113" fmla="*/ 932142 w 12192000"/>
              <a:gd name="connsiteY113" fmla="*/ 528005 h 1924333"/>
              <a:gd name="connsiteX114" fmla="*/ 1090404 w 12192000"/>
              <a:gd name="connsiteY114" fmla="*/ 498299 h 1924333"/>
              <a:gd name="connsiteX115" fmla="*/ 1188628 w 12192000"/>
              <a:gd name="connsiteY115" fmla="*/ 483151 h 1924333"/>
              <a:gd name="connsiteX116" fmla="*/ 1316247 w 12192000"/>
              <a:gd name="connsiteY116" fmla="*/ 425979 h 1924333"/>
              <a:gd name="connsiteX117" fmla="*/ 1357712 w 12192000"/>
              <a:gd name="connsiteY117" fmla="*/ 416549 h 1924333"/>
              <a:gd name="connsiteX118" fmla="*/ 1425921 w 12192000"/>
              <a:gd name="connsiteY118" fmla="*/ 413953 h 1924333"/>
              <a:gd name="connsiteX119" fmla="*/ 1503817 w 12192000"/>
              <a:gd name="connsiteY119" fmla="*/ 380457 h 1924333"/>
              <a:gd name="connsiteX120" fmla="*/ 1639196 w 12192000"/>
              <a:gd name="connsiteY120" fmla="*/ 372785 h 1924333"/>
              <a:gd name="connsiteX121" fmla="*/ 1705606 w 12192000"/>
              <a:gd name="connsiteY121" fmla="*/ 359023 h 1924333"/>
              <a:gd name="connsiteX122" fmla="*/ 1813011 w 12192000"/>
              <a:gd name="connsiteY122" fmla="*/ 331023 h 1924333"/>
              <a:gd name="connsiteX123" fmla="*/ 1831380 w 12192000"/>
              <a:gd name="connsiteY123" fmla="*/ 341307 h 1924333"/>
              <a:gd name="connsiteX124" fmla="*/ 1858612 w 12192000"/>
              <a:gd name="connsiteY124" fmla="*/ 326777 h 1924333"/>
              <a:gd name="connsiteX125" fmla="*/ 1880661 w 12192000"/>
              <a:gd name="connsiteY125" fmla="*/ 335987 h 1924333"/>
              <a:gd name="connsiteX126" fmla="*/ 1941495 w 12192000"/>
              <a:gd name="connsiteY126" fmla="*/ 310792 h 1924333"/>
              <a:gd name="connsiteX127" fmla="*/ 1995402 w 12192000"/>
              <a:gd name="connsiteY127" fmla="*/ 305480 h 1924333"/>
              <a:gd name="connsiteX128" fmla="*/ 2223864 w 12192000"/>
              <a:gd name="connsiteY128" fmla="*/ 266118 h 1924333"/>
              <a:gd name="connsiteX129" fmla="*/ 2418043 w 12192000"/>
              <a:gd name="connsiteY129" fmla="*/ 215314 h 1924333"/>
              <a:gd name="connsiteX130" fmla="*/ 2558461 w 12192000"/>
              <a:gd name="connsiteY130" fmla="*/ 168193 h 1924333"/>
              <a:gd name="connsiteX131" fmla="*/ 2595535 w 12192000"/>
              <a:gd name="connsiteY131" fmla="*/ 158548 h 1924333"/>
              <a:gd name="connsiteX132" fmla="*/ 2626942 w 12192000"/>
              <a:gd name="connsiteY132" fmla="*/ 130400 h 1924333"/>
              <a:gd name="connsiteX133" fmla="*/ 2632225 w 12192000"/>
              <a:gd name="connsiteY133" fmla="*/ 130446 h 1924333"/>
              <a:gd name="connsiteX134" fmla="*/ 2696856 w 12192000"/>
              <a:gd name="connsiteY134" fmla="*/ 128498 h 1924333"/>
              <a:gd name="connsiteX135" fmla="*/ 2759767 w 12192000"/>
              <a:gd name="connsiteY135" fmla="*/ 127784 h 1924333"/>
              <a:gd name="connsiteX136" fmla="*/ 2792685 w 12192000"/>
              <a:gd name="connsiteY136" fmla="*/ 115710 h 1924333"/>
              <a:gd name="connsiteX137" fmla="*/ 2799767 w 12192000"/>
              <a:gd name="connsiteY137" fmla="*/ 113754 h 1924333"/>
              <a:gd name="connsiteX138" fmla="*/ 2829799 w 12192000"/>
              <a:gd name="connsiteY138" fmla="*/ 120042 h 1924333"/>
              <a:gd name="connsiteX139" fmla="*/ 2890704 w 12192000"/>
              <a:gd name="connsiteY139" fmla="*/ 121493 h 1924333"/>
              <a:gd name="connsiteX140" fmla="*/ 3042646 w 12192000"/>
              <a:gd name="connsiteY140" fmla="*/ 112273 h 1924333"/>
              <a:gd name="connsiteX141" fmla="*/ 3146630 w 12192000"/>
              <a:gd name="connsiteY141" fmla="*/ 100898 h 1924333"/>
              <a:gd name="connsiteX142" fmla="*/ 3233163 w 12192000"/>
              <a:gd name="connsiteY142" fmla="*/ 120200 h 1924333"/>
              <a:gd name="connsiteX143" fmla="*/ 3372699 w 12192000"/>
              <a:gd name="connsiteY143" fmla="*/ 129394 h 1924333"/>
              <a:gd name="connsiteX144" fmla="*/ 3394352 w 12192000"/>
              <a:gd name="connsiteY144" fmla="*/ 131671 h 1924333"/>
              <a:gd name="connsiteX145" fmla="*/ 3448218 w 12192000"/>
              <a:gd name="connsiteY145" fmla="*/ 118229 h 1924333"/>
              <a:gd name="connsiteX146" fmla="*/ 3505047 w 12192000"/>
              <a:gd name="connsiteY146" fmla="*/ 115412 h 1924333"/>
              <a:gd name="connsiteX147" fmla="*/ 3521767 w 12192000"/>
              <a:gd name="connsiteY147" fmla="*/ 111071 h 1924333"/>
              <a:gd name="connsiteX148" fmla="*/ 3585137 w 12192000"/>
              <a:gd name="connsiteY148" fmla="*/ 114371 h 1924333"/>
              <a:gd name="connsiteX149" fmla="*/ 3690293 w 12192000"/>
              <a:gd name="connsiteY149" fmla="*/ 98301 h 1924333"/>
              <a:gd name="connsiteX150" fmla="*/ 3867818 w 12192000"/>
              <a:gd name="connsiteY150" fmla="*/ 88985 h 1924333"/>
              <a:gd name="connsiteX151" fmla="*/ 4091337 w 12192000"/>
              <a:gd name="connsiteY151" fmla="*/ 70813 h 1924333"/>
              <a:gd name="connsiteX152" fmla="*/ 4246332 w 12192000"/>
              <a:gd name="connsiteY152" fmla="*/ 41697 h 1924333"/>
              <a:gd name="connsiteX153" fmla="*/ 4266975 w 12192000"/>
              <a:gd name="connsiteY153" fmla="*/ 46592 h 1924333"/>
              <a:gd name="connsiteX154" fmla="*/ 4270566 w 12192000"/>
              <a:gd name="connsiteY154" fmla="*/ 47620 h 1924333"/>
              <a:gd name="connsiteX155" fmla="*/ 4288964 w 12192000"/>
              <a:gd name="connsiteY155" fmla="*/ 52766 h 1924333"/>
              <a:gd name="connsiteX156" fmla="*/ 4365137 w 12192000"/>
              <a:gd name="connsiteY156" fmla="*/ 51783 h 1924333"/>
              <a:gd name="connsiteX157" fmla="*/ 4430546 w 12192000"/>
              <a:gd name="connsiteY157" fmla="*/ 44555 h 1924333"/>
              <a:gd name="connsiteX158" fmla="*/ 4444136 w 12192000"/>
              <a:gd name="connsiteY158" fmla="*/ 39567 h 1924333"/>
              <a:gd name="connsiteX159" fmla="*/ 4534039 w 12192000"/>
              <a:gd name="connsiteY159" fmla="*/ 31604 h 1924333"/>
              <a:gd name="connsiteX160" fmla="*/ 4560448 w 12192000"/>
              <a:gd name="connsiteY160" fmla="*/ 25231 h 1924333"/>
              <a:gd name="connsiteX161" fmla="*/ 4568006 w 12192000"/>
              <a:gd name="connsiteY161" fmla="*/ 25970 h 1924333"/>
              <a:gd name="connsiteX162" fmla="*/ 4595497 w 12192000"/>
              <a:gd name="connsiteY162" fmla="*/ 22958 h 1924333"/>
              <a:gd name="connsiteX163" fmla="*/ 4608623 w 12192000"/>
              <a:gd name="connsiteY163" fmla="*/ 18108 h 1924333"/>
              <a:gd name="connsiteX164" fmla="*/ 4623942 w 12192000"/>
              <a:gd name="connsiteY164" fmla="*/ 22251 h 1924333"/>
              <a:gd name="connsiteX165" fmla="*/ 4664336 w 12192000"/>
              <a:gd name="connsiteY165" fmla="*/ 23306 h 1924333"/>
              <a:gd name="connsiteX166" fmla="*/ 4677385 w 12192000"/>
              <a:gd name="connsiteY166" fmla="*/ 18246 h 1924333"/>
              <a:gd name="connsiteX167" fmla="*/ 4698143 w 12192000"/>
              <a:gd name="connsiteY167" fmla="*/ 18036 h 1924333"/>
              <a:gd name="connsiteX168" fmla="*/ 4750609 w 12192000"/>
              <a:gd name="connsiteY168" fmla="*/ 23611 h 1924333"/>
              <a:gd name="connsiteX169" fmla="*/ 4784658 w 12192000"/>
              <a:gd name="connsiteY169" fmla="*/ 25057 h 1924333"/>
              <a:gd name="connsiteX170" fmla="*/ 4847558 w 12192000"/>
              <a:gd name="connsiteY170" fmla="*/ 38726 h 1924333"/>
              <a:gd name="connsiteX171" fmla="*/ 4909134 w 12192000"/>
              <a:gd name="connsiteY171" fmla="*/ 50659 h 1924333"/>
              <a:gd name="connsiteX172" fmla="*/ 5099219 w 12192000"/>
              <a:gd name="connsiteY172" fmla="*/ 55050 h 1924333"/>
              <a:gd name="connsiteX173" fmla="*/ 5184992 w 12192000"/>
              <a:gd name="connsiteY173" fmla="*/ 67596 h 1924333"/>
              <a:gd name="connsiteX174" fmla="*/ 5229637 w 12192000"/>
              <a:gd name="connsiteY174" fmla="*/ 67789 h 1924333"/>
              <a:gd name="connsiteX175" fmla="*/ 5389346 w 12192000"/>
              <a:gd name="connsiteY175" fmla="*/ 80211 h 1924333"/>
              <a:gd name="connsiteX176" fmla="*/ 5494414 w 12192000"/>
              <a:gd name="connsiteY176" fmla="*/ 75926 h 1924333"/>
              <a:gd name="connsiteX177" fmla="*/ 5528443 w 12192000"/>
              <a:gd name="connsiteY177" fmla="*/ 77206 h 1924333"/>
              <a:gd name="connsiteX178" fmla="*/ 5684939 w 12192000"/>
              <a:gd name="connsiteY178" fmla="*/ 50269 h 1924333"/>
              <a:gd name="connsiteX179" fmla="*/ 5765146 w 12192000"/>
              <a:gd name="connsiteY179" fmla="*/ 50414 h 1924333"/>
              <a:gd name="connsiteX180" fmla="*/ 5848655 w 12192000"/>
              <a:gd name="connsiteY180" fmla="*/ 35257 h 1924333"/>
              <a:gd name="connsiteX181" fmla="*/ 5930656 w 12192000"/>
              <a:gd name="connsiteY181" fmla="*/ 30131 h 1924333"/>
              <a:gd name="connsiteX182" fmla="*/ 6124150 w 12192000"/>
              <a:gd name="connsiteY182" fmla="*/ 31679 h 1924333"/>
              <a:gd name="connsiteX183" fmla="*/ 6189199 w 12192000"/>
              <a:gd name="connsiteY183" fmla="*/ 588 h 1924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</a:cxnLst>
            <a:rect l="l" t="t" r="r" b="b"/>
            <a:pathLst>
              <a:path w="12192000" h="1924333">
                <a:moveTo>
                  <a:pt x="6189199" y="588"/>
                </a:moveTo>
                <a:cubicBezTo>
                  <a:pt x="6196356" y="-574"/>
                  <a:pt x="6202609" y="-108"/>
                  <a:pt x="6207079" y="2850"/>
                </a:cubicBezTo>
                <a:cubicBezTo>
                  <a:pt x="6222026" y="2749"/>
                  <a:pt x="6273489" y="3767"/>
                  <a:pt x="6285610" y="18131"/>
                </a:cubicBezTo>
                <a:cubicBezTo>
                  <a:pt x="6307255" y="18685"/>
                  <a:pt x="6357141" y="23793"/>
                  <a:pt x="6378008" y="24625"/>
                </a:cubicBezTo>
                <a:cubicBezTo>
                  <a:pt x="6409946" y="30645"/>
                  <a:pt x="6438307" y="10375"/>
                  <a:pt x="6466340" y="21366"/>
                </a:cubicBezTo>
                <a:cubicBezTo>
                  <a:pt x="6488276" y="31229"/>
                  <a:pt x="6529854" y="28110"/>
                  <a:pt x="6553334" y="35307"/>
                </a:cubicBezTo>
                <a:cubicBezTo>
                  <a:pt x="6561737" y="48059"/>
                  <a:pt x="6609188" y="62087"/>
                  <a:pt x="6626068" y="58045"/>
                </a:cubicBezTo>
                <a:cubicBezTo>
                  <a:pt x="6660952" y="66570"/>
                  <a:pt x="6666277" y="84716"/>
                  <a:pt x="6692303" y="91487"/>
                </a:cubicBezTo>
                <a:lnTo>
                  <a:pt x="6733670" y="118130"/>
                </a:lnTo>
                <a:lnTo>
                  <a:pt x="6798016" y="112271"/>
                </a:lnTo>
                <a:lnTo>
                  <a:pt x="6801081" y="114963"/>
                </a:lnTo>
                <a:cubicBezTo>
                  <a:pt x="6806919" y="120140"/>
                  <a:pt x="6812832" y="125016"/>
                  <a:pt x="6819351" y="128825"/>
                </a:cubicBezTo>
                <a:cubicBezTo>
                  <a:pt x="6825742" y="109997"/>
                  <a:pt x="6840132" y="116541"/>
                  <a:pt x="6852732" y="123321"/>
                </a:cubicBezTo>
                <a:lnTo>
                  <a:pt x="6865247" y="128836"/>
                </a:lnTo>
                <a:lnTo>
                  <a:pt x="6905517" y="129265"/>
                </a:lnTo>
                <a:cubicBezTo>
                  <a:pt x="6934052" y="140042"/>
                  <a:pt x="6939773" y="141556"/>
                  <a:pt x="6950286" y="150104"/>
                </a:cubicBezTo>
                <a:lnTo>
                  <a:pt x="7003442" y="136136"/>
                </a:lnTo>
                <a:lnTo>
                  <a:pt x="7160047" y="166721"/>
                </a:lnTo>
                <a:cubicBezTo>
                  <a:pt x="7207281" y="179911"/>
                  <a:pt x="7280644" y="210197"/>
                  <a:pt x="7325604" y="215867"/>
                </a:cubicBezTo>
                <a:cubicBezTo>
                  <a:pt x="7460113" y="233904"/>
                  <a:pt x="7393081" y="242880"/>
                  <a:pt x="7540522" y="239374"/>
                </a:cubicBezTo>
                <a:cubicBezTo>
                  <a:pt x="7545714" y="234872"/>
                  <a:pt x="7605972" y="231727"/>
                  <a:pt x="7612071" y="229553"/>
                </a:cubicBezTo>
                <a:lnTo>
                  <a:pt x="7651995" y="244567"/>
                </a:lnTo>
                <a:lnTo>
                  <a:pt x="7725761" y="258638"/>
                </a:lnTo>
                <a:lnTo>
                  <a:pt x="7823038" y="287078"/>
                </a:lnTo>
                <a:cubicBezTo>
                  <a:pt x="7837080" y="286482"/>
                  <a:pt x="7851647" y="286498"/>
                  <a:pt x="7866405" y="287288"/>
                </a:cubicBezTo>
                <a:lnTo>
                  <a:pt x="7875021" y="288224"/>
                </a:lnTo>
                <a:cubicBezTo>
                  <a:pt x="7875062" y="288354"/>
                  <a:pt x="7875105" y="288483"/>
                  <a:pt x="7875146" y="288614"/>
                </a:cubicBezTo>
                <a:cubicBezTo>
                  <a:pt x="7880550" y="289202"/>
                  <a:pt x="7901153" y="290716"/>
                  <a:pt x="7907443" y="291752"/>
                </a:cubicBezTo>
                <a:lnTo>
                  <a:pt x="7912892" y="294833"/>
                </a:lnTo>
                <a:lnTo>
                  <a:pt x="7946345" y="319359"/>
                </a:lnTo>
                <a:cubicBezTo>
                  <a:pt x="7958657" y="312776"/>
                  <a:pt x="7996513" y="309749"/>
                  <a:pt x="8021238" y="315159"/>
                </a:cubicBezTo>
                <a:cubicBezTo>
                  <a:pt x="8045964" y="320570"/>
                  <a:pt x="8058169" y="340462"/>
                  <a:pt x="8094697" y="351819"/>
                </a:cubicBezTo>
                <a:cubicBezTo>
                  <a:pt x="8129587" y="361154"/>
                  <a:pt x="8116181" y="360544"/>
                  <a:pt x="8155208" y="371168"/>
                </a:cubicBezTo>
                <a:cubicBezTo>
                  <a:pt x="8196217" y="383300"/>
                  <a:pt x="8205468" y="391801"/>
                  <a:pt x="8248472" y="400489"/>
                </a:cubicBezTo>
                <a:cubicBezTo>
                  <a:pt x="8283932" y="419791"/>
                  <a:pt x="8278617" y="392031"/>
                  <a:pt x="8300068" y="405531"/>
                </a:cubicBezTo>
                <a:lnTo>
                  <a:pt x="8356293" y="403328"/>
                </a:lnTo>
                <a:cubicBezTo>
                  <a:pt x="8377247" y="404463"/>
                  <a:pt x="8438442" y="433194"/>
                  <a:pt x="8475838" y="435524"/>
                </a:cubicBezTo>
                <a:cubicBezTo>
                  <a:pt x="8510241" y="438037"/>
                  <a:pt x="8545511" y="449840"/>
                  <a:pt x="8575216" y="450198"/>
                </a:cubicBezTo>
                <a:lnTo>
                  <a:pt x="8588650" y="447070"/>
                </a:lnTo>
                <a:lnTo>
                  <a:pt x="8612184" y="439577"/>
                </a:lnTo>
                <a:lnTo>
                  <a:pt x="8630713" y="433015"/>
                </a:lnTo>
                <a:cubicBezTo>
                  <a:pt x="8635870" y="429519"/>
                  <a:pt x="8700685" y="428411"/>
                  <a:pt x="8704240" y="422865"/>
                </a:cubicBezTo>
                <a:cubicBezTo>
                  <a:pt x="8761777" y="429549"/>
                  <a:pt x="8768302" y="427178"/>
                  <a:pt x="8829513" y="429389"/>
                </a:cubicBezTo>
                <a:cubicBezTo>
                  <a:pt x="8922895" y="444672"/>
                  <a:pt x="8924579" y="401507"/>
                  <a:pt x="9083651" y="390744"/>
                </a:cubicBezTo>
                <a:cubicBezTo>
                  <a:pt x="9138403" y="388032"/>
                  <a:pt x="9315003" y="378647"/>
                  <a:pt x="9371402" y="371809"/>
                </a:cubicBezTo>
                <a:cubicBezTo>
                  <a:pt x="9358632" y="337502"/>
                  <a:pt x="9402842" y="379364"/>
                  <a:pt x="9429586" y="369213"/>
                </a:cubicBezTo>
                <a:cubicBezTo>
                  <a:pt x="9449312" y="370213"/>
                  <a:pt x="9473938" y="373270"/>
                  <a:pt x="9489757" y="377814"/>
                </a:cubicBezTo>
                <a:cubicBezTo>
                  <a:pt x="9498164" y="379256"/>
                  <a:pt x="9507139" y="379272"/>
                  <a:pt x="9516954" y="376991"/>
                </a:cubicBezTo>
                <a:cubicBezTo>
                  <a:pt x="9548430" y="354766"/>
                  <a:pt x="9591874" y="370315"/>
                  <a:pt x="9645588" y="363590"/>
                </a:cubicBezTo>
                <a:cubicBezTo>
                  <a:pt x="9660487" y="368814"/>
                  <a:pt x="9710817" y="350550"/>
                  <a:pt x="9722896" y="360983"/>
                </a:cubicBezTo>
                <a:cubicBezTo>
                  <a:pt x="9733918" y="362239"/>
                  <a:pt x="9745201" y="356679"/>
                  <a:pt x="9752803" y="368492"/>
                </a:cubicBezTo>
                <a:cubicBezTo>
                  <a:pt x="9793268" y="374490"/>
                  <a:pt x="9843313" y="380978"/>
                  <a:pt x="9890305" y="380736"/>
                </a:cubicBezTo>
                <a:cubicBezTo>
                  <a:pt x="9912701" y="380083"/>
                  <a:pt x="9926523" y="379037"/>
                  <a:pt x="9939767" y="377776"/>
                </a:cubicBezTo>
                <a:lnTo>
                  <a:pt x="9944355" y="377352"/>
                </a:lnTo>
                <a:lnTo>
                  <a:pt x="9953719" y="375642"/>
                </a:lnTo>
                <a:lnTo>
                  <a:pt x="9955809" y="376294"/>
                </a:lnTo>
                <a:lnTo>
                  <a:pt x="10032710" y="394940"/>
                </a:lnTo>
                <a:lnTo>
                  <a:pt x="10049925" y="404971"/>
                </a:lnTo>
                <a:lnTo>
                  <a:pt x="10112671" y="414549"/>
                </a:lnTo>
                <a:cubicBezTo>
                  <a:pt x="10169643" y="412125"/>
                  <a:pt x="10132220" y="425358"/>
                  <a:pt x="10170853" y="435168"/>
                </a:cubicBezTo>
                <a:cubicBezTo>
                  <a:pt x="10206088" y="442020"/>
                  <a:pt x="10240809" y="454081"/>
                  <a:pt x="10290184" y="448123"/>
                </a:cubicBezTo>
                <a:cubicBezTo>
                  <a:pt x="10301813" y="444919"/>
                  <a:pt x="10315233" y="449499"/>
                  <a:pt x="10320158" y="458352"/>
                </a:cubicBezTo>
                <a:cubicBezTo>
                  <a:pt x="10321006" y="459876"/>
                  <a:pt x="10321565" y="461470"/>
                  <a:pt x="10321815" y="463087"/>
                </a:cubicBezTo>
                <a:cubicBezTo>
                  <a:pt x="10354058" y="457158"/>
                  <a:pt x="10355176" y="470634"/>
                  <a:pt x="10373742" y="464538"/>
                </a:cubicBezTo>
                <a:cubicBezTo>
                  <a:pt x="10403060" y="475292"/>
                  <a:pt x="10411841" y="497597"/>
                  <a:pt x="10428532" y="492504"/>
                </a:cubicBezTo>
                <a:cubicBezTo>
                  <a:pt x="10440561" y="500742"/>
                  <a:pt x="10446267" y="521930"/>
                  <a:pt x="10466490" y="517759"/>
                </a:cubicBezTo>
                <a:cubicBezTo>
                  <a:pt x="10464622" y="519986"/>
                  <a:pt x="10465013" y="521261"/>
                  <a:pt x="10466675" y="522076"/>
                </a:cubicBezTo>
                <a:lnTo>
                  <a:pt x="10470309" y="522792"/>
                </a:lnTo>
                <a:lnTo>
                  <a:pt x="10474138" y="519761"/>
                </a:lnTo>
                <a:cubicBezTo>
                  <a:pt x="10488888" y="509612"/>
                  <a:pt x="10484914" y="524734"/>
                  <a:pt x="10501100" y="528263"/>
                </a:cubicBezTo>
                <a:cubicBezTo>
                  <a:pt x="10508412" y="530705"/>
                  <a:pt x="10505426" y="533743"/>
                  <a:pt x="10502395" y="536393"/>
                </a:cubicBezTo>
                <a:lnTo>
                  <a:pt x="10689496" y="560233"/>
                </a:lnTo>
                <a:cubicBezTo>
                  <a:pt x="10721441" y="573640"/>
                  <a:pt x="10757547" y="582937"/>
                  <a:pt x="10788736" y="613188"/>
                </a:cubicBezTo>
                <a:cubicBezTo>
                  <a:pt x="10794510" y="621641"/>
                  <a:pt x="10807098" y="616073"/>
                  <a:pt x="10819747" y="621351"/>
                </a:cubicBezTo>
                <a:cubicBezTo>
                  <a:pt x="10832398" y="626630"/>
                  <a:pt x="10846356" y="639592"/>
                  <a:pt x="10864632" y="644858"/>
                </a:cubicBezTo>
                <a:cubicBezTo>
                  <a:pt x="10895617" y="652290"/>
                  <a:pt x="10921550" y="640451"/>
                  <a:pt x="10929407" y="652945"/>
                </a:cubicBezTo>
                <a:cubicBezTo>
                  <a:pt x="10945460" y="653176"/>
                  <a:pt x="10968148" y="640553"/>
                  <a:pt x="10979412" y="654217"/>
                </a:cubicBezTo>
                <a:cubicBezTo>
                  <a:pt x="10981679" y="643737"/>
                  <a:pt x="10997287" y="663414"/>
                  <a:pt x="11006959" y="657017"/>
                </a:cubicBezTo>
                <a:cubicBezTo>
                  <a:pt x="11023230" y="659396"/>
                  <a:pt x="11051890" y="662462"/>
                  <a:pt x="11077038" y="668487"/>
                </a:cubicBezTo>
                <a:cubicBezTo>
                  <a:pt x="11097000" y="690299"/>
                  <a:pt x="11141286" y="676399"/>
                  <a:pt x="11157850" y="693164"/>
                </a:cubicBezTo>
                <a:cubicBezTo>
                  <a:pt x="11163800" y="695757"/>
                  <a:pt x="11169599" y="696942"/>
                  <a:pt x="11175276" y="697243"/>
                </a:cubicBezTo>
                <a:lnTo>
                  <a:pt x="11191131" y="696085"/>
                </a:lnTo>
                <a:lnTo>
                  <a:pt x="11195573" y="691751"/>
                </a:lnTo>
                <a:lnTo>
                  <a:pt x="11205299" y="693247"/>
                </a:lnTo>
                <a:lnTo>
                  <a:pt x="11223770" y="690335"/>
                </a:lnTo>
                <a:cubicBezTo>
                  <a:pt x="11237778" y="693777"/>
                  <a:pt x="11256852" y="701947"/>
                  <a:pt x="11292119" y="713311"/>
                </a:cubicBezTo>
                <a:cubicBezTo>
                  <a:pt x="11334878" y="733451"/>
                  <a:pt x="11401662" y="729175"/>
                  <a:pt x="11435379" y="758519"/>
                </a:cubicBezTo>
                <a:lnTo>
                  <a:pt x="11604406" y="810476"/>
                </a:lnTo>
                <a:lnTo>
                  <a:pt x="11652155" y="825109"/>
                </a:lnTo>
                <a:lnTo>
                  <a:pt x="11654192" y="827301"/>
                </a:lnTo>
                <a:cubicBezTo>
                  <a:pt x="11661650" y="834729"/>
                  <a:pt x="11669215" y="841480"/>
                  <a:pt x="11676599" y="846628"/>
                </a:cubicBezTo>
                <a:cubicBezTo>
                  <a:pt x="11688258" y="861760"/>
                  <a:pt x="11752266" y="896888"/>
                  <a:pt x="11775168" y="890664"/>
                </a:cubicBezTo>
                <a:cubicBezTo>
                  <a:pt x="11790977" y="883819"/>
                  <a:pt x="11808364" y="879901"/>
                  <a:pt x="11826341" y="877558"/>
                </a:cubicBezTo>
                <a:lnTo>
                  <a:pt x="11879068" y="874038"/>
                </a:lnTo>
                <a:lnTo>
                  <a:pt x="11889563" y="878619"/>
                </a:lnTo>
                <a:lnTo>
                  <a:pt x="12016613" y="886111"/>
                </a:lnTo>
                <a:lnTo>
                  <a:pt x="12108292" y="868500"/>
                </a:lnTo>
                <a:cubicBezTo>
                  <a:pt x="12129725" y="867311"/>
                  <a:pt x="12157891" y="874537"/>
                  <a:pt x="12182910" y="882003"/>
                </a:cubicBezTo>
                <a:lnTo>
                  <a:pt x="12192000" y="884778"/>
                </a:lnTo>
                <a:lnTo>
                  <a:pt x="12192000" y="1610315"/>
                </a:lnTo>
                <a:lnTo>
                  <a:pt x="12191998" y="1610315"/>
                </a:lnTo>
                <a:lnTo>
                  <a:pt x="12191998" y="1924333"/>
                </a:lnTo>
                <a:lnTo>
                  <a:pt x="0" y="1924333"/>
                </a:lnTo>
                <a:lnTo>
                  <a:pt x="0" y="505159"/>
                </a:lnTo>
                <a:lnTo>
                  <a:pt x="5722" y="508889"/>
                </a:lnTo>
                <a:cubicBezTo>
                  <a:pt x="21614" y="518548"/>
                  <a:pt x="33814" y="524781"/>
                  <a:pt x="38476" y="524137"/>
                </a:cubicBezTo>
                <a:cubicBezTo>
                  <a:pt x="99229" y="544180"/>
                  <a:pt x="142010" y="538457"/>
                  <a:pt x="192883" y="545272"/>
                </a:cubicBezTo>
                <a:cubicBezTo>
                  <a:pt x="277629" y="525210"/>
                  <a:pt x="293434" y="558443"/>
                  <a:pt x="343710" y="565029"/>
                </a:cubicBezTo>
                <a:cubicBezTo>
                  <a:pt x="383094" y="555729"/>
                  <a:pt x="425462" y="556271"/>
                  <a:pt x="471066" y="549837"/>
                </a:cubicBezTo>
                <a:cubicBezTo>
                  <a:pt x="513583" y="544428"/>
                  <a:pt x="569194" y="531004"/>
                  <a:pt x="617333" y="526428"/>
                </a:cubicBezTo>
                <a:cubicBezTo>
                  <a:pt x="660031" y="520760"/>
                  <a:pt x="696675" y="523882"/>
                  <a:pt x="725203" y="523793"/>
                </a:cubicBezTo>
                <a:cubicBezTo>
                  <a:pt x="736650" y="521695"/>
                  <a:pt x="780513" y="502146"/>
                  <a:pt x="788494" y="505799"/>
                </a:cubicBezTo>
                <a:lnTo>
                  <a:pt x="885977" y="526585"/>
                </a:lnTo>
                <a:cubicBezTo>
                  <a:pt x="906140" y="522837"/>
                  <a:pt x="917203" y="532232"/>
                  <a:pt x="932142" y="528005"/>
                </a:cubicBezTo>
                <a:cubicBezTo>
                  <a:pt x="963701" y="524128"/>
                  <a:pt x="1061555" y="499582"/>
                  <a:pt x="1090404" y="498299"/>
                </a:cubicBezTo>
                <a:cubicBezTo>
                  <a:pt x="1132840" y="494057"/>
                  <a:pt x="1148476" y="496041"/>
                  <a:pt x="1188628" y="483151"/>
                </a:cubicBezTo>
                <a:cubicBezTo>
                  <a:pt x="1230397" y="468408"/>
                  <a:pt x="1278711" y="457638"/>
                  <a:pt x="1316247" y="425979"/>
                </a:cubicBezTo>
                <a:cubicBezTo>
                  <a:pt x="1322662" y="417251"/>
                  <a:pt x="1339433" y="418553"/>
                  <a:pt x="1357712" y="416549"/>
                </a:cubicBezTo>
                <a:cubicBezTo>
                  <a:pt x="1375991" y="414544"/>
                  <a:pt x="1423507" y="412949"/>
                  <a:pt x="1425921" y="413953"/>
                </a:cubicBezTo>
                <a:cubicBezTo>
                  <a:pt x="1450272" y="407937"/>
                  <a:pt x="1458223" y="388156"/>
                  <a:pt x="1503817" y="380457"/>
                </a:cubicBezTo>
                <a:cubicBezTo>
                  <a:pt x="1541095" y="377398"/>
                  <a:pt x="1605565" y="376357"/>
                  <a:pt x="1639196" y="372785"/>
                </a:cubicBezTo>
                <a:cubicBezTo>
                  <a:pt x="1653280" y="376736"/>
                  <a:pt x="1695289" y="365766"/>
                  <a:pt x="1705606" y="359023"/>
                </a:cubicBezTo>
                <a:cubicBezTo>
                  <a:pt x="1729169" y="336295"/>
                  <a:pt x="1793207" y="348537"/>
                  <a:pt x="1813011" y="331023"/>
                </a:cubicBezTo>
                <a:cubicBezTo>
                  <a:pt x="1820772" y="328179"/>
                  <a:pt x="1823566" y="341833"/>
                  <a:pt x="1831380" y="341307"/>
                </a:cubicBezTo>
                <a:lnTo>
                  <a:pt x="1858612" y="326777"/>
                </a:lnTo>
                <a:lnTo>
                  <a:pt x="1880661" y="335987"/>
                </a:lnTo>
                <a:lnTo>
                  <a:pt x="1941495" y="310792"/>
                </a:lnTo>
                <a:cubicBezTo>
                  <a:pt x="1978970" y="307223"/>
                  <a:pt x="1947391" y="291714"/>
                  <a:pt x="1995402" y="305480"/>
                </a:cubicBezTo>
                <a:cubicBezTo>
                  <a:pt x="2042464" y="298034"/>
                  <a:pt x="2153424" y="281146"/>
                  <a:pt x="2223864" y="266118"/>
                </a:cubicBezTo>
                <a:cubicBezTo>
                  <a:pt x="2261296" y="256300"/>
                  <a:pt x="2360518" y="238323"/>
                  <a:pt x="2418043" y="215314"/>
                </a:cubicBezTo>
                <a:cubicBezTo>
                  <a:pt x="2472088" y="206823"/>
                  <a:pt x="2499422" y="162612"/>
                  <a:pt x="2558461" y="168193"/>
                </a:cubicBezTo>
                <a:cubicBezTo>
                  <a:pt x="2559660" y="164506"/>
                  <a:pt x="2592244" y="161337"/>
                  <a:pt x="2595535" y="158548"/>
                </a:cubicBezTo>
                <a:lnTo>
                  <a:pt x="2626942" y="130400"/>
                </a:lnTo>
                <a:lnTo>
                  <a:pt x="2632225" y="130446"/>
                </a:lnTo>
                <a:lnTo>
                  <a:pt x="2696856" y="128498"/>
                </a:lnTo>
                <a:lnTo>
                  <a:pt x="2759767" y="127784"/>
                </a:lnTo>
                <a:cubicBezTo>
                  <a:pt x="2770024" y="123546"/>
                  <a:pt x="2781047" y="119463"/>
                  <a:pt x="2792685" y="115710"/>
                </a:cubicBezTo>
                <a:lnTo>
                  <a:pt x="2799767" y="113754"/>
                </a:lnTo>
                <a:lnTo>
                  <a:pt x="2829799" y="120042"/>
                </a:lnTo>
                <a:lnTo>
                  <a:pt x="2890704" y="121493"/>
                </a:lnTo>
                <a:cubicBezTo>
                  <a:pt x="2935390" y="121035"/>
                  <a:pt x="2990780" y="113193"/>
                  <a:pt x="3042646" y="112273"/>
                </a:cubicBezTo>
                <a:cubicBezTo>
                  <a:pt x="3077119" y="111474"/>
                  <a:pt x="3124089" y="100414"/>
                  <a:pt x="3146630" y="100898"/>
                </a:cubicBezTo>
                <a:cubicBezTo>
                  <a:pt x="3169381" y="117699"/>
                  <a:pt x="3224695" y="125864"/>
                  <a:pt x="3233163" y="120200"/>
                </a:cubicBezTo>
                <a:lnTo>
                  <a:pt x="3372699" y="129394"/>
                </a:lnTo>
                <a:cubicBezTo>
                  <a:pt x="3389020" y="126586"/>
                  <a:pt x="3397563" y="116804"/>
                  <a:pt x="3394352" y="131671"/>
                </a:cubicBezTo>
                <a:cubicBezTo>
                  <a:pt x="3406102" y="131485"/>
                  <a:pt x="3429770" y="120938"/>
                  <a:pt x="3448218" y="118229"/>
                </a:cubicBezTo>
                <a:lnTo>
                  <a:pt x="3505047" y="115412"/>
                </a:lnTo>
                <a:lnTo>
                  <a:pt x="3521767" y="111071"/>
                </a:lnTo>
                <a:cubicBezTo>
                  <a:pt x="3526335" y="108877"/>
                  <a:pt x="3582156" y="117732"/>
                  <a:pt x="3585137" y="114371"/>
                </a:cubicBezTo>
                <a:cubicBezTo>
                  <a:pt x="3638265" y="102098"/>
                  <a:pt x="3633789" y="98565"/>
                  <a:pt x="3690293" y="98301"/>
                </a:cubicBezTo>
                <a:cubicBezTo>
                  <a:pt x="3782197" y="112746"/>
                  <a:pt x="3826738" y="92943"/>
                  <a:pt x="3867818" y="88985"/>
                </a:cubicBezTo>
                <a:cubicBezTo>
                  <a:pt x="3943777" y="81477"/>
                  <a:pt x="3990501" y="75194"/>
                  <a:pt x="4091337" y="70813"/>
                </a:cubicBezTo>
                <a:cubicBezTo>
                  <a:pt x="4154422" y="62932"/>
                  <a:pt x="4217060" y="45734"/>
                  <a:pt x="4246332" y="41697"/>
                </a:cubicBezTo>
                <a:cubicBezTo>
                  <a:pt x="4253308" y="42804"/>
                  <a:pt x="4260125" y="44606"/>
                  <a:pt x="4266975" y="46592"/>
                </a:cubicBezTo>
                <a:lnTo>
                  <a:pt x="4270566" y="47620"/>
                </a:lnTo>
                <a:lnTo>
                  <a:pt x="4288964" y="52766"/>
                </a:lnTo>
                <a:lnTo>
                  <a:pt x="4365137" y="51783"/>
                </a:lnTo>
                <a:lnTo>
                  <a:pt x="4430546" y="44555"/>
                </a:lnTo>
                <a:lnTo>
                  <a:pt x="4444136" y="39567"/>
                </a:lnTo>
                <a:lnTo>
                  <a:pt x="4534039" y="31604"/>
                </a:lnTo>
                <a:lnTo>
                  <a:pt x="4560448" y="25231"/>
                </a:lnTo>
                <a:lnTo>
                  <a:pt x="4568006" y="25970"/>
                </a:lnTo>
                <a:cubicBezTo>
                  <a:pt x="4580278" y="23866"/>
                  <a:pt x="4594878" y="14904"/>
                  <a:pt x="4595497" y="22958"/>
                </a:cubicBezTo>
                <a:lnTo>
                  <a:pt x="4608623" y="18108"/>
                </a:lnTo>
                <a:lnTo>
                  <a:pt x="4623942" y="22251"/>
                </a:lnTo>
                <a:cubicBezTo>
                  <a:pt x="4633227" y="23117"/>
                  <a:pt x="4655429" y="23973"/>
                  <a:pt x="4664336" y="23306"/>
                </a:cubicBezTo>
                <a:lnTo>
                  <a:pt x="4677385" y="18246"/>
                </a:lnTo>
                <a:lnTo>
                  <a:pt x="4698143" y="18036"/>
                </a:lnTo>
                <a:cubicBezTo>
                  <a:pt x="4710347" y="18931"/>
                  <a:pt x="4736189" y="22441"/>
                  <a:pt x="4750609" y="23611"/>
                </a:cubicBezTo>
                <a:cubicBezTo>
                  <a:pt x="4764270" y="27424"/>
                  <a:pt x="4774858" y="29782"/>
                  <a:pt x="4784658" y="25057"/>
                </a:cubicBezTo>
                <a:cubicBezTo>
                  <a:pt x="4804708" y="29613"/>
                  <a:pt x="4822811" y="48263"/>
                  <a:pt x="4847558" y="38726"/>
                </a:cubicBezTo>
                <a:cubicBezTo>
                  <a:pt x="4868304" y="42993"/>
                  <a:pt x="4867190" y="47939"/>
                  <a:pt x="4909134" y="50659"/>
                </a:cubicBezTo>
                <a:cubicBezTo>
                  <a:pt x="4945026" y="52455"/>
                  <a:pt x="5063406" y="54096"/>
                  <a:pt x="5099219" y="55050"/>
                </a:cubicBezTo>
                <a:cubicBezTo>
                  <a:pt x="5145195" y="57873"/>
                  <a:pt x="5163254" y="65473"/>
                  <a:pt x="5184992" y="67596"/>
                </a:cubicBezTo>
                <a:cubicBezTo>
                  <a:pt x="5206728" y="69720"/>
                  <a:pt x="5195578" y="65687"/>
                  <a:pt x="5229637" y="67789"/>
                </a:cubicBezTo>
                <a:cubicBezTo>
                  <a:pt x="5263695" y="69892"/>
                  <a:pt x="5345217" y="78854"/>
                  <a:pt x="5389346" y="80211"/>
                </a:cubicBezTo>
                <a:cubicBezTo>
                  <a:pt x="5425889" y="83191"/>
                  <a:pt x="5461943" y="84751"/>
                  <a:pt x="5494414" y="75926"/>
                </a:cubicBezTo>
                <a:lnTo>
                  <a:pt x="5528443" y="77206"/>
                </a:lnTo>
                <a:cubicBezTo>
                  <a:pt x="5582723" y="71370"/>
                  <a:pt x="5638917" y="68385"/>
                  <a:pt x="5684939" y="50269"/>
                </a:cubicBezTo>
                <a:cubicBezTo>
                  <a:pt x="5724389" y="45804"/>
                  <a:pt x="5737860" y="52916"/>
                  <a:pt x="5765146" y="50414"/>
                </a:cubicBezTo>
                <a:cubicBezTo>
                  <a:pt x="5792695" y="43060"/>
                  <a:pt x="5827352" y="38097"/>
                  <a:pt x="5848655" y="35257"/>
                </a:cubicBezTo>
                <a:lnTo>
                  <a:pt x="5930656" y="30131"/>
                </a:lnTo>
                <a:lnTo>
                  <a:pt x="6124150" y="31679"/>
                </a:lnTo>
                <a:cubicBezTo>
                  <a:pt x="6138131" y="22216"/>
                  <a:pt x="6167730" y="4075"/>
                  <a:pt x="6189199" y="588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s 5"/>
          <p:cNvSpPr/>
          <p:nvPr/>
        </p:nvSpPr>
        <p:spPr>
          <a:xfrm>
            <a:off x="609600" y="5751593"/>
            <a:ext cx="11430000" cy="7398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sz="3000" b="1" kern="12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Viết lại </a:t>
            </a:r>
            <a:r>
              <a:rPr lang="en-US" altLang="en-US" sz="3000" b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một </a:t>
            </a:r>
            <a:r>
              <a:rPr lang="en-US" altLang="en-US" sz="3000" b="1" kern="12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đoạn văn tả cảnh ở phần thân bài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sz="3000" b="1" kern="12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(hoặc viết đoạn mở bài, đoạn kết bài theo kiểu khác) cho hay hơn</a:t>
            </a:r>
          </a:p>
        </p:txBody>
      </p:sp>
      <p:pic>
        <p:nvPicPr>
          <p:cNvPr id="10" name="Picture 8">
            <a:extLst>
              <a:ext uri="{FF2B5EF4-FFF2-40B4-BE49-F238E27FC236}">
                <a16:creationId xmlns:a16="http://schemas.microsoft.com/office/drawing/2014/main" id="{4B3DD7D3-E912-448F-AFD1-08F2B8A8C2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49057" y="579473"/>
            <a:ext cx="9293884" cy="42244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14:window dir="vert"/>
      </p:transition>
    </mc:Choice>
    <mc:Fallback xmlns="">
      <p:transition spd="slow" advClick="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2B4C3EE2-D408-4B0E-9F2D-96672F95BAB3}"/>
              </a:ext>
            </a:extLst>
          </p:cNvPr>
          <p:cNvSpPr txBox="1">
            <a:spLocks noChangeArrowheads="1"/>
          </p:cNvSpPr>
          <p:nvPr/>
        </p:nvSpPr>
        <p:spPr>
          <a:xfrm>
            <a:off x="1828800" y="2209800"/>
            <a:ext cx="8839200" cy="1115695"/>
          </a:xfrm>
        </p:spPr>
        <p:txBody>
          <a:bodyPr/>
          <a:lstStyle>
            <a:lvl1pPr algn="ctr" defTabSz="1662430" rtl="0" eaLnBrk="1" latinLnBrk="0" hangingPunct="1">
              <a:spcBef>
                <a:spcPct val="0"/>
              </a:spcBef>
              <a:buNone/>
              <a:defRPr sz="8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sz="5400" b="1">
                <a:solidFill>
                  <a:schemeClr val="folHlink"/>
                </a:solidFill>
                <a:latin typeface="+mn-lt"/>
                <a:cs typeface="SVN-Shintia Script" panose="02000804000000020003" charset="0"/>
              </a:rPr>
              <a:t>Chuẩn bị bài </a:t>
            </a:r>
          </a:p>
          <a:p>
            <a:pPr>
              <a:defRPr/>
            </a:pPr>
            <a:r>
              <a:rPr lang="en-GB" sz="5400" b="1">
                <a:solidFill>
                  <a:schemeClr val="folHlink"/>
                </a:solidFill>
                <a:latin typeface="+mn-lt"/>
                <a:cs typeface="SVN-Shintia Script" panose="02000804000000020003" charset="0"/>
              </a:rPr>
              <a:t>Luyện tập làm đơn</a:t>
            </a:r>
          </a:p>
        </p:txBody>
      </p:sp>
    </p:spTree>
    <p:extLst>
      <p:ext uri="{BB962C8B-B14F-4D97-AF65-F5344CB8AC3E}">
        <p14:creationId xmlns:p14="http://schemas.microsoft.com/office/powerpoint/2010/main" val="22629311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2438400"/>
            <a:ext cx="9925050" cy="15716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3000">
        <p14:glitter pattern="hexagon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>
            <a:extLst>
              <a:ext uri="{FF2B5EF4-FFF2-40B4-BE49-F238E27FC236}">
                <a16:creationId xmlns:a16="http://schemas.microsoft.com/office/drawing/2014/main" id="{5179752C-3C43-4491-B41D-300830FC958D}"/>
              </a:ext>
            </a:extLst>
          </p:cNvPr>
          <p:cNvSpPr txBox="1"/>
          <p:nvPr/>
        </p:nvSpPr>
        <p:spPr>
          <a:xfrm>
            <a:off x="1447800" y="1728470"/>
            <a:ext cx="10346055" cy="1322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GB" altLang="en-US" sz="4000">
                <a:latin typeface="SVN-Shintia Script" panose="02000804000000020003" charset="0"/>
                <a:cs typeface="SVN-Shintia Script" panose="02000804000000020003" charset="0"/>
              </a:rPr>
              <a:t>Biết rút kinh nghiệm khi viết bài văn tả cảnh (về ý, bố cục, dùng từ, đặt câu…). 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04D4D0E-7054-4CD3-8A1E-09F2B465F0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57200" y="1828800"/>
            <a:ext cx="904875" cy="8197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97FF1B-4378-4C69-83E5-709BE0E36B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00200" y="3429000"/>
            <a:ext cx="904875" cy="819785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3B0E701D-B4CD-46BD-9AA1-40048E21CC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505200" y="4648200"/>
            <a:ext cx="904875" cy="819785"/>
          </a:xfrm>
          <a:prstGeom prst="rect">
            <a:avLst/>
          </a:prstGeom>
        </p:spPr>
      </p:pic>
      <p:sp>
        <p:nvSpPr>
          <p:cNvPr id="7" name="Text Box 9">
            <a:extLst>
              <a:ext uri="{FF2B5EF4-FFF2-40B4-BE49-F238E27FC236}">
                <a16:creationId xmlns:a16="http://schemas.microsoft.com/office/drawing/2014/main" id="{6E4E7F78-E046-492E-89D0-3E0A940A601B}"/>
              </a:ext>
            </a:extLst>
          </p:cNvPr>
          <p:cNvSpPr txBox="1"/>
          <p:nvPr/>
        </p:nvSpPr>
        <p:spPr>
          <a:xfrm>
            <a:off x="1752600" y="3426460"/>
            <a:ext cx="1004125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GB" altLang="en-US" sz="4000">
                <a:latin typeface="SVN-Shintia Script" panose="02000804000000020003" charset="0"/>
                <a:cs typeface="SVN-Shintia Script" panose="02000804000000020003" charset="0"/>
              </a:rPr>
              <a:t>          Nhận biết được lỗi trong bài và tự sửa được lỗi.</a:t>
            </a:r>
          </a:p>
        </p:txBody>
      </p:sp>
      <p:sp>
        <p:nvSpPr>
          <p:cNvPr id="8" name="Text Box 10">
            <a:extLst>
              <a:ext uri="{FF2B5EF4-FFF2-40B4-BE49-F238E27FC236}">
                <a16:creationId xmlns:a16="http://schemas.microsoft.com/office/drawing/2014/main" id="{783144C0-05BD-4E87-839B-1D13F1C091B4}"/>
              </a:ext>
            </a:extLst>
          </p:cNvPr>
          <p:cNvSpPr txBox="1"/>
          <p:nvPr/>
        </p:nvSpPr>
        <p:spPr>
          <a:xfrm>
            <a:off x="3352800" y="4761230"/>
            <a:ext cx="698754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GB" altLang="en-US" sz="4000">
                <a:latin typeface="SVN-Shintia Script" panose="02000804000000020003" charset="0"/>
                <a:cs typeface="SVN-Shintia Script" panose="02000804000000020003" charset="0"/>
              </a:rPr>
              <a:t>         Yêu quý cảnh đẹp quê hương.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2D347BE-40CC-4B1B-8E39-E849A2E59A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5600" y="451802"/>
            <a:ext cx="3371850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954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7" grpId="0"/>
      <p:bldP spid="7" grpId="1"/>
      <p:bldP spid="8" grpId="0"/>
      <p:bldP spid="8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Miss You Bee">
            <a:extLst>
              <a:ext uri="{FF2B5EF4-FFF2-40B4-BE49-F238E27FC236}">
                <a16:creationId xmlns:a16="http://schemas.microsoft.com/office/drawing/2014/main" id="{1AAB6A40-9D5A-4D6E-8720-581A0AACCE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1176" y="1893810"/>
            <a:ext cx="4556833" cy="4556833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0F5D64-F82B-4764-9A6C-1F170E358A94}"/>
              </a:ext>
            </a:extLst>
          </p:cNvPr>
          <p:cNvSpPr/>
          <p:nvPr/>
        </p:nvSpPr>
        <p:spPr>
          <a:xfrm>
            <a:off x="1450470" y="784920"/>
            <a:ext cx="842624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Đề bài văn tả cảnh giữa học kì 1</a:t>
            </a:r>
            <a:endParaRPr lang="en-US" sz="44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9575CDC-D97A-42F5-B347-04628143DDFB}"/>
              </a:ext>
            </a:extLst>
          </p:cNvPr>
          <p:cNvSpPr/>
          <p:nvPr/>
        </p:nvSpPr>
        <p:spPr>
          <a:xfrm>
            <a:off x="4215657" y="2590800"/>
            <a:ext cx="6657678" cy="311734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DC2AC1-A317-4983-AD7D-8EF7B5EAE325}"/>
              </a:ext>
            </a:extLst>
          </p:cNvPr>
          <p:cNvSpPr/>
          <p:nvPr/>
        </p:nvSpPr>
        <p:spPr>
          <a:xfrm>
            <a:off x="4445002" y="2990657"/>
            <a:ext cx="6045131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Tả ngôi trường thân yêu đã gắn bó với em trong nhiều năm qua</a:t>
            </a:r>
            <a:endParaRPr lang="en-US" sz="4800" b="1" cap="none" spc="0">
              <a:ln w="0"/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图片 4">
            <a:extLst>
              <a:ext uri="{FF2B5EF4-FFF2-40B4-BE49-F238E27FC236}">
                <a16:creationId xmlns:a16="http://schemas.microsoft.com/office/drawing/2014/main" id="{FB58FADC-0237-4D1B-94DD-9B066E6046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000">
            <a:off x="9421647" y="703093"/>
            <a:ext cx="1216025" cy="1216025"/>
          </a:xfrm>
          <a:prstGeom prst="rect">
            <a:avLst/>
          </a:prstGeom>
        </p:spPr>
      </p:pic>
      <p:pic>
        <p:nvPicPr>
          <p:cNvPr id="17" name="图片 5">
            <a:extLst>
              <a:ext uri="{FF2B5EF4-FFF2-40B4-BE49-F238E27FC236}">
                <a16:creationId xmlns:a16="http://schemas.microsoft.com/office/drawing/2014/main" id="{01B09532-8899-4280-A502-205B645023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038" y="1394637"/>
            <a:ext cx="7964729" cy="443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912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>
            <a:extLst>
              <a:ext uri="{FF2B5EF4-FFF2-40B4-BE49-F238E27FC236}">
                <a16:creationId xmlns:a16="http://schemas.microsoft.com/office/drawing/2014/main" id="{D342DF0D-FE46-4914-BB1A-A38F0A37C09A}"/>
              </a:ext>
            </a:extLst>
          </p:cNvPr>
          <p:cNvSpPr txBox="1"/>
          <p:nvPr/>
        </p:nvSpPr>
        <p:spPr>
          <a:xfrm>
            <a:off x="7010400" y="1649730"/>
            <a:ext cx="4411345" cy="9118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ts val="6400"/>
              </a:lnSpc>
              <a:buClrTx/>
              <a:buSzTx/>
              <a:buFontTx/>
            </a:pPr>
            <a:r>
              <a:rPr lang="en-GB" sz="480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: .......... bạn</a:t>
            </a:r>
          </a:p>
        </p:txBody>
      </p:sp>
      <p:sp>
        <p:nvSpPr>
          <p:cNvPr id="3" name="Text Box 6">
            <a:extLst>
              <a:ext uri="{FF2B5EF4-FFF2-40B4-BE49-F238E27FC236}">
                <a16:creationId xmlns:a16="http://schemas.microsoft.com/office/drawing/2014/main" id="{AD2F2FCC-CE7B-4E02-8161-FCEA73AF00EC}"/>
              </a:ext>
            </a:extLst>
          </p:cNvPr>
          <p:cNvSpPr txBox="1"/>
          <p:nvPr/>
        </p:nvSpPr>
        <p:spPr>
          <a:xfrm>
            <a:off x="7010400" y="2670175"/>
            <a:ext cx="4411345" cy="9118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ts val="6400"/>
              </a:lnSpc>
              <a:buClrTx/>
              <a:buSzTx/>
              <a:buFontTx/>
            </a:pPr>
            <a:r>
              <a:rPr lang="en-GB" sz="480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: .......... bạn</a:t>
            </a: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53630476-313E-44DE-A6B2-70FFA25A108B}"/>
              </a:ext>
            </a:extLst>
          </p:cNvPr>
          <p:cNvSpPr txBox="1"/>
          <p:nvPr/>
        </p:nvSpPr>
        <p:spPr>
          <a:xfrm>
            <a:off x="7010400" y="3708400"/>
            <a:ext cx="4411345" cy="9118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ts val="6400"/>
              </a:lnSpc>
              <a:buClrTx/>
              <a:buSzTx/>
              <a:buFontTx/>
            </a:pPr>
            <a:r>
              <a:rPr lang="en-GB" sz="480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: .......... bạn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1118727-5DE9-42C3-8CD6-B02CC5F42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0120" y="1628140"/>
            <a:ext cx="9191625" cy="29051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C87A6FC-4783-4341-B348-FF3EDF88FC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3138" y="547180"/>
            <a:ext cx="73152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83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9">
            <a:extLst>
              <a:ext uri="{FF2B5EF4-FFF2-40B4-BE49-F238E27FC236}">
                <a16:creationId xmlns:a16="http://schemas.microsoft.com/office/drawing/2014/main" id="{E8BEEEB8-8F44-4E6C-AE46-799FF68F352A}"/>
              </a:ext>
            </a:extLst>
          </p:cNvPr>
          <p:cNvSpPr txBox="1"/>
          <p:nvPr/>
        </p:nvSpPr>
        <p:spPr>
          <a:xfrm>
            <a:off x="2590800" y="1443841"/>
            <a:ext cx="8490585" cy="39703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charset="0"/>
              <a:buChar char="ü"/>
            </a:pPr>
            <a:r>
              <a:rPr lang="en-GB" altLang="en-US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iểu đề, viết đúng yêu cầu.</a:t>
            </a:r>
            <a:endParaRPr lang="zh-CN" sz="36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charset="0"/>
              <a:buChar char="ü"/>
            </a:pPr>
            <a:r>
              <a:rPr lang="en-US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Xác định đúng yêu cầu</a:t>
            </a:r>
            <a:r>
              <a:rPr lang="en-GB" altLang="en-US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 bài viết.</a:t>
            </a:r>
          </a:p>
          <a:p>
            <a:pPr marL="457200" indent="-457200">
              <a:buFont typeface="Wingdings" panose="05000000000000000000" charset="0"/>
              <a:buChar char="ü"/>
            </a:pPr>
            <a:r>
              <a:rPr lang="en-US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Diễn đạt câu, ý hay.</a:t>
            </a:r>
            <a:endParaRPr lang="zh-CN" sz="36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charset="0"/>
              <a:buChar char="ü"/>
            </a:pPr>
            <a:r>
              <a:rPr lang="en-US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Có nhiều sáng tạo khi miêu tả.</a:t>
            </a:r>
          </a:p>
          <a:p>
            <a:pPr marL="457200" indent="-457200">
              <a:buFont typeface="Wingdings" panose="05000000000000000000" charset="0"/>
              <a:buChar char="ü"/>
            </a:pPr>
            <a:r>
              <a:rPr lang="en-GB" altLang="zh-CN" sz="360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GB" altLang="zh-CN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ã biết dùng hình ảnh so sánh, nhân hóa.</a:t>
            </a:r>
            <a:endParaRPr lang="zh-CN" sz="36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charset="0"/>
              <a:buChar char="ü"/>
            </a:pPr>
            <a:r>
              <a:rPr lang="en-US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Hình th</a:t>
            </a:r>
            <a:r>
              <a:rPr lang="en-GB" altLang="en-US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ứ</a:t>
            </a:r>
            <a:r>
              <a:rPr lang="en-US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c trình bày sạch, đẹp.</a:t>
            </a:r>
          </a:p>
          <a:p>
            <a:pPr marL="457200" indent="-457200">
              <a:buFont typeface="Wingdings" panose="05000000000000000000" charset="0"/>
              <a:buChar char="ü"/>
            </a:pPr>
            <a:r>
              <a:rPr lang="en-GB" altLang="en-US" sz="3600" b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E0BB8B-2CB3-47F9-8B54-BAFFA7431A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2770" y="381000"/>
            <a:ext cx="5457825" cy="876300"/>
          </a:xfrm>
          <a:prstGeom prst="rect">
            <a:avLst/>
          </a:prstGeom>
        </p:spPr>
      </p:pic>
      <p:pic>
        <p:nvPicPr>
          <p:cNvPr id="11" name="Picture 10" descr="Like Bee">
            <a:extLst>
              <a:ext uri="{FF2B5EF4-FFF2-40B4-BE49-F238E27FC236}">
                <a16:creationId xmlns:a16="http://schemas.microsoft.com/office/drawing/2014/main" id="{C438D55E-69CF-4ABD-8F1C-4726466C5C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4208" y="539196"/>
            <a:ext cx="25908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715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 Box 99"/>
          <p:cNvSpPr txBox="1"/>
          <p:nvPr/>
        </p:nvSpPr>
        <p:spPr>
          <a:xfrm>
            <a:off x="1447800" y="2057400"/>
            <a:ext cx="7475220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charset="0"/>
              <a:buChar char="ü"/>
            </a:pPr>
            <a:r>
              <a:rPr sz="3600" b="0">
                <a:latin typeface="Times New Roman" panose="02020603050405020304" pitchFamily="18" charset="0"/>
              </a:rPr>
              <a:t>Còn mắc phải một số lỗi chính tả</a:t>
            </a:r>
            <a:r>
              <a:rPr lang="en-GB" sz="3600" b="0">
                <a:latin typeface="Times New Roman" panose="02020603050405020304" pitchFamily="18" charset="0"/>
              </a:rPr>
              <a:t>.</a:t>
            </a:r>
          </a:p>
          <a:p>
            <a:pPr marL="571500" indent="-571500">
              <a:buFont typeface="Wingdings" panose="05000000000000000000" charset="0"/>
              <a:buChar char="ü"/>
            </a:pPr>
            <a:r>
              <a:rPr lang="en-GB" sz="3600" b="0">
                <a:latin typeface="Times New Roman" panose="02020603050405020304" pitchFamily="18" charset="0"/>
              </a:rPr>
              <a:t>C</a:t>
            </a:r>
            <a:r>
              <a:rPr sz="3600" b="0">
                <a:latin typeface="Times New Roman" panose="02020603050405020304" pitchFamily="18" charset="0"/>
              </a:rPr>
              <a:t>ách dùng từ, đặt câu</a:t>
            </a:r>
            <a:r>
              <a:rPr lang="en-GB" sz="3600" b="0">
                <a:latin typeface="Times New Roman" panose="02020603050405020304" pitchFamily="18" charset="0"/>
              </a:rPr>
              <a:t> chưa hợp lí.</a:t>
            </a:r>
          </a:p>
          <a:p>
            <a:pPr marL="571500" indent="-571500">
              <a:buFont typeface="Wingdings" panose="05000000000000000000" charset="0"/>
              <a:buChar char="ü"/>
            </a:pPr>
            <a:r>
              <a:rPr lang="en-GB" sz="3600" b="0">
                <a:latin typeface="Times New Roman" panose="02020603050405020304" pitchFamily="18" charset="0"/>
              </a:rPr>
              <a:t>C</a:t>
            </a:r>
            <a:r>
              <a:rPr sz="3600" b="0">
                <a:latin typeface="Times New Roman" panose="02020603050405020304" pitchFamily="18" charset="0"/>
              </a:rPr>
              <a:t>ách trình bày</a:t>
            </a:r>
            <a:r>
              <a:rPr lang="en-GB" sz="3600" b="0">
                <a:latin typeface="Times New Roman" panose="02020603050405020304" pitchFamily="18" charset="0"/>
              </a:rPr>
              <a:t>.</a:t>
            </a:r>
          </a:p>
          <a:p>
            <a:pPr marL="571500" indent="-571500">
              <a:buFont typeface="Wingdings" panose="05000000000000000000" charset="0"/>
              <a:buChar char="ü"/>
            </a:pPr>
            <a:r>
              <a:rPr lang="en-GB" sz="3600" b="0">
                <a:latin typeface="Times New Roman" panose="02020603050405020304" pitchFamily="18" charset="0"/>
              </a:rPr>
              <a:t>...</a:t>
            </a:r>
          </a:p>
        </p:txBody>
      </p:sp>
      <p:pic>
        <p:nvPicPr>
          <p:cNvPr id="10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81000" y="152400"/>
            <a:ext cx="1287145" cy="1084580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676400" y="457835"/>
            <a:ext cx="5753100" cy="876300"/>
          </a:xfrm>
          <a:prstGeom prst="rect">
            <a:avLst/>
          </a:prstGeom>
        </p:spPr>
      </p:pic>
      <p:pic>
        <p:nvPicPr>
          <p:cNvPr id="5" name="Picture 4" descr="Stop Bee">
            <a:extLst>
              <a:ext uri="{FF2B5EF4-FFF2-40B4-BE49-F238E27FC236}">
                <a16:creationId xmlns:a16="http://schemas.microsoft.com/office/drawing/2014/main" id="{CA716026-35D9-42E0-952C-64A38FEB6D8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1066800"/>
            <a:ext cx="3429000" cy="3429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Content="1"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0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81000" y="152400"/>
            <a:ext cx="1287145" cy="1084580"/>
          </a:xfrm>
          <a:prstGeom prst="rect">
            <a:avLst/>
          </a:prstGeom>
        </p:spPr>
      </p:pic>
      <p:grpSp>
        <p:nvGrpSpPr>
          <p:cNvPr id="5" name="组合 3"/>
          <p:cNvGrpSpPr/>
          <p:nvPr/>
        </p:nvGrpSpPr>
        <p:grpSpPr>
          <a:xfrm>
            <a:off x="2054721" y="1419434"/>
            <a:ext cx="7804875" cy="4745870"/>
            <a:chOff x="2054721" y="1419434"/>
            <a:chExt cx="7804875" cy="4745870"/>
          </a:xfrm>
        </p:grpSpPr>
        <p:sp>
          <p:nvSpPr>
            <p:cNvPr id="39" name="Oval 18"/>
            <p:cNvSpPr/>
            <p:nvPr/>
          </p:nvSpPr>
          <p:spPr>
            <a:xfrm>
              <a:off x="2054721" y="1891972"/>
              <a:ext cx="3350987" cy="3350987"/>
            </a:xfrm>
            <a:prstGeom prst="ellipse">
              <a:avLst/>
            </a:prstGeom>
            <a:solidFill>
              <a:srgbClr val="00B050"/>
            </a:solidFill>
            <a:ln w="76200" cmpd="sng">
              <a:solidFill>
                <a:schemeClr val="bg1"/>
              </a:solidFill>
            </a:ln>
            <a:effectLst>
              <a:outerShdw blurRad="1270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4" name="Oval 16"/>
            <p:cNvSpPr/>
            <p:nvPr/>
          </p:nvSpPr>
          <p:spPr>
            <a:xfrm>
              <a:off x="6696077" y="3001785"/>
              <a:ext cx="3163519" cy="3163519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w="76200" cmpd="sng">
              <a:solidFill>
                <a:schemeClr val="bg1"/>
              </a:solidFill>
            </a:ln>
            <a:effectLst>
              <a:outerShdw blurRad="1270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9" name="Oval 14"/>
            <p:cNvSpPr/>
            <p:nvPr/>
          </p:nvSpPr>
          <p:spPr>
            <a:xfrm>
              <a:off x="4824490" y="1419434"/>
              <a:ext cx="2712720" cy="2712720"/>
            </a:xfrm>
            <a:prstGeom prst="ellipse">
              <a:avLst/>
            </a:prstGeom>
            <a:solidFill>
              <a:srgbClr val="FC3E7D"/>
            </a:solidFill>
            <a:ln w="76200" cmpd="sng">
              <a:solidFill>
                <a:schemeClr val="bg1"/>
              </a:solidFill>
            </a:ln>
            <a:effectLst>
              <a:outerShdw blurRad="1270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4" name="Oval 17"/>
            <p:cNvSpPr/>
            <p:nvPr/>
          </p:nvSpPr>
          <p:spPr>
            <a:xfrm>
              <a:off x="4870455" y="3691333"/>
              <a:ext cx="2218109" cy="2218109"/>
            </a:xfrm>
            <a:prstGeom prst="ellipse">
              <a:avLst/>
            </a:prstGeom>
            <a:solidFill>
              <a:srgbClr val="FFC000"/>
            </a:solidFill>
            <a:ln w="76200" cmpd="sng">
              <a:solidFill>
                <a:schemeClr val="bg1"/>
              </a:solidFill>
            </a:ln>
            <a:effectLst>
              <a:outerShdw blurRad="1270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6" name="Text Box 5"/>
          <p:cNvSpPr txBox="1"/>
          <p:nvPr/>
        </p:nvSpPr>
        <p:spPr>
          <a:xfrm>
            <a:off x="5084504" y="4419600"/>
            <a:ext cx="1845377" cy="9233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 defTabSz="1662430">
              <a:spcBef>
                <a:spcPct val="0"/>
              </a:spcBef>
            </a:pPr>
            <a:r>
              <a:rPr lang="en-US" sz="5400" b="1">
                <a:solidFill>
                  <a:schemeClr val="bg1"/>
                </a:solidFill>
                <a:latin typeface="SVN-Shintia Script" panose="02000804000000020003" charset="0"/>
                <a:ea typeface="+mj-ea"/>
                <a:sym typeface="+mn-ea"/>
              </a:rPr>
              <a:t>Bố cục</a:t>
            </a:r>
            <a:endParaRPr lang="en-US" altLang="en-US" sz="5400" b="1">
              <a:solidFill>
                <a:schemeClr val="bg1"/>
              </a:solidFill>
              <a:latin typeface="SVN-Shintia Script" panose="02000804000000020003" charset="0"/>
              <a:ea typeface="+mj-ea"/>
              <a:sym typeface="+mn-ea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5074920" y="2362200"/>
            <a:ext cx="2274982" cy="9233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 defTabSz="1662430">
              <a:spcBef>
                <a:spcPct val="0"/>
              </a:spcBef>
            </a:pPr>
            <a:r>
              <a:rPr lang="en-GB" altLang="en-US" sz="5400" b="1">
                <a:solidFill>
                  <a:schemeClr val="bg1"/>
                </a:solidFill>
                <a:latin typeface="SVN-Shintia Script" panose="02000804000000020003" charset="0"/>
                <a:ea typeface="+mj-ea"/>
                <a:sym typeface="+mn-ea"/>
              </a:rPr>
              <a:t>Chính tả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2514600" y="3200400"/>
            <a:ext cx="2194560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1662430">
              <a:spcBef>
                <a:spcPct val="0"/>
              </a:spcBef>
            </a:pPr>
            <a:r>
              <a:rPr lang="en-GB" altLang="en-US" sz="5400" b="1">
                <a:solidFill>
                  <a:schemeClr val="bg1"/>
                </a:solidFill>
                <a:latin typeface="SVN-Shintia Script" panose="02000804000000020003" charset="0"/>
                <a:ea typeface="+mj-ea"/>
                <a:sym typeface="+mn-ea"/>
              </a:rPr>
              <a:t>Dùng từ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7249795" y="4114800"/>
            <a:ext cx="2122697" cy="9233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 defTabSz="1662430">
              <a:spcBef>
                <a:spcPct val="0"/>
              </a:spcBef>
            </a:pPr>
            <a:r>
              <a:rPr lang="en-GB" altLang="en-US" sz="5400" b="1">
                <a:solidFill>
                  <a:schemeClr val="bg1"/>
                </a:solidFill>
                <a:latin typeface="SVN-Shintia Script" panose="02000804000000020003" charset="0"/>
                <a:ea typeface="+mj-ea"/>
                <a:sym typeface="+mn-ea"/>
              </a:rPr>
              <a:t>Đặt câu</a:t>
            </a:r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752600" y="425450"/>
            <a:ext cx="5000625" cy="876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919BA7CF-D9CA-4257-99ED-CF7C5A89D0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81000" y="152400"/>
            <a:ext cx="1287145" cy="1084580"/>
          </a:xfrm>
          <a:prstGeom prst="rect">
            <a:avLst/>
          </a:prstGeom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B9436B59-8603-48B2-9161-58DA2ED288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70607" y="2017229"/>
            <a:ext cx="2106250" cy="1787966"/>
          </a:xfrm>
          <a:prstGeom prst="rect">
            <a:avLst/>
          </a:prstGeom>
        </p:spPr>
      </p:pic>
      <p:sp>
        <p:nvSpPr>
          <p:cNvPr id="6" name="Rectangles 3">
            <a:extLst>
              <a:ext uri="{FF2B5EF4-FFF2-40B4-BE49-F238E27FC236}">
                <a16:creationId xmlns:a16="http://schemas.microsoft.com/office/drawing/2014/main" id="{EA6F4154-FC69-49FB-8395-D3AAA3239FEC}"/>
              </a:ext>
            </a:extLst>
          </p:cNvPr>
          <p:cNvSpPr/>
          <p:nvPr/>
        </p:nvSpPr>
        <p:spPr>
          <a:xfrm>
            <a:off x="599441" y="2315872"/>
            <a:ext cx="1848583" cy="92333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 defTabSz="1662430">
              <a:spcBef>
                <a:spcPct val="0"/>
              </a:spcBef>
            </a:pPr>
            <a:r>
              <a:rPr lang="en-GB" altLang="en-US" sz="5400" b="1">
                <a:solidFill>
                  <a:srgbClr val="002060"/>
                </a:solidFill>
                <a:latin typeface="SVN-Shintia Script" panose="02000804000000020003" charset="0"/>
                <a:ea typeface="+mj-ea"/>
              </a:rPr>
              <a:t>Bố cục</a:t>
            </a:r>
          </a:p>
        </p:txBody>
      </p:sp>
      <p:sp>
        <p:nvSpPr>
          <p:cNvPr id="7" name="Rectangles 1">
            <a:extLst>
              <a:ext uri="{FF2B5EF4-FFF2-40B4-BE49-F238E27FC236}">
                <a16:creationId xmlns:a16="http://schemas.microsoft.com/office/drawing/2014/main" id="{FABE48EA-BCFB-4749-B6E4-E7C9612CF8AB}"/>
              </a:ext>
            </a:extLst>
          </p:cNvPr>
          <p:cNvSpPr/>
          <p:nvPr/>
        </p:nvSpPr>
        <p:spPr>
          <a:xfrm>
            <a:off x="2488565" y="1791521"/>
            <a:ext cx="7689850" cy="62992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l"/>
            <a:r>
              <a:rPr lang="en-GB" altLang="en-US" sz="35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Đủ 3 phần: Mở bài, thân bài, kết bài.</a:t>
            </a:r>
          </a:p>
        </p:txBody>
      </p:sp>
      <p:sp>
        <p:nvSpPr>
          <p:cNvPr id="8" name="Rectangles 2">
            <a:extLst>
              <a:ext uri="{FF2B5EF4-FFF2-40B4-BE49-F238E27FC236}">
                <a16:creationId xmlns:a16="http://schemas.microsoft.com/office/drawing/2014/main" id="{156308FD-13F7-42B7-A9F6-289310BC9F3F}"/>
              </a:ext>
            </a:extLst>
          </p:cNvPr>
          <p:cNvSpPr/>
          <p:nvPr/>
        </p:nvSpPr>
        <p:spPr>
          <a:xfrm>
            <a:off x="3345179" y="2501900"/>
            <a:ext cx="8247380" cy="116840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l"/>
            <a:r>
              <a:rPr lang="en-GB" altLang="en-US" sz="35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Cân đối giữa ba phần, trong đó phần thân bài dài nhất.</a:t>
            </a:r>
          </a:p>
        </p:txBody>
      </p:sp>
      <p:sp>
        <p:nvSpPr>
          <p:cNvPr id="9" name="Rectangles 4">
            <a:extLst>
              <a:ext uri="{FF2B5EF4-FFF2-40B4-BE49-F238E27FC236}">
                <a16:creationId xmlns:a16="http://schemas.microsoft.com/office/drawing/2014/main" id="{D72465E1-DFAC-4FDF-910A-3002DD6BA7B9}"/>
              </a:ext>
            </a:extLst>
          </p:cNvPr>
          <p:cNvSpPr/>
          <p:nvPr/>
        </p:nvSpPr>
        <p:spPr>
          <a:xfrm>
            <a:off x="2209800" y="3670300"/>
            <a:ext cx="9525000" cy="1169551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r>
              <a:rPr lang="en-GB" altLang="en-US" sz="35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Phần thân bài có thể chia thành những đoạn nhỏ, biểu đạt một nội dung trọn vẹn.</a:t>
            </a:r>
          </a:p>
        </p:txBody>
      </p:sp>
      <p:pic>
        <p:nvPicPr>
          <p:cNvPr id="10" name="Content Placeholder 12">
            <a:extLst>
              <a:ext uri="{FF2B5EF4-FFF2-40B4-BE49-F238E27FC236}">
                <a16:creationId xmlns:a16="http://schemas.microsoft.com/office/drawing/2014/main" id="{F422F777-4869-4C60-9645-A229127950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752600" y="425450"/>
            <a:ext cx="5000625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55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9" grpId="0"/>
      <p:bldP spid="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>
            <a:extLst>
              <a:ext uri="{FF2B5EF4-FFF2-40B4-BE49-F238E27FC236}">
                <a16:creationId xmlns:a16="http://schemas.microsoft.com/office/drawing/2014/main" id="{59F23AB3-ACB9-4ECD-9C5C-4EB5D03FE4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81000" y="152400"/>
            <a:ext cx="1287145" cy="1084580"/>
          </a:xfrm>
          <a:prstGeom prst="rect">
            <a:avLst/>
          </a:prstGeom>
        </p:spPr>
      </p:pic>
      <p:pic>
        <p:nvPicPr>
          <p:cNvPr id="12" name="Picture 9">
            <a:extLst>
              <a:ext uri="{FF2B5EF4-FFF2-40B4-BE49-F238E27FC236}">
                <a16:creationId xmlns:a16="http://schemas.microsoft.com/office/drawing/2014/main" id="{D37E2C50-9D19-4F17-9B69-FAD47D6CF6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09600" y="1828800"/>
            <a:ext cx="2021156" cy="1715731"/>
          </a:xfrm>
          <a:prstGeom prst="rect">
            <a:avLst/>
          </a:prstGeom>
        </p:spPr>
      </p:pic>
      <p:sp>
        <p:nvSpPr>
          <p:cNvPr id="13" name="Rectangles 3">
            <a:extLst>
              <a:ext uri="{FF2B5EF4-FFF2-40B4-BE49-F238E27FC236}">
                <a16:creationId xmlns:a16="http://schemas.microsoft.com/office/drawing/2014/main" id="{54902718-F251-433E-8455-0EC198CC7E1E}"/>
              </a:ext>
            </a:extLst>
          </p:cNvPr>
          <p:cNvSpPr/>
          <p:nvPr/>
        </p:nvSpPr>
        <p:spPr>
          <a:xfrm>
            <a:off x="524089" y="2153940"/>
            <a:ext cx="2106667" cy="92333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 defTabSz="1662430">
              <a:spcBef>
                <a:spcPct val="0"/>
              </a:spcBef>
            </a:pPr>
            <a:r>
              <a:rPr lang="en-GB" altLang="en-US" sz="5400" b="1">
                <a:solidFill>
                  <a:srgbClr val="002060"/>
                </a:solidFill>
                <a:latin typeface="SVN-Shintia Script" panose="02000804000000020003" charset="0"/>
                <a:ea typeface="+mj-ea"/>
              </a:rPr>
              <a:t>Dùng từ</a:t>
            </a:r>
          </a:p>
        </p:txBody>
      </p:sp>
      <p:pic>
        <p:nvPicPr>
          <p:cNvPr id="16" name="Content Placeholder 12">
            <a:extLst>
              <a:ext uri="{FF2B5EF4-FFF2-40B4-BE49-F238E27FC236}">
                <a16:creationId xmlns:a16="http://schemas.microsoft.com/office/drawing/2014/main" id="{71754775-9DF2-4011-B82E-21529AC5FA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752600" y="425450"/>
            <a:ext cx="5000625" cy="876300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55D4E345-018C-451E-BE2A-0E5FA7E43417}"/>
              </a:ext>
            </a:extLst>
          </p:cNvPr>
          <p:cNvSpPr txBox="1">
            <a:spLocks noChangeArrowheads="1"/>
          </p:cNvSpPr>
          <p:nvPr/>
        </p:nvSpPr>
        <p:spPr>
          <a:xfrm>
            <a:off x="2728458" y="1600201"/>
            <a:ext cx="8975861" cy="3200400"/>
          </a:xfrm>
        </p:spPr>
        <p:txBody>
          <a:bodyPr/>
          <a:lstStyle>
            <a:lvl1pPr marL="623570" indent="-623570" algn="l" defTabSz="1662430" rtl="0" eaLnBrk="1" latinLnBrk="0" hangingPunct="1">
              <a:spcBef>
                <a:spcPct val="36000"/>
              </a:spcBef>
              <a:buFont typeface="Arial" panose="020B0604020202020204" pitchFamily="34" charset="0"/>
              <a:buChar char="•"/>
              <a:defRPr sz="58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50645" indent="-519430" algn="l" defTabSz="1662430" rtl="0" eaLnBrk="1" latinLnBrk="0" hangingPunct="1">
              <a:spcBef>
                <a:spcPct val="36000"/>
              </a:spcBef>
              <a:buFont typeface="Arial" panose="020B0604020202020204" pitchFamily="34" charset="0"/>
              <a:buChar char="–"/>
              <a:defRPr sz="50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78355" indent="-415925" algn="l" defTabSz="1662430" rtl="0" eaLnBrk="1" latinLnBrk="0" hangingPunct="1">
              <a:spcBef>
                <a:spcPct val="36000"/>
              </a:spcBef>
              <a:buFont typeface="Arial" panose="020B0604020202020204" pitchFamily="34" charset="0"/>
              <a:buChar char="•"/>
              <a:defRPr sz="43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9570" indent="-415925" algn="l" defTabSz="1662430" rtl="0" eaLnBrk="1" latinLnBrk="0" hangingPunct="1">
              <a:spcBef>
                <a:spcPct val="36000"/>
              </a:spcBef>
              <a:buFont typeface="Arial" panose="020B0604020202020204" pitchFamily="34" charset="0"/>
              <a:buChar char="–"/>
              <a:defRPr sz="3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740785" indent="-415925" algn="l" defTabSz="1662430" rtl="0" eaLnBrk="1" latinLnBrk="0" hangingPunct="1">
              <a:spcBef>
                <a:spcPct val="36000"/>
              </a:spcBef>
              <a:buFont typeface="Arial" panose="020B0604020202020204" pitchFamily="34" charset="0"/>
              <a:buChar char="»"/>
              <a:defRPr sz="3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indent="-415925" algn="l" defTabSz="1662430" rtl="0" eaLnBrk="1" latinLnBrk="0" hangingPunct="1">
              <a:spcBef>
                <a:spcPct val="36000"/>
              </a:spcBef>
              <a:buFont typeface="Arial" panose="020B0604020202020204" pitchFamily="34" charset="0"/>
              <a:buChar char="•"/>
              <a:defRPr sz="3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03215" indent="-415925" algn="l" defTabSz="1662430" rtl="0" eaLnBrk="1" latinLnBrk="0" hangingPunct="1">
              <a:spcBef>
                <a:spcPct val="36000"/>
              </a:spcBef>
              <a:buFont typeface="Arial" panose="020B0604020202020204" pitchFamily="34" charset="0"/>
              <a:buChar char="•"/>
              <a:defRPr sz="3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234430" indent="-415925" algn="l" defTabSz="1662430" rtl="0" eaLnBrk="1" latinLnBrk="0" hangingPunct="1">
              <a:spcBef>
                <a:spcPct val="36000"/>
              </a:spcBef>
              <a:buFont typeface="Arial" panose="020B0604020202020204" pitchFamily="34" charset="0"/>
              <a:buChar char="•"/>
              <a:defRPr sz="3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065645" indent="-415925" algn="l" defTabSz="1662430" rtl="0" eaLnBrk="1" latinLnBrk="0" hangingPunct="1">
              <a:spcBef>
                <a:spcPct val="36000"/>
              </a:spcBef>
              <a:buFont typeface="Arial" panose="020B0604020202020204" pitchFamily="34" charset="0"/>
              <a:buChar char="•"/>
              <a:defRPr sz="36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FontTx/>
              <a:buChar char="-"/>
              <a:defRPr/>
            </a:pPr>
            <a:r>
              <a:rPr 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Từ trên cao em thấy ngôi trường có những </a:t>
            </a: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mái </a:t>
            </a:r>
            <a:r>
              <a:rPr lang="en-US" sz="3600" b="1" strike="sngStrike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trường</a:t>
            </a: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(ngói) </a:t>
            </a:r>
            <a:r>
              <a:rPr 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đỏ tươi.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		(tên HS)</a:t>
            </a:r>
          </a:p>
          <a:p>
            <a:pPr>
              <a:lnSpc>
                <a:spcPct val="150000"/>
              </a:lnSpc>
              <a:spcBef>
                <a:spcPts val="0"/>
              </a:spcBef>
              <a:buFontTx/>
              <a:buChar char="-"/>
              <a:defRPr/>
            </a:pPr>
            <a:r>
              <a:rPr 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… em có </a:t>
            </a:r>
            <a:r>
              <a:rPr lang="en-US" sz="3600" b="1" strike="sngStrike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việc</a:t>
            </a:r>
            <a:r>
              <a:rPr 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(dịp)</a:t>
            </a:r>
            <a:r>
              <a:rPr 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quan sát.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		(tên HS)</a:t>
            </a: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512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56</TotalTime>
  <Words>474</Words>
  <Application>Microsoft Office PowerPoint</Application>
  <PresentationFormat>Widescreen</PresentationFormat>
  <Paragraphs>68</Paragraphs>
  <Slides>17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Arial</vt:lpstr>
      <vt:lpstr>Cambria</vt:lpstr>
      <vt:lpstr>Wingdings</vt:lpstr>
      <vt:lpstr>宋体</vt:lpstr>
      <vt:lpstr>SVN-Shintia Script</vt:lpstr>
      <vt:lpstr>Calibri</vt:lpstr>
      <vt:lpstr>Times New Roman</vt:lpstr>
      <vt:lpstr>Office Theme</vt:lpstr>
      <vt:lpstr>2_Office Theme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Nhìn lại bài viết</vt:lpstr>
      <vt:lpstr>Em là “cây bút trẻ”</vt:lpstr>
      <vt:lpstr>Lỗi sai khác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Nhạt Vàng và Cam Du lịch Trích dẫn Bưu thiếp</dc:title>
  <dc:subject>9Slide.vn</dc:subject>
  <dc:creator>EduFive</dc:creator>
  <dc:description>9Slide.vn</dc:description>
  <cp:lastModifiedBy>Techsi.vn</cp:lastModifiedBy>
  <cp:revision>21</cp:revision>
  <dcterms:created xsi:type="dcterms:W3CDTF">2006-08-16T00:00:00Z</dcterms:created>
  <dcterms:modified xsi:type="dcterms:W3CDTF">2023-07-21T02:51:36Z</dcterms:modified>
  <cp:category>9Slide.vn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572EF2CB4EC349B6A393F6239D44ECDB</vt:lpwstr>
  </property>
  <property fmtid="{D5CDD505-2E9C-101B-9397-08002B2CF9AE}" pid="3" name="KSOProductBuildVer">
    <vt:lpwstr>2057-11.2.0.10323</vt:lpwstr>
  </property>
</Properties>
</file>