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4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8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12" autoAdjust="0"/>
    <p:restoredTop sz="95226" autoAdjust="0"/>
  </p:normalViewPr>
  <p:slideViewPr>
    <p:cSldViewPr snapToGrid="0">
      <p:cViewPr>
        <p:scale>
          <a:sx n="66" d="100"/>
          <a:sy n="66" d="100"/>
        </p:scale>
        <p:origin x="1243" y="4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5CDEA-26D8-464B-B172-6B525BDBE6B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C1259-9883-476E-91F4-B9272D240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65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91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 smtClean="0"/>
              <a:t>Dẫn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dắt</a:t>
            </a:r>
            <a:r>
              <a:rPr lang="en-US" sz="1400" baseline="0" dirty="0" smtClean="0"/>
              <a:t>: </a:t>
            </a:r>
            <a:r>
              <a:rPr lang="en-US" sz="1400" baseline="0" dirty="0" err="1" smtClean="0"/>
              <a:t>Các</a:t>
            </a:r>
            <a:r>
              <a:rPr lang="en-US" sz="1400" baseline="0" dirty="0" smtClean="0"/>
              <a:t> con </a:t>
            </a:r>
            <a:r>
              <a:rPr lang="en-US" sz="1400" baseline="0" dirty="0" err="1" smtClean="0"/>
              <a:t>vật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đều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rất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đói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bụng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rồi</a:t>
            </a:r>
            <a:r>
              <a:rPr lang="en-US" sz="1400" baseline="0" dirty="0" smtClean="0"/>
              <a:t>, </a:t>
            </a:r>
            <a:r>
              <a:rPr lang="en-US" sz="1400" baseline="0" dirty="0" err="1" smtClean="0"/>
              <a:t>chúng</a:t>
            </a:r>
            <a:r>
              <a:rPr lang="en-US" sz="1400" baseline="0" dirty="0" smtClean="0"/>
              <a:t> ta </a:t>
            </a:r>
            <a:r>
              <a:rPr lang="en-US" sz="1400" baseline="0" dirty="0" err="1" smtClean="0"/>
              <a:t>hãy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cùng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đi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tìm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thức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ăn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về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cho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chúng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nhé</a:t>
            </a:r>
            <a:r>
              <a:rPr lang="en-US" sz="1400" baseline="0" dirty="0" smtClean="0"/>
              <a:t>!</a:t>
            </a:r>
          </a:p>
          <a:p>
            <a:endParaRPr lang="en-US" sz="1400" baseline="0" dirty="0" smtClean="0"/>
          </a:p>
          <a:p>
            <a:endParaRPr lang="en-US" sz="1400" baseline="0" dirty="0" smtClean="0"/>
          </a:p>
          <a:p>
            <a:r>
              <a:rPr lang="en-US" sz="1400" dirty="0" smtClean="0"/>
              <a:t>Click </a:t>
            </a:r>
            <a:r>
              <a:rPr lang="en-US" sz="1400" dirty="0" err="1" smtClean="0"/>
              <a:t>vào</a:t>
            </a:r>
            <a:r>
              <a:rPr lang="en-US" sz="1400" baseline="0" dirty="0" smtClean="0"/>
              <a:t> con </a:t>
            </a:r>
            <a:r>
              <a:rPr lang="en-US" sz="1400" baseline="0" dirty="0" err="1" smtClean="0"/>
              <a:t>vật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để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đến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câu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hỏi</a:t>
            </a:r>
            <a:endParaRPr lang="en-US" sz="1400" baseline="0" dirty="0" smtClean="0"/>
          </a:p>
          <a:p>
            <a:r>
              <a:rPr lang="en-US" sz="1400" baseline="0" dirty="0" err="1" smtClean="0"/>
              <a:t>Tại</a:t>
            </a:r>
            <a:r>
              <a:rPr lang="en-US" sz="1400" baseline="0" dirty="0" smtClean="0"/>
              <a:t> slide </a:t>
            </a:r>
            <a:r>
              <a:rPr lang="en-US" sz="1400" baseline="0" dirty="0" err="1" smtClean="0"/>
              <a:t>câu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hỏi</a:t>
            </a:r>
            <a:r>
              <a:rPr lang="en-US" sz="1400" baseline="0" dirty="0" smtClean="0"/>
              <a:t>, click </a:t>
            </a:r>
            <a:r>
              <a:rPr lang="en-US" sz="1400" baseline="0" dirty="0" err="1" smtClean="0"/>
              <a:t>vào</a:t>
            </a:r>
            <a:r>
              <a:rPr lang="en-US" sz="1400" baseline="0" dirty="0" smtClean="0"/>
              <a:t> con </a:t>
            </a:r>
            <a:r>
              <a:rPr lang="en-US" sz="1400" baseline="0" dirty="0" err="1" smtClean="0"/>
              <a:t>vật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để</a:t>
            </a:r>
            <a:r>
              <a:rPr lang="en-US" sz="1400" baseline="0" dirty="0" smtClean="0"/>
              <a:t> quay </a:t>
            </a:r>
            <a:r>
              <a:rPr lang="en-US" sz="1400" baseline="0" dirty="0" err="1" smtClean="0"/>
              <a:t>về</a:t>
            </a:r>
            <a:r>
              <a:rPr lang="en-US" sz="1400" baseline="0" dirty="0" smtClean="0"/>
              <a:t> slide </a:t>
            </a:r>
            <a:r>
              <a:rPr lang="en-US" sz="1400" baseline="0" dirty="0" err="1" smtClean="0"/>
              <a:t>này</a:t>
            </a:r>
            <a:r>
              <a:rPr lang="en-US" sz="1400" baseline="0" dirty="0" smtClean="0"/>
              <a:t>.</a:t>
            </a:r>
          </a:p>
          <a:p>
            <a:r>
              <a:rPr lang="en-US" sz="1400" dirty="0" smtClean="0"/>
              <a:t>Click </a:t>
            </a:r>
            <a:r>
              <a:rPr lang="en-US" sz="1400" dirty="0" err="1" smtClean="0"/>
              <a:t>vào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Mặt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trời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để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đến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bài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học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61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1258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9233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509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2872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" name="Google Shape;121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0784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3331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36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1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55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834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19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960000" y="2470600"/>
            <a:ext cx="5010400" cy="18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1192951" y="1237151"/>
            <a:ext cx="11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4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960000" y="4379433"/>
            <a:ext cx="5010400" cy="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 rot="10800000" flipH="1">
            <a:off x="6791034" y="5551688"/>
            <a:ext cx="5484853" cy="1306313"/>
          </a:xfrm>
          <a:custGeom>
            <a:avLst/>
            <a:gdLst/>
            <a:ahLst/>
            <a:cxnLst/>
            <a:rect l="l" t="t" r="r" b="b"/>
            <a:pathLst>
              <a:path w="78247" h="18804" extrusionOk="0">
                <a:moveTo>
                  <a:pt x="1" y="0"/>
                </a:moveTo>
                <a:cubicBezTo>
                  <a:pt x="1" y="0"/>
                  <a:pt x="9901" y="15665"/>
                  <a:pt x="29951" y="18296"/>
                </a:cubicBezTo>
                <a:cubicBezTo>
                  <a:pt x="32535" y="18639"/>
                  <a:pt x="34997" y="18804"/>
                  <a:pt x="37358" y="18804"/>
                </a:cubicBezTo>
                <a:cubicBezTo>
                  <a:pt x="53313" y="18804"/>
                  <a:pt x="64667" y="11266"/>
                  <a:pt x="7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3211580" y="4944491"/>
            <a:ext cx="4725517" cy="2421501"/>
          </a:xfrm>
          <a:custGeom>
            <a:avLst/>
            <a:gdLst/>
            <a:ahLst/>
            <a:cxnLst/>
            <a:rect l="l" t="t" r="r" b="b"/>
            <a:pathLst>
              <a:path w="84788" h="43448" extrusionOk="0">
                <a:moveTo>
                  <a:pt x="40041" y="0"/>
                </a:moveTo>
                <a:cubicBezTo>
                  <a:pt x="39736" y="0"/>
                  <a:pt x="39431" y="5"/>
                  <a:pt x="39124" y="14"/>
                </a:cubicBezTo>
                <a:cubicBezTo>
                  <a:pt x="11404" y="841"/>
                  <a:pt x="1" y="43448"/>
                  <a:pt x="1" y="43448"/>
                </a:cubicBezTo>
                <a:lnTo>
                  <a:pt x="84788" y="36079"/>
                </a:lnTo>
                <a:cubicBezTo>
                  <a:pt x="84788" y="36079"/>
                  <a:pt x="67214" y="0"/>
                  <a:pt x="4004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8" name="Google Shape;48;p3"/>
          <p:cNvGrpSpPr/>
          <p:nvPr/>
        </p:nvGrpSpPr>
        <p:grpSpPr>
          <a:xfrm>
            <a:off x="-45866" y="3893733"/>
            <a:ext cx="9998671" cy="3371664"/>
            <a:chOff x="-34400" y="2920300"/>
            <a:chExt cx="7499003" cy="2528748"/>
          </a:xfrm>
        </p:grpSpPr>
        <p:grpSp>
          <p:nvGrpSpPr>
            <p:cNvPr id="49" name="Google Shape;49;p3"/>
            <p:cNvGrpSpPr/>
            <p:nvPr/>
          </p:nvGrpSpPr>
          <p:grpSpPr>
            <a:xfrm>
              <a:off x="377295" y="3991903"/>
              <a:ext cx="3480268" cy="1282215"/>
              <a:chOff x="377295" y="3991903"/>
              <a:chExt cx="3480268" cy="1282215"/>
            </a:xfrm>
          </p:grpSpPr>
          <p:sp>
            <p:nvSpPr>
              <p:cNvPr id="50" name="Google Shape;50;p3"/>
              <p:cNvSpPr/>
              <p:nvPr/>
            </p:nvSpPr>
            <p:spPr>
              <a:xfrm>
                <a:off x="377295" y="3991903"/>
                <a:ext cx="3480268" cy="1282215"/>
              </a:xfrm>
              <a:custGeom>
                <a:avLst/>
                <a:gdLst/>
                <a:ahLst/>
                <a:cxnLst/>
                <a:rect l="l" t="t" r="r" b="b"/>
                <a:pathLst>
                  <a:path w="83260" h="30675" extrusionOk="0">
                    <a:moveTo>
                      <a:pt x="40643" y="1"/>
                    </a:moveTo>
                    <a:cubicBezTo>
                      <a:pt x="34730" y="1"/>
                      <a:pt x="28823" y="9522"/>
                      <a:pt x="28823" y="9522"/>
                    </a:cubicBezTo>
                    <a:cubicBezTo>
                      <a:pt x="28823" y="9522"/>
                      <a:pt x="29509" y="2487"/>
                      <a:pt x="24899" y="2487"/>
                    </a:cubicBezTo>
                    <a:cubicBezTo>
                      <a:pt x="24006" y="2487"/>
                      <a:pt x="22914" y="2751"/>
                      <a:pt x="21580" y="3381"/>
                    </a:cubicBezTo>
                    <a:cubicBezTo>
                      <a:pt x="13359" y="7291"/>
                      <a:pt x="1" y="29021"/>
                      <a:pt x="1" y="29021"/>
                    </a:cubicBezTo>
                    <a:lnTo>
                      <a:pt x="12181" y="29271"/>
                    </a:lnTo>
                    <a:lnTo>
                      <a:pt x="78773" y="30600"/>
                    </a:lnTo>
                    <a:lnTo>
                      <a:pt x="83259" y="30675"/>
                    </a:lnTo>
                    <a:cubicBezTo>
                      <a:pt x="83259" y="30675"/>
                      <a:pt x="81029" y="12730"/>
                      <a:pt x="74061" y="8970"/>
                    </a:cubicBezTo>
                    <a:cubicBezTo>
                      <a:pt x="72673" y="8219"/>
                      <a:pt x="71272" y="7918"/>
                      <a:pt x="69920" y="7918"/>
                    </a:cubicBezTo>
                    <a:cubicBezTo>
                      <a:pt x="64511" y="7918"/>
                      <a:pt x="59876" y="12730"/>
                      <a:pt x="59876" y="12730"/>
                    </a:cubicBezTo>
                    <a:cubicBezTo>
                      <a:pt x="59876" y="12730"/>
                      <a:pt x="60552" y="7567"/>
                      <a:pt x="56793" y="5061"/>
                    </a:cubicBezTo>
                    <a:cubicBezTo>
                      <a:pt x="55969" y="4511"/>
                      <a:pt x="55104" y="4297"/>
                      <a:pt x="54258" y="4297"/>
                    </a:cubicBezTo>
                    <a:cubicBezTo>
                      <a:pt x="51243" y="4297"/>
                      <a:pt x="48447" y="7016"/>
                      <a:pt x="48447" y="7016"/>
                    </a:cubicBezTo>
                    <a:cubicBezTo>
                      <a:pt x="48447" y="7016"/>
                      <a:pt x="47470" y="875"/>
                      <a:pt x="41354" y="48"/>
                    </a:cubicBezTo>
                    <a:cubicBezTo>
                      <a:pt x="41117" y="16"/>
                      <a:pt x="40880" y="1"/>
                      <a:pt x="40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886470" y="4363135"/>
                <a:ext cx="2783587" cy="907854"/>
              </a:xfrm>
              <a:custGeom>
                <a:avLst/>
                <a:gdLst/>
                <a:ahLst/>
                <a:cxnLst/>
                <a:rect l="l" t="t" r="r" b="b"/>
                <a:pathLst>
                  <a:path w="66593" h="21719" extrusionOk="0">
                    <a:moveTo>
                      <a:pt x="25066" y="0"/>
                    </a:moveTo>
                    <a:cubicBezTo>
                      <a:pt x="24693" y="0"/>
                      <a:pt x="24300" y="29"/>
                      <a:pt x="23885" y="89"/>
                    </a:cubicBezTo>
                    <a:cubicBezTo>
                      <a:pt x="17193" y="1067"/>
                      <a:pt x="14687" y="8987"/>
                      <a:pt x="14687" y="8987"/>
                    </a:cubicBezTo>
                    <a:cubicBezTo>
                      <a:pt x="14687" y="8987"/>
                      <a:pt x="13607" y="1892"/>
                      <a:pt x="9114" y="1892"/>
                    </a:cubicBezTo>
                    <a:cubicBezTo>
                      <a:pt x="9067" y="1892"/>
                      <a:pt x="9020" y="1892"/>
                      <a:pt x="8973" y="1894"/>
                    </a:cubicBezTo>
                    <a:cubicBezTo>
                      <a:pt x="5138" y="2019"/>
                      <a:pt x="1203" y="15829"/>
                      <a:pt x="0" y="20390"/>
                    </a:cubicBezTo>
                    <a:lnTo>
                      <a:pt x="66592" y="21719"/>
                    </a:lnTo>
                    <a:cubicBezTo>
                      <a:pt x="65339" y="17308"/>
                      <a:pt x="62081" y="8034"/>
                      <a:pt x="56592" y="6355"/>
                    </a:cubicBezTo>
                    <a:cubicBezTo>
                      <a:pt x="55574" y="6042"/>
                      <a:pt x="54605" y="5907"/>
                      <a:pt x="53692" y="5907"/>
                    </a:cubicBezTo>
                    <a:cubicBezTo>
                      <a:pt x="48111" y="5907"/>
                      <a:pt x="44612" y="10942"/>
                      <a:pt x="44612" y="10942"/>
                    </a:cubicBezTo>
                    <a:cubicBezTo>
                      <a:pt x="44612" y="10942"/>
                      <a:pt x="44487" y="4826"/>
                      <a:pt x="40452" y="2997"/>
                    </a:cubicBezTo>
                    <a:cubicBezTo>
                      <a:pt x="39864" y="2734"/>
                      <a:pt x="39260" y="2621"/>
                      <a:pt x="38659" y="2621"/>
                    </a:cubicBezTo>
                    <a:cubicBezTo>
                      <a:pt x="35136" y="2621"/>
                      <a:pt x="31680" y="6480"/>
                      <a:pt x="31680" y="6480"/>
                    </a:cubicBezTo>
                    <a:cubicBezTo>
                      <a:pt x="31680" y="6480"/>
                      <a:pt x="30688" y="0"/>
                      <a:pt x="250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1325419" y="4877826"/>
                <a:ext cx="448430" cy="337953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8085" extrusionOk="0">
                    <a:moveTo>
                      <a:pt x="557" y="0"/>
                    </a:moveTo>
                    <a:cubicBezTo>
                      <a:pt x="228" y="0"/>
                      <a:pt x="0" y="541"/>
                      <a:pt x="351" y="809"/>
                    </a:cubicBezTo>
                    <a:cubicBezTo>
                      <a:pt x="3560" y="3190"/>
                      <a:pt x="6768" y="5596"/>
                      <a:pt x="9976" y="8002"/>
                    </a:cubicBezTo>
                    <a:cubicBezTo>
                      <a:pt x="10051" y="8060"/>
                      <a:pt x="10125" y="8084"/>
                      <a:pt x="10194" y="8084"/>
                    </a:cubicBezTo>
                    <a:cubicBezTo>
                      <a:pt x="10517" y="8084"/>
                      <a:pt x="10728" y="7544"/>
                      <a:pt x="10377" y="7275"/>
                    </a:cubicBezTo>
                    <a:cubicBezTo>
                      <a:pt x="7194" y="4894"/>
                      <a:pt x="3986" y="2488"/>
                      <a:pt x="778" y="82"/>
                    </a:cubicBezTo>
                    <a:cubicBezTo>
                      <a:pt x="702" y="25"/>
                      <a:pt x="627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1915437" y="4621463"/>
                <a:ext cx="120091" cy="597949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14305" extrusionOk="0">
                    <a:moveTo>
                      <a:pt x="515" y="1"/>
                    </a:moveTo>
                    <a:cubicBezTo>
                      <a:pt x="274" y="1"/>
                      <a:pt x="1" y="209"/>
                      <a:pt x="46" y="526"/>
                    </a:cubicBezTo>
                    <a:cubicBezTo>
                      <a:pt x="698" y="5012"/>
                      <a:pt x="1374" y="9499"/>
                      <a:pt x="2026" y="13985"/>
                    </a:cubicBezTo>
                    <a:cubicBezTo>
                      <a:pt x="2056" y="14208"/>
                      <a:pt x="2206" y="14304"/>
                      <a:pt x="2369" y="14304"/>
                    </a:cubicBezTo>
                    <a:cubicBezTo>
                      <a:pt x="2607" y="14304"/>
                      <a:pt x="2873" y="14097"/>
                      <a:pt x="2828" y="13784"/>
                    </a:cubicBezTo>
                    <a:cubicBezTo>
                      <a:pt x="2176" y="9273"/>
                      <a:pt x="1500" y="4787"/>
                      <a:pt x="848" y="300"/>
                    </a:cubicBezTo>
                    <a:cubicBezTo>
                      <a:pt x="818" y="91"/>
                      <a:pt x="674" y="1"/>
                      <a:pt x="5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766459" y="4781434"/>
                <a:ext cx="234540" cy="181287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337" extrusionOk="0">
                    <a:moveTo>
                      <a:pt x="557" y="0"/>
                    </a:moveTo>
                    <a:cubicBezTo>
                      <a:pt x="228" y="0"/>
                      <a:pt x="1" y="541"/>
                      <a:pt x="352" y="809"/>
                    </a:cubicBezTo>
                    <a:cubicBezTo>
                      <a:pt x="1856" y="1962"/>
                      <a:pt x="3359" y="3115"/>
                      <a:pt x="4838" y="4243"/>
                    </a:cubicBezTo>
                    <a:cubicBezTo>
                      <a:pt x="4918" y="4308"/>
                      <a:pt x="4997" y="4336"/>
                      <a:pt x="5071" y="4336"/>
                    </a:cubicBezTo>
                    <a:cubicBezTo>
                      <a:pt x="5394" y="4336"/>
                      <a:pt x="5611" y="3806"/>
                      <a:pt x="5264" y="3541"/>
                    </a:cubicBezTo>
                    <a:cubicBezTo>
                      <a:pt x="3760" y="2388"/>
                      <a:pt x="2282" y="1235"/>
                      <a:pt x="778" y="83"/>
                    </a:cubicBezTo>
                    <a:cubicBezTo>
                      <a:pt x="703" y="25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2314132" y="4748704"/>
                <a:ext cx="200180" cy="482748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11549" extrusionOk="0">
                    <a:moveTo>
                      <a:pt x="4282" y="0"/>
                    </a:moveTo>
                    <a:cubicBezTo>
                      <a:pt x="4111" y="0"/>
                      <a:pt x="3937" y="89"/>
                      <a:pt x="3867" y="289"/>
                    </a:cubicBezTo>
                    <a:cubicBezTo>
                      <a:pt x="2613" y="3873"/>
                      <a:pt x="1360" y="7457"/>
                      <a:pt x="107" y="11041"/>
                    </a:cubicBezTo>
                    <a:cubicBezTo>
                      <a:pt x="1" y="11345"/>
                      <a:pt x="255" y="11548"/>
                      <a:pt x="510" y="11548"/>
                    </a:cubicBezTo>
                    <a:cubicBezTo>
                      <a:pt x="675" y="11548"/>
                      <a:pt x="840" y="11463"/>
                      <a:pt x="909" y="11267"/>
                    </a:cubicBezTo>
                    <a:cubicBezTo>
                      <a:pt x="2162" y="7683"/>
                      <a:pt x="3415" y="4099"/>
                      <a:pt x="4669" y="515"/>
                    </a:cubicBezTo>
                    <a:cubicBezTo>
                      <a:pt x="4789" y="199"/>
                      <a:pt x="4539" y="0"/>
                      <a:pt x="42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1270953" y="4820476"/>
                <a:ext cx="110018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7"/>
                      <a:pt x="1304" y="2657"/>
                    </a:cubicBezTo>
                    <a:cubicBezTo>
                      <a:pt x="2055" y="2657"/>
                      <a:pt x="2632" y="2056"/>
                      <a:pt x="2632" y="1329"/>
                    </a:cubicBezTo>
                    <a:cubicBezTo>
                      <a:pt x="2632" y="602"/>
                      <a:pt x="2055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1732976" y="4745067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28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8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875433" y="4561730"/>
                <a:ext cx="111104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28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28"/>
                    </a:cubicBezTo>
                    <a:cubicBezTo>
                      <a:pt x="2657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2451656" y="4681154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04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2600425" y="4913733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602"/>
                      <a:pt x="0" y="1329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9"/>
                    </a:cubicBezTo>
                    <a:cubicBezTo>
                      <a:pt x="2657" y="602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61" name="Google Shape;61;p3"/>
            <p:cNvGrpSpPr/>
            <p:nvPr/>
          </p:nvGrpSpPr>
          <p:grpSpPr>
            <a:xfrm>
              <a:off x="4740748" y="4022919"/>
              <a:ext cx="2723855" cy="1296260"/>
              <a:chOff x="4740748" y="4022919"/>
              <a:chExt cx="2723855" cy="1296260"/>
            </a:xfrm>
          </p:grpSpPr>
          <p:sp>
            <p:nvSpPr>
              <p:cNvPr id="62" name="Google Shape;62;p3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>
              <a:off x="-34400" y="2920300"/>
              <a:ext cx="1006460" cy="2407938"/>
              <a:chOff x="-34400" y="2920300"/>
              <a:chExt cx="1006460" cy="2407938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-34400" y="2920300"/>
                <a:ext cx="1006460" cy="2407931"/>
              </a:xfrm>
              <a:custGeom>
                <a:avLst/>
                <a:gdLst/>
                <a:ahLst/>
                <a:cxnLst/>
                <a:rect l="l" t="t" r="r" b="b"/>
                <a:pathLst>
                  <a:path w="24078" h="57606" extrusionOk="0">
                    <a:moveTo>
                      <a:pt x="5444" y="1"/>
                    </a:moveTo>
                    <a:cubicBezTo>
                      <a:pt x="3809" y="1"/>
                      <a:pt x="2351" y="6295"/>
                      <a:pt x="1429" y="11474"/>
                    </a:cubicBezTo>
                    <a:cubicBezTo>
                      <a:pt x="802" y="15133"/>
                      <a:pt x="401" y="18240"/>
                      <a:pt x="401" y="18240"/>
                    </a:cubicBezTo>
                    <a:lnTo>
                      <a:pt x="326" y="26561"/>
                    </a:lnTo>
                    <a:lnTo>
                      <a:pt x="176" y="39318"/>
                    </a:lnTo>
                    <a:lnTo>
                      <a:pt x="0" y="56662"/>
                    </a:lnTo>
                    <a:cubicBezTo>
                      <a:pt x="802" y="56837"/>
                      <a:pt x="1629" y="56988"/>
                      <a:pt x="2506" y="57088"/>
                    </a:cubicBezTo>
                    <a:cubicBezTo>
                      <a:pt x="4361" y="57363"/>
                      <a:pt x="6341" y="57514"/>
                      <a:pt x="8321" y="57589"/>
                    </a:cubicBezTo>
                    <a:cubicBezTo>
                      <a:pt x="8798" y="57599"/>
                      <a:pt x="9276" y="57606"/>
                      <a:pt x="9752" y="57606"/>
                    </a:cubicBezTo>
                    <a:cubicBezTo>
                      <a:pt x="10425" y="57606"/>
                      <a:pt x="11094" y="57593"/>
                      <a:pt x="11755" y="57564"/>
                    </a:cubicBezTo>
                    <a:cubicBezTo>
                      <a:pt x="17344" y="57389"/>
                      <a:pt x="22181" y="56286"/>
                      <a:pt x="22857" y="54256"/>
                    </a:cubicBezTo>
                    <a:cubicBezTo>
                      <a:pt x="24010" y="50822"/>
                      <a:pt x="19424" y="46010"/>
                      <a:pt x="19424" y="46010"/>
                    </a:cubicBezTo>
                    <a:cubicBezTo>
                      <a:pt x="19424" y="46010"/>
                      <a:pt x="23709" y="46010"/>
                      <a:pt x="23910" y="40697"/>
                    </a:cubicBezTo>
                    <a:cubicBezTo>
                      <a:pt x="24077" y="36238"/>
                      <a:pt x="19156" y="35870"/>
                      <a:pt x="17531" y="35870"/>
                    </a:cubicBezTo>
                    <a:cubicBezTo>
                      <a:pt x="17210" y="35870"/>
                      <a:pt x="17018" y="35885"/>
                      <a:pt x="17018" y="35885"/>
                    </a:cubicBezTo>
                    <a:cubicBezTo>
                      <a:pt x="17018" y="35885"/>
                      <a:pt x="22331" y="31925"/>
                      <a:pt x="21303" y="26912"/>
                    </a:cubicBezTo>
                    <a:cubicBezTo>
                      <a:pt x="20926" y="25116"/>
                      <a:pt x="19705" y="24539"/>
                      <a:pt x="18294" y="24539"/>
                    </a:cubicBezTo>
                    <a:cubicBezTo>
                      <a:pt x="15768" y="24539"/>
                      <a:pt x="12632" y="26386"/>
                      <a:pt x="12632" y="26386"/>
                    </a:cubicBezTo>
                    <a:cubicBezTo>
                      <a:pt x="12632" y="26386"/>
                      <a:pt x="16692" y="11348"/>
                      <a:pt x="14812" y="9895"/>
                    </a:cubicBezTo>
                    <a:cubicBezTo>
                      <a:pt x="14669" y="9782"/>
                      <a:pt x="14503" y="9730"/>
                      <a:pt x="14318" y="9730"/>
                    </a:cubicBezTo>
                    <a:cubicBezTo>
                      <a:pt x="12065" y="9730"/>
                      <a:pt x="6993" y="17413"/>
                      <a:pt x="6993" y="17413"/>
                    </a:cubicBezTo>
                    <a:cubicBezTo>
                      <a:pt x="6993" y="17413"/>
                      <a:pt x="8672" y="1423"/>
                      <a:pt x="5739" y="70"/>
                    </a:cubicBezTo>
                    <a:cubicBezTo>
                      <a:pt x="5640" y="23"/>
                      <a:pt x="5542" y="1"/>
                      <a:pt x="5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-34400" y="3371622"/>
                <a:ext cx="802518" cy="1956616"/>
              </a:xfrm>
              <a:custGeom>
                <a:avLst/>
                <a:gdLst/>
                <a:ahLst/>
                <a:cxnLst/>
                <a:rect l="l" t="t" r="r" b="b"/>
                <a:pathLst>
                  <a:path w="19199" h="46809" extrusionOk="0">
                    <a:moveTo>
                      <a:pt x="3078" y="1"/>
                    </a:moveTo>
                    <a:cubicBezTo>
                      <a:pt x="2575" y="1"/>
                      <a:pt x="1998" y="278"/>
                      <a:pt x="1429" y="677"/>
                    </a:cubicBezTo>
                    <a:cubicBezTo>
                      <a:pt x="802" y="4336"/>
                      <a:pt x="401" y="7443"/>
                      <a:pt x="401" y="7443"/>
                    </a:cubicBezTo>
                    <a:lnTo>
                      <a:pt x="326" y="15764"/>
                    </a:lnTo>
                    <a:lnTo>
                      <a:pt x="176" y="28521"/>
                    </a:lnTo>
                    <a:lnTo>
                      <a:pt x="0" y="45865"/>
                    </a:lnTo>
                    <a:cubicBezTo>
                      <a:pt x="802" y="46040"/>
                      <a:pt x="1629" y="46191"/>
                      <a:pt x="2506" y="46291"/>
                    </a:cubicBezTo>
                    <a:cubicBezTo>
                      <a:pt x="4361" y="46566"/>
                      <a:pt x="6341" y="46717"/>
                      <a:pt x="8321" y="46792"/>
                    </a:cubicBezTo>
                    <a:cubicBezTo>
                      <a:pt x="8798" y="46802"/>
                      <a:pt x="9276" y="46809"/>
                      <a:pt x="9752" y="46809"/>
                    </a:cubicBezTo>
                    <a:cubicBezTo>
                      <a:pt x="10425" y="46809"/>
                      <a:pt x="11094" y="46796"/>
                      <a:pt x="11755" y="46767"/>
                    </a:cubicBezTo>
                    <a:cubicBezTo>
                      <a:pt x="14361" y="45614"/>
                      <a:pt x="17719" y="43785"/>
                      <a:pt x="18271" y="41805"/>
                    </a:cubicBezTo>
                    <a:cubicBezTo>
                      <a:pt x="19198" y="38446"/>
                      <a:pt x="15865" y="34812"/>
                      <a:pt x="15865" y="34812"/>
                    </a:cubicBezTo>
                    <a:cubicBezTo>
                      <a:pt x="15865" y="34812"/>
                      <a:pt x="18797" y="34286"/>
                      <a:pt x="18271" y="30627"/>
                    </a:cubicBezTo>
                    <a:cubicBezTo>
                      <a:pt x="17745" y="26967"/>
                      <a:pt x="14186" y="26441"/>
                      <a:pt x="14186" y="26441"/>
                    </a:cubicBezTo>
                    <a:cubicBezTo>
                      <a:pt x="14186" y="26441"/>
                      <a:pt x="16491" y="22782"/>
                      <a:pt x="15238" y="19975"/>
                    </a:cubicBezTo>
                    <a:cubicBezTo>
                      <a:pt x="14683" y="18720"/>
                      <a:pt x="13532" y="18370"/>
                      <a:pt x="12423" y="18370"/>
                    </a:cubicBezTo>
                    <a:cubicBezTo>
                      <a:pt x="11028" y="18370"/>
                      <a:pt x="9699" y="18922"/>
                      <a:pt x="9699" y="18922"/>
                    </a:cubicBezTo>
                    <a:cubicBezTo>
                      <a:pt x="9699" y="18922"/>
                      <a:pt x="11479" y="9624"/>
                      <a:pt x="10326" y="8271"/>
                    </a:cubicBezTo>
                    <a:cubicBezTo>
                      <a:pt x="10186" y="8107"/>
                      <a:pt x="10013" y="8035"/>
                      <a:pt x="9817" y="8035"/>
                    </a:cubicBezTo>
                    <a:cubicBezTo>
                      <a:pt x="8392" y="8035"/>
                      <a:pt x="5739" y="11829"/>
                      <a:pt x="5739" y="11829"/>
                    </a:cubicBezTo>
                    <a:cubicBezTo>
                      <a:pt x="5739" y="11829"/>
                      <a:pt x="5539" y="2732"/>
                      <a:pt x="4060" y="551"/>
                    </a:cubicBezTo>
                    <a:cubicBezTo>
                      <a:pt x="3800" y="161"/>
                      <a:pt x="3461" y="1"/>
                      <a:pt x="30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-34400" y="3922806"/>
                <a:ext cx="614962" cy="1404773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33607" extrusionOk="0">
                    <a:moveTo>
                      <a:pt x="3153" y="0"/>
                    </a:moveTo>
                    <a:cubicBezTo>
                      <a:pt x="2110" y="0"/>
                      <a:pt x="1125" y="1196"/>
                      <a:pt x="326" y="2578"/>
                    </a:cubicBezTo>
                    <a:lnTo>
                      <a:pt x="176" y="15335"/>
                    </a:lnTo>
                    <a:lnTo>
                      <a:pt x="0" y="32679"/>
                    </a:lnTo>
                    <a:cubicBezTo>
                      <a:pt x="802" y="32854"/>
                      <a:pt x="1629" y="33005"/>
                      <a:pt x="2506" y="33105"/>
                    </a:cubicBezTo>
                    <a:cubicBezTo>
                      <a:pt x="4361" y="33380"/>
                      <a:pt x="6341" y="33531"/>
                      <a:pt x="8321" y="33606"/>
                    </a:cubicBezTo>
                    <a:cubicBezTo>
                      <a:pt x="10151" y="32729"/>
                      <a:pt x="12206" y="31401"/>
                      <a:pt x="13058" y="29646"/>
                    </a:cubicBezTo>
                    <a:cubicBezTo>
                      <a:pt x="14712" y="26213"/>
                      <a:pt x="10326" y="22553"/>
                      <a:pt x="10326" y="22553"/>
                    </a:cubicBezTo>
                    <a:cubicBezTo>
                      <a:pt x="10326" y="22553"/>
                      <a:pt x="14712" y="22453"/>
                      <a:pt x="13684" y="18493"/>
                    </a:cubicBezTo>
                    <a:cubicBezTo>
                      <a:pt x="12780" y="15068"/>
                      <a:pt x="9635" y="14828"/>
                      <a:pt x="8769" y="14828"/>
                    </a:cubicBezTo>
                    <a:cubicBezTo>
                      <a:pt x="8627" y="14828"/>
                      <a:pt x="8546" y="14834"/>
                      <a:pt x="8546" y="14834"/>
                    </a:cubicBezTo>
                    <a:cubicBezTo>
                      <a:pt x="8546" y="14834"/>
                      <a:pt x="10752" y="10849"/>
                      <a:pt x="9499" y="9095"/>
                    </a:cubicBezTo>
                    <a:cubicBezTo>
                      <a:pt x="9171" y="8628"/>
                      <a:pt x="8734" y="8456"/>
                      <a:pt x="8268" y="8456"/>
                    </a:cubicBezTo>
                    <a:cubicBezTo>
                      <a:pt x="6956" y="8456"/>
                      <a:pt x="5414" y="9821"/>
                      <a:pt x="5414" y="9821"/>
                    </a:cubicBezTo>
                    <a:cubicBezTo>
                      <a:pt x="5414" y="9821"/>
                      <a:pt x="6266" y="1150"/>
                      <a:pt x="3659" y="97"/>
                    </a:cubicBezTo>
                    <a:cubicBezTo>
                      <a:pt x="3489" y="31"/>
                      <a:pt x="3320" y="0"/>
                      <a:pt x="31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-34400" y="4546472"/>
                <a:ext cx="316426" cy="760133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18185" extrusionOk="0">
                    <a:moveTo>
                      <a:pt x="1803" y="0"/>
                    </a:moveTo>
                    <a:cubicBezTo>
                      <a:pt x="1231" y="0"/>
                      <a:pt x="668" y="180"/>
                      <a:pt x="176" y="415"/>
                    </a:cubicBezTo>
                    <a:lnTo>
                      <a:pt x="0" y="17759"/>
                    </a:lnTo>
                    <a:cubicBezTo>
                      <a:pt x="802" y="17934"/>
                      <a:pt x="1629" y="18085"/>
                      <a:pt x="2506" y="18185"/>
                    </a:cubicBezTo>
                    <a:cubicBezTo>
                      <a:pt x="4261" y="16380"/>
                      <a:pt x="7569" y="12496"/>
                      <a:pt x="7093" y="9714"/>
                    </a:cubicBezTo>
                    <a:cubicBezTo>
                      <a:pt x="6466" y="5954"/>
                      <a:pt x="4161" y="5754"/>
                      <a:pt x="4161" y="5754"/>
                    </a:cubicBezTo>
                    <a:cubicBezTo>
                      <a:pt x="4161" y="5754"/>
                      <a:pt x="5940" y="3673"/>
                      <a:pt x="3860" y="1067"/>
                    </a:cubicBezTo>
                    <a:cubicBezTo>
                      <a:pt x="3236" y="276"/>
                      <a:pt x="2512" y="0"/>
                      <a:pt x="18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5" name="Google Shape;75;p3"/>
            <p:cNvGrpSpPr/>
            <p:nvPr/>
          </p:nvGrpSpPr>
          <p:grpSpPr>
            <a:xfrm>
              <a:off x="3020522" y="3839455"/>
              <a:ext cx="1061260" cy="1595677"/>
              <a:chOff x="3020522" y="3839455"/>
              <a:chExt cx="1061260" cy="1595677"/>
            </a:xfrm>
          </p:grpSpPr>
          <p:sp>
            <p:nvSpPr>
              <p:cNvPr id="76" name="Google Shape;76;p3"/>
              <p:cNvSpPr/>
              <p:nvPr/>
            </p:nvSpPr>
            <p:spPr>
              <a:xfrm>
                <a:off x="3020522" y="3839455"/>
                <a:ext cx="1061260" cy="1595673"/>
              </a:xfrm>
              <a:custGeom>
                <a:avLst/>
                <a:gdLst/>
                <a:ahLst/>
                <a:cxnLst/>
                <a:rect l="l" t="t" r="r" b="b"/>
                <a:pathLst>
                  <a:path w="25389" h="38174" extrusionOk="0">
                    <a:moveTo>
                      <a:pt x="11225" y="1"/>
                    </a:moveTo>
                    <a:cubicBezTo>
                      <a:pt x="10430" y="1"/>
                      <a:pt x="9478" y="573"/>
                      <a:pt x="8371" y="1690"/>
                    </a:cubicBezTo>
                    <a:cubicBezTo>
                      <a:pt x="5639" y="4397"/>
                      <a:pt x="6391" y="11089"/>
                      <a:pt x="7319" y="17755"/>
                    </a:cubicBezTo>
                    <a:cubicBezTo>
                      <a:pt x="7562" y="19469"/>
                      <a:pt x="7530" y="20086"/>
                      <a:pt x="7305" y="20086"/>
                    </a:cubicBezTo>
                    <a:cubicBezTo>
                      <a:pt x="6725" y="20086"/>
                      <a:pt x="4864" y="15986"/>
                      <a:pt x="3150" y="15986"/>
                    </a:cubicBezTo>
                    <a:cubicBezTo>
                      <a:pt x="2932" y="15986"/>
                      <a:pt x="2717" y="16052"/>
                      <a:pt x="2506" y="16201"/>
                    </a:cubicBezTo>
                    <a:cubicBezTo>
                      <a:pt x="0" y="17981"/>
                      <a:pt x="1479" y="21941"/>
                      <a:pt x="3559" y="23294"/>
                    </a:cubicBezTo>
                    <a:cubicBezTo>
                      <a:pt x="5639" y="24648"/>
                      <a:pt x="7018" y="26327"/>
                      <a:pt x="5765" y="27379"/>
                    </a:cubicBezTo>
                    <a:cubicBezTo>
                      <a:pt x="5599" y="27515"/>
                      <a:pt x="5432" y="27571"/>
                      <a:pt x="5264" y="27571"/>
                    </a:cubicBezTo>
                    <a:cubicBezTo>
                      <a:pt x="4443" y="27571"/>
                      <a:pt x="3597" y="26239"/>
                      <a:pt x="2852" y="26239"/>
                    </a:cubicBezTo>
                    <a:cubicBezTo>
                      <a:pt x="2589" y="26239"/>
                      <a:pt x="2338" y="26405"/>
                      <a:pt x="2105" y="26853"/>
                    </a:cubicBezTo>
                    <a:cubicBezTo>
                      <a:pt x="1278" y="28382"/>
                      <a:pt x="2306" y="32091"/>
                      <a:pt x="6491" y="34773"/>
                    </a:cubicBezTo>
                    <a:cubicBezTo>
                      <a:pt x="7694" y="35550"/>
                      <a:pt x="9123" y="36227"/>
                      <a:pt x="10877" y="36778"/>
                    </a:cubicBezTo>
                    <a:cubicBezTo>
                      <a:pt x="13861" y="37682"/>
                      <a:pt x="16524" y="38173"/>
                      <a:pt x="18738" y="38173"/>
                    </a:cubicBezTo>
                    <a:cubicBezTo>
                      <a:pt x="20821" y="38173"/>
                      <a:pt x="22506" y="37739"/>
                      <a:pt x="23685" y="36803"/>
                    </a:cubicBezTo>
                    <a:cubicBezTo>
                      <a:pt x="24537" y="36101"/>
                      <a:pt x="25113" y="35174"/>
                      <a:pt x="25389" y="33946"/>
                    </a:cubicBezTo>
                    <a:cubicBezTo>
                      <a:pt x="25389" y="33946"/>
                      <a:pt x="21649" y="7936"/>
                      <a:pt x="18639" y="7936"/>
                    </a:cubicBezTo>
                    <a:cubicBezTo>
                      <a:pt x="18591" y="7936"/>
                      <a:pt x="18544" y="7942"/>
                      <a:pt x="18497" y="7956"/>
                    </a:cubicBezTo>
                    <a:cubicBezTo>
                      <a:pt x="15501" y="8773"/>
                      <a:pt x="16687" y="12745"/>
                      <a:pt x="15412" y="12745"/>
                    </a:cubicBezTo>
                    <a:cubicBezTo>
                      <a:pt x="15396" y="12745"/>
                      <a:pt x="15380" y="12744"/>
                      <a:pt x="15364" y="12743"/>
                    </a:cubicBezTo>
                    <a:cubicBezTo>
                      <a:pt x="14010" y="12643"/>
                      <a:pt x="14537" y="7830"/>
                      <a:pt x="13684" y="3670"/>
                    </a:cubicBezTo>
                    <a:cubicBezTo>
                      <a:pt x="13196" y="1196"/>
                      <a:pt x="12374" y="1"/>
                      <a:pt x="11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3208040" y="4053768"/>
                <a:ext cx="803563" cy="138136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3047" extrusionOk="0">
                    <a:moveTo>
                      <a:pt x="5992" y="1"/>
                    </a:moveTo>
                    <a:cubicBezTo>
                      <a:pt x="5848" y="1"/>
                      <a:pt x="5697" y="32"/>
                      <a:pt x="5539" y="97"/>
                    </a:cubicBezTo>
                    <a:cubicBezTo>
                      <a:pt x="2532" y="1350"/>
                      <a:pt x="3559" y="5435"/>
                      <a:pt x="4286" y="8668"/>
                    </a:cubicBezTo>
                    <a:cubicBezTo>
                      <a:pt x="5038" y="11902"/>
                      <a:pt x="5965" y="16914"/>
                      <a:pt x="4411" y="17340"/>
                    </a:cubicBezTo>
                    <a:cubicBezTo>
                      <a:pt x="4274" y="17375"/>
                      <a:pt x="4138" y="17390"/>
                      <a:pt x="4004" y="17390"/>
                    </a:cubicBezTo>
                    <a:cubicBezTo>
                      <a:pt x="3008" y="17390"/>
                      <a:pt x="2112" y="16548"/>
                      <a:pt x="1670" y="16548"/>
                    </a:cubicBezTo>
                    <a:cubicBezTo>
                      <a:pt x="1484" y="16548"/>
                      <a:pt x="1379" y="16696"/>
                      <a:pt x="1379" y="17115"/>
                    </a:cubicBezTo>
                    <a:cubicBezTo>
                      <a:pt x="1379" y="18694"/>
                      <a:pt x="4812" y="21300"/>
                      <a:pt x="2406" y="23180"/>
                    </a:cubicBezTo>
                    <a:cubicBezTo>
                      <a:pt x="376" y="24784"/>
                      <a:pt x="0" y="25711"/>
                      <a:pt x="2005" y="29646"/>
                    </a:cubicBezTo>
                    <a:cubicBezTo>
                      <a:pt x="3208" y="30423"/>
                      <a:pt x="4637" y="31100"/>
                      <a:pt x="6391" y="31651"/>
                    </a:cubicBezTo>
                    <a:cubicBezTo>
                      <a:pt x="9375" y="32555"/>
                      <a:pt x="12038" y="33046"/>
                      <a:pt x="14252" y="33046"/>
                    </a:cubicBezTo>
                    <a:cubicBezTo>
                      <a:pt x="16335" y="33046"/>
                      <a:pt x="18020" y="32612"/>
                      <a:pt x="19199" y="31676"/>
                    </a:cubicBezTo>
                    <a:lnTo>
                      <a:pt x="19224" y="28092"/>
                    </a:lnTo>
                    <a:cubicBezTo>
                      <a:pt x="19224" y="28092"/>
                      <a:pt x="16417" y="8869"/>
                      <a:pt x="14537" y="8343"/>
                    </a:cubicBezTo>
                    <a:cubicBezTo>
                      <a:pt x="14441" y="8317"/>
                      <a:pt x="14348" y="8305"/>
                      <a:pt x="14259" y="8305"/>
                    </a:cubicBezTo>
                    <a:cubicBezTo>
                      <a:pt x="12793" y="8305"/>
                      <a:pt x="12193" y="11558"/>
                      <a:pt x="11039" y="11558"/>
                    </a:cubicBezTo>
                    <a:cubicBezTo>
                      <a:pt x="10887" y="11558"/>
                      <a:pt x="10726" y="11502"/>
                      <a:pt x="10552" y="11375"/>
                    </a:cubicBezTo>
                    <a:cubicBezTo>
                      <a:pt x="9079" y="10282"/>
                      <a:pt x="8619" y="1"/>
                      <a:pt x="59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3531912" y="4495935"/>
                <a:ext cx="241688" cy="889211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21273" extrusionOk="0">
                    <a:moveTo>
                      <a:pt x="504" y="0"/>
                    </a:moveTo>
                    <a:cubicBezTo>
                      <a:pt x="246" y="0"/>
                      <a:pt x="1" y="193"/>
                      <a:pt x="122" y="496"/>
                    </a:cubicBezTo>
                    <a:cubicBezTo>
                      <a:pt x="1751" y="4507"/>
                      <a:pt x="2628" y="8842"/>
                      <a:pt x="3506" y="13078"/>
                    </a:cubicBezTo>
                    <a:cubicBezTo>
                      <a:pt x="4032" y="15710"/>
                      <a:pt x="4508" y="18316"/>
                      <a:pt x="4909" y="20973"/>
                    </a:cubicBezTo>
                    <a:cubicBezTo>
                      <a:pt x="4949" y="21182"/>
                      <a:pt x="5100" y="21272"/>
                      <a:pt x="5262" y="21272"/>
                    </a:cubicBezTo>
                    <a:cubicBezTo>
                      <a:pt x="5508" y="21272"/>
                      <a:pt x="5782" y="21064"/>
                      <a:pt x="5736" y="20747"/>
                    </a:cubicBezTo>
                    <a:cubicBezTo>
                      <a:pt x="5310" y="18116"/>
                      <a:pt x="4834" y="15484"/>
                      <a:pt x="4308" y="12852"/>
                    </a:cubicBezTo>
                    <a:cubicBezTo>
                      <a:pt x="3455" y="8642"/>
                      <a:pt x="2578" y="4281"/>
                      <a:pt x="924" y="271"/>
                    </a:cubicBezTo>
                    <a:cubicBezTo>
                      <a:pt x="845" y="83"/>
                      <a:pt x="672" y="0"/>
                      <a:pt x="5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9" name="Google Shape;79;p3"/>
            <p:cNvGrpSpPr/>
            <p:nvPr/>
          </p:nvGrpSpPr>
          <p:grpSpPr>
            <a:xfrm>
              <a:off x="4376621" y="3930330"/>
              <a:ext cx="1138339" cy="1457482"/>
              <a:chOff x="4376621" y="3930330"/>
              <a:chExt cx="1138339" cy="1457482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4376621" y="3930330"/>
                <a:ext cx="1138339" cy="1457482"/>
              </a:xfrm>
              <a:custGeom>
                <a:avLst/>
                <a:gdLst/>
                <a:ahLst/>
                <a:cxnLst/>
                <a:rect l="l" t="t" r="r" b="b"/>
                <a:pathLst>
                  <a:path w="27233" h="34868" extrusionOk="0">
                    <a:moveTo>
                      <a:pt x="22477" y="1"/>
                    </a:moveTo>
                    <a:cubicBezTo>
                      <a:pt x="18469" y="1"/>
                      <a:pt x="14395" y="7676"/>
                      <a:pt x="12414" y="7676"/>
                    </a:cubicBezTo>
                    <a:cubicBezTo>
                      <a:pt x="12365" y="7676"/>
                      <a:pt x="12317" y="7671"/>
                      <a:pt x="12270" y="7662"/>
                    </a:cubicBezTo>
                    <a:cubicBezTo>
                      <a:pt x="9864" y="7135"/>
                      <a:pt x="15303" y="2223"/>
                      <a:pt x="13423" y="1070"/>
                    </a:cubicBezTo>
                    <a:cubicBezTo>
                      <a:pt x="13311" y="1001"/>
                      <a:pt x="13172" y="968"/>
                      <a:pt x="13010" y="968"/>
                    </a:cubicBezTo>
                    <a:cubicBezTo>
                      <a:pt x="10440" y="968"/>
                      <a:pt x="1958" y="9323"/>
                      <a:pt x="992" y="19341"/>
                    </a:cubicBezTo>
                    <a:cubicBezTo>
                      <a:pt x="1" y="29371"/>
                      <a:pt x="9944" y="34868"/>
                      <a:pt x="15733" y="34868"/>
                    </a:cubicBezTo>
                    <a:cubicBezTo>
                      <a:pt x="16091" y="34868"/>
                      <a:pt x="16433" y="34847"/>
                      <a:pt x="16756" y="34805"/>
                    </a:cubicBezTo>
                    <a:cubicBezTo>
                      <a:pt x="22295" y="34078"/>
                      <a:pt x="24476" y="30845"/>
                      <a:pt x="21443" y="30218"/>
                    </a:cubicBezTo>
                    <a:cubicBezTo>
                      <a:pt x="18436" y="29591"/>
                      <a:pt x="16656" y="27085"/>
                      <a:pt x="18736" y="25506"/>
                    </a:cubicBezTo>
                    <a:cubicBezTo>
                      <a:pt x="20817" y="23952"/>
                      <a:pt x="24376" y="22699"/>
                      <a:pt x="25428" y="18814"/>
                    </a:cubicBezTo>
                    <a:cubicBezTo>
                      <a:pt x="26105" y="16274"/>
                      <a:pt x="25977" y="15275"/>
                      <a:pt x="25190" y="15275"/>
                    </a:cubicBezTo>
                    <a:cubicBezTo>
                      <a:pt x="24781" y="15275"/>
                      <a:pt x="24194" y="15545"/>
                      <a:pt x="23448" y="16007"/>
                    </a:cubicBezTo>
                    <a:cubicBezTo>
                      <a:pt x="22432" y="16631"/>
                      <a:pt x="21006" y="17451"/>
                      <a:pt x="20239" y="17451"/>
                    </a:cubicBezTo>
                    <a:cubicBezTo>
                      <a:pt x="19342" y="17451"/>
                      <a:pt x="19347" y="16327"/>
                      <a:pt x="21970" y="12449"/>
                    </a:cubicBezTo>
                    <a:cubicBezTo>
                      <a:pt x="25052" y="7937"/>
                      <a:pt x="27233" y="4027"/>
                      <a:pt x="25528" y="1797"/>
                    </a:cubicBezTo>
                    <a:cubicBezTo>
                      <a:pt x="24541" y="512"/>
                      <a:pt x="23511" y="1"/>
                      <a:pt x="224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422268" y="4152292"/>
                <a:ext cx="916716" cy="1182898"/>
              </a:xfrm>
              <a:custGeom>
                <a:avLst/>
                <a:gdLst/>
                <a:ahLst/>
                <a:cxnLst/>
                <a:rect l="l" t="t" r="r" b="b"/>
                <a:pathLst>
                  <a:path w="21931" h="28299" extrusionOk="0">
                    <a:moveTo>
                      <a:pt x="18929" y="1"/>
                    </a:moveTo>
                    <a:cubicBezTo>
                      <a:pt x="16894" y="1"/>
                      <a:pt x="14874" y="5965"/>
                      <a:pt x="12106" y="7765"/>
                    </a:cubicBezTo>
                    <a:cubicBezTo>
                      <a:pt x="11580" y="8114"/>
                      <a:pt x="11182" y="8263"/>
                      <a:pt x="10874" y="8263"/>
                    </a:cubicBezTo>
                    <a:cubicBezTo>
                      <a:pt x="9388" y="8263"/>
                      <a:pt x="9991" y="4796"/>
                      <a:pt x="8496" y="3529"/>
                    </a:cubicBezTo>
                    <a:cubicBezTo>
                      <a:pt x="8271" y="3339"/>
                      <a:pt x="8044" y="3251"/>
                      <a:pt x="7813" y="3251"/>
                    </a:cubicBezTo>
                    <a:cubicBezTo>
                      <a:pt x="6197" y="3251"/>
                      <a:pt x="4440" y="7586"/>
                      <a:pt x="2356" y="11249"/>
                    </a:cubicBezTo>
                    <a:cubicBezTo>
                      <a:pt x="0" y="15434"/>
                      <a:pt x="2707" y="20848"/>
                      <a:pt x="2707" y="20848"/>
                    </a:cubicBezTo>
                    <a:cubicBezTo>
                      <a:pt x="6904" y="26788"/>
                      <a:pt x="12692" y="28299"/>
                      <a:pt x="15968" y="28299"/>
                    </a:cubicBezTo>
                    <a:cubicBezTo>
                      <a:pt x="17308" y="28299"/>
                      <a:pt x="18228" y="28046"/>
                      <a:pt x="18446" y="27740"/>
                    </a:cubicBezTo>
                    <a:cubicBezTo>
                      <a:pt x="19223" y="26713"/>
                      <a:pt x="16291" y="26161"/>
                      <a:pt x="14211" y="24332"/>
                    </a:cubicBezTo>
                    <a:cubicBezTo>
                      <a:pt x="12106" y="22527"/>
                      <a:pt x="20827" y="16963"/>
                      <a:pt x="19975" y="15359"/>
                    </a:cubicBezTo>
                    <a:cubicBezTo>
                      <a:pt x="19148" y="13755"/>
                      <a:pt x="18647" y="15008"/>
                      <a:pt x="15815" y="13555"/>
                    </a:cubicBezTo>
                    <a:cubicBezTo>
                      <a:pt x="12958" y="12076"/>
                      <a:pt x="21930" y="1925"/>
                      <a:pt x="19624" y="246"/>
                    </a:cubicBezTo>
                    <a:cubicBezTo>
                      <a:pt x="19392" y="78"/>
                      <a:pt x="19160" y="1"/>
                      <a:pt x="189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4701957" y="4417099"/>
                <a:ext cx="402534" cy="766905"/>
              </a:xfrm>
              <a:custGeom>
                <a:avLst/>
                <a:gdLst/>
                <a:ahLst/>
                <a:cxnLst/>
                <a:rect l="l" t="t" r="r" b="b"/>
                <a:pathLst>
                  <a:path w="9630" h="18347" extrusionOk="0">
                    <a:moveTo>
                      <a:pt x="9026" y="0"/>
                    </a:moveTo>
                    <a:cubicBezTo>
                      <a:pt x="8898" y="0"/>
                      <a:pt x="8768" y="52"/>
                      <a:pt x="8673" y="177"/>
                    </a:cubicBezTo>
                    <a:cubicBezTo>
                      <a:pt x="4813" y="5365"/>
                      <a:pt x="1680" y="11530"/>
                      <a:pt x="76" y="17821"/>
                    </a:cubicBezTo>
                    <a:cubicBezTo>
                      <a:pt x="1" y="18138"/>
                      <a:pt x="262" y="18346"/>
                      <a:pt x="509" y="18346"/>
                    </a:cubicBezTo>
                    <a:cubicBezTo>
                      <a:pt x="672" y="18346"/>
                      <a:pt x="828" y="18256"/>
                      <a:pt x="878" y="18047"/>
                    </a:cubicBezTo>
                    <a:cubicBezTo>
                      <a:pt x="2482" y="11831"/>
                      <a:pt x="5565" y="5741"/>
                      <a:pt x="9400" y="603"/>
                    </a:cubicBezTo>
                    <a:cubicBezTo>
                      <a:pt x="9630" y="302"/>
                      <a:pt x="9334" y="0"/>
                      <a:pt x="90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83" name="Google Shape;83;p3"/>
            <p:cNvGrpSpPr/>
            <p:nvPr/>
          </p:nvGrpSpPr>
          <p:grpSpPr>
            <a:xfrm>
              <a:off x="3804453" y="3817886"/>
              <a:ext cx="944680" cy="1631161"/>
              <a:chOff x="3804453" y="3817886"/>
              <a:chExt cx="944680" cy="1631161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3804453" y="3817886"/>
                <a:ext cx="944680" cy="1631161"/>
              </a:xfrm>
              <a:custGeom>
                <a:avLst/>
                <a:gdLst/>
                <a:ahLst/>
                <a:cxnLst/>
                <a:rect l="l" t="t" r="r" b="b"/>
                <a:pathLst>
                  <a:path w="22600" h="39023" extrusionOk="0">
                    <a:moveTo>
                      <a:pt x="18339" y="1"/>
                    </a:moveTo>
                    <a:lnTo>
                      <a:pt x="18339" y="1"/>
                    </a:lnTo>
                    <a:cubicBezTo>
                      <a:pt x="14354" y="1780"/>
                      <a:pt x="3602" y="7945"/>
                      <a:pt x="1522" y="23710"/>
                    </a:cubicBezTo>
                    <a:cubicBezTo>
                      <a:pt x="0" y="35105"/>
                      <a:pt x="8639" y="39023"/>
                      <a:pt x="14653" y="39023"/>
                    </a:cubicBezTo>
                    <a:cubicBezTo>
                      <a:pt x="16959" y="39023"/>
                      <a:pt x="18880" y="38446"/>
                      <a:pt x="19693" y="37495"/>
                    </a:cubicBezTo>
                    <a:cubicBezTo>
                      <a:pt x="22600" y="34036"/>
                      <a:pt x="21572" y="24963"/>
                      <a:pt x="19367" y="19750"/>
                    </a:cubicBezTo>
                    <a:cubicBezTo>
                      <a:pt x="17186" y="14512"/>
                      <a:pt x="18339" y="1"/>
                      <a:pt x="183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909164" y="4049420"/>
                <a:ext cx="722638" cy="1318539"/>
              </a:xfrm>
              <a:custGeom>
                <a:avLst/>
                <a:gdLst/>
                <a:ahLst/>
                <a:cxnLst/>
                <a:rect l="l" t="t" r="r" b="b"/>
                <a:pathLst>
                  <a:path w="17288" h="31544" extrusionOk="0">
                    <a:moveTo>
                      <a:pt x="11749" y="0"/>
                    </a:moveTo>
                    <a:cubicBezTo>
                      <a:pt x="11748" y="1"/>
                      <a:pt x="4756" y="4061"/>
                      <a:pt x="1924" y="17544"/>
                    </a:cubicBezTo>
                    <a:cubicBezTo>
                      <a:pt x="0" y="26770"/>
                      <a:pt x="6072" y="31544"/>
                      <a:pt x="10719" y="31544"/>
                    </a:cubicBezTo>
                    <a:cubicBezTo>
                      <a:pt x="12852" y="31544"/>
                      <a:pt x="14685" y="30539"/>
                      <a:pt x="15308" y="28497"/>
                    </a:cubicBezTo>
                    <a:cubicBezTo>
                      <a:pt x="17288" y="22031"/>
                      <a:pt x="10496" y="9600"/>
                      <a:pt x="117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4165570" y="4246427"/>
                <a:ext cx="160554" cy="1024894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4519" extrusionOk="0">
                    <a:moveTo>
                      <a:pt x="3322" y="0"/>
                    </a:moveTo>
                    <a:cubicBezTo>
                      <a:pt x="3150" y="0"/>
                      <a:pt x="2978" y="91"/>
                      <a:pt x="2908" y="300"/>
                    </a:cubicBezTo>
                    <a:cubicBezTo>
                      <a:pt x="1053" y="5689"/>
                      <a:pt x="76" y="11328"/>
                      <a:pt x="26" y="17042"/>
                    </a:cubicBezTo>
                    <a:cubicBezTo>
                      <a:pt x="1" y="19423"/>
                      <a:pt x="76" y="21879"/>
                      <a:pt x="527" y="24210"/>
                    </a:cubicBezTo>
                    <a:cubicBezTo>
                      <a:pt x="568" y="24425"/>
                      <a:pt x="726" y="24518"/>
                      <a:pt x="891" y="24518"/>
                    </a:cubicBezTo>
                    <a:cubicBezTo>
                      <a:pt x="1132" y="24518"/>
                      <a:pt x="1388" y="24321"/>
                      <a:pt x="1329" y="24009"/>
                    </a:cubicBezTo>
                    <a:cubicBezTo>
                      <a:pt x="903" y="21729"/>
                      <a:pt x="828" y="19348"/>
                      <a:pt x="853" y="17042"/>
                    </a:cubicBezTo>
                    <a:cubicBezTo>
                      <a:pt x="903" y="11403"/>
                      <a:pt x="1881" y="5814"/>
                      <a:pt x="3735" y="526"/>
                    </a:cubicBezTo>
                    <a:cubicBezTo>
                      <a:pt x="3841" y="208"/>
                      <a:pt x="3583" y="0"/>
                      <a:pt x="33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64656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2381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4"/>
          <p:cNvGrpSpPr/>
          <p:nvPr/>
        </p:nvGrpSpPr>
        <p:grpSpPr>
          <a:xfrm>
            <a:off x="0" y="5993836"/>
            <a:ext cx="12192000" cy="768387"/>
            <a:chOff x="0" y="4571577"/>
            <a:chExt cx="9144000" cy="576290"/>
          </a:xfrm>
        </p:grpSpPr>
        <p:sp>
          <p:nvSpPr>
            <p:cNvPr id="89" name="Google Shape;89;p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67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0" y="6087100"/>
            <a:ext cx="12192000" cy="1183117"/>
            <a:chOff x="0" y="4412925"/>
            <a:chExt cx="9144000" cy="887338"/>
          </a:xfrm>
        </p:grpSpPr>
        <p:sp>
          <p:nvSpPr>
            <p:cNvPr id="102" name="Google Shape;102;p4"/>
            <p:cNvSpPr/>
            <p:nvPr/>
          </p:nvSpPr>
          <p:spPr>
            <a:xfrm>
              <a:off x="0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1148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 flipH="1">
              <a:off x="183811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785105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730274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 flipH="1">
              <a:off x="8215662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 flipH="1">
              <a:off x="727794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35131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 flipH="1">
              <a:off x="5404324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 flipH="1">
              <a:off x="4459155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630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29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11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3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2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7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7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8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038A-4CBB-491F-B853-DE94AEF2DC9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35F4-3818-4A58-A1EA-DA03D3E16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2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5" Type="http://schemas.openxmlformats.org/officeDocument/2006/relationships/image" Target="../media/image24.emf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12" Type="http://schemas.openxmlformats.org/officeDocument/2006/relationships/slide" Target="slide6.xml"/><Relationship Id="rId17" Type="http://schemas.microsoft.com/office/2007/relationships/hdphoto" Target="../media/hdphoto2.wdp"/><Relationship Id="rId2" Type="http://schemas.openxmlformats.org/officeDocument/2006/relationships/audio" Target="../media/media1.mp3"/><Relationship Id="rId16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slide" Target="slide7.xml"/><Relationship Id="rId11" Type="http://schemas.openxmlformats.org/officeDocument/2006/relationships/image" Target="../media/image16.png"/><Relationship Id="rId5" Type="http://schemas.openxmlformats.org/officeDocument/2006/relationships/image" Target="../media/image13.jpg"/><Relationship Id="rId15" Type="http://schemas.microsoft.com/office/2007/relationships/hdphoto" Target="../media/hdphoto1.wdp"/><Relationship Id="rId10" Type="http://schemas.openxmlformats.org/officeDocument/2006/relationships/slide" Target="slide5.xml"/><Relationship Id="rId19" Type="http://schemas.openxmlformats.org/officeDocument/2006/relationships/image" Target="../media/image2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49AEC24-D0E5-4CE9-84DC-757BCB7C6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022" y="1384469"/>
            <a:ext cx="5429956" cy="959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94629" y="1510304"/>
            <a:ext cx="13965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 smtClean="0">
                <a:latin typeface="HP001 4 hàng" panose="020B0603050302020204" pitchFamily="34" charset="0"/>
              </a:rPr>
              <a:t>Toán</a:t>
            </a:r>
            <a:endParaRPr lang="en-US" sz="4000" b="1" u="sng" dirty="0"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0909" y="3036003"/>
            <a:ext cx="71657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FF00"/>
                </a:solidFill>
                <a:latin typeface="HP-016" panose="020B0603050302020204" pitchFamily="34" charset="0"/>
              </a:rPr>
              <a:t>Nhân</a:t>
            </a:r>
            <a:r>
              <a:rPr lang="en-US" sz="4800" b="1" dirty="0" smtClean="0">
                <a:solidFill>
                  <a:srgbClr val="FFFF00"/>
                </a:solidFill>
                <a:latin typeface="HP-016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HP-016" panose="020B0603050302020204" pitchFamily="34" charset="0"/>
              </a:rPr>
              <a:t>một</a:t>
            </a:r>
            <a:r>
              <a:rPr lang="en-US" sz="4800" b="1" dirty="0" smtClean="0">
                <a:solidFill>
                  <a:srgbClr val="FFFF00"/>
                </a:solidFill>
                <a:latin typeface="HP-016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HP-016" panose="020B0603050302020204" pitchFamily="34" charset="0"/>
              </a:rPr>
              <a:t>số</a:t>
            </a:r>
            <a:r>
              <a:rPr lang="en-US" sz="4800" b="1" dirty="0" smtClean="0">
                <a:solidFill>
                  <a:srgbClr val="FFFF00"/>
                </a:solidFill>
                <a:latin typeface="HP-016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HP-016" panose="020B0603050302020204" pitchFamily="34" charset="0"/>
              </a:rPr>
              <a:t>thập</a:t>
            </a:r>
            <a:r>
              <a:rPr lang="en-US" sz="4800" b="1" dirty="0" smtClean="0">
                <a:solidFill>
                  <a:srgbClr val="FFFF00"/>
                </a:solidFill>
                <a:latin typeface="HP-016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HP-016" panose="020B0603050302020204" pitchFamily="34" charset="0"/>
              </a:rPr>
              <a:t>phân</a:t>
            </a:r>
            <a:r>
              <a:rPr lang="en-US" sz="4800" b="1" dirty="0" smtClean="0">
                <a:solidFill>
                  <a:srgbClr val="FFFF00"/>
                </a:solidFill>
                <a:latin typeface="HP-016" panose="020B06030503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FFFF00"/>
                </a:solidFill>
                <a:latin typeface="HP-016" panose="020B0603050302020204" pitchFamily="34" charset="0"/>
              </a:rPr>
              <a:t>v</a:t>
            </a:r>
            <a:r>
              <a:rPr lang="en-US" sz="4800" b="1" dirty="0" err="1" smtClean="0">
                <a:solidFill>
                  <a:srgbClr val="FFFF00"/>
                </a:solidFill>
                <a:latin typeface="HP-016" panose="020B0603050302020204" pitchFamily="34" charset="0"/>
              </a:rPr>
              <a:t>ới</a:t>
            </a:r>
            <a:r>
              <a:rPr lang="en-US" sz="4800" b="1" dirty="0" smtClean="0">
                <a:solidFill>
                  <a:srgbClr val="FFFF00"/>
                </a:solidFill>
                <a:latin typeface="HP-016" panose="020B0603050302020204" pitchFamily="34" charset="0"/>
              </a:rPr>
              <a:t> 10; 100; 1000; ...</a:t>
            </a:r>
            <a:endParaRPr lang="en-US" sz="4800" b="1" dirty="0">
              <a:solidFill>
                <a:srgbClr val="FFFF00"/>
              </a:solidFill>
              <a:latin typeface="HP-016" panose="020B06030503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052BAB-C40C-4398-84A1-D7BFA371D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97164"/>
            <a:ext cx="2316463" cy="4660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9A4B57-4C0D-40FD-A3D2-619044901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0090" y="2197164"/>
            <a:ext cx="2417439" cy="429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6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81481E-6 L -0.00651 0.05347 " pathEditMode="relative" rAng="0" ptsTypes="AA">
                                      <p:cBhvr>
                                        <p:cTn id="28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00651 0.05347 " pathEditMode="relative" rAng="0" ptsTypes="AA">
                                      <p:cBhvr>
                                        <p:cTn id="30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6052BAB-C40C-4398-84A1-D7BFA371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7164"/>
            <a:ext cx="2316463" cy="46608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9A4B57-4C0D-40FD-A3D2-619044901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0090" y="2197164"/>
            <a:ext cx="2417439" cy="429163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5BDCB1E-1391-41AA-AA27-D00BD9C03908}"/>
              </a:ext>
            </a:extLst>
          </p:cNvPr>
          <p:cNvGrpSpPr/>
          <p:nvPr/>
        </p:nvGrpSpPr>
        <p:grpSpPr>
          <a:xfrm>
            <a:off x="2412379" y="618866"/>
            <a:ext cx="7877610" cy="4038600"/>
            <a:chOff x="783163" y="1510969"/>
            <a:chExt cx="6595166" cy="4038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8BA2A3-622A-41B3-B8B3-57FC49A5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3163" y="1510969"/>
              <a:ext cx="6293857" cy="40386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7670A7-C4B0-4F56-B143-FE1ACB017AC0}"/>
                </a:ext>
              </a:extLst>
            </p:cNvPr>
            <p:cNvSpPr txBox="1"/>
            <p:nvPr/>
          </p:nvSpPr>
          <p:spPr>
            <a:xfrm>
              <a:off x="1600534" y="1864273"/>
              <a:ext cx="5777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Ví</a:t>
              </a:r>
              <a:r>
                <a:rPr kumimoji="0" lang="en-US" sz="3500" b="1" i="0" u="sng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500" b="1" i="0" u="sng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dụ</a:t>
              </a:r>
              <a:r>
                <a:rPr kumimoji="0" lang="en-US" sz="3500" b="1" i="0" u="sng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 2</a:t>
              </a:r>
              <a:r>
                <a:rPr kumimoji="0" lang="en-US" sz="35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: </a:t>
              </a:r>
              <a:r>
                <a:rPr kumimoji="0" lang="en-US" sz="3500" b="1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27,867 </a:t>
              </a:r>
              <a:r>
                <a:rPr kumimoji="0" lang="en-US" sz="3500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kumimoji="0" lang="en-US" sz="3500" b="1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 100 = ?</a:t>
              </a: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Isadora" panose="0204060305050602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717219" y="1913295"/>
            <a:ext cx="165462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UTM Isadora" panose="02040603050506020204" pitchFamily="18" charset="0"/>
              </a:rPr>
              <a:t>27,867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78431" y="2448338"/>
            <a:ext cx="98296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UTM Isadora" panose="02040603050506020204" pitchFamily="18" charset="0"/>
              </a:rPr>
              <a:t>100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45747" y="2250687"/>
            <a:ext cx="4235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862026" y="3105359"/>
            <a:ext cx="1365006" cy="796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029868" y="3166352"/>
            <a:ext cx="218681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2786,700</a:t>
            </a:r>
            <a:endParaRPr lang="en-US" sz="35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05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81481E-6 L -0.00651 0.05347 " pathEditMode="relative" rAng="0" ptsTypes="AA">
                                      <p:cBhvr>
                                        <p:cTn id="14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00651 0.05347 " pathEditMode="relative" rAng="0" ptsTypes="AA">
                                      <p:cBhvr>
                                        <p:cTn id="16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37"/>
          <p:cNvSpPr/>
          <p:nvPr/>
        </p:nvSpPr>
        <p:spPr>
          <a:xfrm>
            <a:off x="3183657" y="6603199"/>
            <a:ext cx="385563" cy="82708"/>
          </a:xfrm>
          <a:custGeom>
            <a:avLst/>
            <a:gdLst/>
            <a:ahLst/>
            <a:cxnLst/>
            <a:rect l="l" t="t" r="r" b="b"/>
            <a:pathLst>
              <a:path w="6918" h="1484" extrusionOk="0">
                <a:moveTo>
                  <a:pt x="6413" y="0"/>
                </a:moveTo>
                <a:cubicBezTo>
                  <a:pt x="6398" y="0"/>
                  <a:pt x="6382" y="1"/>
                  <a:pt x="6366" y="3"/>
                </a:cubicBezTo>
                <a:cubicBezTo>
                  <a:pt x="4436" y="228"/>
                  <a:pt x="2481" y="429"/>
                  <a:pt x="527" y="629"/>
                </a:cubicBezTo>
                <a:cubicBezTo>
                  <a:pt x="16" y="702"/>
                  <a:pt x="1" y="1483"/>
                  <a:pt x="482" y="1483"/>
                </a:cubicBezTo>
                <a:cubicBezTo>
                  <a:pt x="496" y="1483"/>
                  <a:pt x="511" y="1483"/>
                  <a:pt x="527" y="1481"/>
                </a:cubicBezTo>
                <a:cubicBezTo>
                  <a:pt x="2481" y="1256"/>
                  <a:pt x="4436" y="1055"/>
                  <a:pt x="6366" y="855"/>
                </a:cubicBezTo>
                <a:cubicBezTo>
                  <a:pt x="6901" y="782"/>
                  <a:pt x="6917" y="0"/>
                  <a:pt x="6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5" name="Google Shape;1265;p37"/>
          <p:cNvSpPr/>
          <p:nvPr/>
        </p:nvSpPr>
        <p:spPr>
          <a:xfrm>
            <a:off x="6038690" y="1781834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6" name="Google Shape;1266;p37"/>
          <p:cNvSpPr/>
          <p:nvPr/>
        </p:nvSpPr>
        <p:spPr>
          <a:xfrm>
            <a:off x="7419798" y="870472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7" name="Google Shape;1267;p37"/>
          <p:cNvSpPr/>
          <p:nvPr/>
        </p:nvSpPr>
        <p:spPr>
          <a:xfrm>
            <a:off x="4306558" y="178796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9D038CE0-6875-466E-B5CD-77C95F6D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091" y="506512"/>
            <a:ext cx="9284332" cy="2875881"/>
          </a:xfrm>
          <a:prstGeom prst="rect">
            <a:avLst/>
          </a:prstGeom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07" y="1694984"/>
            <a:ext cx="2542544" cy="49082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11257" y="612711"/>
            <a:ext cx="70407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UTM Davida" panose="02040603050506020204" pitchFamily="18" charset="0"/>
              </a:rPr>
              <a:t>27,867 </a:t>
            </a:r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000" dirty="0" smtClean="0">
                <a:latin typeface="UTM Davida" panose="02040603050506020204" pitchFamily="18" charset="0"/>
              </a:rPr>
              <a:t> 100 = </a:t>
            </a:r>
            <a:r>
              <a:rPr lang="en-US" sz="5000" dirty="0" smtClean="0">
                <a:solidFill>
                  <a:srgbClr val="0000FF"/>
                </a:solidFill>
                <a:latin typeface="UTM Davida" panose="02040603050506020204" pitchFamily="18" charset="0"/>
              </a:rPr>
              <a:t>2786,7</a:t>
            </a:r>
            <a:endParaRPr lang="en-US" sz="5000" dirty="0">
              <a:solidFill>
                <a:srgbClr val="0000FF"/>
              </a:solidFill>
              <a:latin typeface="UTM Davida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7881" y="1872080"/>
            <a:ext cx="919354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Em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hãy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tìm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cách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viết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27,867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thành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2786,7.</a:t>
            </a:r>
            <a:endParaRPr lang="en-US" sz="35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291" y="1802201"/>
            <a:ext cx="89739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Ta </a:t>
            </a:r>
            <a:r>
              <a:rPr lang="en-US" sz="3000" b="1" dirty="0" err="1" smtClean="0">
                <a:latin typeface="UTM Isadora" panose="02040603050506020204" pitchFamily="18" charset="0"/>
              </a:rPr>
              <a:t>chuyển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dấu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phẩy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của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latin typeface="UTM Isadora" panose="02040603050506020204" pitchFamily="18" charset="0"/>
              </a:rPr>
              <a:t> 27,867 sang </a:t>
            </a:r>
            <a:r>
              <a:rPr lang="en-US" sz="3000" b="1" dirty="0" err="1" smtClean="0">
                <a:latin typeface="UTM Isadora" panose="02040603050506020204" pitchFamily="18" charset="0"/>
              </a:rPr>
              <a:t>bên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phải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hai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chữ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thì</a:t>
            </a:r>
            <a:r>
              <a:rPr lang="en-US" sz="3000" b="1" dirty="0" smtClean="0">
                <a:latin typeface="UTM Isadora" panose="02040603050506020204" pitchFamily="18" charset="0"/>
              </a:rPr>
              <a:t> ta </a:t>
            </a:r>
            <a:r>
              <a:rPr lang="en-US" sz="30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latin typeface="UTM Isadora" panose="02040603050506020204" pitchFamily="18" charset="0"/>
              </a:rPr>
              <a:t> 2786,7.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4750" y="1853478"/>
            <a:ext cx="91198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Vậy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ta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làm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thế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để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ngay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27,867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100 </a:t>
            </a:r>
          </a:p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mà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không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cần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thực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phép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tính</a:t>
            </a:r>
            <a:r>
              <a:rPr lang="en-US" sz="28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3081" y="1574520"/>
            <a:ext cx="8973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 dirty="0" smtClean="0">
                <a:latin typeface="UTM Isadora" panose="02040603050506020204" pitchFamily="18" charset="0"/>
              </a:rPr>
              <a:t>Ta </a:t>
            </a:r>
            <a:r>
              <a:rPr lang="en-US" sz="3100" b="1" dirty="0" err="1" smtClean="0">
                <a:latin typeface="UTM Isadora" panose="02040603050506020204" pitchFamily="18" charset="0"/>
              </a:rPr>
              <a:t>chỉ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cần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chuyển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dấu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phẩy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của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100" b="1" dirty="0" smtClean="0">
                <a:latin typeface="UTM Isadora" panose="02040603050506020204" pitchFamily="18" charset="0"/>
              </a:rPr>
              <a:t> 27,867 sang </a:t>
            </a:r>
            <a:r>
              <a:rPr lang="en-US" sz="3100" b="1" dirty="0" err="1" smtClean="0">
                <a:latin typeface="UTM Isadora" panose="02040603050506020204" pitchFamily="18" charset="0"/>
              </a:rPr>
              <a:t>bên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phải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hai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chữ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thì</a:t>
            </a:r>
            <a:r>
              <a:rPr lang="en-US" sz="3100" b="1" dirty="0" smtClean="0">
                <a:latin typeface="UTM Isadora" panose="02040603050506020204" pitchFamily="18" charset="0"/>
              </a:rPr>
              <a:t> ta </a:t>
            </a:r>
            <a:r>
              <a:rPr lang="en-US" sz="31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100" b="1" dirty="0" smtClean="0">
                <a:latin typeface="UTM Isadora" panose="02040603050506020204" pitchFamily="18" charset="0"/>
              </a:rPr>
              <a:t> 2786,7 </a:t>
            </a:r>
            <a:r>
              <a:rPr lang="en-US" sz="3100" b="1" dirty="0" err="1" smtClean="0">
                <a:latin typeface="UTM Isadora" panose="02040603050506020204" pitchFamily="18" charset="0"/>
              </a:rPr>
              <a:t>mà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không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cần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thực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hiện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phép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tính</a:t>
            </a:r>
            <a:r>
              <a:rPr lang="en-US" sz="3100" b="1" dirty="0" smtClean="0">
                <a:latin typeface="UTM Isadora" panose="02040603050506020204" pitchFamily="18" charset="0"/>
              </a:rPr>
              <a:t>.</a:t>
            </a:r>
            <a:endParaRPr lang="en-US" sz="31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98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12" grpId="0"/>
      <p:bldP spid="12" grpId="1"/>
      <p:bldP spid="14" grpId="0"/>
      <p:bldP spid="14" grpId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37"/>
          <p:cNvSpPr/>
          <p:nvPr/>
        </p:nvSpPr>
        <p:spPr>
          <a:xfrm>
            <a:off x="3183657" y="6603199"/>
            <a:ext cx="385563" cy="82708"/>
          </a:xfrm>
          <a:custGeom>
            <a:avLst/>
            <a:gdLst/>
            <a:ahLst/>
            <a:cxnLst/>
            <a:rect l="l" t="t" r="r" b="b"/>
            <a:pathLst>
              <a:path w="6918" h="1484" extrusionOk="0">
                <a:moveTo>
                  <a:pt x="6413" y="0"/>
                </a:moveTo>
                <a:cubicBezTo>
                  <a:pt x="6398" y="0"/>
                  <a:pt x="6382" y="1"/>
                  <a:pt x="6366" y="3"/>
                </a:cubicBezTo>
                <a:cubicBezTo>
                  <a:pt x="4436" y="228"/>
                  <a:pt x="2481" y="429"/>
                  <a:pt x="527" y="629"/>
                </a:cubicBezTo>
                <a:cubicBezTo>
                  <a:pt x="16" y="702"/>
                  <a:pt x="1" y="1483"/>
                  <a:pt x="482" y="1483"/>
                </a:cubicBezTo>
                <a:cubicBezTo>
                  <a:pt x="496" y="1483"/>
                  <a:pt x="511" y="1483"/>
                  <a:pt x="527" y="1481"/>
                </a:cubicBezTo>
                <a:cubicBezTo>
                  <a:pt x="2481" y="1256"/>
                  <a:pt x="4436" y="1055"/>
                  <a:pt x="6366" y="855"/>
                </a:cubicBezTo>
                <a:cubicBezTo>
                  <a:pt x="6901" y="782"/>
                  <a:pt x="6917" y="0"/>
                  <a:pt x="6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5" name="Google Shape;1265;p37"/>
          <p:cNvSpPr/>
          <p:nvPr/>
        </p:nvSpPr>
        <p:spPr>
          <a:xfrm>
            <a:off x="6038690" y="1781834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6" name="Google Shape;1266;p37"/>
          <p:cNvSpPr/>
          <p:nvPr/>
        </p:nvSpPr>
        <p:spPr>
          <a:xfrm>
            <a:off x="7419798" y="870472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7" name="Google Shape;1267;p37"/>
          <p:cNvSpPr/>
          <p:nvPr/>
        </p:nvSpPr>
        <p:spPr>
          <a:xfrm>
            <a:off x="4306558" y="178796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9D038CE0-6875-466E-B5CD-77C95F6D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091" y="506512"/>
            <a:ext cx="9284332" cy="2875881"/>
          </a:xfrm>
          <a:prstGeom prst="rect">
            <a:avLst/>
          </a:prstGeom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07" y="1694984"/>
            <a:ext cx="2542544" cy="49082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7646" y="1235646"/>
            <a:ext cx="932819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Vậy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khi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nhân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một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số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thập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phân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với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100, ta </a:t>
            </a:r>
          </a:p>
          <a:p>
            <a:r>
              <a:rPr lang="en-US" sz="35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ó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thể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tìm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được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ngay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kết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quả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bằng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cách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nào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  <a:endParaRPr lang="en-US" sz="35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209" y="1216725"/>
            <a:ext cx="8981946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latin typeface="UTM Isadora" panose="02040603050506020204" pitchFamily="18" charset="0"/>
              </a:rPr>
              <a:t>Khi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nhân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một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số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thập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phân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với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smtClean="0">
                <a:latin typeface="UTM Isadora" panose="02040603050506020204" pitchFamily="18" charset="0"/>
              </a:rPr>
              <a:t>100, </a:t>
            </a:r>
            <a:r>
              <a:rPr lang="en-US" sz="3500" b="1" dirty="0">
                <a:latin typeface="UTM Isadora" panose="02040603050506020204" pitchFamily="18" charset="0"/>
              </a:rPr>
              <a:t>ta </a:t>
            </a:r>
            <a:r>
              <a:rPr lang="en-US" sz="3500" b="1" dirty="0" err="1" smtClean="0">
                <a:latin typeface="UTM Isadora" panose="02040603050506020204" pitchFamily="18" charset="0"/>
              </a:rPr>
              <a:t>chỉ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</a:p>
          <a:p>
            <a:r>
              <a:rPr lang="en-US" sz="3500" b="1" dirty="0" err="1" smtClean="0">
                <a:latin typeface="UTM Isadora" panose="02040603050506020204" pitchFamily="18" charset="0"/>
              </a:rPr>
              <a:t>cần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chuyển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dấu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phẩy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của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đó</a:t>
            </a:r>
            <a:r>
              <a:rPr lang="en-US" sz="3500" b="1" dirty="0" smtClean="0">
                <a:latin typeface="UTM Isadora" panose="02040603050506020204" pitchFamily="18" charset="0"/>
              </a:rPr>
              <a:t> sang </a:t>
            </a:r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bên</a:t>
            </a:r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</a:p>
          <a:p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phải</a:t>
            </a:r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hai</a:t>
            </a:r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chữ</a:t>
            </a:r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số</a:t>
            </a:r>
            <a:r>
              <a:rPr lang="en-US" sz="3500" b="1" dirty="0" smtClean="0">
                <a:latin typeface="UTM Isadora" panose="02040603050506020204" pitchFamily="18" charset="0"/>
              </a:rPr>
              <a:t>.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51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6052BAB-C40C-4398-84A1-D7BFA371D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97164"/>
            <a:ext cx="2316463" cy="46608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9A4B57-4C0D-40FD-A3D2-619044901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090" y="2197164"/>
            <a:ext cx="2417439" cy="429163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5BDCB1E-1391-41AA-AA27-D00BD9C03908}"/>
              </a:ext>
            </a:extLst>
          </p:cNvPr>
          <p:cNvGrpSpPr/>
          <p:nvPr/>
        </p:nvGrpSpPr>
        <p:grpSpPr>
          <a:xfrm>
            <a:off x="2412379" y="618866"/>
            <a:ext cx="7877610" cy="4038600"/>
            <a:chOff x="783163" y="1510969"/>
            <a:chExt cx="6595166" cy="4038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8BA2A3-622A-41B3-B8B3-57FC49A5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3163" y="1510969"/>
              <a:ext cx="6293857" cy="40386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7670A7-C4B0-4F56-B143-FE1ACB017AC0}"/>
                </a:ext>
              </a:extLst>
            </p:cNvPr>
            <p:cNvSpPr txBox="1"/>
            <p:nvPr/>
          </p:nvSpPr>
          <p:spPr>
            <a:xfrm>
              <a:off x="1600534" y="1864273"/>
              <a:ext cx="5777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Isadora" panose="0204060305050602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893272" y="2097166"/>
            <a:ext cx="68194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Muốn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nhân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một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thập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phân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với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10 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ta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làm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như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thế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nào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?</a:t>
            </a:r>
            <a:endParaRPr lang="en-US" sz="4000" dirty="0">
              <a:solidFill>
                <a:srgbClr val="FF0000"/>
              </a:solidFill>
              <a:latin typeface="SVN-Clementine" panose="020F050202020403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97152" y="1618501"/>
            <a:ext cx="71849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>
                <a:latin typeface="SVN-Clementine" panose="020F0502020204030203" pitchFamily="34" charset="0"/>
              </a:rPr>
              <a:t>Muốn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nhân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một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thập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phân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với</a:t>
            </a:r>
            <a:r>
              <a:rPr lang="en-US" sz="4000" dirty="0" smtClean="0">
                <a:latin typeface="SVN-Clementine" panose="020F0502020204030203" pitchFamily="34" charset="0"/>
              </a:rPr>
              <a:t> 10 </a:t>
            </a:r>
          </a:p>
          <a:p>
            <a:pPr algn="ctr"/>
            <a:r>
              <a:rPr lang="en-US" sz="4000" dirty="0" smtClean="0">
                <a:latin typeface="SVN-Clementine" panose="020F0502020204030203" pitchFamily="34" charset="0"/>
              </a:rPr>
              <a:t>ta </a:t>
            </a:r>
            <a:r>
              <a:rPr lang="en-US" sz="4000" dirty="0" err="1" smtClean="0">
                <a:latin typeface="SVN-Clementine" panose="020F0502020204030203" pitchFamily="34" charset="0"/>
              </a:rPr>
              <a:t>chỉ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việc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chuyển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dấu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phẩy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của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đó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</a:p>
          <a:p>
            <a:pPr algn="ctr"/>
            <a:r>
              <a:rPr lang="en-US" sz="4000" dirty="0" smtClean="0">
                <a:latin typeface="SVN-Clementine" panose="020F0502020204030203" pitchFamily="34" charset="0"/>
              </a:rPr>
              <a:t>sang </a:t>
            </a:r>
            <a:r>
              <a:rPr lang="en-US" sz="4000" dirty="0" err="1" smtClean="0">
                <a:latin typeface="SVN-Clementine" panose="020F0502020204030203" pitchFamily="34" charset="0"/>
              </a:rPr>
              <a:t>bên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phải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một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chữ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>
                <a:latin typeface="SVN-Clementine" panose="020F0502020204030203" pitchFamily="34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80640" y="2155558"/>
            <a:ext cx="70535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Muốn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nhân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một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thập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phân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với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100 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ta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làm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như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thế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nào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?</a:t>
            </a:r>
            <a:endParaRPr lang="en-US" sz="4000" dirty="0">
              <a:solidFill>
                <a:srgbClr val="FF0000"/>
              </a:solidFill>
              <a:latin typeface="SVN-Clementine" panose="020F05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49194" y="1648640"/>
            <a:ext cx="71849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>
                <a:latin typeface="SVN-Clementine" panose="020F0502020204030203" pitchFamily="34" charset="0"/>
              </a:rPr>
              <a:t>Muốn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nhân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một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thập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phân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với</a:t>
            </a:r>
            <a:r>
              <a:rPr lang="en-US" sz="4000" dirty="0" smtClean="0">
                <a:latin typeface="SVN-Clementine" panose="020F0502020204030203" pitchFamily="34" charset="0"/>
              </a:rPr>
              <a:t> 100 </a:t>
            </a:r>
          </a:p>
          <a:p>
            <a:pPr algn="ctr"/>
            <a:r>
              <a:rPr lang="en-US" sz="4000" dirty="0" smtClean="0">
                <a:latin typeface="SVN-Clementine" panose="020F0502020204030203" pitchFamily="34" charset="0"/>
              </a:rPr>
              <a:t>ta </a:t>
            </a:r>
            <a:r>
              <a:rPr lang="en-US" sz="4000" dirty="0" err="1" smtClean="0">
                <a:latin typeface="SVN-Clementine" panose="020F0502020204030203" pitchFamily="34" charset="0"/>
              </a:rPr>
              <a:t>chỉ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việc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chuyển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dấu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phẩy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của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đó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</a:p>
          <a:p>
            <a:pPr algn="ctr"/>
            <a:r>
              <a:rPr lang="en-US" sz="4000" dirty="0" smtClean="0">
                <a:latin typeface="SVN-Clementine" panose="020F0502020204030203" pitchFamily="34" charset="0"/>
              </a:rPr>
              <a:t>sang </a:t>
            </a:r>
            <a:r>
              <a:rPr lang="en-US" sz="4000" dirty="0" err="1" smtClean="0">
                <a:latin typeface="SVN-Clementine" panose="020F0502020204030203" pitchFamily="34" charset="0"/>
              </a:rPr>
              <a:t>bên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phải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hai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chữ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>
                <a:latin typeface="SVN-Clementine" panose="020F0502020204030203" pitchFamily="34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18539" y="2190706"/>
            <a:ext cx="72875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Muốn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nhân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một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thập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phân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với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1000 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ta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làm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như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thế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lementine" panose="020F0502020204030203" pitchFamily="34" charset="0"/>
              </a:rPr>
              <a:t>nào</a:t>
            </a:r>
            <a:r>
              <a:rPr lang="en-US" sz="4000" dirty="0" smtClean="0">
                <a:solidFill>
                  <a:srgbClr val="FF0000"/>
                </a:solidFill>
                <a:latin typeface="SVN-Clementine" panose="020F0502020204030203" pitchFamily="34" charset="0"/>
              </a:rPr>
              <a:t>?</a:t>
            </a:r>
            <a:endParaRPr lang="en-US" sz="4000" dirty="0">
              <a:solidFill>
                <a:srgbClr val="FF0000"/>
              </a:solidFill>
              <a:latin typeface="SVN-Clementine" panose="020F050202020403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24891" y="1789389"/>
            <a:ext cx="728757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>
                <a:latin typeface="SVN-Clementine" panose="020F0502020204030203" pitchFamily="34" charset="0"/>
              </a:rPr>
              <a:t>Muốn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nhân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một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thập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phân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với</a:t>
            </a:r>
            <a:r>
              <a:rPr lang="en-US" sz="4000" dirty="0" smtClean="0">
                <a:latin typeface="SVN-Clementine" panose="020F0502020204030203" pitchFamily="34" charset="0"/>
              </a:rPr>
              <a:t> 1000 </a:t>
            </a:r>
          </a:p>
          <a:p>
            <a:pPr algn="ctr"/>
            <a:r>
              <a:rPr lang="en-US" sz="4000" dirty="0" smtClean="0">
                <a:latin typeface="SVN-Clementine" panose="020F0502020204030203" pitchFamily="34" charset="0"/>
              </a:rPr>
              <a:t>ta </a:t>
            </a:r>
            <a:r>
              <a:rPr lang="en-US" sz="4000" dirty="0" err="1" smtClean="0">
                <a:latin typeface="SVN-Clementine" panose="020F0502020204030203" pitchFamily="34" charset="0"/>
              </a:rPr>
              <a:t>chỉ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việc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chuyển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dấu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phẩy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của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đó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</a:p>
          <a:p>
            <a:pPr algn="ctr"/>
            <a:r>
              <a:rPr lang="en-US" sz="4000" dirty="0" smtClean="0">
                <a:latin typeface="SVN-Clementine" panose="020F0502020204030203" pitchFamily="34" charset="0"/>
              </a:rPr>
              <a:t>sang </a:t>
            </a:r>
            <a:r>
              <a:rPr lang="en-US" sz="4000" dirty="0" err="1" smtClean="0">
                <a:latin typeface="SVN-Clementine" panose="020F0502020204030203" pitchFamily="34" charset="0"/>
              </a:rPr>
              <a:t>bên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phải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ba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chữ</a:t>
            </a:r>
            <a:r>
              <a:rPr lang="en-US" sz="4000" dirty="0" smtClean="0">
                <a:latin typeface="SVN-Clementine" panose="020F0502020204030203" pitchFamily="34" charset="0"/>
              </a:rPr>
              <a:t> </a:t>
            </a:r>
            <a:r>
              <a:rPr lang="en-US" sz="4000" dirty="0" err="1" smtClean="0">
                <a:latin typeface="SVN-Clementine" panose="020F0502020204030203" pitchFamily="34" charset="0"/>
              </a:rPr>
              <a:t>số</a:t>
            </a:r>
            <a:r>
              <a:rPr lang="en-US" sz="4000" dirty="0">
                <a:latin typeface="SVN-Clementine" panose="020F0502020204030203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518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81481E-6 L -0.00651 0.05347 " pathEditMode="relative" rAng="0" ptsTypes="AA">
                                      <p:cBhvr>
                                        <p:cTn id="14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00651 0.05347 " pathEditMode="relative" rAng="0" ptsTypes="AA">
                                      <p:cBhvr>
                                        <p:cTn id="16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8" grpId="0"/>
      <p:bldP spid="18" grpId="1"/>
      <p:bldP spid="19" grpId="0"/>
      <p:bldP spid="19" grpId="1"/>
      <p:bldP spid="20" grpId="0"/>
      <p:bldP spid="20" grpId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35"/>
          <p:cNvSpPr/>
          <p:nvPr/>
        </p:nvSpPr>
        <p:spPr>
          <a:xfrm>
            <a:off x="7284907" y="2912612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5" name="Google Shape;1215;p35"/>
          <p:cNvSpPr/>
          <p:nvPr/>
        </p:nvSpPr>
        <p:spPr>
          <a:xfrm>
            <a:off x="462423" y="820334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6" name="Google Shape;1216;p35"/>
          <p:cNvSpPr/>
          <p:nvPr/>
        </p:nvSpPr>
        <p:spPr>
          <a:xfrm>
            <a:off x="3426564" y="694239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7" name="Google Shape;1217;p35"/>
          <p:cNvSpPr/>
          <p:nvPr/>
        </p:nvSpPr>
        <p:spPr>
          <a:xfrm>
            <a:off x="6217467" y="-52918"/>
            <a:ext cx="2134879" cy="671784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8" name="Google Shape;1218;p35"/>
          <p:cNvSpPr/>
          <p:nvPr/>
        </p:nvSpPr>
        <p:spPr>
          <a:xfrm>
            <a:off x="8703728" y="534944"/>
            <a:ext cx="2883273" cy="105050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9" name="Google Shape;1219;p35"/>
          <p:cNvSpPr/>
          <p:nvPr/>
        </p:nvSpPr>
        <p:spPr>
          <a:xfrm>
            <a:off x="-673903" y="3367051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220" name="Google Shape;1220;p35"/>
          <p:cNvGrpSpPr/>
          <p:nvPr/>
        </p:nvGrpSpPr>
        <p:grpSpPr>
          <a:xfrm>
            <a:off x="8845612" y="2188926"/>
            <a:ext cx="3083781" cy="3911956"/>
            <a:chOff x="6607309" y="1724000"/>
            <a:chExt cx="2252251" cy="2857110"/>
          </a:xfrm>
        </p:grpSpPr>
        <p:sp>
          <p:nvSpPr>
            <p:cNvPr id="122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32" name="Google Shape;1232;p35"/>
          <p:cNvGrpSpPr/>
          <p:nvPr/>
        </p:nvGrpSpPr>
        <p:grpSpPr>
          <a:xfrm>
            <a:off x="6867544" y="5191634"/>
            <a:ext cx="5369067" cy="1690817"/>
            <a:chOff x="5150658" y="3893725"/>
            <a:chExt cx="4026800" cy="1268113"/>
          </a:xfrm>
        </p:grpSpPr>
        <p:sp>
          <p:nvSpPr>
            <p:cNvPr id="123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268BA2A3-622A-41B3-B8B3-57FC49A59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52" y="183091"/>
            <a:ext cx="6433233" cy="40386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47670A7-C4B0-4F56-B143-FE1ACB017AC0}"/>
              </a:ext>
            </a:extLst>
          </p:cNvPr>
          <p:cNvSpPr txBox="1"/>
          <p:nvPr/>
        </p:nvSpPr>
        <p:spPr>
          <a:xfrm>
            <a:off x="2714266" y="971760"/>
            <a:ext cx="59057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err="1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Muốn</a:t>
            </a:r>
            <a:r>
              <a:rPr lang="en-US" sz="4000" noProof="0" dirty="0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4000" noProof="0" dirty="0" err="1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nhân</a:t>
            </a:r>
            <a:r>
              <a:rPr lang="en-US" sz="4000" noProof="0" dirty="0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4000" noProof="0" dirty="0" err="1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một</a:t>
            </a:r>
            <a:r>
              <a:rPr lang="en-US" sz="4000" noProof="0" dirty="0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4000" noProof="0" dirty="0" err="1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số</a:t>
            </a:r>
            <a:r>
              <a:rPr lang="en-US" sz="4000" noProof="0" dirty="0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4000" noProof="0" dirty="0" err="1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thập</a:t>
            </a:r>
            <a:r>
              <a:rPr lang="en-US" sz="4000" noProof="0" dirty="0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4000" noProof="0" dirty="0" err="1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phân</a:t>
            </a:r>
            <a:r>
              <a:rPr lang="en-US" sz="4000" noProof="0" dirty="0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  <a:cs typeface="Calibri" panose="020F0502020204030204" pitchFamily="34" charset="0"/>
              </a:rPr>
              <a:t>v</a:t>
            </a:r>
            <a:r>
              <a:rPr kumimoji="0" lang="en-US" sz="4000" i="0" u="none" strike="noStrike" kern="1200" cap="none" spc="0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ới</a:t>
            </a:r>
            <a:r>
              <a:rPr kumimoji="0" lang="en-US" sz="4000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 10;</a:t>
            </a:r>
            <a:r>
              <a:rPr kumimoji="0" lang="en-US" sz="40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 100; 1000; … ta </a:t>
            </a:r>
            <a:r>
              <a:rPr kumimoji="0" lang="en-US" sz="40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làm</a:t>
            </a:r>
            <a:r>
              <a:rPr kumimoji="0" lang="en-US" sz="40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thế</a:t>
            </a:r>
            <a:r>
              <a:rPr kumimoji="0" lang="en-US" sz="40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nào</a:t>
            </a:r>
            <a:r>
              <a:rPr kumimoji="0" lang="en-US" sz="40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ristote" panose="02040603050506020204" pitchFamily="18" charset="0"/>
                <a:cs typeface="Calibri" panose="020F0502020204030204" pitchFamily="34" charset="0"/>
              </a:rPr>
              <a:t>?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ristote" panose="02040603050506020204" pitchFamily="18" charset="0"/>
              <a:cs typeface="Calibri" panose="020F0502020204030204" pitchFamily="34" charset="0"/>
            </a:endParaRPr>
          </a:p>
        </p:txBody>
      </p:sp>
      <p:pic>
        <p:nvPicPr>
          <p:cNvPr id="3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47" y="3732525"/>
            <a:ext cx="3169447" cy="310730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47670A7-C4B0-4F56-B143-FE1ACB017AC0}"/>
              </a:ext>
            </a:extLst>
          </p:cNvPr>
          <p:cNvSpPr txBox="1"/>
          <p:nvPr/>
        </p:nvSpPr>
        <p:spPr>
          <a:xfrm>
            <a:off x="2699716" y="1007612"/>
            <a:ext cx="5905743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noProof="0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Muốn</a:t>
            </a:r>
            <a:r>
              <a:rPr lang="en-US" sz="3500" b="1" noProof="0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500" b="1" noProof="0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nhân</a:t>
            </a:r>
            <a:r>
              <a:rPr lang="en-US" sz="3500" b="1" noProof="0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500" b="1" noProof="0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một</a:t>
            </a:r>
            <a:r>
              <a:rPr lang="en-US" sz="3500" b="1" noProof="0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500" b="1" noProof="0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số</a:t>
            </a:r>
            <a:r>
              <a:rPr lang="en-US" sz="3500" b="1" noProof="0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500" b="1" noProof="0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thập</a:t>
            </a:r>
            <a:r>
              <a:rPr lang="en-US" sz="3500" b="1" noProof="0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500" b="1" noProof="0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phân</a:t>
            </a:r>
            <a:r>
              <a:rPr lang="en-US" sz="3500" b="1" noProof="0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v</a:t>
            </a:r>
            <a:r>
              <a:rPr kumimoji="0" lang="en-US" sz="3500" b="1" i="0" u="none" strike="noStrike" kern="1200" cap="none" spc="0" normalizeH="0" baseline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ới</a:t>
            </a:r>
            <a:r>
              <a:rPr kumimoji="0" lang="en-US" sz="3500" b="1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10</a:t>
            </a:r>
            <a:r>
              <a:rPr kumimoji="0" lang="en-US" sz="3500" b="1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;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100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; 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1000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; … ta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chỉ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việc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chuyển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dấu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phẩy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đó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lần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lượt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sang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bên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phải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35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, </a:t>
            </a:r>
            <a:r>
              <a:rPr kumimoji="0" lang="en-US" sz="3500" b="1" i="0" u="none" strike="noStrike" kern="1200" cap="none" spc="0" normalizeH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</a:rPr>
              <a:t>hai</a:t>
            </a:r>
            <a:r>
              <a:rPr lang="en-US" sz="3500" b="1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, </a:t>
            </a:r>
            <a:r>
              <a:rPr lang="en-US" sz="3500" b="1" dirty="0" err="1" smtClean="0">
                <a:solidFill>
                  <a:srgbClr val="FF0066"/>
                </a:solidFill>
                <a:latin typeface="HP001 4 hàng" panose="020B0603050302020204" pitchFamily="34" charset="0"/>
                <a:cs typeface="Calibri" panose="020F0502020204030204" pitchFamily="34" charset="0"/>
              </a:rPr>
              <a:t>ba</a:t>
            </a:r>
            <a:r>
              <a:rPr lang="en-US" sz="3500" b="1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, … </a:t>
            </a:r>
            <a:r>
              <a:rPr lang="en-US" sz="3500" b="1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chữ</a:t>
            </a:r>
            <a:r>
              <a:rPr lang="en-US" sz="3500" b="1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  <a:cs typeface="Calibri" panose="020F0502020204030204" pitchFamily="34" charset="0"/>
              </a:rPr>
              <a:t>số</a:t>
            </a:r>
            <a:r>
              <a:rPr lang="en-US" sz="3500" b="1" dirty="0" smtClean="0">
                <a:latin typeface="HP001 4 hàng" panose="020B0603050302020204" pitchFamily="34" charset="0"/>
                <a:cs typeface="Calibri" panose="020F0502020204030204" pitchFamily="34" charset="0"/>
              </a:rPr>
              <a:t>.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134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34"/>
          <p:cNvSpPr/>
          <p:nvPr/>
        </p:nvSpPr>
        <p:spPr>
          <a:xfrm flipH="1">
            <a:off x="161498" y="1063039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3" name="Google Shape;1203;p34"/>
          <p:cNvSpPr/>
          <p:nvPr/>
        </p:nvSpPr>
        <p:spPr>
          <a:xfrm flipH="1">
            <a:off x="896056" y="126818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4" name="Google Shape;1204;p34"/>
          <p:cNvSpPr/>
          <p:nvPr/>
        </p:nvSpPr>
        <p:spPr>
          <a:xfrm>
            <a:off x="9115902" y="214128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5" name="Google Shape;1205;p34"/>
          <p:cNvSpPr/>
          <p:nvPr/>
        </p:nvSpPr>
        <p:spPr>
          <a:xfrm>
            <a:off x="10426063" y="846467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0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1003">
            <a:off x="10896" y="60785"/>
            <a:ext cx="1618541" cy="134708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FE08C14-601A-4710-983A-3CD8C1169A1D}"/>
              </a:ext>
            </a:extLst>
          </p:cNvPr>
          <p:cNvGrpSpPr/>
          <p:nvPr/>
        </p:nvGrpSpPr>
        <p:grpSpPr>
          <a:xfrm>
            <a:off x="4526150" y="4111815"/>
            <a:ext cx="3916499" cy="2746185"/>
            <a:chOff x="1197026" y="4232126"/>
            <a:chExt cx="3751815" cy="263071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0F61DFF-DA5C-4F9C-A167-987487BEA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01180" y="4246637"/>
              <a:ext cx="2047661" cy="26162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14CDEBD-A514-41CB-B791-2EF52E3CD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7026" y="4232126"/>
              <a:ext cx="1811038" cy="261620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3085063" y="94940"/>
            <a:ext cx="5796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Bài</a:t>
            </a:r>
            <a:r>
              <a:rPr lang="en-US" sz="4000" u="sng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1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: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Nhân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nhẩm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:</a:t>
            </a:r>
            <a:endParaRPr lang="en-US" sz="4000" dirty="0">
              <a:solidFill>
                <a:srgbClr val="FF0000"/>
              </a:solidFill>
              <a:latin typeface="UTM Aristote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6246" y="887722"/>
            <a:ext cx="3007555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UTM Isadora" panose="02040603050506020204" pitchFamily="18" charset="0"/>
              </a:rPr>
              <a:t>a. 1,4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</a:t>
            </a:r>
          </a:p>
          <a:p>
            <a:r>
              <a:rPr lang="en-US" sz="3500" b="1" dirty="0" smtClean="0">
                <a:latin typeface="UTM Isadora" panose="02040603050506020204" pitchFamily="18" charset="0"/>
              </a:rPr>
              <a:t>    2,1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100</a:t>
            </a:r>
          </a:p>
          <a:p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smtClean="0">
                <a:latin typeface="UTM Isadora" panose="02040603050506020204" pitchFamily="18" charset="0"/>
              </a:rPr>
              <a:t>   7,2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1000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5751" y="740391"/>
            <a:ext cx="3209533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UTM Isadora" panose="02040603050506020204" pitchFamily="18" charset="0"/>
              </a:rPr>
              <a:t>b</a:t>
            </a:r>
            <a:r>
              <a:rPr lang="en-US" sz="3500" b="1" dirty="0" smtClean="0">
                <a:latin typeface="UTM Isadora" panose="02040603050506020204" pitchFamily="18" charset="0"/>
              </a:rPr>
              <a:t>. 9,63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</a:t>
            </a:r>
          </a:p>
          <a:p>
            <a:r>
              <a:rPr lang="en-US" sz="3500" b="1" dirty="0" smtClean="0">
                <a:latin typeface="UTM Isadora" panose="02040603050506020204" pitchFamily="18" charset="0"/>
              </a:rPr>
              <a:t>    25,08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100</a:t>
            </a:r>
          </a:p>
          <a:p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smtClean="0">
                <a:latin typeface="UTM Isadora" panose="02040603050506020204" pitchFamily="18" charset="0"/>
              </a:rPr>
              <a:t>   5,32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1000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72702" y="2467819"/>
            <a:ext cx="3475631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UTM Isadora" panose="02040603050506020204" pitchFamily="18" charset="0"/>
              </a:rPr>
              <a:t>c. 5,328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</a:t>
            </a:r>
          </a:p>
          <a:p>
            <a:r>
              <a:rPr lang="en-US" sz="3500" b="1" dirty="0" smtClean="0">
                <a:latin typeface="UTM Isadora" panose="02040603050506020204" pitchFamily="18" charset="0"/>
              </a:rPr>
              <a:t>    4,061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100</a:t>
            </a:r>
          </a:p>
          <a:p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smtClean="0">
                <a:latin typeface="UTM Isadora" panose="02040603050506020204" pitchFamily="18" charset="0"/>
              </a:rPr>
              <a:t>   0,894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500" b="1" dirty="0" smtClean="0">
                <a:latin typeface="UTM Isadora" panose="02040603050506020204" pitchFamily="18" charset="0"/>
              </a:rPr>
              <a:t> 1000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9878" y="846467"/>
            <a:ext cx="109998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14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8261" y="1405703"/>
            <a:ext cx="13660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210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49247" y="1908583"/>
            <a:ext cx="163217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7200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890850" y="721503"/>
            <a:ext cx="150554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96,3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452179" y="1236165"/>
            <a:ext cx="163217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2508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426063" y="1792860"/>
            <a:ext cx="163217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5320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41145" y="2469746"/>
            <a:ext cx="177163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53,28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052612" y="2982883"/>
            <a:ext cx="177163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406,1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30082" y="3531862"/>
            <a:ext cx="13660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= 894</a:t>
            </a:r>
            <a:endParaRPr lang="en-US" sz="3500" b="1" dirty="0">
              <a:solidFill>
                <a:srgbClr val="0000FF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96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  <p:bldP spid="17" grpId="0"/>
      <p:bldP spid="4" grpId="0"/>
      <p:bldP spid="19" grpId="0"/>
      <p:bldP spid="20" grpId="0"/>
      <p:bldP spid="21" grpId="0"/>
      <p:bldP spid="23" grpId="0"/>
      <p:bldP spid="25" grpId="0"/>
      <p:bldP spid="26" grpId="0"/>
      <p:bldP spid="28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14CDEBD-A514-41CB-B791-2EF52E3CD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529" y="3551069"/>
            <a:ext cx="1760402" cy="25430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F61DFF-DA5C-4F9C-A167-987487BEA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1058" y="3995037"/>
            <a:ext cx="1952953" cy="2510272"/>
          </a:xfrm>
          <a:prstGeom prst="rect">
            <a:avLst/>
          </a:prstGeom>
        </p:spPr>
      </p:pic>
      <p:pic>
        <p:nvPicPr>
          <p:cNvPr id="11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1003">
            <a:off x="89233" y="110382"/>
            <a:ext cx="1618541" cy="134708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97008" y="76037"/>
            <a:ext cx="103470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Bài</a:t>
            </a:r>
            <a:r>
              <a:rPr lang="en-US" sz="4000" u="sng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2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: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Viết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các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số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đo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sau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dưới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dạng</a:t>
            </a:r>
            <a:endParaRPr lang="en-US" sz="4000" dirty="0" smtClean="0">
              <a:solidFill>
                <a:srgbClr val="FF0000"/>
              </a:solidFill>
              <a:latin typeface="UTM Aristote" panose="02040603050506020204" pitchFamily="18" charset="0"/>
            </a:endParaRPr>
          </a:p>
          <a:p>
            <a:r>
              <a:rPr lang="en-US" sz="4000" dirty="0" err="1">
                <a:solidFill>
                  <a:srgbClr val="FF0000"/>
                </a:solidFill>
                <a:latin typeface="UTM Aristote" panose="02040603050506020204" pitchFamily="18" charset="0"/>
              </a:rPr>
              <a:t>s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ố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đo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có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đơn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vị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đo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là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ristote" panose="02040603050506020204" pitchFamily="18" charset="0"/>
              </a:rPr>
              <a:t>xăng-ti-mét</a:t>
            </a:r>
            <a:r>
              <a:rPr lang="en-US" sz="4000" dirty="0" smtClean="0">
                <a:solidFill>
                  <a:srgbClr val="FF0000"/>
                </a:solidFill>
                <a:latin typeface="UTM Aristote" panose="02040603050506020204" pitchFamily="18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2389" y="1798667"/>
            <a:ext cx="200407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Isadora" panose="02040603050506020204" pitchFamily="18" charset="0"/>
              </a:rPr>
              <a:t>10,4dm</a:t>
            </a:r>
          </a:p>
          <a:p>
            <a:endParaRPr lang="en-US" sz="4000" b="1" dirty="0" smtClean="0">
              <a:latin typeface="UTM Isadora" panose="02040603050506020204" pitchFamily="18" charset="0"/>
            </a:endParaRPr>
          </a:p>
          <a:p>
            <a:r>
              <a:rPr lang="en-US" sz="4000" b="1" dirty="0" smtClean="0">
                <a:latin typeface="UTM Isadora" panose="02040603050506020204" pitchFamily="18" charset="0"/>
              </a:rPr>
              <a:t>12,6m</a:t>
            </a:r>
          </a:p>
          <a:p>
            <a:endParaRPr lang="en-US" sz="4000" b="1" dirty="0" smtClean="0">
              <a:latin typeface="UTM Isadora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95072" y="1727760"/>
            <a:ext cx="202010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Isadora" panose="02040603050506020204" pitchFamily="18" charset="0"/>
              </a:rPr>
              <a:t>0,856m</a:t>
            </a:r>
          </a:p>
          <a:p>
            <a:endParaRPr lang="en-US" sz="4000" b="1" dirty="0" smtClean="0">
              <a:latin typeface="UTM Isadora" panose="02040603050506020204" pitchFamily="18" charset="0"/>
            </a:endParaRPr>
          </a:p>
          <a:p>
            <a:r>
              <a:rPr lang="en-US" sz="4000" b="1" dirty="0" smtClean="0">
                <a:latin typeface="UTM Isadora" panose="02040603050506020204" pitchFamily="18" charset="0"/>
              </a:rPr>
              <a:t>5,75dm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7991856" y="1317180"/>
            <a:ext cx="29900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6464" y="1767386"/>
            <a:ext cx="2371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Isadora" panose="02040603050506020204" pitchFamily="18" charset="0"/>
              </a:rPr>
              <a:t>= ………. cm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2101" y="3022650"/>
            <a:ext cx="2371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Isadora" panose="02040603050506020204" pitchFamily="18" charset="0"/>
              </a:rPr>
              <a:t>= ………. cm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82350" y="1767386"/>
            <a:ext cx="2371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Isadora" panose="02040603050506020204" pitchFamily="18" charset="0"/>
              </a:rPr>
              <a:t>= ………. cm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36681" y="2836946"/>
            <a:ext cx="2371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Isadora" panose="02040603050506020204" pitchFamily="18" charset="0"/>
              </a:rPr>
              <a:t>= ………. cm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7389" y="3784328"/>
            <a:ext cx="7036759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000" b="1" dirty="0" err="1" smtClean="0">
                <a:latin typeface="HP001 4 hàng" panose="020B0603050302020204" pitchFamily="34" charset="0"/>
              </a:rPr>
              <a:t>Trong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bảng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đơn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vị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đo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dộ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dài</a:t>
            </a:r>
            <a:r>
              <a:rPr 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đơn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vị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lớn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gấp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mấy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lần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đơn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vị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bé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liền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kề</a:t>
            </a:r>
            <a:r>
              <a:rPr lang="en-US" sz="3000" b="1" dirty="0" smtClean="0">
                <a:latin typeface="HP001 4 hàng" panose="020B0603050302020204" pitchFamily="34" charset="0"/>
              </a:rPr>
              <a:t>?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7388" y="3779944"/>
            <a:ext cx="7036759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000" b="1" dirty="0" err="1" smtClean="0">
                <a:latin typeface="HP001 4 hàng" panose="020B0603050302020204" pitchFamily="34" charset="0"/>
              </a:rPr>
              <a:t>Trong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bảng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đơn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vị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đo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dộ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dài</a:t>
            </a:r>
            <a:r>
              <a:rPr 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đơn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vị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lớn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gấp</a:t>
            </a:r>
            <a:r>
              <a:rPr lang="en-US" sz="3000" b="1" dirty="0" smtClean="0">
                <a:solidFill>
                  <a:srgbClr val="FF0066"/>
                </a:solidFill>
                <a:latin typeface="HP001 4 hàng" panose="020B0603050302020204" pitchFamily="34" charset="0"/>
              </a:rPr>
              <a:t> 10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lần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đơn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vị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bé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liền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kề</a:t>
            </a:r>
            <a:r>
              <a:rPr lang="en-US" sz="3000" b="1" dirty="0"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21" name="Curved Down Arrow 20"/>
          <p:cNvSpPr/>
          <p:nvPr/>
        </p:nvSpPr>
        <p:spPr>
          <a:xfrm>
            <a:off x="1797008" y="1591182"/>
            <a:ext cx="2595503" cy="2816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98295" y="1186688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x10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31221" y="1689831"/>
            <a:ext cx="10983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104</a:t>
            </a:r>
            <a:endParaRPr lang="en-US" sz="4000" b="1" dirty="0">
              <a:solidFill>
                <a:srgbClr val="FF0000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Curved Down Arrow 23"/>
          <p:cNvSpPr/>
          <p:nvPr/>
        </p:nvSpPr>
        <p:spPr>
          <a:xfrm>
            <a:off x="1600543" y="2793666"/>
            <a:ext cx="2595503" cy="2816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01830" y="238917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x100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40399" y="2964643"/>
            <a:ext cx="1402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1260</a:t>
            </a:r>
            <a:endParaRPr lang="en-US" sz="4000" b="1" dirty="0">
              <a:solidFill>
                <a:srgbClr val="FF0000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87730" y="1672308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85,6</a:t>
            </a:r>
            <a:endParaRPr lang="en-US" sz="4000" b="1" dirty="0">
              <a:solidFill>
                <a:srgbClr val="FF0000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3945" y="2726027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57,5</a:t>
            </a:r>
            <a:endParaRPr lang="en-US" sz="4000" b="1" dirty="0">
              <a:solidFill>
                <a:srgbClr val="FF0000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3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2" grpId="0"/>
      <p:bldP spid="13" grpId="0"/>
      <p:bldP spid="14" grpId="0"/>
      <p:bldP spid="15" grpId="0"/>
      <p:bldP spid="16" grpId="0"/>
      <p:bldP spid="17" grpId="0"/>
      <p:bldP spid="19" grpId="0" animBg="1"/>
      <p:bldP spid="19" grpId="1" animBg="1"/>
      <p:bldP spid="20" grpId="0" animBg="1"/>
      <p:bldP spid="21" grpId="0" animBg="1"/>
      <p:bldP spid="22" grpId="0"/>
      <p:bldP spid="23" grpId="0"/>
      <p:bldP spid="24" grpId="0" animBg="1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图片 6">
            <a:extLst>
              <a:ext uri="{FF2B5EF4-FFF2-40B4-BE49-F238E27FC236}">
                <a16:creationId xmlns:a16="http://schemas.microsoft.com/office/drawing/2014/main" id="{B0DD21E3-9102-4A2C-A2E3-2A0C709C94D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173" y="929442"/>
            <a:ext cx="4209862" cy="19201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16031" y="1421395"/>
            <a:ext cx="268214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err="1" smtClean="0">
                <a:solidFill>
                  <a:srgbClr val="FF0000"/>
                </a:solidFill>
                <a:latin typeface="UTM Mother" panose="02040603050506020204" pitchFamily="18" charset="0"/>
              </a:rPr>
              <a:t>Mục</a:t>
            </a:r>
            <a:r>
              <a:rPr lang="en-US" sz="4500" dirty="0" smtClean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Mother" panose="02040603050506020204" pitchFamily="18" charset="0"/>
              </a:rPr>
              <a:t>tiêu</a:t>
            </a:r>
            <a:endParaRPr lang="en-US" sz="4500" dirty="0">
              <a:solidFill>
                <a:srgbClr val="FF0000"/>
              </a:solidFill>
              <a:latin typeface="UTM Mother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517" y="4204244"/>
            <a:ext cx="76081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Nhân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nhẩm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một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số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thập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phân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</a:p>
          <a:p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với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10; 100; 1000; …</a:t>
            </a:r>
            <a:endParaRPr lang="en-US" sz="4000" b="1" dirty="0">
              <a:solidFill>
                <a:schemeClr val="bg1"/>
              </a:solidFill>
              <a:latin typeface="HP001 5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9179" y="2742276"/>
            <a:ext cx="72434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Chuyển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đổi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đơn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vị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đo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của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số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đo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</a:p>
          <a:p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độ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dài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dưới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dạng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số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thập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phân</a:t>
            </a:r>
            <a:r>
              <a:rPr lang="en-US" sz="4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.</a:t>
            </a:r>
            <a:endParaRPr lang="en-US" sz="4000" b="1" dirty="0">
              <a:solidFill>
                <a:schemeClr val="bg1"/>
              </a:solidFill>
              <a:latin typeface="HP001 5 hàng" panose="020B0603050302020204" pitchFamily="34" charset="0"/>
            </a:endParaRPr>
          </a:p>
        </p:txBody>
      </p:sp>
      <p:pic>
        <p:nvPicPr>
          <p:cNvPr id="11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30" y="3729461"/>
            <a:ext cx="2144170" cy="3128538"/>
          </a:xfrm>
          <a:prstGeom prst="rect">
            <a:avLst/>
          </a:prstGeom>
        </p:spPr>
      </p:pic>
      <p:pic>
        <p:nvPicPr>
          <p:cNvPr id="12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672" y="4049881"/>
            <a:ext cx="2305327" cy="2810369"/>
          </a:xfrm>
          <a:prstGeom prst="rect">
            <a:avLst/>
          </a:prstGeom>
        </p:spPr>
      </p:pic>
      <p:grpSp>
        <p:nvGrpSpPr>
          <p:cNvPr id="15" name="组合 27"/>
          <p:cNvGrpSpPr/>
          <p:nvPr/>
        </p:nvGrpSpPr>
        <p:grpSpPr>
          <a:xfrm>
            <a:off x="2099278" y="2742276"/>
            <a:ext cx="968226" cy="615080"/>
            <a:chOff x="1322280" y="1921808"/>
            <a:chExt cx="968226" cy="615080"/>
          </a:xfrm>
        </p:grpSpPr>
        <p:sp>
          <p:nvSpPr>
            <p:cNvPr id="16" name="Freeform 227">
              <a:extLst>
                <a:ext uri="{FF2B5EF4-FFF2-40B4-BE49-F238E27FC236}">
                  <a16:creationId xmlns:a16="http://schemas.microsoft.com/office/drawing/2014/main" id="{271EC130-BB07-4141-818F-CDAE930842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2280" y="2076170"/>
              <a:ext cx="968226" cy="460718"/>
            </a:xfrm>
            <a:custGeom>
              <a:avLst/>
              <a:gdLst>
                <a:gd name="T0" fmla="*/ 169 w 394"/>
                <a:gd name="T1" fmla="*/ 178 h 186"/>
                <a:gd name="T2" fmla="*/ 186 w 394"/>
                <a:gd name="T3" fmla="*/ 175 h 186"/>
                <a:gd name="T4" fmla="*/ 202 w 394"/>
                <a:gd name="T5" fmla="*/ 174 h 186"/>
                <a:gd name="T6" fmla="*/ 232 w 394"/>
                <a:gd name="T7" fmla="*/ 170 h 186"/>
                <a:gd name="T8" fmla="*/ 263 w 394"/>
                <a:gd name="T9" fmla="*/ 161 h 186"/>
                <a:gd name="T10" fmla="*/ 267 w 394"/>
                <a:gd name="T11" fmla="*/ 156 h 186"/>
                <a:gd name="T12" fmla="*/ 278 w 394"/>
                <a:gd name="T13" fmla="*/ 159 h 186"/>
                <a:gd name="T14" fmla="*/ 304 w 394"/>
                <a:gd name="T15" fmla="*/ 149 h 186"/>
                <a:gd name="T16" fmla="*/ 330 w 394"/>
                <a:gd name="T17" fmla="*/ 142 h 186"/>
                <a:gd name="T18" fmla="*/ 350 w 394"/>
                <a:gd name="T19" fmla="*/ 129 h 186"/>
                <a:gd name="T20" fmla="*/ 361 w 394"/>
                <a:gd name="T21" fmla="*/ 126 h 186"/>
                <a:gd name="T22" fmla="*/ 376 w 394"/>
                <a:gd name="T23" fmla="*/ 115 h 186"/>
                <a:gd name="T24" fmla="*/ 383 w 394"/>
                <a:gd name="T25" fmla="*/ 109 h 186"/>
                <a:gd name="T26" fmla="*/ 392 w 394"/>
                <a:gd name="T27" fmla="*/ 85 h 186"/>
                <a:gd name="T28" fmla="*/ 388 w 394"/>
                <a:gd name="T29" fmla="*/ 71 h 186"/>
                <a:gd name="T30" fmla="*/ 365 w 394"/>
                <a:gd name="T31" fmla="*/ 41 h 186"/>
                <a:gd name="T32" fmla="*/ 342 w 394"/>
                <a:gd name="T33" fmla="*/ 32 h 186"/>
                <a:gd name="T34" fmla="*/ 325 w 394"/>
                <a:gd name="T35" fmla="*/ 18 h 186"/>
                <a:gd name="T36" fmla="*/ 310 w 394"/>
                <a:gd name="T37" fmla="*/ 14 h 186"/>
                <a:gd name="T38" fmla="*/ 319 w 394"/>
                <a:gd name="T39" fmla="*/ 24 h 186"/>
                <a:gd name="T40" fmla="*/ 326 w 394"/>
                <a:gd name="T41" fmla="*/ 25 h 186"/>
                <a:gd name="T42" fmla="*/ 345 w 394"/>
                <a:gd name="T43" fmla="*/ 39 h 186"/>
                <a:gd name="T44" fmla="*/ 370 w 394"/>
                <a:gd name="T45" fmla="*/ 63 h 186"/>
                <a:gd name="T46" fmla="*/ 380 w 394"/>
                <a:gd name="T47" fmla="*/ 84 h 186"/>
                <a:gd name="T48" fmla="*/ 364 w 394"/>
                <a:gd name="T49" fmla="*/ 109 h 186"/>
                <a:gd name="T50" fmla="*/ 358 w 394"/>
                <a:gd name="T51" fmla="*/ 115 h 186"/>
                <a:gd name="T52" fmla="*/ 335 w 394"/>
                <a:gd name="T53" fmla="*/ 127 h 186"/>
                <a:gd name="T54" fmla="*/ 275 w 394"/>
                <a:gd name="T55" fmla="*/ 147 h 186"/>
                <a:gd name="T56" fmla="*/ 252 w 394"/>
                <a:gd name="T57" fmla="*/ 154 h 186"/>
                <a:gd name="T58" fmla="*/ 225 w 394"/>
                <a:gd name="T59" fmla="*/ 161 h 186"/>
                <a:gd name="T60" fmla="*/ 185 w 394"/>
                <a:gd name="T61" fmla="*/ 163 h 186"/>
                <a:gd name="T62" fmla="*/ 139 w 394"/>
                <a:gd name="T63" fmla="*/ 169 h 186"/>
                <a:gd name="T64" fmla="*/ 98 w 394"/>
                <a:gd name="T65" fmla="*/ 170 h 186"/>
                <a:gd name="T66" fmla="*/ 60 w 394"/>
                <a:gd name="T67" fmla="*/ 166 h 186"/>
                <a:gd name="T68" fmla="*/ 21 w 394"/>
                <a:gd name="T69" fmla="*/ 147 h 186"/>
                <a:gd name="T70" fmla="*/ 17 w 394"/>
                <a:gd name="T71" fmla="*/ 137 h 186"/>
                <a:gd name="T72" fmla="*/ 12 w 394"/>
                <a:gd name="T73" fmla="*/ 100 h 186"/>
                <a:gd name="T74" fmla="*/ 25 w 394"/>
                <a:gd name="T75" fmla="*/ 56 h 186"/>
                <a:gd name="T76" fmla="*/ 67 w 394"/>
                <a:gd name="T77" fmla="*/ 10 h 186"/>
                <a:gd name="T78" fmla="*/ 79 w 394"/>
                <a:gd name="T79" fmla="*/ 3 h 186"/>
                <a:gd name="T80" fmla="*/ 53 w 394"/>
                <a:gd name="T81" fmla="*/ 8 h 186"/>
                <a:gd name="T82" fmla="*/ 34 w 394"/>
                <a:gd name="T83" fmla="*/ 27 h 186"/>
                <a:gd name="T84" fmla="*/ 18 w 394"/>
                <a:gd name="T85" fmla="*/ 46 h 186"/>
                <a:gd name="T86" fmla="*/ 4 w 394"/>
                <a:gd name="T87" fmla="*/ 93 h 186"/>
                <a:gd name="T88" fmla="*/ 2 w 394"/>
                <a:gd name="T89" fmla="*/ 125 h 186"/>
                <a:gd name="T90" fmla="*/ 6 w 394"/>
                <a:gd name="T91" fmla="*/ 143 h 186"/>
                <a:gd name="T92" fmla="*/ 18 w 394"/>
                <a:gd name="T93" fmla="*/ 156 h 186"/>
                <a:gd name="T94" fmla="*/ 24 w 394"/>
                <a:gd name="T95" fmla="*/ 165 h 186"/>
                <a:gd name="T96" fmla="*/ 43 w 394"/>
                <a:gd name="T97" fmla="*/ 174 h 186"/>
                <a:gd name="T98" fmla="*/ 62 w 394"/>
                <a:gd name="T99" fmla="*/ 178 h 186"/>
                <a:gd name="T100" fmla="*/ 77 w 394"/>
                <a:gd name="T101" fmla="*/ 181 h 186"/>
                <a:gd name="T102" fmla="*/ 90 w 394"/>
                <a:gd name="T103" fmla="*/ 184 h 186"/>
                <a:gd name="T104" fmla="*/ 135 w 394"/>
                <a:gd name="T105" fmla="*/ 182 h 186"/>
                <a:gd name="T106" fmla="*/ 274 w 394"/>
                <a:gd name="T107" fmla="*/ 157 h 186"/>
                <a:gd name="T108" fmla="*/ 330 w 394"/>
                <a:gd name="T109" fmla="*/ 2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94" h="186">
                  <a:moveTo>
                    <a:pt x="146" y="182"/>
                  </a:moveTo>
                  <a:cubicBezTo>
                    <a:pt x="149" y="183"/>
                    <a:pt x="149" y="183"/>
                    <a:pt x="149" y="183"/>
                  </a:cubicBezTo>
                  <a:cubicBezTo>
                    <a:pt x="145" y="185"/>
                    <a:pt x="142" y="185"/>
                    <a:pt x="146" y="186"/>
                  </a:cubicBezTo>
                  <a:cubicBezTo>
                    <a:pt x="146" y="182"/>
                    <a:pt x="159" y="184"/>
                    <a:pt x="159" y="180"/>
                  </a:cubicBezTo>
                  <a:cubicBezTo>
                    <a:pt x="162" y="181"/>
                    <a:pt x="162" y="181"/>
                    <a:pt x="162" y="181"/>
                  </a:cubicBezTo>
                  <a:cubicBezTo>
                    <a:pt x="161" y="181"/>
                    <a:pt x="161" y="181"/>
                    <a:pt x="160" y="181"/>
                  </a:cubicBezTo>
                  <a:cubicBezTo>
                    <a:pt x="165" y="183"/>
                    <a:pt x="163" y="178"/>
                    <a:pt x="169" y="178"/>
                  </a:cubicBezTo>
                  <a:cubicBezTo>
                    <a:pt x="171" y="178"/>
                    <a:pt x="172" y="178"/>
                    <a:pt x="171" y="179"/>
                  </a:cubicBezTo>
                  <a:cubicBezTo>
                    <a:pt x="175" y="177"/>
                    <a:pt x="175" y="177"/>
                    <a:pt x="175" y="177"/>
                  </a:cubicBezTo>
                  <a:cubicBezTo>
                    <a:pt x="177" y="177"/>
                    <a:pt x="177" y="178"/>
                    <a:pt x="175" y="178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3" y="176"/>
                    <a:pt x="185" y="175"/>
                    <a:pt x="186" y="174"/>
                  </a:cubicBezTo>
                  <a:cubicBezTo>
                    <a:pt x="188" y="175"/>
                    <a:pt x="185" y="175"/>
                    <a:pt x="186" y="175"/>
                  </a:cubicBezTo>
                  <a:cubicBezTo>
                    <a:pt x="189" y="174"/>
                    <a:pt x="189" y="174"/>
                    <a:pt x="189" y="174"/>
                  </a:cubicBezTo>
                  <a:cubicBezTo>
                    <a:pt x="191" y="175"/>
                    <a:pt x="188" y="176"/>
                    <a:pt x="185" y="176"/>
                  </a:cubicBezTo>
                  <a:cubicBezTo>
                    <a:pt x="189" y="180"/>
                    <a:pt x="188" y="175"/>
                    <a:pt x="196" y="176"/>
                  </a:cubicBezTo>
                  <a:cubicBezTo>
                    <a:pt x="193" y="177"/>
                    <a:pt x="193" y="177"/>
                    <a:pt x="193" y="177"/>
                  </a:cubicBezTo>
                  <a:cubicBezTo>
                    <a:pt x="195" y="179"/>
                    <a:pt x="198" y="178"/>
                    <a:pt x="202" y="179"/>
                  </a:cubicBezTo>
                  <a:cubicBezTo>
                    <a:pt x="201" y="178"/>
                    <a:pt x="194" y="177"/>
                    <a:pt x="197" y="175"/>
                  </a:cubicBezTo>
                  <a:cubicBezTo>
                    <a:pt x="199" y="175"/>
                    <a:pt x="200" y="175"/>
                    <a:pt x="202" y="174"/>
                  </a:cubicBezTo>
                  <a:cubicBezTo>
                    <a:pt x="202" y="175"/>
                    <a:pt x="205" y="175"/>
                    <a:pt x="207" y="174"/>
                  </a:cubicBezTo>
                  <a:cubicBezTo>
                    <a:pt x="207" y="176"/>
                    <a:pt x="207" y="176"/>
                    <a:pt x="207" y="176"/>
                  </a:cubicBezTo>
                  <a:cubicBezTo>
                    <a:pt x="210" y="175"/>
                    <a:pt x="210" y="174"/>
                    <a:pt x="211" y="173"/>
                  </a:cubicBezTo>
                  <a:cubicBezTo>
                    <a:pt x="215" y="173"/>
                    <a:pt x="215" y="174"/>
                    <a:pt x="216" y="175"/>
                  </a:cubicBezTo>
                  <a:cubicBezTo>
                    <a:pt x="222" y="175"/>
                    <a:pt x="212" y="173"/>
                    <a:pt x="218" y="172"/>
                  </a:cubicBezTo>
                  <a:cubicBezTo>
                    <a:pt x="223" y="172"/>
                    <a:pt x="226" y="171"/>
                    <a:pt x="231" y="169"/>
                  </a:cubicBezTo>
                  <a:cubicBezTo>
                    <a:pt x="234" y="169"/>
                    <a:pt x="230" y="170"/>
                    <a:pt x="232" y="170"/>
                  </a:cubicBezTo>
                  <a:cubicBezTo>
                    <a:pt x="234" y="168"/>
                    <a:pt x="234" y="168"/>
                    <a:pt x="234" y="168"/>
                  </a:cubicBezTo>
                  <a:cubicBezTo>
                    <a:pt x="235" y="168"/>
                    <a:pt x="234" y="169"/>
                    <a:pt x="234" y="169"/>
                  </a:cubicBezTo>
                  <a:cubicBezTo>
                    <a:pt x="236" y="168"/>
                    <a:pt x="234" y="167"/>
                    <a:pt x="238" y="166"/>
                  </a:cubicBezTo>
                  <a:cubicBezTo>
                    <a:pt x="238" y="164"/>
                    <a:pt x="245" y="167"/>
                    <a:pt x="249" y="164"/>
                  </a:cubicBezTo>
                  <a:cubicBezTo>
                    <a:pt x="250" y="164"/>
                    <a:pt x="249" y="165"/>
                    <a:pt x="249" y="166"/>
                  </a:cubicBezTo>
                  <a:cubicBezTo>
                    <a:pt x="255" y="163"/>
                    <a:pt x="254" y="164"/>
                    <a:pt x="259" y="161"/>
                  </a:cubicBezTo>
                  <a:cubicBezTo>
                    <a:pt x="263" y="161"/>
                    <a:pt x="263" y="161"/>
                    <a:pt x="263" y="161"/>
                  </a:cubicBezTo>
                  <a:cubicBezTo>
                    <a:pt x="260" y="160"/>
                    <a:pt x="263" y="158"/>
                    <a:pt x="266" y="156"/>
                  </a:cubicBezTo>
                  <a:cubicBezTo>
                    <a:pt x="265" y="155"/>
                    <a:pt x="264" y="155"/>
                    <a:pt x="263" y="155"/>
                  </a:cubicBezTo>
                  <a:cubicBezTo>
                    <a:pt x="268" y="152"/>
                    <a:pt x="268" y="152"/>
                    <a:pt x="268" y="152"/>
                  </a:cubicBezTo>
                  <a:cubicBezTo>
                    <a:pt x="269" y="153"/>
                    <a:pt x="269" y="153"/>
                    <a:pt x="268" y="154"/>
                  </a:cubicBezTo>
                  <a:cubicBezTo>
                    <a:pt x="268" y="154"/>
                    <a:pt x="269" y="154"/>
                    <a:pt x="269" y="154"/>
                  </a:cubicBezTo>
                  <a:cubicBezTo>
                    <a:pt x="271" y="154"/>
                    <a:pt x="270" y="155"/>
                    <a:pt x="269" y="157"/>
                  </a:cubicBezTo>
                  <a:cubicBezTo>
                    <a:pt x="268" y="156"/>
                    <a:pt x="268" y="156"/>
                    <a:pt x="267" y="156"/>
                  </a:cubicBezTo>
                  <a:cubicBezTo>
                    <a:pt x="266" y="157"/>
                    <a:pt x="265" y="159"/>
                    <a:pt x="265" y="160"/>
                  </a:cubicBezTo>
                  <a:cubicBezTo>
                    <a:pt x="266" y="160"/>
                    <a:pt x="266" y="159"/>
                    <a:pt x="267" y="159"/>
                  </a:cubicBezTo>
                  <a:cubicBezTo>
                    <a:pt x="267" y="159"/>
                    <a:pt x="267" y="160"/>
                    <a:pt x="267" y="160"/>
                  </a:cubicBezTo>
                  <a:cubicBezTo>
                    <a:pt x="267" y="160"/>
                    <a:pt x="268" y="159"/>
                    <a:pt x="268" y="159"/>
                  </a:cubicBezTo>
                  <a:cubicBezTo>
                    <a:pt x="270" y="161"/>
                    <a:pt x="270" y="161"/>
                    <a:pt x="270" y="161"/>
                  </a:cubicBezTo>
                  <a:cubicBezTo>
                    <a:pt x="270" y="160"/>
                    <a:pt x="270" y="160"/>
                    <a:pt x="270" y="160"/>
                  </a:cubicBezTo>
                  <a:cubicBezTo>
                    <a:pt x="278" y="159"/>
                    <a:pt x="278" y="159"/>
                    <a:pt x="278" y="159"/>
                  </a:cubicBezTo>
                  <a:cubicBezTo>
                    <a:pt x="282" y="156"/>
                    <a:pt x="286" y="152"/>
                    <a:pt x="293" y="149"/>
                  </a:cubicBezTo>
                  <a:cubicBezTo>
                    <a:pt x="292" y="151"/>
                    <a:pt x="293" y="151"/>
                    <a:pt x="294" y="153"/>
                  </a:cubicBezTo>
                  <a:cubicBezTo>
                    <a:pt x="291" y="152"/>
                    <a:pt x="288" y="156"/>
                    <a:pt x="284" y="156"/>
                  </a:cubicBezTo>
                  <a:cubicBezTo>
                    <a:pt x="286" y="156"/>
                    <a:pt x="286" y="157"/>
                    <a:pt x="285" y="157"/>
                  </a:cubicBezTo>
                  <a:cubicBezTo>
                    <a:pt x="292" y="154"/>
                    <a:pt x="292" y="154"/>
                    <a:pt x="292" y="154"/>
                  </a:cubicBezTo>
                  <a:cubicBezTo>
                    <a:pt x="292" y="155"/>
                    <a:pt x="294" y="154"/>
                    <a:pt x="296" y="154"/>
                  </a:cubicBezTo>
                  <a:cubicBezTo>
                    <a:pt x="294" y="152"/>
                    <a:pt x="301" y="151"/>
                    <a:pt x="304" y="149"/>
                  </a:cubicBezTo>
                  <a:cubicBezTo>
                    <a:pt x="304" y="150"/>
                    <a:pt x="304" y="151"/>
                    <a:pt x="300" y="152"/>
                  </a:cubicBezTo>
                  <a:cubicBezTo>
                    <a:pt x="305" y="153"/>
                    <a:pt x="304" y="147"/>
                    <a:pt x="309" y="148"/>
                  </a:cubicBezTo>
                  <a:cubicBezTo>
                    <a:pt x="308" y="148"/>
                    <a:pt x="307" y="148"/>
                    <a:pt x="307" y="148"/>
                  </a:cubicBezTo>
                  <a:cubicBezTo>
                    <a:pt x="309" y="147"/>
                    <a:pt x="314" y="146"/>
                    <a:pt x="313" y="147"/>
                  </a:cubicBezTo>
                  <a:cubicBezTo>
                    <a:pt x="312" y="147"/>
                    <a:pt x="312" y="147"/>
                    <a:pt x="312" y="147"/>
                  </a:cubicBezTo>
                  <a:cubicBezTo>
                    <a:pt x="318" y="146"/>
                    <a:pt x="330" y="141"/>
                    <a:pt x="330" y="138"/>
                  </a:cubicBezTo>
                  <a:cubicBezTo>
                    <a:pt x="330" y="139"/>
                    <a:pt x="330" y="141"/>
                    <a:pt x="330" y="142"/>
                  </a:cubicBezTo>
                  <a:cubicBezTo>
                    <a:pt x="330" y="142"/>
                    <a:pt x="332" y="139"/>
                    <a:pt x="334" y="136"/>
                  </a:cubicBezTo>
                  <a:cubicBezTo>
                    <a:pt x="335" y="133"/>
                    <a:pt x="337" y="130"/>
                    <a:pt x="337" y="130"/>
                  </a:cubicBezTo>
                  <a:cubicBezTo>
                    <a:pt x="337" y="132"/>
                    <a:pt x="342" y="135"/>
                    <a:pt x="338" y="139"/>
                  </a:cubicBezTo>
                  <a:cubicBezTo>
                    <a:pt x="340" y="138"/>
                    <a:pt x="342" y="138"/>
                    <a:pt x="344" y="136"/>
                  </a:cubicBezTo>
                  <a:cubicBezTo>
                    <a:pt x="343" y="136"/>
                    <a:pt x="340" y="134"/>
                    <a:pt x="342" y="133"/>
                  </a:cubicBezTo>
                  <a:cubicBezTo>
                    <a:pt x="346" y="134"/>
                    <a:pt x="345" y="133"/>
                    <a:pt x="350" y="133"/>
                  </a:cubicBezTo>
                  <a:cubicBezTo>
                    <a:pt x="348" y="133"/>
                    <a:pt x="348" y="130"/>
                    <a:pt x="350" y="129"/>
                  </a:cubicBezTo>
                  <a:cubicBezTo>
                    <a:pt x="350" y="129"/>
                    <a:pt x="352" y="132"/>
                    <a:pt x="351" y="132"/>
                  </a:cubicBezTo>
                  <a:cubicBezTo>
                    <a:pt x="351" y="132"/>
                    <a:pt x="352" y="131"/>
                    <a:pt x="353" y="129"/>
                  </a:cubicBezTo>
                  <a:cubicBezTo>
                    <a:pt x="354" y="128"/>
                    <a:pt x="355" y="126"/>
                    <a:pt x="355" y="126"/>
                  </a:cubicBezTo>
                  <a:cubicBezTo>
                    <a:pt x="354" y="128"/>
                    <a:pt x="356" y="129"/>
                    <a:pt x="358" y="129"/>
                  </a:cubicBezTo>
                  <a:cubicBezTo>
                    <a:pt x="357" y="129"/>
                    <a:pt x="362" y="126"/>
                    <a:pt x="363" y="125"/>
                  </a:cubicBezTo>
                  <a:cubicBezTo>
                    <a:pt x="363" y="125"/>
                    <a:pt x="363" y="125"/>
                    <a:pt x="362" y="126"/>
                  </a:cubicBezTo>
                  <a:cubicBezTo>
                    <a:pt x="362" y="126"/>
                    <a:pt x="361" y="126"/>
                    <a:pt x="361" y="126"/>
                  </a:cubicBezTo>
                  <a:cubicBezTo>
                    <a:pt x="367" y="123"/>
                    <a:pt x="364" y="118"/>
                    <a:pt x="369" y="114"/>
                  </a:cubicBezTo>
                  <a:cubicBezTo>
                    <a:pt x="369" y="115"/>
                    <a:pt x="370" y="119"/>
                    <a:pt x="373" y="117"/>
                  </a:cubicBezTo>
                  <a:cubicBezTo>
                    <a:pt x="373" y="115"/>
                    <a:pt x="373" y="106"/>
                    <a:pt x="375" y="101"/>
                  </a:cubicBezTo>
                  <a:cubicBezTo>
                    <a:pt x="376" y="101"/>
                    <a:pt x="376" y="101"/>
                    <a:pt x="376" y="101"/>
                  </a:cubicBezTo>
                  <a:cubicBezTo>
                    <a:pt x="376" y="101"/>
                    <a:pt x="378" y="97"/>
                    <a:pt x="378" y="97"/>
                  </a:cubicBezTo>
                  <a:cubicBezTo>
                    <a:pt x="378" y="99"/>
                    <a:pt x="379" y="102"/>
                    <a:pt x="378" y="106"/>
                  </a:cubicBezTo>
                  <a:cubicBezTo>
                    <a:pt x="378" y="109"/>
                    <a:pt x="377" y="113"/>
                    <a:pt x="376" y="115"/>
                  </a:cubicBezTo>
                  <a:cubicBezTo>
                    <a:pt x="379" y="114"/>
                    <a:pt x="378" y="115"/>
                    <a:pt x="380" y="112"/>
                  </a:cubicBezTo>
                  <a:cubicBezTo>
                    <a:pt x="382" y="112"/>
                    <a:pt x="380" y="115"/>
                    <a:pt x="379" y="116"/>
                  </a:cubicBezTo>
                  <a:cubicBezTo>
                    <a:pt x="379" y="116"/>
                    <a:pt x="386" y="109"/>
                    <a:pt x="386" y="109"/>
                  </a:cubicBezTo>
                  <a:cubicBezTo>
                    <a:pt x="384" y="108"/>
                    <a:pt x="389" y="101"/>
                    <a:pt x="387" y="101"/>
                  </a:cubicBezTo>
                  <a:cubicBezTo>
                    <a:pt x="387" y="101"/>
                    <a:pt x="387" y="101"/>
                    <a:pt x="386" y="102"/>
                  </a:cubicBezTo>
                  <a:cubicBezTo>
                    <a:pt x="386" y="103"/>
                    <a:pt x="385" y="105"/>
                    <a:pt x="385" y="106"/>
                  </a:cubicBezTo>
                  <a:cubicBezTo>
                    <a:pt x="384" y="107"/>
                    <a:pt x="384" y="108"/>
                    <a:pt x="383" y="109"/>
                  </a:cubicBezTo>
                  <a:cubicBezTo>
                    <a:pt x="383" y="110"/>
                    <a:pt x="382" y="111"/>
                    <a:pt x="382" y="111"/>
                  </a:cubicBezTo>
                  <a:cubicBezTo>
                    <a:pt x="381" y="110"/>
                    <a:pt x="382" y="103"/>
                    <a:pt x="385" y="97"/>
                  </a:cubicBezTo>
                  <a:cubicBezTo>
                    <a:pt x="386" y="96"/>
                    <a:pt x="387" y="100"/>
                    <a:pt x="388" y="100"/>
                  </a:cubicBezTo>
                  <a:cubicBezTo>
                    <a:pt x="388" y="99"/>
                    <a:pt x="390" y="93"/>
                    <a:pt x="390" y="93"/>
                  </a:cubicBezTo>
                  <a:cubicBezTo>
                    <a:pt x="390" y="93"/>
                    <a:pt x="390" y="96"/>
                    <a:pt x="390" y="96"/>
                  </a:cubicBezTo>
                  <a:cubicBezTo>
                    <a:pt x="391" y="94"/>
                    <a:pt x="391" y="92"/>
                    <a:pt x="391" y="91"/>
                  </a:cubicBezTo>
                  <a:cubicBezTo>
                    <a:pt x="391" y="89"/>
                    <a:pt x="391" y="87"/>
                    <a:pt x="392" y="85"/>
                  </a:cubicBezTo>
                  <a:cubicBezTo>
                    <a:pt x="392" y="83"/>
                    <a:pt x="394" y="80"/>
                    <a:pt x="393" y="79"/>
                  </a:cubicBezTo>
                  <a:cubicBezTo>
                    <a:pt x="391" y="82"/>
                    <a:pt x="384" y="83"/>
                    <a:pt x="382" y="81"/>
                  </a:cubicBezTo>
                  <a:cubicBezTo>
                    <a:pt x="382" y="81"/>
                    <a:pt x="382" y="80"/>
                    <a:pt x="383" y="78"/>
                  </a:cubicBezTo>
                  <a:cubicBezTo>
                    <a:pt x="383" y="76"/>
                    <a:pt x="383" y="74"/>
                    <a:pt x="384" y="73"/>
                  </a:cubicBezTo>
                  <a:cubicBezTo>
                    <a:pt x="384" y="71"/>
                    <a:pt x="385" y="72"/>
                    <a:pt x="387" y="72"/>
                  </a:cubicBezTo>
                  <a:cubicBezTo>
                    <a:pt x="388" y="73"/>
                    <a:pt x="389" y="74"/>
                    <a:pt x="390" y="72"/>
                  </a:cubicBezTo>
                  <a:cubicBezTo>
                    <a:pt x="389" y="73"/>
                    <a:pt x="388" y="71"/>
                    <a:pt x="388" y="71"/>
                  </a:cubicBezTo>
                  <a:cubicBezTo>
                    <a:pt x="388" y="69"/>
                    <a:pt x="390" y="71"/>
                    <a:pt x="388" y="68"/>
                  </a:cubicBezTo>
                  <a:cubicBezTo>
                    <a:pt x="386" y="68"/>
                    <a:pt x="385" y="61"/>
                    <a:pt x="386" y="67"/>
                  </a:cubicBezTo>
                  <a:cubicBezTo>
                    <a:pt x="384" y="64"/>
                    <a:pt x="385" y="63"/>
                    <a:pt x="382" y="60"/>
                  </a:cubicBezTo>
                  <a:cubicBezTo>
                    <a:pt x="382" y="62"/>
                    <a:pt x="377" y="60"/>
                    <a:pt x="375" y="58"/>
                  </a:cubicBezTo>
                  <a:cubicBezTo>
                    <a:pt x="375" y="57"/>
                    <a:pt x="375" y="56"/>
                    <a:pt x="375" y="56"/>
                  </a:cubicBezTo>
                  <a:cubicBezTo>
                    <a:pt x="371" y="51"/>
                    <a:pt x="370" y="48"/>
                    <a:pt x="365" y="44"/>
                  </a:cubicBezTo>
                  <a:cubicBezTo>
                    <a:pt x="365" y="43"/>
                    <a:pt x="363" y="40"/>
                    <a:pt x="365" y="41"/>
                  </a:cubicBezTo>
                  <a:cubicBezTo>
                    <a:pt x="364" y="40"/>
                    <a:pt x="363" y="40"/>
                    <a:pt x="361" y="39"/>
                  </a:cubicBezTo>
                  <a:cubicBezTo>
                    <a:pt x="360" y="35"/>
                    <a:pt x="365" y="41"/>
                    <a:pt x="364" y="38"/>
                  </a:cubicBezTo>
                  <a:cubicBezTo>
                    <a:pt x="363" y="39"/>
                    <a:pt x="359" y="36"/>
                    <a:pt x="357" y="35"/>
                  </a:cubicBezTo>
                  <a:cubicBezTo>
                    <a:pt x="356" y="37"/>
                    <a:pt x="361" y="39"/>
                    <a:pt x="364" y="40"/>
                  </a:cubicBezTo>
                  <a:cubicBezTo>
                    <a:pt x="362" y="42"/>
                    <a:pt x="357" y="41"/>
                    <a:pt x="351" y="39"/>
                  </a:cubicBezTo>
                  <a:cubicBezTo>
                    <a:pt x="347" y="36"/>
                    <a:pt x="351" y="36"/>
                    <a:pt x="350" y="36"/>
                  </a:cubicBezTo>
                  <a:cubicBezTo>
                    <a:pt x="346" y="33"/>
                    <a:pt x="344" y="33"/>
                    <a:pt x="342" y="32"/>
                  </a:cubicBezTo>
                  <a:cubicBezTo>
                    <a:pt x="340" y="32"/>
                    <a:pt x="338" y="32"/>
                    <a:pt x="336" y="29"/>
                  </a:cubicBezTo>
                  <a:cubicBezTo>
                    <a:pt x="334" y="26"/>
                    <a:pt x="337" y="27"/>
                    <a:pt x="337" y="25"/>
                  </a:cubicBezTo>
                  <a:cubicBezTo>
                    <a:pt x="341" y="27"/>
                    <a:pt x="342" y="29"/>
                    <a:pt x="344" y="31"/>
                  </a:cubicBezTo>
                  <a:cubicBezTo>
                    <a:pt x="342" y="28"/>
                    <a:pt x="342" y="28"/>
                    <a:pt x="342" y="28"/>
                  </a:cubicBezTo>
                  <a:cubicBezTo>
                    <a:pt x="343" y="28"/>
                    <a:pt x="346" y="30"/>
                    <a:pt x="347" y="31"/>
                  </a:cubicBezTo>
                  <a:cubicBezTo>
                    <a:pt x="345" y="28"/>
                    <a:pt x="334" y="22"/>
                    <a:pt x="328" y="18"/>
                  </a:cubicBezTo>
                  <a:cubicBezTo>
                    <a:pt x="326" y="18"/>
                    <a:pt x="324" y="17"/>
                    <a:pt x="325" y="18"/>
                  </a:cubicBezTo>
                  <a:cubicBezTo>
                    <a:pt x="327" y="19"/>
                    <a:pt x="327" y="19"/>
                    <a:pt x="327" y="19"/>
                  </a:cubicBezTo>
                  <a:cubicBezTo>
                    <a:pt x="328" y="21"/>
                    <a:pt x="322" y="19"/>
                    <a:pt x="324" y="21"/>
                  </a:cubicBezTo>
                  <a:cubicBezTo>
                    <a:pt x="323" y="20"/>
                    <a:pt x="321" y="20"/>
                    <a:pt x="319" y="20"/>
                  </a:cubicBezTo>
                  <a:cubicBezTo>
                    <a:pt x="318" y="19"/>
                    <a:pt x="316" y="19"/>
                    <a:pt x="314" y="18"/>
                  </a:cubicBezTo>
                  <a:cubicBezTo>
                    <a:pt x="314" y="16"/>
                    <a:pt x="314" y="16"/>
                    <a:pt x="314" y="16"/>
                  </a:cubicBezTo>
                  <a:cubicBezTo>
                    <a:pt x="314" y="16"/>
                    <a:pt x="316" y="18"/>
                    <a:pt x="318" y="18"/>
                  </a:cubicBezTo>
                  <a:cubicBezTo>
                    <a:pt x="316" y="18"/>
                    <a:pt x="312" y="13"/>
                    <a:pt x="310" y="14"/>
                  </a:cubicBezTo>
                  <a:cubicBezTo>
                    <a:pt x="312" y="17"/>
                    <a:pt x="312" y="17"/>
                    <a:pt x="312" y="17"/>
                  </a:cubicBezTo>
                  <a:cubicBezTo>
                    <a:pt x="309" y="16"/>
                    <a:pt x="305" y="17"/>
                    <a:pt x="301" y="15"/>
                  </a:cubicBezTo>
                  <a:cubicBezTo>
                    <a:pt x="302" y="17"/>
                    <a:pt x="302" y="15"/>
                    <a:pt x="304" y="18"/>
                  </a:cubicBezTo>
                  <a:cubicBezTo>
                    <a:pt x="303" y="16"/>
                    <a:pt x="306" y="17"/>
                    <a:pt x="308" y="18"/>
                  </a:cubicBezTo>
                  <a:cubicBezTo>
                    <a:pt x="310" y="19"/>
                    <a:pt x="312" y="20"/>
                    <a:pt x="310" y="18"/>
                  </a:cubicBezTo>
                  <a:cubicBezTo>
                    <a:pt x="312" y="21"/>
                    <a:pt x="314" y="20"/>
                    <a:pt x="317" y="24"/>
                  </a:cubicBezTo>
                  <a:cubicBezTo>
                    <a:pt x="317" y="23"/>
                    <a:pt x="316" y="22"/>
                    <a:pt x="319" y="24"/>
                  </a:cubicBezTo>
                  <a:cubicBezTo>
                    <a:pt x="319" y="24"/>
                    <a:pt x="319" y="24"/>
                    <a:pt x="320" y="24"/>
                  </a:cubicBezTo>
                  <a:cubicBezTo>
                    <a:pt x="320" y="24"/>
                    <a:pt x="320" y="24"/>
                    <a:pt x="320" y="24"/>
                  </a:cubicBezTo>
                  <a:cubicBezTo>
                    <a:pt x="320" y="24"/>
                    <a:pt x="320" y="24"/>
                    <a:pt x="320" y="24"/>
                  </a:cubicBezTo>
                  <a:cubicBezTo>
                    <a:pt x="320" y="24"/>
                    <a:pt x="320" y="24"/>
                    <a:pt x="320" y="24"/>
                  </a:cubicBezTo>
                  <a:cubicBezTo>
                    <a:pt x="319" y="23"/>
                    <a:pt x="319" y="22"/>
                    <a:pt x="319" y="22"/>
                  </a:cubicBezTo>
                  <a:cubicBezTo>
                    <a:pt x="320" y="21"/>
                    <a:pt x="325" y="24"/>
                    <a:pt x="327" y="24"/>
                  </a:cubicBezTo>
                  <a:cubicBezTo>
                    <a:pt x="328" y="25"/>
                    <a:pt x="326" y="24"/>
                    <a:pt x="326" y="25"/>
                  </a:cubicBezTo>
                  <a:cubicBezTo>
                    <a:pt x="329" y="25"/>
                    <a:pt x="329" y="25"/>
                    <a:pt x="329" y="25"/>
                  </a:cubicBezTo>
                  <a:cubicBezTo>
                    <a:pt x="329" y="26"/>
                    <a:pt x="332" y="30"/>
                    <a:pt x="328" y="28"/>
                  </a:cubicBezTo>
                  <a:cubicBezTo>
                    <a:pt x="331" y="30"/>
                    <a:pt x="331" y="30"/>
                    <a:pt x="331" y="30"/>
                  </a:cubicBezTo>
                  <a:cubicBezTo>
                    <a:pt x="333" y="32"/>
                    <a:pt x="336" y="34"/>
                    <a:pt x="337" y="34"/>
                  </a:cubicBezTo>
                  <a:cubicBezTo>
                    <a:pt x="339" y="36"/>
                    <a:pt x="342" y="36"/>
                    <a:pt x="340" y="36"/>
                  </a:cubicBezTo>
                  <a:cubicBezTo>
                    <a:pt x="346" y="38"/>
                    <a:pt x="346" y="38"/>
                    <a:pt x="346" y="38"/>
                  </a:cubicBezTo>
                  <a:cubicBezTo>
                    <a:pt x="345" y="39"/>
                    <a:pt x="345" y="39"/>
                    <a:pt x="345" y="39"/>
                  </a:cubicBezTo>
                  <a:cubicBezTo>
                    <a:pt x="348" y="40"/>
                    <a:pt x="351" y="42"/>
                    <a:pt x="353" y="44"/>
                  </a:cubicBezTo>
                  <a:cubicBezTo>
                    <a:pt x="355" y="45"/>
                    <a:pt x="356" y="46"/>
                    <a:pt x="357" y="47"/>
                  </a:cubicBezTo>
                  <a:cubicBezTo>
                    <a:pt x="358" y="48"/>
                    <a:pt x="359" y="49"/>
                    <a:pt x="360" y="51"/>
                  </a:cubicBezTo>
                  <a:cubicBezTo>
                    <a:pt x="362" y="52"/>
                    <a:pt x="363" y="53"/>
                    <a:pt x="365" y="56"/>
                  </a:cubicBezTo>
                  <a:cubicBezTo>
                    <a:pt x="365" y="57"/>
                    <a:pt x="365" y="57"/>
                    <a:pt x="365" y="57"/>
                  </a:cubicBezTo>
                  <a:cubicBezTo>
                    <a:pt x="366" y="58"/>
                    <a:pt x="367" y="59"/>
                    <a:pt x="368" y="61"/>
                  </a:cubicBezTo>
                  <a:cubicBezTo>
                    <a:pt x="369" y="62"/>
                    <a:pt x="369" y="63"/>
                    <a:pt x="370" y="63"/>
                  </a:cubicBezTo>
                  <a:cubicBezTo>
                    <a:pt x="370" y="64"/>
                    <a:pt x="370" y="65"/>
                    <a:pt x="371" y="67"/>
                  </a:cubicBezTo>
                  <a:cubicBezTo>
                    <a:pt x="371" y="68"/>
                    <a:pt x="372" y="69"/>
                    <a:pt x="373" y="70"/>
                  </a:cubicBezTo>
                  <a:cubicBezTo>
                    <a:pt x="373" y="71"/>
                    <a:pt x="374" y="73"/>
                    <a:pt x="375" y="74"/>
                  </a:cubicBezTo>
                  <a:cubicBezTo>
                    <a:pt x="375" y="75"/>
                    <a:pt x="376" y="76"/>
                    <a:pt x="376" y="77"/>
                  </a:cubicBezTo>
                  <a:cubicBezTo>
                    <a:pt x="377" y="77"/>
                    <a:pt x="377" y="77"/>
                    <a:pt x="377" y="77"/>
                  </a:cubicBezTo>
                  <a:cubicBezTo>
                    <a:pt x="378" y="79"/>
                    <a:pt x="378" y="81"/>
                    <a:pt x="379" y="85"/>
                  </a:cubicBezTo>
                  <a:cubicBezTo>
                    <a:pt x="380" y="84"/>
                    <a:pt x="380" y="84"/>
                    <a:pt x="380" y="84"/>
                  </a:cubicBezTo>
                  <a:cubicBezTo>
                    <a:pt x="381" y="87"/>
                    <a:pt x="378" y="91"/>
                    <a:pt x="376" y="95"/>
                  </a:cubicBezTo>
                  <a:cubicBezTo>
                    <a:pt x="376" y="95"/>
                    <a:pt x="376" y="94"/>
                    <a:pt x="377" y="93"/>
                  </a:cubicBezTo>
                  <a:cubicBezTo>
                    <a:pt x="375" y="95"/>
                    <a:pt x="374" y="98"/>
                    <a:pt x="372" y="100"/>
                  </a:cubicBezTo>
                  <a:cubicBezTo>
                    <a:pt x="371" y="103"/>
                    <a:pt x="369" y="106"/>
                    <a:pt x="367" y="107"/>
                  </a:cubicBezTo>
                  <a:cubicBezTo>
                    <a:pt x="366" y="108"/>
                    <a:pt x="365" y="109"/>
                    <a:pt x="364" y="109"/>
                  </a:cubicBezTo>
                  <a:cubicBezTo>
                    <a:pt x="364" y="109"/>
                    <a:pt x="364" y="109"/>
                    <a:pt x="364" y="109"/>
                  </a:cubicBezTo>
                  <a:cubicBezTo>
                    <a:pt x="364" y="109"/>
                    <a:pt x="364" y="109"/>
                    <a:pt x="364" y="109"/>
                  </a:cubicBezTo>
                  <a:cubicBezTo>
                    <a:pt x="363" y="109"/>
                    <a:pt x="363" y="110"/>
                    <a:pt x="362" y="110"/>
                  </a:cubicBezTo>
                  <a:cubicBezTo>
                    <a:pt x="363" y="110"/>
                    <a:pt x="363" y="110"/>
                    <a:pt x="364" y="109"/>
                  </a:cubicBezTo>
                  <a:cubicBezTo>
                    <a:pt x="363" y="110"/>
                    <a:pt x="362" y="111"/>
                    <a:pt x="361" y="112"/>
                  </a:cubicBezTo>
                  <a:cubicBezTo>
                    <a:pt x="359" y="112"/>
                    <a:pt x="359" y="112"/>
                    <a:pt x="359" y="112"/>
                  </a:cubicBezTo>
                  <a:cubicBezTo>
                    <a:pt x="359" y="112"/>
                    <a:pt x="359" y="112"/>
                    <a:pt x="359" y="112"/>
                  </a:cubicBezTo>
                  <a:cubicBezTo>
                    <a:pt x="357" y="112"/>
                    <a:pt x="358" y="113"/>
                    <a:pt x="360" y="114"/>
                  </a:cubicBezTo>
                  <a:cubicBezTo>
                    <a:pt x="359" y="114"/>
                    <a:pt x="359" y="115"/>
                    <a:pt x="358" y="115"/>
                  </a:cubicBezTo>
                  <a:cubicBezTo>
                    <a:pt x="356" y="114"/>
                    <a:pt x="355" y="118"/>
                    <a:pt x="352" y="117"/>
                  </a:cubicBezTo>
                  <a:cubicBezTo>
                    <a:pt x="352" y="119"/>
                    <a:pt x="346" y="122"/>
                    <a:pt x="346" y="125"/>
                  </a:cubicBezTo>
                  <a:cubicBezTo>
                    <a:pt x="346" y="125"/>
                    <a:pt x="345" y="125"/>
                    <a:pt x="346" y="124"/>
                  </a:cubicBezTo>
                  <a:cubicBezTo>
                    <a:pt x="344" y="125"/>
                    <a:pt x="342" y="125"/>
                    <a:pt x="341" y="127"/>
                  </a:cubicBez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37" y="129"/>
                    <a:pt x="337" y="129"/>
                  </a:cubicBezTo>
                  <a:cubicBezTo>
                    <a:pt x="334" y="129"/>
                    <a:pt x="333" y="129"/>
                    <a:pt x="335" y="127"/>
                  </a:cubicBezTo>
                  <a:cubicBezTo>
                    <a:pt x="330" y="131"/>
                    <a:pt x="331" y="130"/>
                    <a:pt x="327" y="134"/>
                  </a:cubicBezTo>
                  <a:cubicBezTo>
                    <a:pt x="327" y="132"/>
                    <a:pt x="327" y="132"/>
                    <a:pt x="327" y="132"/>
                  </a:cubicBezTo>
                  <a:cubicBezTo>
                    <a:pt x="325" y="133"/>
                    <a:pt x="323" y="136"/>
                    <a:pt x="321" y="135"/>
                  </a:cubicBezTo>
                  <a:cubicBezTo>
                    <a:pt x="317" y="134"/>
                    <a:pt x="302" y="142"/>
                    <a:pt x="292" y="142"/>
                  </a:cubicBezTo>
                  <a:cubicBezTo>
                    <a:pt x="295" y="145"/>
                    <a:pt x="287" y="142"/>
                    <a:pt x="287" y="145"/>
                  </a:cubicBezTo>
                  <a:cubicBezTo>
                    <a:pt x="286" y="144"/>
                    <a:pt x="285" y="144"/>
                    <a:pt x="286" y="143"/>
                  </a:cubicBezTo>
                  <a:cubicBezTo>
                    <a:pt x="281" y="145"/>
                    <a:pt x="278" y="144"/>
                    <a:pt x="275" y="147"/>
                  </a:cubicBezTo>
                  <a:cubicBezTo>
                    <a:pt x="274" y="146"/>
                    <a:pt x="276" y="146"/>
                    <a:pt x="275" y="145"/>
                  </a:cubicBezTo>
                  <a:cubicBezTo>
                    <a:pt x="275" y="146"/>
                    <a:pt x="274" y="146"/>
                    <a:pt x="273" y="146"/>
                  </a:cubicBezTo>
                  <a:cubicBezTo>
                    <a:pt x="272" y="146"/>
                    <a:pt x="274" y="145"/>
                    <a:pt x="274" y="145"/>
                  </a:cubicBezTo>
                  <a:cubicBezTo>
                    <a:pt x="269" y="146"/>
                    <a:pt x="269" y="149"/>
                    <a:pt x="269" y="151"/>
                  </a:cubicBezTo>
                  <a:cubicBezTo>
                    <a:pt x="266" y="151"/>
                    <a:pt x="265" y="151"/>
                    <a:pt x="263" y="153"/>
                  </a:cubicBezTo>
                  <a:cubicBezTo>
                    <a:pt x="262" y="153"/>
                    <a:pt x="260" y="152"/>
                    <a:pt x="264" y="151"/>
                  </a:cubicBezTo>
                  <a:cubicBezTo>
                    <a:pt x="262" y="151"/>
                    <a:pt x="252" y="153"/>
                    <a:pt x="252" y="154"/>
                  </a:cubicBezTo>
                  <a:cubicBezTo>
                    <a:pt x="252" y="154"/>
                    <a:pt x="250" y="155"/>
                    <a:pt x="249" y="155"/>
                  </a:cubicBezTo>
                  <a:cubicBezTo>
                    <a:pt x="245" y="156"/>
                    <a:pt x="244" y="156"/>
                    <a:pt x="240" y="157"/>
                  </a:cubicBezTo>
                  <a:cubicBezTo>
                    <a:pt x="242" y="157"/>
                    <a:pt x="242" y="157"/>
                    <a:pt x="242" y="157"/>
                  </a:cubicBezTo>
                  <a:cubicBezTo>
                    <a:pt x="240" y="160"/>
                    <a:pt x="238" y="158"/>
                    <a:pt x="235" y="159"/>
                  </a:cubicBezTo>
                  <a:cubicBezTo>
                    <a:pt x="235" y="159"/>
                    <a:pt x="235" y="159"/>
                    <a:pt x="235" y="159"/>
                  </a:cubicBezTo>
                  <a:cubicBezTo>
                    <a:pt x="227" y="159"/>
                    <a:pt x="232" y="160"/>
                    <a:pt x="224" y="160"/>
                  </a:cubicBezTo>
                  <a:cubicBezTo>
                    <a:pt x="225" y="161"/>
                    <a:pt x="225" y="161"/>
                    <a:pt x="225" y="161"/>
                  </a:cubicBezTo>
                  <a:cubicBezTo>
                    <a:pt x="224" y="164"/>
                    <a:pt x="217" y="160"/>
                    <a:pt x="213" y="162"/>
                  </a:cubicBezTo>
                  <a:cubicBezTo>
                    <a:pt x="215" y="163"/>
                    <a:pt x="215" y="163"/>
                    <a:pt x="215" y="163"/>
                  </a:cubicBezTo>
                  <a:cubicBezTo>
                    <a:pt x="213" y="164"/>
                    <a:pt x="208" y="160"/>
                    <a:pt x="205" y="160"/>
                  </a:cubicBezTo>
                  <a:cubicBezTo>
                    <a:pt x="204" y="160"/>
                    <a:pt x="206" y="159"/>
                    <a:pt x="207" y="159"/>
                  </a:cubicBezTo>
                  <a:cubicBezTo>
                    <a:pt x="200" y="158"/>
                    <a:pt x="206" y="161"/>
                    <a:pt x="201" y="162"/>
                  </a:cubicBezTo>
                  <a:cubicBezTo>
                    <a:pt x="200" y="161"/>
                    <a:pt x="202" y="159"/>
                    <a:pt x="199" y="160"/>
                  </a:cubicBezTo>
                  <a:cubicBezTo>
                    <a:pt x="197" y="159"/>
                    <a:pt x="190" y="164"/>
                    <a:pt x="185" y="163"/>
                  </a:cubicBezTo>
                  <a:cubicBezTo>
                    <a:pt x="187" y="164"/>
                    <a:pt x="188" y="164"/>
                    <a:pt x="185" y="165"/>
                  </a:cubicBezTo>
                  <a:cubicBezTo>
                    <a:pt x="182" y="166"/>
                    <a:pt x="176" y="163"/>
                    <a:pt x="173" y="166"/>
                  </a:cubicBezTo>
                  <a:cubicBezTo>
                    <a:pt x="173" y="166"/>
                    <a:pt x="173" y="166"/>
                    <a:pt x="172" y="166"/>
                  </a:cubicBezTo>
                  <a:cubicBezTo>
                    <a:pt x="170" y="167"/>
                    <a:pt x="164" y="168"/>
                    <a:pt x="163" y="169"/>
                  </a:cubicBezTo>
                  <a:cubicBezTo>
                    <a:pt x="160" y="165"/>
                    <a:pt x="147" y="173"/>
                    <a:pt x="146" y="169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69"/>
                    <a:pt x="139" y="169"/>
                    <a:pt x="139" y="169"/>
                  </a:cubicBezTo>
                  <a:cubicBezTo>
                    <a:pt x="134" y="169"/>
                    <a:pt x="132" y="170"/>
                    <a:pt x="130" y="172"/>
                  </a:cubicBezTo>
                  <a:cubicBezTo>
                    <a:pt x="129" y="171"/>
                    <a:pt x="130" y="171"/>
                    <a:pt x="130" y="171"/>
                  </a:cubicBezTo>
                  <a:cubicBezTo>
                    <a:pt x="122" y="170"/>
                    <a:pt x="122" y="170"/>
                    <a:pt x="115" y="173"/>
                  </a:cubicBezTo>
                  <a:cubicBezTo>
                    <a:pt x="115" y="171"/>
                    <a:pt x="115" y="171"/>
                    <a:pt x="115" y="171"/>
                  </a:cubicBezTo>
                  <a:cubicBezTo>
                    <a:pt x="114" y="172"/>
                    <a:pt x="111" y="171"/>
                    <a:pt x="108" y="171"/>
                  </a:cubicBezTo>
                  <a:cubicBezTo>
                    <a:pt x="105" y="170"/>
                    <a:pt x="101" y="170"/>
                    <a:pt x="97" y="170"/>
                  </a:cubicBezTo>
                  <a:cubicBezTo>
                    <a:pt x="97" y="170"/>
                    <a:pt x="97" y="170"/>
                    <a:pt x="98" y="170"/>
                  </a:cubicBezTo>
                  <a:cubicBezTo>
                    <a:pt x="89" y="171"/>
                    <a:pt x="79" y="164"/>
                    <a:pt x="75" y="169"/>
                  </a:cubicBezTo>
                  <a:cubicBezTo>
                    <a:pt x="75" y="169"/>
                    <a:pt x="74" y="169"/>
                    <a:pt x="72" y="169"/>
                  </a:cubicBezTo>
                  <a:cubicBezTo>
                    <a:pt x="71" y="169"/>
                    <a:pt x="70" y="169"/>
                    <a:pt x="70" y="169"/>
                  </a:cubicBezTo>
                  <a:cubicBezTo>
                    <a:pt x="77" y="171"/>
                    <a:pt x="68" y="172"/>
                    <a:pt x="71" y="173"/>
                  </a:cubicBezTo>
                  <a:cubicBezTo>
                    <a:pt x="68" y="173"/>
                    <a:pt x="64" y="170"/>
                    <a:pt x="68" y="170"/>
                  </a:cubicBezTo>
                  <a:cubicBezTo>
                    <a:pt x="68" y="171"/>
                    <a:pt x="68" y="171"/>
                    <a:pt x="68" y="171"/>
                  </a:cubicBezTo>
                  <a:cubicBezTo>
                    <a:pt x="70" y="168"/>
                    <a:pt x="60" y="168"/>
                    <a:pt x="60" y="166"/>
                  </a:cubicBezTo>
                  <a:cubicBezTo>
                    <a:pt x="47" y="164"/>
                    <a:pt x="35" y="158"/>
                    <a:pt x="27" y="150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3"/>
                    <a:pt x="26" y="152"/>
                    <a:pt x="25" y="151"/>
                  </a:cubicBezTo>
                  <a:cubicBezTo>
                    <a:pt x="24" y="150"/>
                    <a:pt x="23" y="150"/>
                    <a:pt x="23" y="150"/>
                  </a:cubicBezTo>
                  <a:cubicBezTo>
                    <a:pt x="23" y="149"/>
                    <a:pt x="24" y="148"/>
                    <a:pt x="26" y="150"/>
                  </a:cubicBezTo>
                  <a:cubicBezTo>
                    <a:pt x="25" y="149"/>
                    <a:pt x="24" y="148"/>
                    <a:pt x="23" y="148"/>
                  </a:cubicBezTo>
                  <a:cubicBezTo>
                    <a:pt x="22" y="147"/>
                    <a:pt x="21" y="147"/>
                    <a:pt x="21" y="147"/>
                  </a:cubicBezTo>
                  <a:cubicBezTo>
                    <a:pt x="20" y="145"/>
                    <a:pt x="21" y="145"/>
                    <a:pt x="22" y="145"/>
                  </a:cubicBezTo>
                  <a:cubicBezTo>
                    <a:pt x="23" y="146"/>
                    <a:pt x="24" y="146"/>
                    <a:pt x="23" y="146"/>
                  </a:cubicBezTo>
                  <a:cubicBezTo>
                    <a:pt x="23" y="146"/>
                    <a:pt x="22" y="144"/>
                    <a:pt x="22" y="144"/>
                  </a:cubicBezTo>
                  <a:cubicBezTo>
                    <a:pt x="22" y="144"/>
                    <a:pt x="22" y="145"/>
                    <a:pt x="22" y="145"/>
                  </a:cubicBezTo>
                  <a:cubicBezTo>
                    <a:pt x="20" y="144"/>
                    <a:pt x="19" y="144"/>
                    <a:pt x="18" y="141"/>
                  </a:cubicBezTo>
                  <a:cubicBezTo>
                    <a:pt x="17" y="139"/>
                    <a:pt x="18" y="139"/>
                    <a:pt x="18" y="139"/>
                  </a:cubicBezTo>
                  <a:cubicBezTo>
                    <a:pt x="18" y="139"/>
                    <a:pt x="18" y="138"/>
                    <a:pt x="17" y="137"/>
                  </a:cubicBezTo>
                  <a:cubicBezTo>
                    <a:pt x="17" y="137"/>
                    <a:pt x="17" y="136"/>
                    <a:pt x="16" y="135"/>
                  </a:cubicBezTo>
                  <a:cubicBezTo>
                    <a:pt x="16" y="134"/>
                    <a:pt x="16" y="133"/>
                    <a:pt x="16" y="133"/>
                  </a:cubicBezTo>
                  <a:cubicBezTo>
                    <a:pt x="15" y="135"/>
                    <a:pt x="15" y="135"/>
                    <a:pt x="15" y="135"/>
                  </a:cubicBezTo>
                  <a:cubicBezTo>
                    <a:pt x="13" y="133"/>
                    <a:pt x="13" y="131"/>
                    <a:pt x="12" y="133"/>
                  </a:cubicBezTo>
                  <a:cubicBezTo>
                    <a:pt x="13" y="131"/>
                    <a:pt x="12" y="126"/>
                    <a:pt x="12" y="122"/>
                  </a:cubicBezTo>
                  <a:cubicBezTo>
                    <a:pt x="11" y="117"/>
                    <a:pt x="11" y="112"/>
                    <a:pt x="12" y="111"/>
                  </a:cubicBezTo>
                  <a:cubicBezTo>
                    <a:pt x="10" y="108"/>
                    <a:pt x="11" y="104"/>
                    <a:pt x="12" y="100"/>
                  </a:cubicBezTo>
                  <a:cubicBezTo>
                    <a:pt x="11" y="101"/>
                    <a:pt x="9" y="101"/>
                    <a:pt x="10" y="98"/>
                  </a:cubicBezTo>
                  <a:cubicBezTo>
                    <a:pt x="12" y="99"/>
                    <a:pt x="12" y="97"/>
                    <a:pt x="13" y="95"/>
                  </a:cubicBezTo>
                  <a:cubicBezTo>
                    <a:pt x="14" y="93"/>
                    <a:pt x="14" y="90"/>
                    <a:pt x="16" y="89"/>
                  </a:cubicBezTo>
                  <a:cubicBezTo>
                    <a:pt x="14" y="91"/>
                    <a:pt x="18" y="79"/>
                    <a:pt x="14" y="82"/>
                  </a:cubicBezTo>
                  <a:cubicBezTo>
                    <a:pt x="16" y="79"/>
                    <a:pt x="16" y="82"/>
                    <a:pt x="17" y="80"/>
                  </a:cubicBezTo>
                  <a:cubicBezTo>
                    <a:pt x="18" y="73"/>
                    <a:pt x="24" y="66"/>
                    <a:pt x="27" y="58"/>
                  </a:cubicBezTo>
                  <a:cubicBezTo>
                    <a:pt x="27" y="58"/>
                    <a:pt x="25" y="58"/>
                    <a:pt x="25" y="56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2"/>
                    <a:pt x="28" y="51"/>
                    <a:pt x="31" y="49"/>
                  </a:cubicBezTo>
                  <a:cubicBezTo>
                    <a:pt x="31" y="49"/>
                    <a:pt x="30" y="49"/>
                    <a:pt x="30" y="48"/>
                  </a:cubicBezTo>
                  <a:cubicBezTo>
                    <a:pt x="36" y="41"/>
                    <a:pt x="41" y="34"/>
                    <a:pt x="47" y="27"/>
                  </a:cubicBezTo>
                  <a:cubicBezTo>
                    <a:pt x="52" y="20"/>
                    <a:pt x="60" y="14"/>
                    <a:pt x="68" y="13"/>
                  </a:cubicBezTo>
                  <a:cubicBezTo>
                    <a:pt x="66" y="13"/>
                    <a:pt x="67" y="13"/>
                    <a:pt x="68" y="12"/>
                  </a:cubicBezTo>
                  <a:cubicBezTo>
                    <a:pt x="67" y="12"/>
                    <a:pt x="68" y="11"/>
                    <a:pt x="67" y="10"/>
                  </a:cubicBezTo>
                  <a:cubicBezTo>
                    <a:pt x="67" y="10"/>
                    <a:pt x="69" y="10"/>
                    <a:pt x="71" y="10"/>
                  </a:cubicBezTo>
                  <a:cubicBezTo>
                    <a:pt x="73" y="10"/>
                    <a:pt x="74" y="9"/>
                    <a:pt x="74" y="10"/>
                  </a:cubicBezTo>
                  <a:cubicBezTo>
                    <a:pt x="75" y="9"/>
                    <a:pt x="77" y="8"/>
                    <a:pt x="78" y="8"/>
                  </a:cubicBezTo>
                  <a:cubicBezTo>
                    <a:pt x="79" y="8"/>
                    <a:pt x="80" y="8"/>
                    <a:pt x="81" y="8"/>
                  </a:cubicBezTo>
                  <a:cubicBezTo>
                    <a:pt x="81" y="7"/>
                    <a:pt x="82" y="7"/>
                    <a:pt x="82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6"/>
                    <a:pt x="80" y="5"/>
                    <a:pt x="79" y="3"/>
                  </a:cubicBezTo>
                  <a:cubicBezTo>
                    <a:pt x="77" y="2"/>
                    <a:pt x="75" y="1"/>
                    <a:pt x="75" y="0"/>
                  </a:cubicBezTo>
                  <a:cubicBezTo>
                    <a:pt x="74" y="1"/>
                    <a:pt x="73" y="1"/>
                    <a:pt x="72" y="1"/>
                  </a:cubicBezTo>
                  <a:cubicBezTo>
                    <a:pt x="70" y="1"/>
                    <a:pt x="69" y="1"/>
                    <a:pt x="67" y="1"/>
                  </a:cubicBezTo>
                  <a:cubicBezTo>
                    <a:pt x="64" y="1"/>
                    <a:pt x="61" y="2"/>
                    <a:pt x="59" y="6"/>
                  </a:cubicBezTo>
                  <a:cubicBezTo>
                    <a:pt x="58" y="6"/>
                    <a:pt x="60" y="4"/>
                    <a:pt x="59" y="4"/>
                  </a:cubicBezTo>
                  <a:cubicBezTo>
                    <a:pt x="58" y="6"/>
                    <a:pt x="56" y="7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1" y="10"/>
                    <a:pt x="50" y="11"/>
                    <a:pt x="48" y="12"/>
                  </a:cubicBezTo>
                  <a:cubicBezTo>
                    <a:pt x="46" y="13"/>
                    <a:pt x="45" y="15"/>
                    <a:pt x="43" y="16"/>
                  </a:cubicBezTo>
                  <a:cubicBezTo>
                    <a:pt x="42" y="17"/>
                    <a:pt x="40" y="18"/>
                    <a:pt x="39" y="20"/>
                  </a:cubicBezTo>
                  <a:cubicBezTo>
                    <a:pt x="37" y="21"/>
                    <a:pt x="36" y="23"/>
                    <a:pt x="34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3" y="27"/>
                    <a:pt x="33" y="27"/>
                    <a:pt x="32" y="27"/>
                  </a:cubicBezTo>
                  <a:cubicBezTo>
                    <a:pt x="32" y="29"/>
                    <a:pt x="33" y="28"/>
                    <a:pt x="34" y="27"/>
                  </a:cubicBezTo>
                  <a:cubicBezTo>
                    <a:pt x="35" y="25"/>
                    <a:pt x="36" y="24"/>
                    <a:pt x="36" y="26"/>
                  </a:cubicBezTo>
                  <a:cubicBezTo>
                    <a:pt x="34" y="26"/>
                    <a:pt x="32" y="29"/>
                    <a:pt x="29" y="33"/>
                  </a:cubicBezTo>
                  <a:cubicBezTo>
                    <a:pt x="27" y="36"/>
                    <a:pt x="25" y="39"/>
                    <a:pt x="23" y="39"/>
                  </a:cubicBezTo>
                  <a:cubicBezTo>
                    <a:pt x="21" y="42"/>
                    <a:pt x="25" y="39"/>
                    <a:pt x="23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1" y="46"/>
                    <a:pt x="19" y="46"/>
                    <a:pt x="18" y="46"/>
                  </a:cubicBezTo>
                  <a:cubicBezTo>
                    <a:pt x="19" y="46"/>
                    <a:pt x="19" y="44"/>
                    <a:pt x="19" y="44"/>
                  </a:cubicBezTo>
                  <a:cubicBezTo>
                    <a:pt x="17" y="46"/>
                    <a:pt x="15" y="52"/>
                    <a:pt x="14" y="53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3" y="59"/>
                    <a:pt x="7" y="70"/>
                    <a:pt x="6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87"/>
                    <a:pt x="5" y="85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7"/>
                    <a:pt x="4" y="99"/>
                  </a:cubicBezTo>
                  <a:cubicBezTo>
                    <a:pt x="3" y="97"/>
                    <a:pt x="2" y="102"/>
                    <a:pt x="1" y="100"/>
                  </a:cubicBezTo>
                  <a:cubicBezTo>
                    <a:pt x="2" y="108"/>
                    <a:pt x="2" y="104"/>
                    <a:pt x="4" y="109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4" y="112"/>
                    <a:pt x="4" y="112"/>
                    <a:pt x="4" y="116"/>
                  </a:cubicBezTo>
                  <a:cubicBezTo>
                    <a:pt x="3" y="113"/>
                    <a:pt x="3" y="119"/>
                    <a:pt x="1" y="115"/>
                  </a:cubicBezTo>
                  <a:cubicBezTo>
                    <a:pt x="0" y="119"/>
                    <a:pt x="1" y="123"/>
                    <a:pt x="2" y="125"/>
                  </a:cubicBezTo>
                  <a:cubicBezTo>
                    <a:pt x="3" y="128"/>
                    <a:pt x="3" y="130"/>
                    <a:pt x="2" y="132"/>
                  </a:cubicBezTo>
                  <a:cubicBezTo>
                    <a:pt x="4" y="134"/>
                    <a:pt x="4" y="132"/>
                    <a:pt x="4" y="130"/>
                  </a:cubicBezTo>
                  <a:cubicBezTo>
                    <a:pt x="4" y="128"/>
                    <a:pt x="3" y="125"/>
                    <a:pt x="3" y="127"/>
                  </a:cubicBezTo>
                  <a:cubicBezTo>
                    <a:pt x="4" y="125"/>
                    <a:pt x="6" y="129"/>
                    <a:pt x="7" y="132"/>
                  </a:cubicBezTo>
                  <a:cubicBezTo>
                    <a:pt x="7" y="133"/>
                    <a:pt x="6" y="135"/>
                    <a:pt x="6" y="137"/>
                  </a:cubicBezTo>
                  <a:cubicBezTo>
                    <a:pt x="6" y="139"/>
                    <a:pt x="6" y="141"/>
                    <a:pt x="7" y="144"/>
                  </a:cubicBezTo>
                  <a:cubicBezTo>
                    <a:pt x="7" y="144"/>
                    <a:pt x="7" y="144"/>
                    <a:pt x="6" y="143"/>
                  </a:cubicBezTo>
                  <a:cubicBezTo>
                    <a:pt x="7" y="146"/>
                    <a:pt x="10" y="147"/>
                    <a:pt x="11" y="151"/>
                  </a:cubicBezTo>
                  <a:cubicBezTo>
                    <a:pt x="13" y="151"/>
                    <a:pt x="13" y="154"/>
                    <a:pt x="15" y="153"/>
                  </a:cubicBezTo>
                  <a:cubicBezTo>
                    <a:pt x="15" y="153"/>
                    <a:pt x="14" y="152"/>
                    <a:pt x="13" y="151"/>
                  </a:cubicBezTo>
                  <a:cubicBezTo>
                    <a:pt x="12" y="150"/>
                    <a:pt x="11" y="148"/>
                    <a:pt x="11" y="148"/>
                  </a:cubicBezTo>
                  <a:cubicBezTo>
                    <a:pt x="12" y="150"/>
                    <a:pt x="14" y="151"/>
                    <a:pt x="16" y="152"/>
                  </a:cubicBezTo>
                  <a:cubicBezTo>
                    <a:pt x="18" y="153"/>
                    <a:pt x="19" y="155"/>
                    <a:pt x="21" y="157"/>
                  </a:cubicBezTo>
                  <a:cubicBezTo>
                    <a:pt x="20" y="157"/>
                    <a:pt x="19" y="156"/>
                    <a:pt x="18" y="156"/>
                  </a:cubicBezTo>
                  <a:cubicBezTo>
                    <a:pt x="18" y="157"/>
                    <a:pt x="20" y="158"/>
                    <a:pt x="21" y="159"/>
                  </a:cubicBezTo>
                  <a:cubicBezTo>
                    <a:pt x="19" y="161"/>
                    <a:pt x="15" y="155"/>
                    <a:pt x="11" y="152"/>
                  </a:cubicBezTo>
                  <a:cubicBezTo>
                    <a:pt x="11" y="153"/>
                    <a:pt x="13" y="155"/>
                    <a:pt x="14" y="156"/>
                  </a:cubicBezTo>
                  <a:cubicBezTo>
                    <a:pt x="15" y="156"/>
                    <a:pt x="16" y="157"/>
                    <a:pt x="14" y="157"/>
                  </a:cubicBezTo>
                  <a:cubicBezTo>
                    <a:pt x="17" y="157"/>
                    <a:pt x="18" y="159"/>
                    <a:pt x="19" y="160"/>
                  </a:cubicBezTo>
                  <a:cubicBezTo>
                    <a:pt x="21" y="162"/>
                    <a:pt x="22" y="163"/>
                    <a:pt x="25" y="164"/>
                  </a:cubicBezTo>
                  <a:cubicBezTo>
                    <a:pt x="24" y="165"/>
                    <a:pt x="24" y="165"/>
                    <a:pt x="24" y="165"/>
                  </a:cubicBezTo>
                  <a:cubicBezTo>
                    <a:pt x="25" y="165"/>
                    <a:pt x="27" y="165"/>
                    <a:pt x="28" y="166"/>
                  </a:cubicBezTo>
                  <a:cubicBezTo>
                    <a:pt x="25" y="166"/>
                    <a:pt x="25" y="166"/>
                    <a:pt x="25" y="166"/>
                  </a:cubicBezTo>
                  <a:cubicBezTo>
                    <a:pt x="29" y="167"/>
                    <a:pt x="31" y="171"/>
                    <a:pt x="35" y="172"/>
                  </a:cubicBezTo>
                  <a:cubicBezTo>
                    <a:pt x="27" y="169"/>
                    <a:pt x="34" y="170"/>
                    <a:pt x="31" y="167"/>
                  </a:cubicBezTo>
                  <a:cubicBezTo>
                    <a:pt x="36" y="169"/>
                    <a:pt x="37" y="170"/>
                    <a:pt x="38" y="172"/>
                  </a:cubicBezTo>
                  <a:cubicBezTo>
                    <a:pt x="39" y="173"/>
                    <a:pt x="40" y="175"/>
                    <a:pt x="45" y="176"/>
                  </a:cubicBezTo>
                  <a:cubicBezTo>
                    <a:pt x="44" y="176"/>
                    <a:pt x="40" y="174"/>
                    <a:pt x="43" y="174"/>
                  </a:cubicBezTo>
                  <a:cubicBezTo>
                    <a:pt x="44" y="175"/>
                    <a:pt x="47" y="176"/>
                    <a:pt x="48" y="177"/>
                  </a:cubicBezTo>
                  <a:cubicBezTo>
                    <a:pt x="55" y="179"/>
                    <a:pt x="47" y="176"/>
                    <a:pt x="50" y="175"/>
                  </a:cubicBezTo>
                  <a:cubicBezTo>
                    <a:pt x="52" y="178"/>
                    <a:pt x="54" y="176"/>
                    <a:pt x="57" y="176"/>
                  </a:cubicBezTo>
                  <a:cubicBezTo>
                    <a:pt x="56" y="177"/>
                    <a:pt x="56" y="177"/>
                    <a:pt x="56" y="177"/>
                  </a:cubicBezTo>
                  <a:cubicBezTo>
                    <a:pt x="64" y="180"/>
                    <a:pt x="59" y="175"/>
                    <a:pt x="66" y="177"/>
                  </a:cubicBezTo>
                  <a:cubicBezTo>
                    <a:pt x="66" y="177"/>
                    <a:pt x="65" y="177"/>
                    <a:pt x="64" y="178"/>
                  </a:cubicBezTo>
                  <a:cubicBezTo>
                    <a:pt x="63" y="178"/>
                    <a:pt x="62" y="178"/>
                    <a:pt x="62" y="178"/>
                  </a:cubicBezTo>
                  <a:cubicBezTo>
                    <a:pt x="62" y="178"/>
                    <a:pt x="63" y="179"/>
                    <a:pt x="64" y="179"/>
                  </a:cubicBezTo>
                  <a:cubicBezTo>
                    <a:pt x="65" y="179"/>
                    <a:pt x="66" y="179"/>
                    <a:pt x="66" y="179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69" y="180"/>
                    <a:pt x="70" y="180"/>
                    <a:pt x="74" y="181"/>
                  </a:cubicBezTo>
                  <a:cubicBezTo>
                    <a:pt x="74" y="180"/>
                    <a:pt x="75" y="178"/>
                    <a:pt x="78" y="179"/>
                  </a:cubicBezTo>
                  <a:cubicBezTo>
                    <a:pt x="81" y="180"/>
                    <a:pt x="77" y="180"/>
                    <a:pt x="82" y="180"/>
                  </a:cubicBezTo>
                  <a:cubicBezTo>
                    <a:pt x="81" y="181"/>
                    <a:pt x="79" y="182"/>
                    <a:pt x="77" y="181"/>
                  </a:cubicBezTo>
                  <a:cubicBezTo>
                    <a:pt x="77" y="181"/>
                    <a:pt x="76" y="181"/>
                    <a:pt x="76" y="182"/>
                  </a:cubicBezTo>
                  <a:cubicBezTo>
                    <a:pt x="78" y="183"/>
                    <a:pt x="82" y="183"/>
                    <a:pt x="84" y="183"/>
                  </a:cubicBezTo>
                  <a:cubicBezTo>
                    <a:pt x="83" y="183"/>
                    <a:pt x="83" y="183"/>
                    <a:pt x="82" y="182"/>
                  </a:cubicBezTo>
                  <a:cubicBezTo>
                    <a:pt x="89" y="181"/>
                    <a:pt x="89" y="181"/>
                    <a:pt x="89" y="181"/>
                  </a:cubicBezTo>
                  <a:cubicBezTo>
                    <a:pt x="90" y="182"/>
                    <a:pt x="89" y="182"/>
                    <a:pt x="89" y="182"/>
                  </a:cubicBezTo>
                  <a:cubicBezTo>
                    <a:pt x="90" y="182"/>
                    <a:pt x="91" y="182"/>
                    <a:pt x="93" y="182"/>
                  </a:cubicBezTo>
                  <a:cubicBezTo>
                    <a:pt x="92" y="183"/>
                    <a:pt x="92" y="184"/>
                    <a:pt x="90" y="184"/>
                  </a:cubicBezTo>
                  <a:cubicBezTo>
                    <a:pt x="96" y="183"/>
                    <a:pt x="96" y="183"/>
                    <a:pt x="96" y="183"/>
                  </a:cubicBezTo>
                  <a:cubicBezTo>
                    <a:pt x="97" y="184"/>
                    <a:pt x="100" y="185"/>
                    <a:pt x="99" y="185"/>
                  </a:cubicBezTo>
                  <a:cubicBezTo>
                    <a:pt x="102" y="186"/>
                    <a:pt x="108" y="184"/>
                    <a:pt x="113" y="184"/>
                  </a:cubicBezTo>
                  <a:cubicBezTo>
                    <a:pt x="113" y="184"/>
                    <a:pt x="114" y="184"/>
                    <a:pt x="115" y="184"/>
                  </a:cubicBezTo>
                  <a:cubicBezTo>
                    <a:pt x="119" y="184"/>
                    <a:pt x="124" y="185"/>
                    <a:pt x="129" y="183"/>
                  </a:cubicBezTo>
                  <a:cubicBezTo>
                    <a:pt x="132" y="185"/>
                    <a:pt x="132" y="185"/>
                    <a:pt x="132" y="185"/>
                  </a:cubicBezTo>
                  <a:cubicBezTo>
                    <a:pt x="136" y="185"/>
                    <a:pt x="128" y="183"/>
                    <a:pt x="135" y="182"/>
                  </a:cubicBezTo>
                  <a:cubicBezTo>
                    <a:pt x="140" y="181"/>
                    <a:pt x="137" y="183"/>
                    <a:pt x="139" y="184"/>
                  </a:cubicBezTo>
                  <a:cubicBezTo>
                    <a:pt x="141" y="182"/>
                    <a:pt x="145" y="180"/>
                    <a:pt x="150" y="181"/>
                  </a:cubicBezTo>
                  <a:cubicBezTo>
                    <a:pt x="148" y="182"/>
                    <a:pt x="147" y="182"/>
                    <a:pt x="146" y="182"/>
                  </a:cubicBezTo>
                  <a:close/>
                  <a:moveTo>
                    <a:pt x="197" y="175"/>
                  </a:moveTo>
                  <a:cubicBezTo>
                    <a:pt x="196" y="175"/>
                    <a:pt x="195" y="177"/>
                    <a:pt x="194" y="176"/>
                  </a:cubicBezTo>
                  <a:cubicBezTo>
                    <a:pt x="195" y="174"/>
                    <a:pt x="196" y="175"/>
                    <a:pt x="197" y="175"/>
                  </a:cubicBezTo>
                  <a:close/>
                  <a:moveTo>
                    <a:pt x="274" y="157"/>
                  </a:moveTo>
                  <a:cubicBezTo>
                    <a:pt x="274" y="157"/>
                    <a:pt x="272" y="157"/>
                    <a:pt x="271" y="157"/>
                  </a:cubicBezTo>
                  <a:cubicBezTo>
                    <a:pt x="272" y="157"/>
                    <a:pt x="273" y="157"/>
                    <a:pt x="274" y="157"/>
                  </a:cubicBezTo>
                  <a:close/>
                  <a:moveTo>
                    <a:pt x="334" y="31"/>
                  </a:moveTo>
                  <a:cubicBezTo>
                    <a:pt x="335" y="31"/>
                    <a:pt x="335" y="31"/>
                    <a:pt x="335" y="31"/>
                  </a:cubicBezTo>
                  <a:cubicBezTo>
                    <a:pt x="336" y="32"/>
                    <a:pt x="336" y="32"/>
                    <a:pt x="334" y="31"/>
                  </a:cubicBezTo>
                  <a:close/>
                  <a:moveTo>
                    <a:pt x="331" y="28"/>
                  </a:moveTo>
                  <a:cubicBezTo>
                    <a:pt x="330" y="28"/>
                    <a:pt x="330" y="28"/>
                    <a:pt x="330" y="29"/>
                  </a:cubicBezTo>
                  <a:cubicBezTo>
                    <a:pt x="331" y="28"/>
                    <a:pt x="332" y="29"/>
                    <a:pt x="333" y="30"/>
                  </a:cubicBezTo>
                  <a:cubicBezTo>
                    <a:pt x="333" y="29"/>
                    <a:pt x="332" y="29"/>
                    <a:pt x="331" y="28"/>
                  </a:cubicBezTo>
                  <a:close/>
                  <a:moveTo>
                    <a:pt x="17" y="138"/>
                  </a:moveTo>
                  <a:cubicBezTo>
                    <a:pt x="17" y="139"/>
                    <a:pt x="17" y="139"/>
                    <a:pt x="17" y="139"/>
                  </a:cubicBezTo>
                  <a:cubicBezTo>
                    <a:pt x="16" y="138"/>
                    <a:pt x="17" y="138"/>
                    <a:pt x="17" y="138"/>
                  </a:cubicBezTo>
                  <a:close/>
                </a:path>
              </a:pathLst>
            </a:custGeom>
            <a:solidFill>
              <a:srgbClr val="6A3906"/>
            </a:solidFill>
            <a:ln w="19050"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C4EF560F-CC5E-42E1-8323-0C7B99FF1BFD}"/>
                </a:ext>
              </a:extLst>
            </p:cNvPr>
            <p:cNvSpPr txBox="1"/>
            <p:nvPr/>
          </p:nvSpPr>
          <p:spPr>
            <a:xfrm>
              <a:off x="1593835" y="1921808"/>
              <a:ext cx="3914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>
                  <a:solidFill>
                    <a:srgbClr val="FFFF00"/>
                  </a:solidFill>
                  <a:latin typeface="汉仪喵小姐简" panose="02010509060101010101" pitchFamily="49" charset="-122"/>
                  <a:ea typeface="汉仪喵小姐简" panose="02010509060101010101" pitchFamily="49" charset="-122"/>
                </a:rPr>
                <a:t>1</a:t>
              </a:r>
              <a:endParaRPr lang="zh-CN" altLang="en-US" sz="2000" b="1" dirty="0">
                <a:solidFill>
                  <a:srgbClr val="FFFF00"/>
                </a:solidFill>
                <a:latin typeface="汉仪喵小姐简" panose="02010509060101010101" pitchFamily="49" charset="-122"/>
                <a:ea typeface="汉仪喵小姐简" panose="02010509060101010101" pitchFamily="49" charset="-122"/>
              </a:endParaRPr>
            </a:p>
          </p:txBody>
        </p:sp>
      </p:grpSp>
      <p:grpSp>
        <p:nvGrpSpPr>
          <p:cNvPr id="18" name="组合 28"/>
          <p:cNvGrpSpPr/>
          <p:nvPr/>
        </p:nvGrpSpPr>
        <p:grpSpPr>
          <a:xfrm>
            <a:off x="2099278" y="4204244"/>
            <a:ext cx="968226" cy="658444"/>
            <a:chOff x="1322280" y="3216283"/>
            <a:chExt cx="968226" cy="658444"/>
          </a:xfrm>
        </p:grpSpPr>
        <p:sp>
          <p:nvSpPr>
            <p:cNvPr id="19" name="Freeform 227">
              <a:extLst>
                <a:ext uri="{FF2B5EF4-FFF2-40B4-BE49-F238E27FC236}">
                  <a16:creationId xmlns:a16="http://schemas.microsoft.com/office/drawing/2014/main" id="{A7F7511C-4F5F-4660-B6D4-0112B3A5D2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2280" y="3414009"/>
              <a:ext cx="968226" cy="460718"/>
            </a:xfrm>
            <a:custGeom>
              <a:avLst/>
              <a:gdLst>
                <a:gd name="T0" fmla="*/ 169 w 394"/>
                <a:gd name="T1" fmla="*/ 178 h 186"/>
                <a:gd name="T2" fmla="*/ 186 w 394"/>
                <a:gd name="T3" fmla="*/ 175 h 186"/>
                <a:gd name="T4" fmla="*/ 202 w 394"/>
                <a:gd name="T5" fmla="*/ 174 h 186"/>
                <a:gd name="T6" fmla="*/ 232 w 394"/>
                <a:gd name="T7" fmla="*/ 170 h 186"/>
                <a:gd name="T8" fmla="*/ 263 w 394"/>
                <a:gd name="T9" fmla="*/ 161 h 186"/>
                <a:gd name="T10" fmla="*/ 267 w 394"/>
                <a:gd name="T11" fmla="*/ 156 h 186"/>
                <a:gd name="T12" fmla="*/ 278 w 394"/>
                <a:gd name="T13" fmla="*/ 159 h 186"/>
                <a:gd name="T14" fmla="*/ 304 w 394"/>
                <a:gd name="T15" fmla="*/ 149 h 186"/>
                <a:gd name="T16" fmla="*/ 330 w 394"/>
                <a:gd name="T17" fmla="*/ 142 h 186"/>
                <a:gd name="T18" fmla="*/ 350 w 394"/>
                <a:gd name="T19" fmla="*/ 129 h 186"/>
                <a:gd name="T20" fmla="*/ 361 w 394"/>
                <a:gd name="T21" fmla="*/ 126 h 186"/>
                <a:gd name="T22" fmla="*/ 376 w 394"/>
                <a:gd name="T23" fmla="*/ 115 h 186"/>
                <a:gd name="T24" fmla="*/ 383 w 394"/>
                <a:gd name="T25" fmla="*/ 109 h 186"/>
                <a:gd name="T26" fmla="*/ 392 w 394"/>
                <a:gd name="T27" fmla="*/ 85 h 186"/>
                <a:gd name="T28" fmla="*/ 388 w 394"/>
                <a:gd name="T29" fmla="*/ 71 h 186"/>
                <a:gd name="T30" fmla="*/ 365 w 394"/>
                <a:gd name="T31" fmla="*/ 41 h 186"/>
                <a:gd name="T32" fmla="*/ 342 w 394"/>
                <a:gd name="T33" fmla="*/ 32 h 186"/>
                <a:gd name="T34" fmla="*/ 325 w 394"/>
                <a:gd name="T35" fmla="*/ 18 h 186"/>
                <a:gd name="T36" fmla="*/ 310 w 394"/>
                <a:gd name="T37" fmla="*/ 14 h 186"/>
                <a:gd name="T38" fmla="*/ 319 w 394"/>
                <a:gd name="T39" fmla="*/ 24 h 186"/>
                <a:gd name="T40" fmla="*/ 326 w 394"/>
                <a:gd name="T41" fmla="*/ 25 h 186"/>
                <a:gd name="T42" fmla="*/ 345 w 394"/>
                <a:gd name="T43" fmla="*/ 39 h 186"/>
                <a:gd name="T44" fmla="*/ 370 w 394"/>
                <a:gd name="T45" fmla="*/ 63 h 186"/>
                <a:gd name="T46" fmla="*/ 380 w 394"/>
                <a:gd name="T47" fmla="*/ 84 h 186"/>
                <a:gd name="T48" fmla="*/ 364 w 394"/>
                <a:gd name="T49" fmla="*/ 109 h 186"/>
                <a:gd name="T50" fmla="*/ 358 w 394"/>
                <a:gd name="T51" fmla="*/ 115 h 186"/>
                <a:gd name="T52" fmla="*/ 335 w 394"/>
                <a:gd name="T53" fmla="*/ 127 h 186"/>
                <a:gd name="T54" fmla="*/ 275 w 394"/>
                <a:gd name="T55" fmla="*/ 147 h 186"/>
                <a:gd name="T56" fmla="*/ 252 w 394"/>
                <a:gd name="T57" fmla="*/ 154 h 186"/>
                <a:gd name="T58" fmla="*/ 225 w 394"/>
                <a:gd name="T59" fmla="*/ 161 h 186"/>
                <a:gd name="T60" fmla="*/ 185 w 394"/>
                <a:gd name="T61" fmla="*/ 163 h 186"/>
                <a:gd name="T62" fmla="*/ 139 w 394"/>
                <a:gd name="T63" fmla="*/ 169 h 186"/>
                <a:gd name="T64" fmla="*/ 98 w 394"/>
                <a:gd name="T65" fmla="*/ 170 h 186"/>
                <a:gd name="T66" fmla="*/ 60 w 394"/>
                <a:gd name="T67" fmla="*/ 166 h 186"/>
                <a:gd name="T68" fmla="*/ 21 w 394"/>
                <a:gd name="T69" fmla="*/ 147 h 186"/>
                <a:gd name="T70" fmla="*/ 17 w 394"/>
                <a:gd name="T71" fmla="*/ 137 h 186"/>
                <a:gd name="T72" fmla="*/ 12 w 394"/>
                <a:gd name="T73" fmla="*/ 100 h 186"/>
                <a:gd name="T74" fmla="*/ 25 w 394"/>
                <a:gd name="T75" fmla="*/ 56 h 186"/>
                <a:gd name="T76" fmla="*/ 67 w 394"/>
                <a:gd name="T77" fmla="*/ 10 h 186"/>
                <a:gd name="T78" fmla="*/ 79 w 394"/>
                <a:gd name="T79" fmla="*/ 3 h 186"/>
                <a:gd name="T80" fmla="*/ 53 w 394"/>
                <a:gd name="T81" fmla="*/ 8 h 186"/>
                <a:gd name="T82" fmla="*/ 34 w 394"/>
                <a:gd name="T83" fmla="*/ 27 h 186"/>
                <a:gd name="T84" fmla="*/ 18 w 394"/>
                <a:gd name="T85" fmla="*/ 46 h 186"/>
                <a:gd name="T86" fmla="*/ 4 w 394"/>
                <a:gd name="T87" fmla="*/ 93 h 186"/>
                <a:gd name="T88" fmla="*/ 2 w 394"/>
                <a:gd name="T89" fmla="*/ 125 h 186"/>
                <a:gd name="T90" fmla="*/ 6 w 394"/>
                <a:gd name="T91" fmla="*/ 143 h 186"/>
                <a:gd name="T92" fmla="*/ 18 w 394"/>
                <a:gd name="T93" fmla="*/ 156 h 186"/>
                <a:gd name="T94" fmla="*/ 24 w 394"/>
                <a:gd name="T95" fmla="*/ 165 h 186"/>
                <a:gd name="T96" fmla="*/ 43 w 394"/>
                <a:gd name="T97" fmla="*/ 174 h 186"/>
                <a:gd name="T98" fmla="*/ 62 w 394"/>
                <a:gd name="T99" fmla="*/ 178 h 186"/>
                <a:gd name="T100" fmla="*/ 77 w 394"/>
                <a:gd name="T101" fmla="*/ 181 h 186"/>
                <a:gd name="T102" fmla="*/ 90 w 394"/>
                <a:gd name="T103" fmla="*/ 184 h 186"/>
                <a:gd name="T104" fmla="*/ 135 w 394"/>
                <a:gd name="T105" fmla="*/ 182 h 186"/>
                <a:gd name="T106" fmla="*/ 274 w 394"/>
                <a:gd name="T107" fmla="*/ 157 h 186"/>
                <a:gd name="T108" fmla="*/ 330 w 394"/>
                <a:gd name="T109" fmla="*/ 2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94" h="186">
                  <a:moveTo>
                    <a:pt x="146" y="182"/>
                  </a:moveTo>
                  <a:cubicBezTo>
                    <a:pt x="149" y="183"/>
                    <a:pt x="149" y="183"/>
                    <a:pt x="149" y="183"/>
                  </a:cubicBezTo>
                  <a:cubicBezTo>
                    <a:pt x="145" y="185"/>
                    <a:pt x="142" y="185"/>
                    <a:pt x="146" y="186"/>
                  </a:cubicBezTo>
                  <a:cubicBezTo>
                    <a:pt x="146" y="182"/>
                    <a:pt x="159" y="184"/>
                    <a:pt x="159" y="180"/>
                  </a:cubicBezTo>
                  <a:cubicBezTo>
                    <a:pt x="162" y="181"/>
                    <a:pt x="162" y="181"/>
                    <a:pt x="162" y="181"/>
                  </a:cubicBezTo>
                  <a:cubicBezTo>
                    <a:pt x="161" y="181"/>
                    <a:pt x="161" y="181"/>
                    <a:pt x="160" y="181"/>
                  </a:cubicBezTo>
                  <a:cubicBezTo>
                    <a:pt x="165" y="183"/>
                    <a:pt x="163" y="178"/>
                    <a:pt x="169" y="178"/>
                  </a:cubicBezTo>
                  <a:cubicBezTo>
                    <a:pt x="171" y="178"/>
                    <a:pt x="172" y="178"/>
                    <a:pt x="171" y="179"/>
                  </a:cubicBezTo>
                  <a:cubicBezTo>
                    <a:pt x="175" y="177"/>
                    <a:pt x="175" y="177"/>
                    <a:pt x="175" y="177"/>
                  </a:cubicBezTo>
                  <a:cubicBezTo>
                    <a:pt x="177" y="177"/>
                    <a:pt x="177" y="178"/>
                    <a:pt x="175" y="178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3" y="176"/>
                    <a:pt x="185" y="175"/>
                    <a:pt x="186" y="174"/>
                  </a:cubicBezTo>
                  <a:cubicBezTo>
                    <a:pt x="188" y="175"/>
                    <a:pt x="185" y="175"/>
                    <a:pt x="186" y="175"/>
                  </a:cubicBezTo>
                  <a:cubicBezTo>
                    <a:pt x="189" y="174"/>
                    <a:pt x="189" y="174"/>
                    <a:pt x="189" y="174"/>
                  </a:cubicBezTo>
                  <a:cubicBezTo>
                    <a:pt x="191" y="175"/>
                    <a:pt x="188" y="176"/>
                    <a:pt x="185" y="176"/>
                  </a:cubicBezTo>
                  <a:cubicBezTo>
                    <a:pt x="189" y="180"/>
                    <a:pt x="188" y="175"/>
                    <a:pt x="196" y="176"/>
                  </a:cubicBezTo>
                  <a:cubicBezTo>
                    <a:pt x="193" y="177"/>
                    <a:pt x="193" y="177"/>
                    <a:pt x="193" y="177"/>
                  </a:cubicBezTo>
                  <a:cubicBezTo>
                    <a:pt x="195" y="179"/>
                    <a:pt x="198" y="178"/>
                    <a:pt x="202" y="179"/>
                  </a:cubicBezTo>
                  <a:cubicBezTo>
                    <a:pt x="201" y="178"/>
                    <a:pt x="194" y="177"/>
                    <a:pt x="197" y="175"/>
                  </a:cubicBezTo>
                  <a:cubicBezTo>
                    <a:pt x="199" y="175"/>
                    <a:pt x="200" y="175"/>
                    <a:pt x="202" y="174"/>
                  </a:cubicBezTo>
                  <a:cubicBezTo>
                    <a:pt x="202" y="175"/>
                    <a:pt x="205" y="175"/>
                    <a:pt x="207" y="174"/>
                  </a:cubicBezTo>
                  <a:cubicBezTo>
                    <a:pt x="207" y="176"/>
                    <a:pt x="207" y="176"/>
                    <a:pt x="207" y="176"/>
                  </a:cubicBezTo>
                  <a:cubicBezTo>
                    <a:pt x="210" y="175"/>
                    <a:pt x="210" y="174"/>
                    <a:pt x="211" y="173"/>
                  </a:cubicBezTo>
                  <a:cubicBezTo>
                    <a:pt x="215" y="173"/>
                    <a:pt x="215" y="174"/>
                    <a:pt x="216" y="175"/>
                  </a:cubicBezTo>
                  <a:cubicBezTo>
                    <a:pt x="222" y="175"/>
                    <a:pt x="212" y="173"/>
                    <a:pt x="218" y="172"/>
                  </a:cubicBezTo>
                  <a:cubicBezTo>
                    <a:pt x="223" y="172"/>
                    <a:pt x="226" y="171"/>
                    <a:pt x="231" y="169"/>
                  </a:cubicBezTo>
                  <a:cubicBezTo>
                    <a:pt x="234" y="169"/>
                    <a:pt x="230" y="170"/>
                    <a:pt x="232" y="170"/>
                  </a:cubicBezTo>
                  <a:cubicBezTo>
                    <a:pt x="234" y="168"/>
                    <a:pt x="234" y="168"/>
                    <a:pt x="234" y="168"/>
                  </a:cubicBezTo>
                  <a:cubicBezTo>
                    <a:pt x="235" y="168"/>
                    <a:pt x="234" y="169"/>
                    <a:pt x="234" y="169"/>
                  </a:cubicBezTo>
                  <a:cubicBezTo>
                    <a:pt x="236" y="168"/>
                    <a:pt x="234" y="167"/>
                    <a:pt x="238" y="166"/>
                  </a:cubicBezTo>
                  <a:cubicBezTo>
                    <a:pt x="238" y="164"/>
                    <a:pt x="245" y="167"/>
                    <a:pt x="249" y="164"/>
                  </a:cubicBezTo>
                  <a:cubicBezTo>
                    <a:pt x="250" y="164"/>
                    <a:pt x="249" y="165"/>
                    <a:pt x="249" y="166"/>
                  </a:cubicBezTo>
                  <a:cubicBezTo>
                    <a:pt x="255" y="163"/>
                    <a:pt x="254" y="164"/>
                    <a:pt x="259" y="161"/>
                  </a:cubicBezTo>
                  <a:cubicBezTo>
                    <a:pt x="263" y="161"/>
                    <a:pt x="263" y="161"/>
                    <a:pt x="263" y="161"/>
                  </a:cubicBezTo>
                  <a:cubicBezTo>
                    <a:pt x="260" y="160"/>
                    <a:pt x="263" y="158"/>
                    <a:pt x="266" y="156"/>
                  </a:cubicBezTo>
                  <a:cubicBezTo>
                    <a:pt x="265" y="155"/>
                    <a:pt x="264" y="155"/>
                    <a:pt x="263" y="155"/>
                  </a:cubicBezTo>
                  <a:cubicBezTo>
                    <a:pt x="268" y="152"/>
                    <a:pt x="268" y="152"/>
                    <a:pt x="268" y="152"/>
                  </a:cubicBezTo>
                  <a:cubicBezTo>
                    <a:pt x="269" y="153"/>
                    <a:pt x="269" y="153"/>
                    <a:pt x="268" y="154"/>
                  </a:cubicBezTo>
                  <a:cubicBezTo>
                    <a:pt x="268" y="154"/>
                    <a:pt x="269" y="154"/>
                    <a:pt x="269" y="154"/>
                  </a:cubicBezTo>
                  <a:cubicBezTo>
                    <a:pt x="271" y="154"/>
                    <a:pt x="270" y="155"/>
                    <a:pt x="269" y="157"/>
                  </a:cubicBezTo>
                  <a:cubicBezTo>
                    <a:pt x="268" y="156"/>
                    <a:pt x="268" y="156"/>
                    <a:pt x="267" y="156"/>
                  </a:cubicBezTo>
                  <a:cubicBezTo>
                    <a:pt x="266" y="157"/>
                    <a:pt x="265" y="159"/>
                    <a:pt x="265" y="160"/>
                  </a:cubicBezTo>
                  <a:cubicBezTo>
                    <a:pt x="266" y="160"/>
                    <a:pt x="266" y="159"/>
                    <a:pt x="267" y="159"/>
                  </a:cubicBezTo>
                  <a:cubicBezTo>
                    <a:pt x="267" y="159"/>
                    <a:pt x="267" y="160"/>
                    <a:pt x="267" y="160"/>
                  </a:cubicBezTo>
                  <a:cubicBezTo>
                    <a:pt x="267" y="160"/>
                    <a:pt x="268" y="159"/>
                    <a:pt x="268" y="159"/>
                  </a:cubicBezTo>
                  <a:cubicBezTo>
                    <a:pt x="270" y="161"/>
                    <a:pt x="270" y="161"/>
                    <a:pt x="270" y="161"/>
                  </a:cubicBezTo>
                  <a:cubicBezTo>
                    <a:pt x="270" y="160"/>
                    <a:pt x="270" y="160"/>
                    <a:pt x="270" y="160"/>
                  </a:cubicBezTo>
                  <a:cubicBezTo>
                    <a:pt x="278" y="159"/>
                    <a:pt x="278" y="159"/>
                    <a:pt x="278" y="159"/>
                  </a:cubicBezTo>
                  <a:cubicBezTo>
                    <a:pt x="282" y="156"/>
                    <a:pt x="286" y="152"/>
                    <a:pt x="293" y="149"/>
                  </a:cubicBezTo>
                  <a:cubicBezTo>
                    <a:pt x="292" y="151"/>
                    <a:pt x="293" y="151"/>
                    <a:pt x="294" y="153"/>
                  </a:cubicBezTo>
                  <a:cubicBezTo>
                    <a:pt x="291" y="152"/>
                    <a:pt x="288" y="156"/>
                    <a:pt x="284" y="156"/>
                  </a:cubicBezTo>
                  <a:cubicBezTo>
                    <a:pt x="286" y="156"/>
                    <a:pt x="286" y="157"/>
                    <a:pt x="285" y="157"/>
                  </a:cubicBezTo>
                  <a:cubicBezTo>
                    <a:pt x="292" y="154"/>
                    <a:pt x="292" y="154"/>
                    <a:pt x="292" y="154"/>
                  </a:cubicBezTo>
                  <a:cubicBezTo>
                    <a:pt x="292" y="155"/>
                    <a:pt x="294" y="154"/>
                    <a:pt x="296" y="154"/>
                  </a:cubicBezTo>
                  <a:cubicBezTo>
                    <a:pt x="294" y="152"/>
                    <a:pt x="301" y="151"/>
                    <a:pt x="304" y="149"/>
                  </a:cubicBezTo>
                  <a:cubicBezTo>
                    <a:pt x="304" y="150"/>
                    <a:pt x="304" y="151"/>
                    <a:pt x="300" y="152"/>
                  </a:cubicBezTo>
                  <a:cubicBezTo>
                    <a:pt x="305" y="153"/>
                    <a:pt x="304" y="147"/>
                    <a:pt x="309" y="148"/>
                  </a:cubicBezTo>
                  <a:cubicBezTo>
                    <a:pt x="308" y="148"/>
                    <a:pt x="307" y="148"/>
                    <a:pt x="307" y="148"/>
                  </a:cubicBezTo>
                  <a:cubicBezTo>
                    <a:pt x="309" y="147"/>
                    <a:pt x="314" y="146"/>
                    <a:pt x="313" y="147"/>
                  </a:cubicBezTo>
                  <a:cubicBezTo>
                    <a:pt x="312" y="147"/>
                    <a:pt x="312" y="147"/>
                    <a:pt x="312" y="147"/>
                  </a:cubicBezTo>
                  <a:cubicBezTo>
                    <a:pt x="318" y="146"/>
                    <a:pt x="330" y="141"/>
                    <a:pt x="330" y="138"/>
                  </a:cubicBezTo>
                  <a:cubicBezTo>
                    <a:pt x="330" y="139"/>
                    <a:pt x="330" y="141"/>
                    <a:pt x="330" y="142"/>
                  </a:cubicBezTo>
                  <a:cubicBezTo>
                    <a:pt x="330" y="142"/>
                    <a:pt x="332" y="139"/>
                    <a:pt x="334" y="136"/>
                  </a:cubicBezTo>
                  <a:cubicBezTo>
                    <a:pt x="335" y="133"/>
                    <a:pt x="337" y="130"/>
                    <a:pt x="337" y="130"/>
                  </a:cubicBezTo>
                  <a:cubicBezTo>
                    <a:pt x="337" y="132"/>
                    <a:pt x="342" y="135"/>
                    <a:pt x="338" y="139"/>
                  </a:cubicBezTo>
                  <a:cubicBezTo>
                    <a:pt x="340" y="138"/>
                    <a:pt x="342" y="138"/>
                    <a:pt x="344" y="136"/>
                  </a:cubicBezTo>
                  <a:cubicBezTo>
                    <a:pt x="343" y="136"/>
                    <a:pt x="340" y="134"/>
                    <a:pt x="342" y="133"/>
                  </a:cubicBezTo>
                  <a:cubicBezTo>
                    <a:pt x="346" y="134"/>
                    <a:pt x="345" y="133"/>
                    <a:pt x="350" y="133"/>
                  </a:cubicBezTo>
                  <a:cubicBezTo>
                    <a:pt x="348" y="133"/>
                    <a:pt x="348" y="130"/>
                    <a:pt x="350" y="129"/>
                  </a:cubicBezTo>
                  <a:cubicBezTo>
                    <a:pt x="350" y="129"/>
                    <a:pt x="352" y="132"/>
                    <a:pt x="351" y="132"/>
                  </a:cubicBezTo>
                  <a:cubicBezTo>
                    <a:pt x="351" y="132"/>
                    <a:pt x="352" y="131"/>
                    <a:pt x="353" y="129"/>
                  </a:cubicBezTo>
                  <a:cubicBezTo>
                    <a:pt x="354" y="128"/>
                    <a:pt x="355" y="126"/>
                    <a:pt x="355" y="126"/>
                  </a:cubicBezTo>
                  <a:cubicBezTo>
                    <a:pt x="354" y="128"/>
                    <a:pt x="356" y="129"/>
                    <a:pt x="358" y="129"/>
                  </a:cubicBezTo>
                  <a:cubicBezTo>
                    <a:pt x="357" y="129"/>
                    <a:pt x="362" y="126"/>
                    <a:pt x="363" y="125"/>
                  </a:cubicBezTo>
                  <a:cubicBezTo>
                    <a:pt x="363" y="125"/>
                    <a:pt x="363" y="125"/>
                    <a:pt x="362" y="126"/>
                  </a:cubicBezTo>
                  <a:cubicBezTo>
                    <a:pt x="362" y="126"/>
                    <a:pt x="361" y="126"/>
                    <a:pt x="361" y="126"/>
                  </a:cubicBezTo>
                  <a:cubicBezTo>
                    <a:pt x="367" y="123"/>
                    <a:pt x="364" y="118"/>
                    <a:pt x="369" y="114"/>
                  </a:cubicBezTo>
                  <a:cubicBezTo>
                    <a:pt x="369" y="115"/>
                    <a:pt x="370" y="119"/>
                    <a:pt x="373" y="117"/>
                  </a:cubicBezTo>
                  <a:cubicBezTo>
                    <a:pt x="373" y="115"/>
                    <a:pt x="373" y="106"/>
                    <a:pt x="375" y="101"/>
                  </a:cubicBezTo>
                  <a:cubicBezTo>
                    <a:pt x="376" y="101"/>
                    <a:pt x="376" y="101"/>
                    <a:pt x="376" y="101"/>
                  </a:cubicBezTo>
                  <a:cubicBezTo>
                    <a:pt x="376" y="101"/>
                    <a:pt x="378" y="97"/>
                    <a:pt x="378" y="97"/>
                  </a:cubicBezTo>
                  <a:cubicBezTo>
                    <a:pt x="378" y="99"/>
                    <a:pt x="379" y="102"/>
                    <a:pt x="378" y="106"/>
                  </a:cubicBezTo>
                  <a:cubicBezTo>
                    <a:pt x="378" y="109"/>
                    <a:pt x="377" y="113"/>
                    <a:pt x="376" y="115"/>
                  </a:cubicBezTo>
                  <a:cubicBezTo>
                    <a:pt x="379" y="114"/>
                    <a:pt x="378" y="115"/>
                    <a:pt x="380" y="112"/>
                  </a:cubicBezTo>
                  <a:cubicBezTo>
                    <a:pt x="382" y="112"/>
                    <a:pt x="380" y="115"/>
                    <a:pt x="379" y="116"/>
                  </a:cubicBezTo>
                  <a:cubicBezTo>
                    <a:pt x="379" y="116"/>
                    <a:pt x="386" y="109"/>
                    <a:pt x="386" y="109"/>
                  </a:cubicBezTo>
                  <a:cubicBezTo>
                    <a:pt x="384" y="108"/>
                    <a:pt x="389" y="101"/>
                    <a:pt x="387" y="101"/>
                  </a:cubicBezTo>
                  <a:cubicBezTo>
                    <a:pt x="387" y="101"/>
                    <a:pt x="387" y="101"/>
                    <a:pt x="386" y="102"/>
                  </a:cubicBezTo>
                  <a:cubicBezTo>
                    <a:pt x="386" y="103"/>
                    <a:pt x="385" y="105"/>
                    <a:pt x="385" y="106"/>
                  </a:cubicBezTo>
                  <a:cubicBezTo>
                    <a:pt x="384" y="107"/>
                    <a:pt x="384" y="108"/>
                    <a:pt x="383" y="109"/>
                  </a:cubicBezTo>
                  <a:cubicBezTo>
                    <a:pt x="383" y="110"/>
                    <a:pt x="382" y="111"/>
                    <a:pt x="382" y="111"/>
                  </a:cubicBezTo>
                  <a:cubicBezTo>
                    <a:pt x="381" y="110"/>
                    <a:pt x="382" y="103"/>
                    <a:pt x="385" y="97"/>
                  </a:cubicBezTo>
                  <a:cubicBezTo>
                    <a:pt x="386" y="96"/>
                    <a:pt x="387" y="100"/>
                    <a:pt x="388" y="100"/>
                  </a:cubicBezTo>
                  <a:cubicBezTo>
                    <a:pt x="388" y="99"/>
                    <a:pt x="390" y="93"/>
                    <a:pt x="390" y="93"/>
                  </a:cubicBezTo>
                  <a:cubicBezTo>
                    <a:pt x="390" y="93"/>
                    <a:pt x="390" y="96"/>
                    <a:pt x="390" y="96"/>
                  </a:cubicBezTo>
                  <a:cubicBezTo>
                    <a:pt x="391" y="94"/>
                    <a:pt x="391" y="92"/>
                    <a:pt x="391" y="91"/>
                  </a:cubicBezTo>
                  <a:cubicBezTo>
                    <a:pt x="391" y="89"/>
                    <a:pt x="391" y="87"/>
                    <a:pt x="392" y="85"/>
                  </a:cubicBezTo>
                  <a:cubicBezTo>
                    <a:pt x="392" y="83"/>
                    <a:pt x="394" y="80"/>
                    <a:pt x="393" y="79"/>
                  </a:cubicBezTo>
                  <a:cubicBezTo>
                    <a:pt x="391" y="82"/>
                    <a:pt x="384" y="83"/>
                    <a:pt x="382" y="81"/>
                  </a:cubicBezTo>
                  <a:cubicBezTo>
                    <a:pt x="382" y="81"/>
                    <a:pt x="382" y="80"/>
                    <a:pt x="383" y="78"/>
                  </a:cubicBezTo>
                  <a:cubicBezTo>
                    <a:pt x="383" y="76"/>
                    <a:pt x="383" y="74"/>
                    <a:pt x="384" y="73"/>
                  </a:cubicBezTo>
                  <a:cubicBezTo>
                    <a:pt x="384" y="71"/>
                    <a:pt x="385" y="72"/>
                    <a:pt x="387" y="72"/>
                  </a:cubicBezTo>
                  <a:cubicBezTo>
                    <a:pt x="388" y="73"/>
                    <a:pt x="389" y="74"/>
                    <a:pt x="390" y="72"/>
                  </a:cubicBezTo>
                  <a:cubicBezTo>
                    <a:pt x="389" y="73"/>
                    <a:pt x="388" y="71"/>
                    <a:pt x="388" y="71"/>
                  </a:cubicBezTo>
                  <a:cubicBezTo>
                    <a:pt x="388" y="69"/>
                    <a:pt x="390" y="71"/>
                    <a:pt x="388" y="68"/>
                  </a:cubicBezTo>
                  <a:cubicBezTo>
                    <a:pt x="386" y="68"/>
                    <a:pt x="385" y="61"/>
                    <a:pt x="386" y="67"/>
                  </a:cubicBezTo>
                  <a:cubicBezTo>
                    <a:pt x="384" y="64"/>
                    <a:pt x="385" y="63"/>
                    <a:pt x="382" y="60"/>
                  </a:cubicBezTo>
                  <a:cubicBezTo>
                    <a:pt x="382" y="62"/>
                    <a:pt x="377" y="60"/>
                    <a:pt x="375" y="58"/>
                  </a:cubicBezTo>
                  <a:cubicBezTo>
                    <a:pt x="375" y="57"/>
                    <a:pt x="375" y="56"/>
                    <a:pt x="375" y="56"/>
                  </a:cubicBezTo>
                  <a:cubicBezTo>
                    <a:pt x="371" y="51"/>
                    <a:pt x="370" y="48"/>
                    <a:pt x="365" y="44"/>
                  </a:cubicBezTo>
                  <a:cubicBezTo>
                    <a:pt x="365" y="43"/>
                    <a:pt x="363" y="40"/>
                    <a:pt x="365" y="41"/>
                  </a:cubicBezTo>
                  <a:cubicBezTo>
                    <a:pt x="364" y="40"/>
                    <a:pt x="363" y="40"/>
                    <a:pt x="361" y="39"/>
                  </a:cubicBezTo>
                  <a:cubicBezTo>
                    <a:pt x="360" y="35"/>
                    <a:pt x="365" y="41"/>
                    <a:pt x="364" y="38"/>
                  </a:cubicBezTo>
                  <a:cubicBezTo>
                    <a:pt x="363" y="39"/>
                    <a:pt x="359" y="36"/>
                    <a:pt x="357" y="35"/>
                  </a:cubicBezTo>
                  <a:cubicBezTo>
                    <a:pt x="356" y="37"/>
                    <a:pt x="361" y="39"/>
                    <a:pt x="364" y="40"/>
                  </a:cubicBezTo>
                  <a:cubicBezTo>
                    <a:pt x="362" y="42"/>
                    <a:pt x="357" y="41"/>
                    <a:pt x="351" y="39"/>
                  </a:cubicBezTo>
                  <a:cubicBezTo>
                    <a:pt x="347" y="36"/>
                    <a:pt x="351" y="36"/>
                    <a:pt x="350" y="36"/>
                  </a:cubicBezTo>
                  <a:cubicBezTo>
                    <a:pt x="346" y="33"/>
                    <a:pt x="344" y="33"/>
                    <a:pt x="342" y="32"/>
                  </a:cubicBezTo>
                  <a:cubicBezTo>
                    <a:pt x="340" y="32"/>
                    <a:pt x="338" y="32"/>
                    <a:pt x="336" y="29"/>
                  </a:cubicBezTo>
                  <a:cubicBezTo>
                    <a:pt x="334" y="26"/>
                    <a:pt x="337" y="27"/>
                    <a:pt x="337" y="25"/>
                  </a:cubicBezTo>
                  <a:cubicBezTo>
                    <a:pt x="341" y="27"/>
                    <a:pt x="342" y="29"/>
                    <a:pt x="344" y="31"/>
                  </a:cubicBezTo>
                  <a:cubicBezTo>
                    <a:pt x="342" y="28"/>
                    <a:pt x="342" y="28"/>
                    <a:pt x="342" y="28"/>
                  </a:cubicBezTo>
                  <a:cubicBezTo>
                    <a:pt x="343" y="28"/>
                    <a:pt x="346" y="30"/>
                    <a:pt x="347" y="31"/>
                  </a:cubicBezTo>
                  <a:cubicBezTo>
                    <a:pt x="345" y="28"/>
                    <a:pt x="334" y="22"/>
                    <a:pt x="328" y="18"/>
                  </a:cubicBezTo>
                  <a:cubicBezTo>
                    <a:pt x="326" y="18"/>
                    <a:pt x="324" y="17"/>
                    <a:pt x="325" y="18"/>
                  </a:cubicBezTo>
                  <a:cubicBezTo>
                    <a:pt x="327" y="19"/>
                    <a:pt x="327" y="19"/>
                    <a:pt x="327" y="19"/>
                  </a:cubicBezTo>
                  <a:cubicBezTo>
                    <a:pt x="328" y="21"/>
                    <a:pt x="322" y="19"/>
                    <a:pt x="324" y="21"/>
                  </a:cubicBezTo>
                  <a:cubicBezTo>
                    <a:pt x="323" y="20"/>
                    <a:pt x="321" y="20"/>
                    <a:pt x="319" y="20"/>
                  </a:cubicBezTo>
                  <a:cubicBezTo>
                    <a:pt x="318" y="19"/>
                    <a:pt x="316" y="19"/>
                    <a:pt x="314" y="18"/>
                  </a:cubicBezTo>
                  <a:cubicBezTo>
                    <a:pt x="314" y="16"/>
                    <a:pt x="314" y="16"/>
                    <a:pt x="314" y="16"/>
                  </a:cubicBezTo>
                  <a:cubicBezTo>
                    <a:pt x="314" y="16"/>
                    <a:pt x="316" y="18"/>
                    <a:pt x="318" y="18"/>
                  </a:cubicBezTo>
                  <a:cubicBezTo>
                    <a:pt x="316" y="18"/>
                    <a:pt x="312" y="13"/>
                    <a:pt x="310" y="14"/>
                  </a:cubicBezTo>
                  <a:cubicBezTo>
                    <a:pt x="312" y="17"/>
                    <a:pt x="312" y="17"/>
                    <a:pt x="312" y="17"/>
                  </a:cubicBezTo>
                  <a:cubicBezTo>
                    <a:pt x="309" y="16"/>
                    <a:pt x="305" y="17"/>
                    <a:pt x="301" y="15"/>
                  </a:cubicBezTo>
                  <a:cubicBezTo>
                    <a:pt x="302" y="17"/>
                    <a:pt x="302" y="15"/>
                    <a:pt x="304" y="18"/>
                  </a:cubicBezTo>
                  <a:cubicBezTo>
                    <a:pt x="303" y="16"/>
                    <a:pt x="306" y="17"/>
                    <a:pt x="308" y="18"/>
                  </a:cubicBezTo>
                  <a:cubicBezTo>
                    <a:pt x="310" y="19"/>
                    <a:pt x="312" y="20"/>
                    <a:pt x="310" y="18"/>
                  </a:cubicBezTo>
                  <a:cubicBezTo>
                    <a:pt x="312" y="21"/>
                    <a:pt x="314" y="20"/>
                    <a:pt x="317" y="24"/>
                  </a:cubicBezTo>
                  <a:cubicBezTo>
                    <a:pt x="317" y="23"/>
                    <a:pt x="316" y="22"/>
                    <a:pt x="319" y="24"/>
                  </a:cubicBezTo>
                  <a:cubicBezTo>
                    <a:pt x="319" y="24"/>
                    <a:pt x="319" y="24"/>
                    <a:pt x="320" y="24"/>
                  </a:cubicBezTo>
                  <a:cubicBezTo>
                    <a:pt x="320" y="24"/>
                    <a:pt x="320" y="24"/>
                    <a:pt x="320" y="24"/>
                  </a:cubicBezTo>
                  <a:cubicBezTo>
                    <a:pt x="320" y="24"/>
                    <a:pt x="320" y="24"/>
                    <a:pt x="320" y="24"/>
                  </a:cubicBezTo>
                  <a:cubicBezTo>
                    <a:pt x="320" y="24"/>
                    <a:pt x="320" y="24"/>
                    <a:pt x="320" y="24"/>
                  </a:cubicBezTo>
                  <a:cubicBezTo>
                    <a:pt x="319" y="23"/>
                    <a:pt x="319" y="22"/>
                    <a:pt x="319" y="22"/>
                  </a:cubicBezTo>
                  <a:cubicBezTo>
                    <a:pt x="320" y="21"/>
                    <a:pt x="325" y="24"/>
                    <a:pt x="327" y="24"/>
                  </a:cubicBezTo>
                  <a:cubicBezTo>
                    <a:pt x="328" y="25"/>
                    <a:pt x="326" y="24"/>
                    <a:pt x="326" y="25"/>
                  </a:cubicBezTo>
                  <a:cubicBezTo>
                    <a:pt x="329" y="25"/>
                    <a:pt x="329" y="25"/>
                    <a:pt x="329" y="25"/>
                  </a:cubicBezTo>
                  <a:cubicBezTo>
                    <a:pt x="329" y="26"/>
                    <a:pt x="332" y="30"/>
                    <a:pt x="328" y="28"/>
                  </a:cubicBezTo>
                  <a:cubicBezTo>
                    <a:pt x="331" y="30"/>
                    <a:pt x="331" y="30"/>
                    <a:pt x="331" y="30"/>
                  </a:cubicBezTo>
                  <a:cubicBezTo>
                    <a:pt x="333" y="32"/>
                    <a:pt x="336" y="34"/>
                    <a:pt x="337" y="34"/>
                  </a:cubicBezTo>
                  <a:cubicBezTo>
                    <a:pt x="339" y="36"/>
                    <a:pt x="342" y="36"/>
                    <a:pt x="340" y="36"/>
                  </a:cubicBezTo>
                  <a:cubicBezTo>
                    <a:pt x="346" y="38"/>
                    <a:pt x="346" y="38"/>
                    <a:pt x="346" y="38"/>
                  </a:cubicBezTo>
                  <a:cubicBezTo>
                    <a:pt x="345" y="39"/>
                    <a:pt x="345" y="39"/>
                    <a:pt x="345" y="39"/>
                  </a:cubicBezTo>
                  <a:cubicBezTo>
                    <a:pt x="348" y="40"/>
                    <a:pt x="351" y="42"/>
                    <a:pt x="353" y="44"/>
                  </a:cubicBezTo>
                  <a:cubicBezTo>
                    <a:pt x="355" y="45"/>
                    <a:pt x="356" y="46"/>
                    <a:pt x="357" y="47"/>
                  </a:cubicBezTo>
                  <a:cubicBezTo>
                    <a:pt x="358" y="48"/>
                    <a:pt x="359" y="49"/>
                    <a:pt x="360" y="51"/>
                  </a:cubicBezTo>
                  <a:cubicBezTo>
                    <a:pt x="362" y="52"/>
                    <a:pt x="363" y="53"/>
                    <a:pt x="365" y="56"/>
                  </a:cubicBezTo>
                  <a:cubicBezTo>
                    <a:pt x="365" y="57"/>
                    <a:pt x="365" y="57"/>
                    <a:pt x="365" y="57"/>
                  </a:cubicBezTo>
                  <a:cubicBezTo>
                    <a:pt x="366" y="58"/>
                    <a:pt x="367" y="59"/>
                    <a:pt x="368" y="61"/>
                  </a:cubicBezTo>
                  <a:cubicBezTo>
                    <a:pt x="369" y="62"/>
                    <a:pt x="369" y="63"/>
                    <a:pt x="370" y="63"/>
                  </a:cubicBezTo>
                  <a:cubicBezTo>
                    <a:pt x="370" y="64"/>
                    <a:pt x="370" y="65"/>
                    <a:pt x="371" y="67"/>
                  </a:cubicBezTo>
                  <a:cubicBezTo>
                    <a:pt x="371" y="68"/>
                    <a:pt x="372" y="69"/>
                    <a:pt x="373" y="70"/>
                  </a:cubicBezTo>
                  <a:cubicBezTo>
                    <a:pt x="373" y="71"/>
                    <a:pt x="374" y="73"/>
                    <a:pt x="375" y="74"/>
                  </a:cubicBezTo>
                  <a:cubicBezTo>
                    <a:pt x="375" y="75"/>
                    <a:pt x="376" y="76"/>
                    <a:pt x="376" y="77"/>
                  </a:cubicBezTo>
                  <a:cubicBezTo>
                    <a:pt x="377" y="77"/>
                    <a:pt x="377" y="77"/>
                    <a:pt x="377" y="77"/>
                  </a:cubicBezTo>
                  <a:cubicBezTo>
                    <a:pt x="378" y="79"/>
                    <a:pt x="378" y="81"/>
                    <a:pt x="379" y="85"/>
                  </a:cubicBezTo>
                  <a:cubicBezTo>
                    <a:pt x="380" y="84"/>
                    <a:pt x="380" y="84"/>
                    <a:pt x="380" y="84"/>
                  </a:cubicBezTo>
                  <a:cubicBezTo>
                    <a:pt x="381" y="87"/>
                    <a:pt x="378" y="91"/>
                    <a:pt x="376" y="95"/>
                  </a:cubicBezTo>
                  <a:cubicBezTo>
                    <a:pt x="376" y="95"/>
                    <a:pt x="376" y="94"/>
                    <a:pt x="377" y="93"/>
                  </a:cubicBezTo>
                  <a:cubicBezTo>
                    <a:pt x="375" y="95"/>
                    <a:pt x="374" y="98"/>
                    <a:pt x="372" y="100"/>
                  </a:cubicBezTo>
                  <a:cubicBezTo>
                    <a:pt x="371" y="103"/>
                    <a:pt x="369" y="106"/>
                    <a:pt x="367" y="107"/>
                  </a:cubicBezTo>
                  <a:cubicBezTo>
                    <a:pt x="366" y="108"/>
                    <a:pt x="365" y="109"/>
                    <a:pt x="364" y="109"/>
                  </a:cubicBezTo>
                  <a:cubicBezTo>
                    <a:pt x="364" y="109"/>
                    <a:pt x="364" y="109"/>
                    <a:pt x="364" y="109"/>
                  </a:cubicBezTo>
                  <a:cubicBezTo>
                    <a:pt x="364" y="109"/>
                    <a:pt x="364" y="109"/>
                    <a:pt x="364" y="109"/>
                  </a:cubicBezTo>
                  <a:cubicBezTo>
                    <a:pt x="363" y="109"/>
                    <a:pt x="363" y="110"/>
                    <a:pt x="362" y="110"/>
                  </a:cubicBezTo>
                  <a:cubicBezTo>
                    <a:pt x="363" y="110"/>
                    <a:pt x="363" y="110"/>
                    <a:pt x="364" y="109"/>
                  </a:cubicBezTo>
                  <a:cubicBezTo>
                    <a:pt x="363" y="110"/>
                    <a:pt x="362" y="111"/>
                    <a:pt x="361" y="112"/>
                  </a:cubicBezTo>
                  <a:cubicBezTo>
                    <a:pt x="359" y="112"/>
                    <a:pt x="359" y="112"/>
                    <a:pt x="359" y="112"/>
                  </a:cubicBezTo>
                  <a:cubicBezTo>
                    <a:pt x="359" y="112"/>
                    <a:pt x="359" y="112"/>
                    <a:pt x="359" y="112"/>
                  </a:cubicBezTo>
                  <a:cubicBezTo>
                    <a:pt x="357" y="112"/>
                    <a:pt x="358" y="113"/>
                    <a:pt x="360" y="114"/>
                  </a:cubicBezTo>
                  <a:cubicBezTo>
                    <a:pt x="359" y="114"/>
                    <a:pt x="359" y="115"/>
                    <a:pt x="358" y="115"/>
                  </a:cubicBezTo>
                  <a:cubicBezTo>
                    <a:pt x="356" y="114"/>
                    <a:pt x="355" y="118"/>
                    <a:pt x="352" y="117"/>
                  </a:cubicBezTo>
                  <a:cubicBezTo>
                    <a:pt x="352" y="119"/>
                    <a:pt x="346" y="122"/>
                    <a:pt x="346" y="125"/>
                  </a:cubicBezTo>
                  <a:cubicBezTo>
                    <a:pt x="346" y="125"/>
                    <a:pt x="345" y="125"/>
                    <a:pt x="346" y="124"/>
                  </a:cubicBezTo>
                  <a:cubicBezTo>
                    <a:pt x="344" y="125"/>
                    <a:pt x="342" y="125"/>
                    <a:pt x="341" y="127"/>
                  </a:cubicBez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37" y="129"/>
                    <a:pt x="337" y="129"/>
                  </a:cubicBezTo>
                  <a:cubicBezTo>
                    <a:pt x="334" y="129"/>
                    <a:pt x="333" y="129"/>
                    <a:pt x="335" y="127"/>
                  </a:cubicBezTo>
                  <a:cubicBezTo>
                    <a:pt x="330" y="131"/>
                    <a:pt x="331" y="130"/>
                    <a:pt x="327" y="134"/>
                  </a:cubicBezTo>
                  <a:cubicBezTo>
                    <a:pt x="327" y="132"/>
                    <a:pt x="327" y="132"/>
                    <a:pt x="327" y="132"/>
                  </a:cubicBezTo>
                  <a:cubicBezTo>
                    <a:pt x="325" y="133"/>
                    <a:pt x="323" y="136"/>
                    <a:pt x="321" y="135"/>
                  </a:cubicBezTo>
                  <a:cubicBezTo>
                    <a:pt x="317" y="134"/>
                    <a:pt x="302" y="142"/>
                    <a:pt x="292" y="142"/>
                  </a:cubicBezTo>
                  <a:cubicBezTo>
                    <a:pt x="295" y="145"/>
                    <a:pt x="287" y="142"/>
                    <a:pt x="287" y="145"/>
                  </a:cubicBezTo>
                  <a:cubicBezTo>
                    <a:pt x="286" y="144"/>
                    <a:pt x="285" y="144"/>
                    <a:pt x="286" y="143"/>
                  </a:cubicBezTo>
                  <a:cubicBezTo>
                    <a:pt x="281" y="145"/>
                    <a:pt x="278" y="144"/>
                    <a:pt x="275" y="147"/>
                  </a:cubicBezTo>
                  <a:cubicBezTo>
                    <a:pt x="274" y="146"/>
                    <a:pt x="276" y="146"/>
                    <a:pt x="275" y="145"/>
                  </a:cubicBezTo>
                  <a:cubicBezTo>
                    <a:pt x="275" y="146"/>
                    <a:pt x="274" y="146"/>
                    <a:pt x="273" y="146"/>
                  </a:cubicBezTo>
                  <a:cubicBezTo>
                    <a:pt x="272" y="146"/>
                    <a:pt x="274" y="145"/>
                    <a:pt x="274" y="145"/>
                  </a:cubicBezTo>
                  <a:cubicBezTo>
                    <a:pt x="269" y="146"/>
                    <a:pt x="269" y="149"/>
                    <a:pt x="269" y="151"/>
                  </a:cubicBezTo>
                  <a:cubicBezTo>
                    <a:pt x="266" y="151"/>
                    <a:pt x="265" y="151"/>
                    <a:pt x="263" y="153"/>
                  </a:cubicBezTo>
                  <a:cubicBezTo>
                    <a:pt x="262" y="153"/>
                    <a:pt x="260" y="152"/>
                    <a:pt x="264" y="151"/>
                  </a:cubicBezTo>
                  <a:cubicBezTo>
                    <a:pt x="262" y="151"/>
                    <a:pt x="252" y="153"/>
                    <a:pt x="252" y="154"/>
                  </a:cubicBezTo>
                  <a:cubicBezTo>
                    <a:pt x="252" y="154"/>
                    <a:pt x="250" y="155"/>
                    <a:pt x="249" y="155"/>
                  </a:cubicBezTo>
                  <a:cubicBezTo>
                    <a:pt x="245" y="156"/>
                    <a:pt x="244" y="156"/>
                    <a:pt x="240" y="157"/>
                  </a:cubicBezTo>
                  <a:cubicBezTo>
                    <a:pt x="242" y="157"/>
                    <a:pt x="242" y="157"/>
                    <a:pt x="242" y="157"/>
                  </a:cubicBezTo>
                  <a:cubicBezTo>
                    <a:pt x="240" y="160"/>
                    <a:pt x="238" y="158"/>
                    <a:pt x="235" y="159"/>
                  </a:cubicBezTo>
                  <a:cubicBezTo>
                    <a:pt x="235" y="159"/>
                    <a:pt x="235" y="159"/>
                    <a:pt x="235" y="159"/>
                  </a:cubicBezTo>
                  <a:cubicBezTo>
                    <a:pt x="227" y="159"/>
                    <a:pt x="232" y="160"/>
                    <a:pt x="224" y="160"/>
                  </a:cubicBezTo>
                  <a:cubicBezTo>
                    <a:pt x="225" y="161"/>
                    <a:pt x="225" y="161"/>
                    <a:pt x="225" y="161"/>
                  </a:cubicBezTo>
                  <a:cubicBezTo>
                    <a:pt x="224" y="164"/>
                    <a:pt x="217" y="160"/>
                    <a:pt x="213" y="162"/>
                  </a:cubicBezTo>
                  <a:cubicBezTo>
                    <a:pt x="215" y="163"/>
                    <a:pt x="215" y="163"/>
                    <a:pt x="215" y="163"/>
                  </a:cubicBezTo>
                  <a:cubicBezTo>
                    <a:pt x="213" y="164"/>
                    <a:pt x="208" y="160"/>
                    <a:pt x="205" y="160"/>
                  </a:cubicBezTo>
                  <a:cubicBezTo>
                    <a:pt x="204" y="160"/>
                    <a:pt x="206" y="159"/>
                    <a:pt x="207" y="159"/>
                  </a:cubicBezTo>
                  <a:cubicBezTo>
                    <a:pt x="200" y="158"/>
                    <a:pt x="206" y="161"/>
                    <a:pt x="201" y="162"/>
                  </a:cubicBezTo>
                  <a:cubicBezTo>
                    <a:pt x="200" y="161"/>
                    <a:pt x="202" y="159"/>
                    <a:pt x="199" y="160"/>
                  </a:cubicBezTo>
                  <a:cubicBezTo>
                    <a:pt x="197" y="159"/>
                    <a:pt x="190" y="164"/>
                    <a:pt x="185" y="163"/>
                  </a:cubicBezTo>
                  <a:cubicBezTo>
                    <a:pt x="187" y="164"/>
                    <a:pt x="188" y="164"/>
                    <a:pt x="185" y="165"/>
                  </a:cubicBezTo>
                  <a:cubicBezTo>
                    <a:pt x="182" y="166"/>
                    <a:pt x="176" y="163"/>
                    <a:pt x="173" y="166"/>
                  </a:cubicBezTo>
                  <a:cubicBezTo>
                    <a:pt x="173" y="166"/>
                    <a:pt x="173" y="166"/>
                    <a:pt x="172" y="166"/>
                  </a:cubicBezTo>
                  <a:cubicBezTo>
                    <a:pt x="170" y="167"/>
                    <a:pt x="164" y="168"/>
                    <a:pt x="163" y="169"/>
                  </a:cubicBezTo>
                  <a:cubicBezTo>
                    <a:pt x="160" y="165"/>
                    <a:pt x="147" y="173"/>
                    <a:pt x="146" y="169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69"/>
                    <a:pt x="139" y="169"/>
                    <a:pt x="139" y="169"/>
                  </a:cubicBezTo>
                  <a:cubicBezTo>
                    <a:pt x="134" y="169"/>
                    <a:pt x="132" y="170"/>
                    <a:pt x="130" y="172"/>
                  </a:cubicBezTo>
                  <a:cubicBezTo>
                    <a:pt x="129" y="171"/>
                    <a:pt x="130" y="171"/>
                    <a:pt x="130" y="171"/>
                  </a:cubicBezTo>
                  <a:cubicBezTo>
                    <a:pt x="122" y="170"/>
                    <a:pt x="122" y="170"/>
                    <a:pt x="115" y="173"/>
                  </a:cubicBezTo>
                  <a:cubicBezTo>
                    <a:pt x="115" y="171"/>
                    <a:pt x="115" y="171"/>
                    <a:pt x="115" y="171"/>
                  </a:cubicBezTo>
                  <a:cubicBezTo>
                    <a:pt x="114" y="172"/>
                    <a:pt x="111" y="171"/>
                    <a:pt x="108" y="171"/>
                  </a:cubicBezTo>
                  <a:cubicBezTo>
                    <a:pt x="105" y="170"/>
                    <a:pt x="101" y="170"/>
                    <a:pt x="97" y="170"/>
                  </a:cubicBezTo>
                  <a:cubicBezTo>
                    <a:pt x="97" y="170"/>
                    <a:pt x="97" y="170"/>
                    <a:pt x="98" y="170"/>
                  </a:cubicBezTo>
                  <a:cubicBezTo>
                    <a:pt x="89" y="171"/>
                    <a:pt x="79" y="164"/>
                    <a:pt x="75" y="169"/>
                  </a:cubicBezTo>
                  <a:cubicBezTo>
                    <a:pt x="75" y="169"/>
                    <a:pt x="74" y="169"/>
                    <a:pt x="72" y="169"/>
                  </a:cubicBezTo>
                  <a:cubicBezTo>
                    <a:pt x="71" y="169"/>
                    <a:pt x="70" y="169"/>
                    <a:pt x="70" y="169"/>
                  </a:cubicBezTo>
                  <a:cubicBezTo>
                    <a:pt x="77" y="171"/>
                    <a:pt x="68" y="172"/>
                    <a:pt x="71" y="173"/>
                  </a:cubicBezTo>
                  <a:cubicBezTo>
                    <a:pt x="68" y="173"/>
                    <a:pt x="64" y="170"/>
                    <a:pt x="68" y="170"/>
                  </a:cubicBezTo>
                  <a:cubicBezTo>
                    <a:pt x="68" y="171"/>
                    <a:pt x="68" y="171"/>
                    <a:pt x="68" y="171"/>
                  </a:cubicBezTo>
                  <a:cubicBezTo>
                    <a:pt x="70" y="168"/>
                    <a:pt x="60" y="168"/>
                    <a:pt x="60" y="166"/>
                  </a:cubicBezTo>
                  <a:cubicBezTo>
                    <a:pt x="47" y="164"/>
                    <a:pt x="35" y="158"/>
                    <a:pt x="27" y="150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6" y="153"/>
                    <a:pt x="26" y="152"/>
                    <a:pt x="25" y="151"/>
                  </a:cubicBezTo>
                  <a:cubicBezTo>
                    <a:pt x="24" y="150"/>
                    <a:pt x="23" y="150"/>
                    <a:pt x="23" y="150"/>
                  </a:cubicBezTo>
                  <a:cubicBezTo>
                    <a:pt x="23" y="149"/>
                    <a:pt x="24" y="148"/>
                    <a:pt x="26" y="150"/>
                  </a:cubicBezTo>
                  <a:cubicBezTo>
                    <a:pt x="25" y="149"/>
                    <a:pt x="24" y="148"/>
                    <a:pt x="23" y="148"/>
                  </a:cubicBezTo>
                  <a:cubicBezTo>
                    <a:pt x="22" y="147"/>
                    <a:pt x="21" y="147"/>
                    <a:pt x="21" y="147"/>
                  </a:cubicBezTo>
                  <a:cubicBezTo>
                    <a:pt x="20" y="145"/>
                    <a:pt x="21" y="145"/>
                    <a:pt x="22" y="145"/>
                  </a:cubicBezTo>
                  <a:cubicBezTo>
                    <a:pt x="23" y="146"/>
                    <a:pt x="24" y="146"/>
                    <a:pt x="23" y="146"/>
                  </a:cubicBezTo>
                  <a:cubicBezTo>
                    <a:pt x="23" y="146"/>
                    <a:pt x="22" y="144"/>
                    <a:pt x="22" y="144"/>
                  </a:cubicBezTo>
                  <a:cubicBezTo>
                    <a:pt x="22" y="144"/>
                    <a:pt x="22" y="145"/>
                    <a:pt x="22" y="145"/>
                  </a:cubicBezTo>
                  <a:cubicBezTo>
                    <a:pt x="20" y="144"/>
                    <a:pt x="19" y="144"/>
                    <a:pt x="18" y="141"/>
                  </a:cubicBezTo>
                  <a:cubicBezTo>
                    <a:pt x="17" y="139"/>
                    <a:pt x="18" y="139"/>
                    <a:pt x="18" y="139"/>
                  </a:cubicBezTo>
                  <a:cubicBezTo>
                    <a:pt x="18" y="139"/>
                    <a:pt x="18" y="138"/>
                    <a:pt x="17" y="137"/>
                  </a:cubicBezTo>
                  <a:cubicBezTo>
                    <a:pt x="17" y="137"/>
                    <a:pt x="17" y="136"/>
                    <a:pt x="16" y="135"/>
                  </a:cubicBezTo>
                  <a:cubicBezTo>
                    <a:pt x="16" y="134"/>
                    <a:pt x="16" y="133"/>
                    <a:pt x="16" y="133"/>
                  </a:cubicBezTo>
                  <a:cubicBezTo>
                    <a:pt x="15" y="135"/>
                    <a:pt x="15" y="135"/>
                    <a:pt x="15" y="135"/>
                  </a:cubicBezTo>
                  <a:cubicBezTo>
                    <a:pt x="13" y="133"/>
                    <a:pt x="13" y="131"/>
                    <a:pt x="12" y="133"/>
                  </a:cubicBezTo>
                  <a:cubicBezTo>
                    <a:pt x="13" y="131"/>
                    <a:pt x="12" y="126"/>
                    <a:pt x="12" y="122"/>
                  </a:cubicBezTo>
                  <a:cubicBezTo>
                    <a:pt x="11" y="117"/>
                    <a:pt x="11" y="112"/>
                    <a:pt x="12" y="111"/>
                  </a:cubicBezTo>
                  <a:cubicBezTo>
                    <a:pt x="10" y="108"/>
                    <a:pt x="11" y="104"/>
                    <a:pt x="12" y="100"/>
                  </a:cubicBezTo>
                  <a:cubicBezTo>
                    <a:pt x="11" y="101"/>
                    <a:pt x="9" y="101"/>
                    <a:pt x="10" y="98"/>
                  </a:cubicBezTo>
                  <a:cubicBezTo>
                    <a:pt x="12" y="99"/>
                    <a:pt x="12" y="97"/>
                    <a:pt x="13" y="95"/>
                  </a:cubicBezTo>
                  <a:cubicBezTo>
                    <a:pt x="14" y="93"/>
                    <a:pt x="14" y="90"/>
                    <a:pt x="16" y="89"/>
                  </a:cubicBezTo>
                  <a:cubicBezTo>
                    <a:pt x="14" y="91"/>
                    <a:pt x="18" y="79"/>
                    <a:pt x="14" y="82"/>
                  </a:cubicBezTo>
                  <a:cubicBezTo>
                    <a:pt x="16" y="79"/>
                    <a:pt x="16" y="82"/>
                    <a:pt x="17" y="80"/>
                  </a:cubicBezTo>
                  <a:cubicBezTo>
                    <a:pt x="18" y="73"/>
                    <a:pt x="24" y="66"/>
                    <a:pt x="27" y="58"/>
                  </a:cubicBezTo>
                  <a:cubicBezTo>
                    <a:pt x="27" y="58"/>
                    <a:pt x="25" y="58"/>
                    <a:pt x="25" y="56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2"/>
                    <a:pt x="28" y="51"/>
                    <a:pt x="31" y="49"/>
                  </a:cubicBezTo>
                  <a:cubicBezTo>
                    <a:pt x="31" y="49"/>
                    <a:pt x="30" y="49"/>
                    <a:pt x="30" y="48"/>
                  </a:cubicBezTo>
                  <a:cubicBezTo>
                    <a:pt x="36" y="41"/>
                    <a:pt x="41" y="34"/>
                    <a:pt x="47" y="27"/>
                  </a:cubicBezTo>
                  <a:cubicBezTo>
                    <a:pt x="52" y="20"/>
                    <a:pt x="60" y="14"/>
                    <a:pt x="68" y="13"/>
                  </a:cubicBezTo>
                  <a:cubicBezTo>
                    <a:pt x="66" y="13"/>
                    <a:pt x="67" y="13"/>
                    <a:pt x="68" y="12"/>
                  </a:cubicBezTo>
                  <a:cubicBezTo>
                    <a:pt x="67" y="12"/>
                    <a:pt x="68" y="11"/>
                    <a:pt x="67" y="10"/>
                  </a:cubicBezTo>
                  <a:cubicBezTo>
                    <a:pt x="67" y="10"/>
                    <a:pt x="69" y="10"/>
                    <a:pt x="71" y="10"/>
                  </a:cubicBezTo>
                  <a:cubicBezTo>
                    <a:pt x="73" y="10"/>
                    <a:pt x="74" y="9"/>
                    <a:pt x="74" y="10"/>
                  </a:cubicBezTo>
                  <a:cubicBezTo>
                    <a:pt x="75" y="9"/>
                    <a:pt x="77" y="8"/>
                    <a:pt x="78" y="8"/>
                  </a:cubicBezTo>
                  <a:cubicBezTo>
                    <a:pt x="79" y="8"/>
                    <a:pt x="80" y="8"/>
                    <a:pt x="81" y="8"/>
                  </a:cubicBezTo>
                  <a:cubicBezTo>
                    <a:pt x="81" y="7"/>
                    <a:pt x="82" y="7"/>
                    <a:pt x="82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6"/>
                    <a:pt x="80" y="5"/>
                    <a:pt x="79" y="3"/>
                  </a:cubicBezTo>
                  <a:cubicBezTo>
                    <a:pt x="77" y="2"/>
                    <a:pt x="75" y="1"/>
                    <a:pt x="75" y="0"/>
                  </a:cubicBezTo>
                  <a:cubicBezTo>
                    <a:pt x="74" y="1"/>
                    <a:pt x="73" y="1"/>
                    <a:pt x="72" y="1"/>
                  </a:cubicBezTo>
                  <a:cubicBezTo>
                    <a:pt x="70" y="1"/>
                    <a:pt x="69" y="1"/>
                    <a:pt x="67" y="1"/>
                  </a:cubicBezTo>
                  <a:cubicBezTo>
                    <a:pt x="64" y="1"/>
                    <a:pt x="61" y="2"/>
                    <a:pt x="59" y="6"/>
                  </a:cubicBezTo>
                  <a:cubicBezTo>
                    <a:pt x="58" y="6"/>
                    <a:pt x="60" y="4"/>
                    <a:pt x="59" y="4"/>
                  </a:cubicBezTo>
                  <a:cubicBezTo>
                    <a:pt x="58" y="6"/>
                    <a:pt x="56" y="7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1" y="10"/>
                    <a:pt x="50" y="11"/>
                    <a:pt x="48" y="12"/>
                  </a:cubicBezTo>
                  <a:cubicBezTo>
                    <a:pt x="46" y="13"/>
                    <a:pt x="45" y="15"/>
                    <a:pt x="43" y="16"/>
                  </a:cubicBezTo>
                  <a:cubicBezTo>
                    <a:pt x="42" y="17"/>
                    <a:pt x="40" y="18"/>
                    <a:pt x="39" y="20"/>
                  </a:cubicBezTo>
                  <a:cubicBezTo>
                    <a:pt x="37" y="21"/>
                    <a:pt x="36" y="23"/>
                    <a:pt x="34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3" y="27"/>
                    <a:pt x="33" y="27"/>
                    <a:pt x="32" y="27"/>
                  </a:cubicBezTo>
                  <a:cubicBezTo>
                    <a:pt x="32" y="29"/>
                    <a:pt x="33" y="28"/>
                    <a:pt x="34" y="27"/>
                  </a:cubicBezTo>
                  <a:cubicBezTo>
                    <a:pt x="35" y="25"/>
                    <a:pt x="36" y="24"/>
                    <a:pt x="36" y="26"/>
                  </a:cubicBezTo>
                  <a:cubicBezTo>
                    <a:pt x="34" y="26"/>
                    <a:pt x="32" y="29"/>
                    <a:pt x="29" y="33"/>
                  </a:cubicBezTo>
                  <a:cubicBezTo>
                    <a:pt x="27" y="36"/>
                    <a:pt x="25" y="39"/>
                    <a:pt x="23" y="39"/>
                  </a:cubicBezTo>
                  <a:cubicBezTo>
                    <a:pt x="21" y="42"/>
                    <a:pt x="25" y="39"/>
                    <a:pt x="23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1" y="46"/>
                    <a:pt x="19" y="46"/>
                    <a:pt x="18" y="46"/>
                  </a:cubicBezTo>
                  <a:cubicBezTo>
                    <a:pt x="19" y="46"/>
                    <a:pt x="19" y="44"/>
                    <a:pt x="19" y="44"/>
                  </a:cubicBezTo>
                  <a:cubicBezTo>
                    <a:pt x="17" y="46"/>
                    <a:pt x="15" y="52"/>
                    <a:pt x="14" y="53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3" y="59"/>
                    <a:pt x="7" y="70"/>
                    <a:pt x="6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87"/>
                    <a:pt x="5" y="85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7"/>
                    <a:pt x="4" y="99"/>
                  </a:cubicBezTo>
                  <a:cubicBezTo>
                    <a:pt x="3" y="97"/>
                    <a:pt x="2" y="102"/>
                    <a:pt x="1" y="100"/>
                  </a:cubicBezTo>
                  <a:cubicBezTo>
                    <a:pt x="2" y="108"/>
                    <a:pt x="2" y="104"/>
                    <a:pt x="4" y="109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4" y="112"/>
                    <a:pt x="4" y="112"/>
                    <a:pt x="4" y="116"/>
                  </a:cubicBezTo>
                  <a:cubicBezTo>
                    <a:pt x="3" y="113"/>
                    <a:pt x="3" y="119"/>
                    <a:pt x="1" y="115"/>
                  </a:cubicBezTo>
                  <a:cubicBezTo>
                    <a:pt x="0" y="119"/>
                    <a:pt x="1" y="123"/>
                    <a:pt x="2" y="125"/>
                  </a:cubicBezTo>
                  <a:cubicBezTo>
                    <a:pt x="3" y="128"/>
                    <a:pt x="3" y="130"/>
                    <a:pt x="2" y="132"/>
                  </a:cubicBezTo>
                  <a:cubicBezTo>
                    <a:pt x="4" y="134"/>
                    <a:pt x="4" y="132"/>
                    <a:pt x="4" y="130"/>
                  </a:cubicBezTo>
                  <a:cubicBezTo>
                    <a:pt x="4" y="128"/>
                    <a:pt x="3" y="125"/>
                    <a:pt x="3" y="127"/>
                  </a:cubicBezTo>
                  <a:cubicBezTo>
                    <a:pt x="4" y="125"/>
                    <a:pt x="6" y="129"/>
                    <a:pt x="7" y="132"/>
                  </a:cubicBezTo>
                  <a:cubicBezTo>
                    <a:pt x="7" y="133"/>
                    <a:pt x="6" y="135"/>
                    <a:pt x="6" y="137"/>
                  </a:cubicBezTo>
                  <a:cubicBezTo>
                    <a:pt x="6" y="139"/>
                    <a:pt x="6" y="141"/>
                    <a:pt x="7" y="144"/>
                  </a:cubicBezTo>
                  <a:cubicBezTo>
                    <a:pt x="7" y="144"/>
                    <a:pt x="7" y="144"/>
                    <a:pt x="6" y="143"/>
                  </a:cubicBezTo>
                  <a:cubicBezTo>
                    <a:pt x="7" y="146"/>
                    <a:pt x="10" y="147"/>
                    <a:pt x="11" y="151"/>
                  </a:cubicBezTo>
                  <a:cubicBezTo>
                    <a:pt x="13" y="151"/>
                    <a:pt x="13" y="154"/>
                    <a:pt x="15" y="153"/>
                  </a:cubicBezTo>
                  <a:cubicBezTo>
                    <a:pt x="15" y="153"/>
                    <a:pt x="14" y="152"/>
                    <a:pt x="13" y="151"/>
                  </a:cubicBezTo>
                  <a:cubicBezTo>
                    <a:pt x="12" y="150"/>
                    <a:pt x="11" y="148"/>
                    <a:pt x="11" y="148"/>
                  </a:cubicBezTo>
                  <a:cubicBezTo>
                    <a:pt x="12" y="150"/>
                    <a:pt x="14" y="151"/>
                    <a:pt x="16" y="152"/>
                  </a:cubicBezTo>
                  <a:cubicBezTo>
                    <a:pt x="18" y="153"/>
                    <a:pt x="19" y="155"/>
                    <a:pt x="21" y="157"/>
                  </a:cubicBezTo>
                  <a:cubicBezTo>
                    <a:pt x="20" y="157"/>
                    <a:pt x="19" y="156"/>
                    <a:pt x="18" y="156"/>
                  </a:cubicBezTo>
                  <a:cubicBezTo>
                    <a:pt x="18" y="157"/>
                    <a:pt x="20" y="158"/>
                    <a:pt x="21" y="159"/>
                  </a:cubicBezTo>
                  <a:cubicBezTo>
                    <a:pt x="19" y="161"/>
                    <a:pt x="15" y="155"/>
                    <a:pt x="11" y="152"/>
                  </a:cubicBezTo>
                  <a:cubicBezTo>
                    <a:pt x="11" y="153"/>
                    <a:pt x="13" y="155"/>
                    <a:pt x="14" y="156"/>
                  </a:cubicBezTo>
                  <a:cubicBezTo>
                    <a:pt x="15" y="156"/>
                    <a:pt x="16" y="157"/>
                    <a:pt x="14" y="157"/>
                  </a:cubicBezTo>
                  <a:cubicBezTo>
                    <a:pt x="17" y="157"/>
                    <a:pt x="18" y="159"/>
                    <a:pt x="19" y="160"/>
                  </a:cubicBezTo>
                  <a:cubicBezTo>
                    <a:pt x="21" y="162"/>
                    <a:pt x="22" y="163"/>
                    <a:pt x="25" y="164"/>
                  </a:cubicBezTo>
                  <a:cubicBezTo>
                    <a:pt x="24" y="165"/>
                    <a:pt x="24" y="165"/>
                    <a:pt x="24" y="165"/>
                  </a:cubicBezTo>
                  <a:cubicBezTo>
                    <a:pt x="25" y="165"/>
                    <a:pt x="27" y="165"/>
                    <a:pt x="28" y="166"/>
                  </a:cubicBezTo>
                  <a:cubicBezTo>
                    <a:pt x="25" y="166"/>
                    <a:pt x="25" y="166"/>
                    <a:pt x="25" y="166"/>
                  </a:cubicBezTo>
                  <a:cubicBezTo>
                    <a:pt x="29" y="167"/>
                    <a:pt x="31" y="171"/>
                    <a:pt x="35" y="172"/>
                  </a:cubicBezTo>
                  <a:cubicBezTo>
                    <a:pt x="27" y="169"/>
                    <a:pt x="34" y="170"/>
                    <a:pt x="31" y="167"/>
                  </a:cubicBezTo>
                  <a:cubicBezTo>
                    <a:pt x="36" y="169"/>
                    <a:pt x="37" y="170"/>
                    <a:pt x="38" y="172"/>
                  </a:cubicBezTo>
                  <a:cubicBezTo>
                    <a:pt x="39" y="173"/>
                    <a:pt x="40" y="175"/>
                    <a:pt x="45" y="176"/>
                  </a:cubicBezTo>
                  <a:cubicBezTo>
                    <a:pt x="44" y="176"/>
                    <a:pt x="40" y="174"/>
                    <a:pt x="43" y="174"/>
                  </a:cubicBezTo>
                  <a:cubicBezTo>
                    <a:pt x="44" y="175"/>
                    <a:pt x="47" y="176"/>
                    <a:pt x="48" y="177"/>
                  </a:cubicBezTo>
                  <a:cubicBezTo>
                    <a:pt x="55" y="179"/>
                    <a:pt x="47" y="176"/>
                    <a:pt x="50" y="175"/>
                  </a:cubicBezTo>
                  <a:cubicBezTo>
                    <a:pt x="52" y="178"/>
                    <a:pt x="54" y="176"/>
                    <a:pt x="57" y="176"/>
                  </a:cubicBezTo>
                  <a:cubicBezTo>
                    <a:pt x="56" y="177"/>
                    <a:pt x="56" y="177"/>
                    <a:pt x="56" y="177"/>
                  </a:cubicBezTo>
                  <a:cubicBezTo>
                    <a:pt x="64" y="180"/>
                    <a:pt x="59" y="175"/>
                    <a:pt x="66" y="177"/>
                  </a:cubicBezTo>
                  <a:cubicBezTo>
                    <a:pt x="66" y="177"/>
                    <a:pt x="65" y="177"/>
                    <a:pt x="64" y="178"/>
                  </a:cubicBezTo>
                  <a:cubicBezTo>
                    <a:pt x="63" y="178"/>
                    <a:pt x="62" y="178"/>
                    <a:pt x="62" y="178"/>
                  </a:cubicBezTo>
                  <a:cubicBezTo>
                    <a:pt x="62" y="178"/>
                    <a:pt x="63" y="179"/>
                    <a:pt x="64" y="179"/>
                  </a:cubicBezTo>
                  <a:cubicBezTo>
                    <a:pt x="65" y="179"/>
                    <a:pt x="66" y="179"/>
                    <a:pt x="66" y="179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69" y="180"/>
                    <a:pt x="70" y="180"/>
                    <a:pt x="74" y="181"/>
                  </a:cubicBezTo>
                  <a:cubicBezTo>
                    <a:pt x="74" y="180"/>
                    <a:pt x="75" y="178"/>
                    <a:pt x="78" y="179"/>
                  </a:cubicBezTo>
                  <a:cubicBezTo>
                    <a:pt x="81" y="180"/>
                    <a:pt x="77" y="180"/>
                    <a:pt x="82" y="180"/>
                  </a:cubicBezTo>
                  <a:cubicBezTo>
                    <a:pt x="81" y="181"/>
                    <a:pt x="79" y="182"/>
                    <a:pt x="77" y="181"/>
                  </a:cubicBezTo>
                  <a:cubicBezTo>
                    <a:pt x="77" y="181"/>
                    <a:pt x="76" y="181"/>
                    <a:pt x="76" y="182"/>
                  </a:cubicBezTo>
                  <a:cubicBezTo>
                    <a:pt x="78" y="183"/>
                    <a:pt x="82" y="183"/>
                    <a:pt x="84" y="183"/>
                  </a:cubicBezTo>
                  <a:cubicBezTo>
                    <a:pt x="83" y="183"/>
                    <a:pt x="83" y="183"/>
                    <a:pt x="82" y="182"/>
                  </a:cubicBezTo>
                  <a:cubicBezTo>
                    <a:pt x="89" y="181"/>
                    <a:pt x="89" y="181"/>
                    <a:pt x="89" y="181"/>
                  </a:cubicBezTo>
                  <a:cubicBezTo>
                    <a:pt x="90" y="182"/>
                    <a:pt x="89" y="182"/>
                    <a:pt x="89" y="182"/>
                  </a:cubicBezTo>
                  <a:cubicBezTo>
                    <a:pt x="90" y="182"/>
                    <a:pt x="91" y="182"/>
                    <a:pt x="93" y="182"/>
                  </a:cubicBezTo>
                  <a:cubicBezTo>
                    <a:pt x="92" y="183"/>
                    <a:pt x="92" y="184"/>
                    <a:pt x="90" y="184"/>
                  </a:cubicBezTo>
                  <a:cubicBezTo>
                    <a:pt x="96" y="183"/>
                    <a:pt x="96" y="183"/>
                    <a:pt x="96" y="183"/>
                  </a:cubicBezTo>
                  <a:cubicBezTo>
                    <a:pt x="97" y="184"/>
                    <a:pt x="100" y="185"/>
                    <a:pt x="99" y="185"/>
                  </a:cubicBezTo>
                  <a:cubicBezTo>
                    <a:pt x="102" y="186"/>
                    <a:pt x="108" y="184"/>
                    <a:pt x="113" y="184"/>
                  </a:cubicBezTo>
                  <a:cubicBezTo>
                    <a:pt x="113" y="184"/>
                    <a:pt x="114" y="184"/>
                    <a:pt x="115" y="184"/>
                  </a:cubicBezTo>
                  <a:cubicBezTo>
                    <a:pt x="119" y="184"/>
                    <a:pt x="124" y="185"/>
                    <a:pt x="129" y="183"/>
                  </a:cubicBezTo>
                  <a:cubicBezTo>
                    <a:pt x="132" y="185"/>
                    <a:pt x="132" y="185"/>
                    <a:pt x="132" y="185"/>
                  </a:cubicBezTo>
                  <a:cubicBezTo>
                    <a:pt x="136" y="185"/>
                    <a:pt x="128" y="183"/>
                    <a:pt x="135" y="182"/>
                  </a:cubicBezTo>
                  <a:cubicBezTo>
                    <a:pt x="140" y="181"/>
                    <a:pt x="137" y="183"/>
                    <a:pt x="139" y="184"/>
                  </a:cubicBezTo>
                  <a:cubicBezTo>
                    <a:pt x="141" y="182"/>
                    <a:pt x="145" y="180"/>
                    <a:pt x="150" y="181"/>
                  </a:cubicBezTo>
                  <a:cubicBezTo>
                    <a:pt x="148" y="182"/>
                    <a:pt x="147" y="182"/>
                    <a:pt x="146" y="182"/>
                  </a:cubicBezTo>
                  <a:close/>
                  <a:moveTo>
                    <a:pt x="197" y="175"/>
                  </a:moveTo>
                  <a:cubicBezTo>
                    <a:pt x="196" y="175"/>
                    <a:pt x="195" y="177"/>
                    <a:pt x="194" y="176"/>
                  </a:cubicBezTo>
                  <a:cubicBezTo>
                    <a:pt x="195" y="174"/>
                    <a:pt x="196" y="175"/>
                    <a:pt x="197" y="175"/>
                  </a:cubicBezTo>
                  <a:close/>
                  <a:moveTo>
                    <a:pt x="274" y="157"/>
                  </a:moveTo>
                  <a:cubicBezTo>
                    <a:pt x="274" y="157"/>
                    <a:pt x="272" y="157"/>
                    <a:pt x="271" y="157"/>
                  </a:cubicBezTo>
                  <a:cubicBezTo>
                    <a:pt x="272" y="157"/>
                    <a:pt x="273" y="157"/>
                    <a:pt x="274" y="157"/>
                  </a:cubicBezTo>
                  <a:close/>
                  <a:moveTo>
                    <a:pt x="334" y="31"/>
                  </a:moveTo>
                  <a:cubicBezTo>
                    <a:pt x="335" y="31"/>
                    <a:pt x="335" y="31"/>
                    <a:pt x="335" y="31"/>
                  </a:cubicBezTo>
                  <a:cubicBezTo>
                    <a:pt x="336" y="32"/>
                    <a:pt x="336" y="32"/>
                    <a:pt x="334" y="31"/>
                  </a:cubicBezTo>
                  <a:close/>
                  <a:moveTo>
                    <a:pt x="331" y="28"/>
                  </a:moveTo>
                  <a:cubicBezTo>
                    <a:pt x="330" y="28"/>
                    <a:pt x="330" y="28"/>
                    <a:pt x="330" y="29"/>
                  </a:cubicBezTo>
                  <a:cubicBezTo>
                    <a:pt x="331" y="28"/>
                    <a:pt x="332" y="29"/>
                    <a:pt x="333" y="30"/>
                  </a:cubicBezTo>
                  <a:cubicBezTo>
                    <a:pt x="333" y="29"/>
                    <a:pt x="332" y="29"/>
                    <a:pt x="331" y="28"/>
                  </a:cubicBezTo>
                  <a:close/>
                  <a:moveTo>
                    <a:pt x="17" y="138"/>
                  </a:moveTo>
                  <a:cubicBezTo>
                    <a:pt x="17" y="139"/>
                    <a:pt x="17" y="139"/>
                    <a:pt x="17" y="139"/>
                  </a:cubicBezTo>
                  <a:cubicBezTo>
                    <a:pt x="16" y="138"/>
                    <a:pt x="17" y="138"/>
                    <a:pt x="17" y="138"/>
                  </a:cubicBezTo>
                  <a:close/>
                </a:path>
              </a:pathLst>
            </a:custGeom>
            <a:solidFill>
              <a:srgbClr val="6A3906"/>
            </a:solidFill>
            <a:ln w="19050"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20" name="文本框 17">
              <a:extLst>
                <a:ext uri="{FF2B5EF4-FFF2-40B4-BE49-F238E27FC236}">
                  <a16:creationId xmlns:a16="http://schemas.microsoft.com/office/drawing/2014/main" id="{8DAC3E89-2842-4414-8442-E9E6FA5D6D91}"/>
                </a:ext>
              </a:extLst>
            </p:cNvPr>
            <p:cNvSpPr txBox="1"/>
            <p:nvPr/>
          </p:nvSpPr>
          <p:spPr>
            <a:xfrm>
              <a:off x="1593835" y="3216283"/>
              <a:ext cx="3914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>
                  <a:solidFill>
                    <a:srgbClr val="FFFF00"/>
                  </a:solidFill>
                  <a:latin typeface="汉仪喵小姐简" panose="02010509060101010101" pitchFamily="49" charset="-122"/>
                  <a:ea typeface="汉仪喵小姐简" panose="02010509060101010101" pitchFamily="49" charset="-122"/>
                </a:rPr>
                <a:t>2</a:t>
              </a:r>
              <a:endParaRPr lang="zh-CN" altLang="en-US" sz="2000" b="1" dirty="0">
                <a:solidFill>
                  <a:srgbClr val="FFFF00"/>
                </a:solidFill>
                <a:latin typeface="汉仪喵小姐简" panose="02010509060101010101" pitchFamily="49" charset="-122"/>
                <a:ea typeface="汉仪喵小姐简" panose="020105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341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04" y="0"/>
            <a:ext cx="12201404" cy="7585788"/>
          </a:xfrm>
          <a:prstGeom prst="rect">
            <a:avLst/>
          </a:prstGeom>
        </p:spPr>
      </p:pic>
      <p:pic>
        <p:nvPicPr>
          <p:cNvPr id="2056" name="Picture 8" descr="Cartoon Sun Clip Art at Clker.com - vector clip art online, royalty free &amp;amp;  public domai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1" y="1803506"/>
            <a:ext cx="833044" cy="70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133" y="2589461"/>
            <a:ext cx="1244685" cy="1416175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170" y="3272364"/>
            <a:ext cx="2185657" cy="1889256"/>
          </a:xfrm>
          <a:prstGeom prst="rect">
            <a:avLst/>
          </a:prstGeom>
        </p:spPr>
      </p:pic>
      <p:pic>
        <p:nvPicPr>
          <p:cNvPr id="5" name="Picture 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30" y="5196309"/>
            <a:ext cx="1206664" cy="120666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103156" y="457156"/>
            <a:ext cx="6039789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UTM Karate" panose="02040603050506020204" pitchFamily="18" charset="0"/>
                <a:ea typeface="Arial-Rounded" pitchFamily="34" charset="0"/>
                <a:cs typeface="Arial-Rounded" pitchFamily="34" charset="0"/>
              </a:rPr>
              <a:t>TÌM THỨC ĂN CHO CÁC LOÀI VẬT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189521" y="3269637"/>
            <a:ext cx="2438400" cy="1447800"/>
            <a:chOff x="9490346" y="3712128"/>
            <a:chExt cx="2438400" cy="1447800"/>
          </a:xfrm>
        </p:grpSpPr>
        <p:sp>
          <p:nvSpPr>
            <p:cNvPr id="23" name="Cloud Callout 22"/>
            <p:cNvSpPr/>
            <p:nvPr/>
          </p:nvSpPr>
          <p:spPr>
            <a:xfrm>
              <a:off x="9490346" y="3712128"/>
              <a:ext cx="2438400" cy="1447800"/>
            </a:xfrm>
            <a:prstGeom prst="cloudCallout">
              <a:avLst>
                <a:gd name="adj1" fmla="val -15300"/>
                <a:gd name="adj2" fmla="val 8424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Healthy Food Turtle Stock Illustrations – 309 Healthy Food Turtle Stock  Illustrations, Vectors &amp;amp; Clipart - Dreamstime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0000" l="4563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5719" y="3787930"/>
              <a:ext cx="1143000" cy="1207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9326998" y="1745648"/>
            <a:ext cx="2438400" cy="1447800"/>
            <a:chOff x="4183539" y="1787694"/>
            <a:chExt cx="2438400" cy="1447800"/>
          </a:xfrm>
        </p:grpSpPr>
        <p:sp>
          <p:nvSpPr>
            <p:cNvPr id="26" name="Cloud Callout 25"/>
            <p:cNvSpPr/>
            <p:nvPr/>
          </p:nvSpPr>
          <p:spPr>
            <a:xfrm>
              <a:off x="4183539" y="1787694"/>
              <a:ext cx="2438400" cy="1447800"/>
            </a:xfrm>
            <a:prstGeom prst="cloudCallout">
              <a:avLst>
                <a:gd name="adj1" fmla="val -41120"/>
                <a:gd name="adj2" fmla="val 7388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8" name="Picture 4" descr="Pork meat clipart 5 » Clipart Station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250" b="100000" l="0" r="9826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230" y="1974244"/>
              <a:ext cx="1226820" cy="106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1497275" y="408549"/>
            <a:ext cx="2438400" cy="1447800"/>
            <a:chOff x="1482194" y="408549"/>
            <a:chExt cx="2438400" cy="1447800"/>
          </a:xfrm>
        </p:grpSpPr>
        <p:sp>
          <p:nvSpPr>
            <p:cNvPr id="30" name="Cloud Callout 29"/>
            <p:cNvSpPr/>
            <p:nvPr/>
          </p:nvSpPr>
          <p:spPr>
            <a:xfrm>
              <a:off x="1482194" y="408549"/>
              <a:ext cx="2438400" cy="1447800"/>
            </a:xfrm>
            <a:prstGeom prst="cloudCallout">
              <a:avLst>
                <a:gd name="adj1" fmla="val 683"/>
                <a:gd name="adj2" fmla="val 94596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2" name="Picture 8" descr="Free Chestnut Cliparts, Download Free Chestnut Cliparts png images, Free  ClipArts on Clipart Library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3204" y="729805"/>
              <a:ext cx="1096379" cy="8801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359481" y="865056"/>
            <a:ext cx="609600" cy="609600"/>
          </a:xfrm>
          <a:prstGeom prst="rect">
            <a:avLst/>
          </a:prstGeom>
        </p:spPr>
      </p:pic>
      <p:pic>
        <p:nvPicPr>
          <p:cNvPr id="34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68386" y="2378413"/>
            <a:ext cx="609600" cy="609600"/>
          </a:xfrm>
          <a:prstGeom prst="rect">
            <a:avLst/>
          </a:prstGeom>
        </p:spPr>
      </p:pic>
      <p:pic>
        <p:nvPicPr>
          <p:cNvPr id="35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606122" y="42369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12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1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312" y="5406963"/>
            <a:ext cx="1244685" cy="14161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35544" y="2804542"/>
            <a:ext cx="87318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Muốn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nhân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một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số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thập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phân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với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một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số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tự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nhiên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, ta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làm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như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thế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nào</a:t>
            </a:r>
            <a:r>
              <a:rPr lang="en-US" sz="4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?</a:t>
            </a:r>
            <a:endParaRPr lang="en-US" sz="4000" b="1" dirty="0">
              <a:solidFill>
                <a:srgbClr val="FFFF00"/>
              </a:solidFill>
              <a:latin typeface="UTM Isadora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42238" y="1652745"/>
            <a:ext cx="85095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Muốn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nhân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một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thập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phân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với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một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tự</a:t>
            </a:r>
            <a:r>
              <a:rPr lang="en-US" sz="3000" b="1" dirty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nhiên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, ta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làm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như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sau</a:t>
            </a:r>
            <a:r>
              <a:rPr lang="en-US" sz="30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:</a:t>
            </a:r>
            <a:endParaRPr lang="en-US" sz="3000" b="1" dirty="0">
              <a:solidFill>
                <a:srgbClr val="FFFF00"/>
              </a:solidFill>
              <a:latin typeface="UTM Isadora" panose="02040603050506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01802" y="2776415"/>
            <a:ext cx="85095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Nhân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như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nhân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các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tự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nhiên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.</a:t>
            </a:r>
            <a:endParaRPr lang="en-US" sz="3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32243" y="3467971"/>
            <a:ext cx="78662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Đếm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xem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trong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phần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thập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phân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của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các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</a:p>
          <a:p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thập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phân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có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bao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nhiêu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chữ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rồi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dùng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dấu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phẩy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tách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ở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tích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ra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bấy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nhiêu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chữ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kể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từ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</a:t>
            </a:r>
          </a:p>
          <a:p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phải</a:t>
            </a:r>
            <a:r>
              <a:rPr lang="en-US" sz="3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 sang </a:t>
            </a:r>
            <a:r>
              <a:rPr lang="en-US" sz="3000" b="1" dirty="0" err="1" smtClean="0">
                <a:solidFill>
                  <a:schemeClr val="bg1"/>
                </a:solidFill>
                <a:latin typeface="UTM Isadora" panose="02040603050506020204" pitchFamily="18" charset="0"/>
              </a:rPr>
              <a:t>trái</a:t>
            </a:r>
            <a:r>
              <a:rPr lang="en-US" sz="3000" b="1" dirty="0">
                <a:solidFill>
                  <a:schemeClr val="bg1"/>
                </a:solidFill>
                <a:latin typeface="UTM Isadora" panose="02040603050506020204" pitchFamily="18" charset="0"/>
              </a:rPr>
              <a:t>.</a:t>
            </a:r>
          </a:p>
        </p:txBody>
      </p:sp>
      <p:pic>
        <p:nvPicPr>
          <p:cNvPr id="24" name="Picture 8" descr="Free Chestnut Cliparts, Download Free Chestnut Cliparts png images, Free  ClipArts on Clipart Librar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9446">
            <a:off x="1986726" y="2857394"/>
            <a:ext cx="505517" cy="40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Free Chestnut Cliparts, Download Free Chestnut Cliparts png images, Free  ClipArts on Clipart Librar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9446">
            <a:off x="1986725" y="3552172"/>
            <a:ext cx="505517" cy="40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19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186" y="5296429"/>
            <a:ext cx="1893847" cy="13623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29204" y="1077363"/>
            <a:ext cx="47596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Đặt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tính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rồi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tính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:</a:t>
            </a:r>
          </a:p>
          <a:p>
            <a:pPr algn="ctr"/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4,6 </a:t>
            </a:r>
            <a:r>
              <a:rPr lang="en-US" sz="45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15</a:t>
            </a:r>
            <a:endParaRPr lang="en-US" sz="4500" b="1" dirty="0">
              <a:solidFill>
                <a:srgbClr val="FFFF00"/>
              </a:solidFill>
              <a:latin typeface="UTM Isadora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31968" y="2554691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4,6</a:t>
            </a:r>
            <a:endParaRPr lang="en-US" sz="4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8593" y="3135829"/>
            <a:ext cx="9460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1 5</a:t>
            </a:r>
            <a:endParaRPr lang="en-US" sz="4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5760" y="2781886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736906" y="3726020"/>
            <a:ext cx="97777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92869" y="3678076"/>
            <a:ext cx="12506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23 0</a:t>
            </a:r>
            <a:endParaRPr lang="en-US" sz="4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53905" y="4141519"/>
            <a:ext cx="793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46</a:t>
            </a:r>
            <a:endParaRPr lang="en-US" sz="4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214796" y="4739905"/>
            <a:ext cx="1665838" cy="41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40002" y="4683766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69,0</a:t>
            </a:r>
            <a:endParaRPr lang="en-US" sz="4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13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13" grpId="0"/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327" y="5231395"/>
            <a:ext cx="1875576" cy="18755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29204" y="1077363"/>
            <a:ext cx="47596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Đặt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tính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rồi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solidFill>
                  <a:srgbClr val="FFFF00"/>
                </a:solidFill>
                <a:latin typeface="UTM Isadora" panose="02040603050506020204" pitchFamily="18" charset="0"/>
              </a:rPr>
              <a:t>tính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:</a:t>
            </a:r>
          </a:p>
          <a:p>
            <a:pPr algn="ctr"/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3,18 </a:t>
            </a:r>
            <a:r>
              <a:rPr lang="en-US" sz="45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500" b="1" dirty="0" smtClean="0">
                <a:solidFill>
                  <a:srgbClr val="FFFF00"/>
                </a:solidFill>
                <a:latin typeface="UTM Isadora" panose="02040603050506020204" pitchFamily="18" charset="0"/>
              </a:rPr>
              <a:t> 3</a:t>
            </a:r>
            <a:endParaRPr lang="en-US" sz="4500" b="1" dirty="0">
              <a:solidFill>
                <a:srgbClr val="FFFF00"/>
              </a:solidFill>
              <a:latin typeface="UTM Isadora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31968" y="2554691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3,18</a:t>
            </a:r>
            <a:endParaRPr lang="en-US" sz="4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65125" y="3114995"/>
            <a:ext cx="489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5760" y="2781886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5561600" y="3710980"/>
            <a:ext cx="1614508" cy="1212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803698" y="3675299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9,54</a:t>
            </a:r>
            <a:endParaRPr lang="en-US" sz="40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17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6052BAB-C40C-4398-84A1-D7BFA371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7164"/>
            <a:ext cx="2316463" cy="46608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9A4B57-4C0D-40FD-A3D2-619044901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0090" y="2197164"/>
            <a:ext cx="2417439" cy="429163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5BDCB1E-1391-41AA-AA27-D00BD9C03908}"/>
              </a:ext>
            </a:extLst>
          </p:cNvPr>
          <p:cNvGrpSpPr/>
          <p:nvPr/>
        </p:nvGrpSpPr>
        <p:grpSpPr>
          <a:xfrm>
            <a:off x="2412379" y="618866"/>
            <a:ext cx="7877610" cy="4038600"/>
            <a:chOff x="783163" y="1510969"/>
            <a:chExt cx="6595166" cy="4038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8BA2A3-622A-41B3-B8B3-57FC49A5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3163" y="1510969"/>
              <a:ext cx="6293857" cy="40386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7670A7-C4B0-4F56-B143-FE1ACB017AC0}"/>
                </a:ext>
              </a:extLst>
            </p:cNvPr>
            <p:cNvSpPr txBox="1"/>
            <p:nvPr/>
          </p:nvSpPr>
          <p:spPr>
            <a:xfrm>
              <a:off x="1600534" y="1864273"/>
              <a:ext cx="5777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Ví</a:t>
              </a:r>
              <a:r>
                <a:rPr kumimoji="0" lang="en-US" sz="3500" b="1" i="0" u="sng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500" b="1" i="0" u="sng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dụ</a:t>
              </a:r>
              <a:r>
                <a:rPr kumimoji="0" lang="en-US" sz="3500" b="1" i="0" u="sng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 1</a:t>
              </a:r>
              <a:r>
                <a:rPr kumimoji="0" lang="en-US" sz="35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: </a:t>
              </a:r>
              <a:r>
                <a:rPr kumimoji="0" lang="en-US" sz="3500" b="1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27,867 </a:t>
              </a:r>
              <a:r>
                <a:rPr kumimoji="0" lang="en-US" sz="3500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kumimoji="0" lang="en-US" sz="3500" b="1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UTM Isadora" panose="02040603050506020204" pitchFamily="18" charset="0"/>
                  <a:cs typeface="Calibri" panose="020F0502020204030204" pitchFamily="34" charset="0"/>
                </a:rPr>
                <a:t> 10 = ?</a:t>
              </a: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Isadora" panose="0204060305050602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717219" y="1913295"/>
            <a:ext cx="165462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UTM Isadora" panose="02040603050506020204" pitchFamily="18" charset="0"/>
              </a:rPr>
              <a:t>27,867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44529" y="2486364"/>
            <a:ext cx="71686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UTM Isadora" panose="02040603050506020204" pitchFamily="18" charset="0"/>
              </a:rPr>
              <a:t>10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45747" y="2250687"/>
            <a:ext cx="4235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862026" y="3105359"/>
            <a:ext cx="1365006" cy="796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40673" y="3165483"/>
            <a:ext cx="192071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278,670</a:t>
            </a:r>
            <a:endParaRPr lang="en-US" sz="35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9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81481E-6 L -0.00651 0.05347 " pathEditMode="relative" rAng="0" ptsTypes="AA">
                                      <p:cBhvr>
                                        <p:cTn id="14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00651 0.05347 " pathEditMode="relative" rAng="0" ptsTypes="AA">
                                      <p:cBhvr>
                                        <p:cTn id="16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37"/>
          <p:cNvSpPr/>
          <p:nvPr/>
        </p:nvSpPr>
        <p:spPr>
          <a:xfrm>
            <a:off x="3183657" y="6603199"/>
            <a:ext cx="385563" cy="82708"/>
          </a:xfrm>
          <a:custGeom>
            <a:avLst/>
            <a:gdLst/>
            <a:ahLst/>
            <a:cxnLst/>
            <a:rect l="l" t="t" r="r" b="b"/>
            <a:pathLst>
              <a:path w="6918" h="1484" extrusionOk="0">
                <a:moveTo>
                  <a:pt x="6413" y="0"/>
                </a:moveTo>
                <a:cubicBezTo>
                  <a:pt x="6398" y="0"/>
                  <a:pt x="6382" y="1"/>
                  <a:pt x="6366" y="3"/>
                </a:cubicBezTo>
                <a:cubicBezTo>
                  <a:pt x="4436" y="228"/>
                  <a:pt x="2481" y="429"/>
                  <a:pt x="527" y="629"/>
                </a:cubicBezTo>
                <a:cubicBezTo>
                  <a:pt x="16" y="702"/>
                  <a:pt x="1" y="1483"/>
                  <a:pt x="482" y="1483"/>
                </a:cubicBezTo>
                <a:cubicBezTo>
                  <a:pt x="496" y="1483"/>
                  <a:pt x="511" y="1483"/>
                  <a:pt x="527" y="1481"/>
                </a:cubicBezTo>
                <a:cubicBezTo>
                  <a:pt x="2481" y="1256"/>
                  <a:pt x="4436" y="1055"/>
                  <a:pt x="6366" y="855"/>
                </a:cubicBezTo>
                <a:cubicBezTo>
                  <a:pt x="6901" y="782"/>
                  <a:pt x="6917" y="0"/>
                  <a:pt x="6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5" name="Google Shape;1265;p37"/>
          <p:cNvSpPr/>
          <p:nvPr/>
        </p:nvSpPr>
        <p:spPr>
          <a:xfrm>
            <a:off x="6038690" y="1781834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6" name="Google Shape;1266;p37"/>
          <p:cNvSpPr/>
          <p:nvPr/>
        </p:nvSpPr>
        <p:spPr>
          <a:xfrm>
            <a:off x="7419798" y="870472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7" name="Google Shape;1267;p37"/>
          <p:cNvSpPr/>
          <p:nvPr/>
        </p:nvSpPr>
        <p:spPr>
          <a:xfrm>
            <a:off x="4306558" y="178796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9D038CE0-6875-466E-B5CD-77C95F6D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091" y="506512"/>
            <a:ext cx="9284332" cy="2875881"/>
          </a:xfrm>
          <a:prstGeom prst="rect">
            <a:avLst/>
          </a:prstGeom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07" y="1694984"/>
            <a:ext cx="2542544" cy="49082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11257" y="612711"/>
            <a:ext cx="685315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UTM Davida" panose="02040603050506020204" pitchFamily="18" charset="0"/>
              </a:rPr>
              <a:t>27,867 </a:t>
            </a:r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000" dirty="0" smtClean="0">
                <a:latin typeface="UTM Davida" panose="02040603050506020204" pitchFamily="18" charset="0"/>
              </a:rPr>
              <a:t> 10 = </a:t>
            </a:r>
            <a:r>
              <a:rPr lang="en-US" sz="5000" dirty="0" smtClean="0">
                <a:solidFill>
                  <a:srgbClr val="0000FF"/>
                </a:solidFill>
                <a:latin typeface="UTM Davida" panose="02040603050506020204" pitchFamily="18" charset="0"/>
              </a:rPr>
              <a:t>278,67</a:t>
            </a:r>
            <a:endParaRPr lang="en-US" sz="5000" dirty="0">
              <a:solidFill>
                <a:srgbClr val="0000FF"/>
              </a:solidFill>
              <a:latin typeface="UTM Davida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7881" y="1872080"/>
            <a:ext cx="919354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Em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hãy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tìm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cách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viết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27,867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thành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278,67.</a:t>
            </a:r>
            <a:endParaRPr lang="en-US" sz="35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291" y="1751446"/>
            <a:ext cx="89739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Ta </a:t>
            </a:r>
            <a:r>
              <a:rPr lang="en-US" sz="3000" b="1" dirty="0" err="1" smtClean="0">
                <a:latin typeface="UTM Isadora" panose="02040603050506020204" pitchFamily="18" charset="0"/>
              </a:rPr>
              <a:t>chuyển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dấu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phẩy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của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latin typeface="UTM Isadora" panose="02040603050506020204" pitchFamily="18" charset="0"/>
              </a:rPr>
              <a:t> 27,867 sang </a:t>
            </a:r>
            <a:r>
              <a:rPr lang="en-US" sz="3000" b="1" dirty="0" err="1" smtClean="0">
                <a:latin typeface="UTM Isadora" panose="02040603050506020204" pitchFamily="18" charset="0"/>
              </a:rPr>
              <a:t>bên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phải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một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chữ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thì</a:t>
            </a:r>
            <a:r>
              <a:rPr lang="en-US" sz="3000" b="1" dirty="0" smtClean="0">
                <a:latin typeface="UTM Isadora" panose="02040603050506020204" pitchFamily="18" charset="0"/>
              </a:rPr>
              <a:t> ta </a:t>
            </a:r>
            <a:r>
              <a:rPr lang="en-US" sz="30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000" b="1" dirty="0" smtClean="0">
                <a:latin typeface="UTM Isadora" panose="02040603050506020204" pitchFamily="18" charset="0"/>
              </a:rPr>
              <a:t> 278,67.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780" y="1732246"/>
            <a:ext cx="95189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Vậy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ta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làm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thế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nào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để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có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được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ngay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tích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27,867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10 </a:t>
            </a:r>
          </a:p>
          <a:p>
            <a:pPr algn="ctr"/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mà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không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cần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thực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hiện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phép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tính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  <a:endParaRPr lang="en-US" sz="30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3081" y="1650446"/>
            <a:ext cx="8973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 dirty="0" smtClean="0">
                <a:latin typeface="UTM Isadora" panose="02040603050506020204" pitchFamily="18" charset="0"/>
              </a:rPr>
              <a:t>Ta </a:t>
            </a:r>
            <a:r>
              <a:rPr lang="en-US" sz="3100" b="1" dirty="0" err="1" smtClean="0">
                <a:latin typeface="UTM Isadora" panose="02040603050506020204" pitchFamily="18" charset="0"/>
              </a:rPr>
              <a:t>chỉ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cần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chuyển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dấu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phẩy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của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100" b="1" dirty="0" smtClean="0">
                <a:latin typeface="UTM Isadora" panose="02040603050506020204" pitchFamily="18" charset="0"/>
              </a:rPr>
              <a:t> 27,867 sang </a:t>
            </a:r>
            <a:r>
              <a:rPr lang="en-US" sz="3100" b="1" dirty="0" err="1" smtClean="0">
                <a:latin typeface="UTM Isadora" panose="02040603050506020204" pitchFamily="18" charset="0"/>
              </a:rPr>
              <a:t>bên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phải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một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chữ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thì</a:t>
            </a:r>
            <a:r>
              <a:rPr lang="en-US" sz="3100" b="1" dirty="0" smtClean="0">
                <a:latin typeface="UTM Isadora" panose="02040603050506020204" pitchFamily="18" charset="0"/>
              </a:rPr>
              <a:t> ta </a:t>
            </a:r>
            <a:r>
              <a:rPr lang="en-US" sz="31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100" b="1" dirty="0" smtClean="0">
                <a:latin typeface="UTM Isadora" panose="02040603050506020204" pitchFamily="18" charset="0"/>
              </a:rPr>
              <a:t> 278,67 </a:t>
            </a:r>
            <a:r>
              <a:rPr lang="en-US" sz="3100" b="1" dirty="0" err="1" smtClean="0">
                <a:latin typeface="UTM Isadora" panose="02040603050506020204" pitchFamily="18" charset="0"/>
              </a:rPr>
              <a:t>mà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không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cần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thực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hiện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phép</a:t>
            </a:r>
            <a:r>
              <a:rPr lang="en-US" sz="3100" b="1" dirty="0" smtClean="0">
                <a:latin typeface="UTM Isadora" panose="02040603050506020204" pitchFamily="18" charset="0"/>
              </a:rPr>
              <a:t> </a:t>
            </a:r>
            <a:r>
              <a:rPr lang="en-US" sz="3100" b="1" dirty="0" err="1" smtClean="0">
                <a:latin typeface="UTM Isadora" panose="02040603050506020204" pitchFamily="18" charset="0"/>
              </a:rPr>
              <a:t>tính</a:t>
            </a:r>
            <a:r>
              <a:rPr lang="en-US" sz="3100" b="1" dirty="0" smtClean="0">
                <a:latin typeface="UTM Isadora" panose="02040603050506020204" pitchFamily="18" charset="0"/>
              </a:rPr>
              <a:t>.</a:t>
            </a:r>
            <a:endParaRPr lang="en-US" sz="31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58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12" grpId="0"/>
      <p:bldP spid="12" grpId="1"/>
      <p:bldP spid="14" grpId="0"/>
      <p:bldP spid="14" grpId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37"/>
          <p:cNvSpPr/>
          <p:nvPr/>
        </p:nvSpPr>
        <p:spPr>
          <a:xfrm>
            <a:off x="3183657" y="6603199"/>
            <a:ext cx="385563" cy="82708"/>
          </a:xfrm>
          <a:custGeom>
            <a:avLst/>
            <a:gdLst/>
            <a:ahLst/>
            <a:cxnLst/>
            <a:rect l="l" t="t" r="r" b="b"/>
            <a:pathLst>
              <a:path w="6918" h="1484" extrusionOk="0">
                <a:moveTo>
                  <a:pt x="6413" y="0"/>
                </a:moveTo>
                <a:cubicBezTo>
                  <a:pt x="6398" y="0"/>
                  <a:pt x="6382" y="1"/>
                  <a:pt x="6366" y="3"/>
                </a:cubicBezTo>
                <a:cubicBezTo>
                  <a:pt x="4436" y="228"/>
                  <a:pt x="2481" y="429"/>
                  <a:pt x="527" y="629"/>
                </a:cubicBezTo>
                <a:cubicBezTo>
                  <a:pt x="16" y="702"/>
                  <a:pt x="1" y="1483"/>
                  <a:pt x="482" y="1483"/>
                </a:cubicBezTo>
                <a:cubicBezTo>
                  <a:pt x="496" y="1483"/>
                  <a:pt x="511" y="1483"/>
                  <a:pt x="527" y="1481"/>
                </a:cubicBezTo>
                <a:cubicBezTo>
                  <a:pt x="2481" y="1256"/>
                  <a:pt x="4436" y="1055"/>
                  <a:pt x="6366" y="855"/>
                </a:cubicBezTo>
                <a:cubicBezTo>
                  <a:pt x="6901" y="782"/>
                  <a:pt x="6917" y="0"/>
                  <a:pt x="6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5" name="Google Shape;1265;p37"/>
          <p:cNvSpPr/>
          <p:nvPr/>
        </p:nvSpPr>
        <p:spPr>
          <a:xfrm>
            <a:off x="6038690" y="1781834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6" name="Google Shape;1266;p37"/>
          <p:cNvSpPr/>
          <p:nvPr/>
        </p:nvSpPr>
        <p:spPr>
          <a:xfrm>
            <a:off x="7419798" y="870472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7" name="Google Shape;1267;p37"/>
          <p:cNvSpPr/>
          <p:nvPr/>
        </p:nvSpPr>
        <p:spPr>
          <a:xfrm>
            <a:off x="4306558" y="178796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9D038CE0-6875-466E-B5CD-77C95F6D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091" y="506512"/>
            <a:ext cx="9284332" cy="2875881"/>
          </a:xfrm>
          <a:prstGeom prst="rect">
            <a:avLst/>
          </a:prstGeom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907" y="1694984"/>
            <a:ext cx="2542544" cy="49082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4222" y="1235646"/>
            <a:ext cx="932819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Vậy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khi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nhân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một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số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thập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phân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với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10, ta </a:t>
            </a:r>
          </a:p>
          <a:p>
            <a:r>
              <a:rPr lang="en-US" sz="35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ó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thể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tìm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được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ngay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kết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quả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bằng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cách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nào</a:t>
            </a:r>
            <a:r>
              <a:rPr lang="en-US" sz="35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  <a:endParaRPr lang="en-US" sz="35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6494" y="1149047"/>
            <a:ext cx="8715848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latin typeface="UTM Isadora" panose="02040603050506020204" pitchFamily="18" charset="0"/>
              </a:rPr>
              <a:t>Khi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nhân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một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số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thập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phân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với</a:t>
            </a:r>
            <a:r>
              <a:rPr lang="en-US" sz="3500" b="1" dirty="0">
                <a:latin typeface="UTM Isadora" panose="02040603050506020204" pitchFamily="18" charset="0"/>
              </a:rPr>
              <a:t> 10, ta </a:t>
            </a:r>
            <a:r>
              <a:rPr lang="en-US" sz="3500" b="1" dirty="0" err="1" smtClean="0">
                <a:latin typeface="UTM Isadora" panose="02040603050506020204" pitchFamily="18" charset="0"/>
              </a:rPr>
              <a:t>chỉ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</a:p>
          <a:p>
            <a:r>
              <a:rPr lang="en-US" sz="3500" b="1" dirty="0" err="1" smtClean="0">
                <a:latin typeface="UTM Isadora" panose="02040603050506020204" pitchFamily="18" charset="0"/>
              </a:rPr>
              <a:t>cần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chuyển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dấu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phẩy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của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số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đó</a:t>
            </a:r>
            <a:r>
              <a:rPr lang="en-US" sz="3500" b="1" dirty="0" smtClean="0">
                <a:latin typeface="UTM Isadora" panose="02040603050506020204" pitchFamily="18" charset="0"/>
              </a:rPr>
              <a:t> sang </a:t>
            </a:r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bên</a:t>
            </a:r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</a:p>
          <a:p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phải</a:t>
            </a:r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một</a:t>
            </a:r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chữ</a:t>
            </a:r>
            <a:r>
              <a:rPr lang="en-US" sz="3500" b="1" dirty="0" smtClean="0">
                <a:solidFill>
                  <a:srgbClr val="0000FF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0000FF"/>
                </a:solidFill>
                <a:latin typeface="UTM Isadora" panose="02040603050506020204" pitchFamily="18" charset="0"/>
              </a:rPr>
              <a:t>số</a:t>
            </a:r>
            <a:r>
              <a:rPr lang="en-US" sz="3500" b="1" dirty="0" smtClean="0">
                <a:latin typeface="UTM Isadora" panose="02040603050506020204" pitchFamily="18" charset="0"/>
              </a:rPr>
              <a:t>.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26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0.9|8.6|6.4|0.7|6.8|12.5|0.6|5.6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99CCFF"/>
      </a:lt2>
      <a:accent1>
        <a:srgbClr val="00B050"/>
      </a:accent1>
      <a:accent2>
        <a:srgbClr val="79FFB6"/>
      </a:accent2>
      <a:accent3>
        <a:srgbClr val="79FFB6"/>
      </a:accent3>
      <a:accent4>
        <a:srgbClr val="79FFB6"/>
      </a:accent4>
      <a:accent5>
        <a:srgbClr val="79FFB6"/>
      </a:accent5>
      <a:accent6>
        <a:srgbClr val="00B0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817</Words>
  <Application>Microsoft Office PowerPoint</Application>
  <PresentationFormat>Widescreen</PresentationFormat>
  <Paragraphs>132</Paragraphs>
  <Slides>16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5" baseType="lpstr">
      <vt:lpstr>宋体</vt:lpstr>
      <vt:lpstr>Arial</vt:lpstr>
      <vt:lpstr>Arial-Rounded</vt:lpstr>
      <vt:lpstr>Calibri</vt:lpstr>
      <vt:lpstr>Calibri Light</vt:lpstr>
      <vt:lpstr>HP001 4 hàng</vt:lpstr>
      <vt:lpstr>HP001 5 hàng</vt:lpstr>
      <vt:lpstr>HP-016</vt:lpstr>
      <vt:lpstr>Roboto Condensed Light</vt:lpstr>
      <vt:lpstr>SVN-Clementine</vt:lpstr>
      <vt:lpstr>Times New Roman</vt:lpstr>
      <vt:lpstr>UTM Aristote</vt:lpstr>
      <vt:lpstr>UTM Davida</vt:lpstr>
      <vt:lpstr>UTM Isadora</vt:lpstr>
      <vt:lpstr>UTM Karate</vt:lpstr>
      <vt:lpstr>UTM Mother</vt:lpstr>
      <vt:lpstr>字魂70号-灵悦黑体</vt:lpstr>
      <vt:lpstr>汉仪喵小姐简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WIN10</dc:creator>
  <cp:lastModifiedBy>Techsi.vn</cp:lastModifiedBy>
  <cp:revision>71</cp:revision>
  <dcterms:created xsi:type="dcterms:W3CDTF">2021-11-10T12:24:50Z</dcterms:created>
  <dcterms:modified xsi:type="dcterms:W3CDTF">2023-07-21T05:07:02Z</dcterms:modified>
</cp:coreProperties>
</file>