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302" r:id="rId5"/>
    <p:sldId id="283" r:id="rId6"/>
    <p:sldId id="284" r:id="rId7"/>
    <p:sldId id="287" r:id="rId8"/>
    <p:sldId id="289" r:id="rId9"/>
    <p:sldId id="294" r:id="rId10"/>
    <p:sldId id="290" r:id="rId11"/>
    <p:sldId id="292" r:id="rId12"/>
    <p:sldId id="261" r:id="rId13"/>
    <p:sldId id="266" r:id="rId14"/>
    <p:sldId id="291" r:id="rId15"/>
    <p:sldId id="268" r:id="rId16"/>
    <p:sldId id="297" r:id="rId17"/>
    <p:sldId id="298" r:id="rId18"/>
    <p:sldId id="299" r:id="rId19"/>
    <p:sldId id="300" r:id="rId20"/>
    <p:sldId id="262" r:id="rId21"/>
    <p:sldId id="275" r:id="rId22"/>
    <p:sldId id="282" r:id="rId23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94E"/>
    <a:srgbClr val="323333"/>
    <a:srgbClr val="FFFFFF"/>
    <a:srgbClr val="1E5AA4"/>
    <a:srgbClr val="326DB0"/>
    <a:srgbClr val="849BC8"/>
    <a:srgbClr val="93C6E9"/>
    <a:srgbClr val="9F9D9D"/>
    <a:srgbClr val="5C1E21"/>
    <a:srgbClr val="80B1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5" autoAdjust="0"/>
    <p:restoredTop sz="91517" autoAdjust="0"/>
  </p:normalViewPr>
  <p:slideViewPr>
    <p:cSldViewPr snapToGrid="0" showGuides="1">
      <p:cViewPr varScale="1">
        <p:scale>
          <a:sx n="77" d="100"/>
          <a:sy n="77" d="100"/>
        </p:scale>
        <p:origin x="1051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9A3F9B-B5B4-479C-BDAB-36D26765FB3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3C3DF-C15E-447E-88A6-E0F18C2B0EE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1174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0254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631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631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864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436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54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54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54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59541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436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7204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4361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7716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42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22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22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D070B2-F20C-46C3-8C48-2025953B4D8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64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127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3127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631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3C3DF-C15E-447E-88A6-E0F18C2B0EE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436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3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6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534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72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11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362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0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00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28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279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08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0512-9EB9-49FF-BFB3-EBC69D97D886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3AF3-0C61-45C9-90BF-748ECB78216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副标题 2"/>
          <p:cNvSpPr txBox="1">
            <a:spLocks/>
          </p:cNvSpPr>
          <p:nvPr userDrawn="1"/>
        </p:nvSpPr>
        <p:spPr>
          <a:xfrm>
            <a:off x="6438900" y="4581753"/>
            <a:ext cx="4827814" cy="9291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bg1"/>
                </a:solidFill>
              </a:rPr>
              <a:t>感谢您下载包图网平台上提供的</a:t>
            </a:r>
            <a:r>
              <a:rPr lang="en-US" altLang="zh-CN" dirty="0">
                <a:solidFill>
                  <a:schemeClr val="bg1"/>
                </a:solidFill>
              </a:rPr>
              <a:t>PPT</a:t>
            </a:r>
            <a:r>
              <a:rPr lang="zh-CN" altLang="en-US" dirty="0">
                <a:solidFill>
                  <a:schemeClr val="bg1"/>
                </a:solidFill>
              </a:rPr>
              <a:t>作品，为了您和包图网以及原创作者的利益，请勿复制、传播、销售，否则将承担法律责任！包图网将对作品进行维权，按照传播下载次数进行十倍索取赔偿！</a:t>
            </a:r>
            <a:r>
              <a:rPr lang="en-US" altLang="zh-CN" dirty="0">
                <a:solidFill>
                  <a:schemeClr val="bg1"/>
                </a:solidFill>
              </a:rPr>
              <a:t>Ibaotu.com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6400" y="-66698"/>
            <a:ext cx="1548384" cy="15483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756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1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2.wdp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42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2.wdp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29.png"/><Relationship Id="rId4" Type="http://schemas.openxmlformats.org/officeDocument/2006/relationships/image" Target="../media/image42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18" Type="http://schemas.openxmlformats.org/officeDocument/2006/relationships/image" Target="../media/image49.png"/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12" Type="http://schemas.openxmlformats.org/officeDocument/2006/relationships/image" Target="../media/image27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5.png"/><Relationship Id="rId15" Type="http://schemas.openxmlformats.org/officeDocument/2006/relationships/image" Target="../media/image46.png"/><Relationship Id="rId10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21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49.png"/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7.png"/><Relationship Id="rId3" Type="http://schemas.openxmlformats.org/officeDocument/2006/relationships/image" Target="../media/image28.png"/><Relationship Id="rId7" Type="http://schemas.openxmlformats.org/officeDocument/2006/relationships/image" Target="../media/image23.png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60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59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1.png"/><Relationship Id="rId5" Type="http://schemas.openxmlformats.org/officeDocument/2006/relationships/image" Target="../media/image24.png"/><Relationship Id="rId10" Type="http://schemas.openxmlformats.org/officeDocument/2006/relationships/image" Target="../media/image3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8.xml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slide" Target="slide1.xml"/><Relationship Id="rId5" Type="http://schemas.openxmlformats.org/officeDocument/2006/relationships/slide" Target="slide6.xml"/><Relationship Id="rId15" Type="http://schemas.openxmlformats.org/officeDocument/2006/relationships/image" Target="../media/image38.png"/><Relationship Id="rId10" Type="http://schemas.microsoft.com/office/2007/relationships/hdphoto" Target="../media/hdphoto1.wdp"/><Relationship Id="rId4" Type="http://schemas.openxmlformats.org/officeDocument/2006/relationships/image" Target="../media/image32.png"/><Relationship Id="rId9" Type="http://schemas.openxmlformats.org/officeDocument/2006/relationships/image" Target="../media/image35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slide" Target="slide5.xml"/><Relationship Id="rId4" Type="http://schemas.openxmlformats.org/officeDocument/2006/relationships/image" Target="../media/image22.pn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audio" Target="../media/audio2.wav"/><Relationship Id="rId7" Type="http://schemas.openxmlformats.org/officeDocument/2006/relationships/slide" Target="slide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2.wdp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42.png"/><Relationship Id="rId5" Type="http://schemas.openxmlformats.org/officeDocument/2006/relationships/image" Target="../media/image21.png"/><Relationship Id="rId10" Type="http://schemas.openxmlformats.org/officeDocument/2006/relationships/image" Target="../media/image5.png"/><Relationship Id="rId4" Type="http://schemas.openxmlformats.org/officeDocument/2006/relationships/image" Target="../media/image28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1"/>
            <a:ext cx="12215464" cy="68711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60" y="-1"/>
            <a:ext cx="8075929" cy="55042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8266751" y="1184126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48" y="3266558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586" y="2034374"/>
            <a:ext cx="1950002" cy="339959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275" y="165187"/>
            <a:ext cx="916711" cy="114860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-1" y="4850426"/>
            <a:ext cx="12212988" cy="2018081"/>
            <a:chOff x="-1" y="4850426"/>
            <a:chExt cx="12212988" cy="201808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762" y="4850426"/>
              <a:ext cx="8460115" cy="201808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039804"/>
              <a:ext cx="12212988" cy="182870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18" y="2226100"/>
            <a:ext cx="2017147" cy="16516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4042988" y="3694001"/>
            <a:ext cx="4733391" cy="2841112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350364" y="3511156"/>
            <a:ext cx="5555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i="1" dirty="0" smtClean="0">
                <a:solidFill>
                  <a:srgbClr val="FFFF00"/>
                </a:solidFill>
                <a:latin typeface="UTM Soraya" pitchFamily="18" charset="0"/>
                <a:ea typeface="微软雅黑" panose="020B0503020204020204" pitchFamily="34" charset="-122"/>
              </a:rPr>
              <a:t>(</a:t>
            </a:r>
            <a:r>
              <a:rPr lang="en-US" altLang="zh-CN" sz="1400" b="1" i="1" dirty="0" err="1" smtClean="0">
                <a:solidFill>
                  <a:srgbClr val="FFFF00"/>
                </a:solidFill>
                <a:latin typeface="UTM Soraya" pitchFamily="18" charset="0"/>
                <a:ea typeface="微软雅黑" panose="020B0503020204020204" pitchFamily="34" charset="-122"/>
              </a:rPr>
              <a:t>Trang</a:t>
            </a:r>
            <a:r>
              <a:rPr lang="en-US" altLang="zh-CN" sz="1400" b="1" i="1" dirty="0" smtClean="0">
                <a:solidFill>
                  <a:srgbClr val="FFFF00"/>
                </a:solidFill>
                <a:latin typeface="UTM Soraya" pitchFamily="18" charset="0"/>
                <a:ea typeface="微软雅黑" panose="020B0503020204020204" pitchFamily="34" charset="-122"/>
              </a:rPr>
              <a:t> 60)</a:t>
            </a:r>
            <a:endParaRPr lang="zh-CN" altLang="en-US" sz="1600" b="1" i="1" dirty="0">
              <a:solidFill>
                <a:srgbClr val="FFFF00"/>
              </a:solidFill>
              <a:latin typeface="UTM Soraya" pitchFamily="18" charset="0"/>
              <a:ea typeface="微软雅黑" panose="020B0503020204020204" pitchFamily="34" charset="-122"/>
            </a:endParaRPr>
          </a:p>
        </p:txBody>
      </p:sp>
      <p:pic>
        <p:nvPicPr>
          <p:cNvPr id="3" name="纯音乐 - 菊次郎的夏天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88068" y="7176917"/>
            <a:ext cx="609600" cy="609600"/>
          </a:xfrm>
          <a:prstGeom prst="rect">
            <a:avLst/>
          </a:prstGeom>
        </p:spPr>
      </p:pic>
      <p:sp>
        <p:nvSpPr>
          <p:cNvPr id="20" name="文本框 18"/>
          <p:cNvSpPr txBox="1"/>
          <p:nvPr/>
        </p:nvSpPr>
        <p:spPr>
          <a:xfrm>
            <a:off x="4976762" y="729017"/>
            <a:ext cx="2675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u="sng" dirty="0" err="1" smtClean="0">
                <a:solidFill>
                  <a:srgbClr val="FFFF00"/>
                </a:solidFill>
                <a:latin typeface="UTM Isadora" pitchFamily="18" charset="0"/>
                <a:ea typeface="微软雅黑" panose="020B0503020204020204" pitchFamily="34" charset="-122"/>
              </a:rPr>
              <a:t>Toán</a:t>
            </a:r>
            <a:endParaRPr lang="zh-CN" altLang="en-US" sz="3600" u="sng" dirty="0">
              <a:solidFill>
                <a:srgbClr val="FFFF00"/>
              </a:solidFill>
              <a:latin typeface="UTM Isadora" pitchFamily="18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250" y="1313793"/>
            <a:ext cx="1294349" cy="8061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856" y="1794041"/>
            <a:ext cx="7643752" cy="235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7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1" y="494459"/>
            <a:ext cx="7482802" cy="53893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000233" y="2404318"/>
            <a:ext cx="5369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Khám</a:t>
            </a:r>
            <a:r>
              <a:rPr lang="en-US" altLang="zh-CN" sz="9600" dirty="0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phá</a:t>
            </a:r>
            <a:endParaRPr lang="zh-CN" altLang="en-US" sz="9600" dirty="0">
              <a:solidFill>
                <a:srgbClr val="1E5A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任意多边形 2"/>
          <p:cNvSpPr/>
          <p:nvPr/>
        </p:nvSpPr>
        <p:spPr>
          <a:xfrm>
            <a:off x="5479227" y="1074337"/>
            <a:ext cx="1158427" cy="1146074"/>
          </a:xfrm>
          <a:custGeom>
            <a:avLst/>
            <a:gdLst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17655 h 1120314"/>
              <a:gd name="connsiteX1" fmla="*/ 0 w 1059628"/>
              <a:gd name="connsiteY1" fmla="*/ 313491 h 1120314"/>
              <a:gd name="connsiteX2" fmla="*/ 16137 w 1059628"/>
              <a:gd name="connsiteY2" fmla="*/ 824479 h 1120314"/>
              <a:gd name="connsiteX3" fmla="*/ 392654 w 1059628"/>
              <a:gd name="connsiteY3" fmla="*/ 1120314 h 1120314"/>
              <a:gd name="connsiteX4" fmla="*/ 935915 w 1059628"/>
              <a:gd name="connsiteY4" fmla="*/ 905161 h 1120314"/>
              <a:gd name="connsiteX5" fmla="*/ 1059628 w 1059628"/>
              <a:gd name="connsiteY5" fmla="*/ 410309 h 1120314"/>
              <a:gd name="connsiteX6" fmla="*/ 962810 w 1059628"/>
              <a:gd name="connsiteY6" fmla="*/ 189778 h 1120314"/>
              <a:gd name="connsiteX7" fmla="*/ 650838 w 1059628"/>
              <a:gd name="connsiteY7" fmla="*/ 12277 h 1120314"/>
              <a:gd name="connsiteX8" fmla="*/ 365760 w 1059628"/>
              <a:gd name="connsiteY8" fmla="*/ 17655 h 1120314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403412 w 1059628"/>
              <a:gd name="connsiteY0" fmla="*/ 0 h 1124175"/>
              <a:gd name="connsiteX1" fmla="*/ 0 w 1059628"/>
              <a:gd name="connsiteY1" fmla="*/ 317352 h 1124175"/>
              <a:gd name="connsiteX2" fmla="*/ 16137 w 1059628"/>
              <a:gd name="connsiteY2" fmla="*/ 828340 h 1124175"/>
              <a:gd name="connsiteX3" fmla="*/ 392654 w 1059628"/>
              <a:gd name="connsiteY3" fmla="*/ 1124175 h 1124175"/>
              <a:gd name="connsiteX4" fmla="*/ 935915 w 1059628"/>
              <a:gd name="connsiteY4" fmla="*/ 909022 h 1124175"/>
              <a:gd name="connsiteX5" fmla="*/ 1059628 w 1059628"/>
              <a:gd name="connsiteY5" fmla="*/ 414170 h 1124175"/>
              <a:gd name="connsiteX6" fmla="*/ 962810 w 1059628"/>
              <a:gd name="connsiteY6" fmla="*/ 193639 h 1124175"/>
              <a:gd name="connsiteX7" fmla="*/ 650838 w 1059628"/>
              <a:gd name="connsiteY7" fmla="*/ 16138 h 1124175"/>
              <a:gd name="connsiteX8" fmla="*/ 403412 w 1059628"/>
              <a:gd name="connsiteY8" fmla="*/ 0 h 1124175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101589"/>
              <a:gd name="connsiteY0" fmla="*/ 10756 h 1134931"/>
              <a:gd name="connsiteX1" fmla="*/ 0 w 1101589"/>
              <a:gd name="connsiteY1" fmla="*/ 328108 h 1134931"/>
              <a:gd name="connsiteX2" fmla="*/ 16137 w 1101589"/>
              <a:gd name="connsiteY2" fmla="*/ 839096 h 1134931"/>
              <a:gd name="connsiteX3" fmla="*/ 392654 w 1101589"/>
              <a:gd name="connsiteY3" fmla="*/ 1134931 h 1134931"/>
              <a:gd name="connsiteX4" fmla="*/ 935915 w 1101589"/>
              <a:gd name="connsiteY4" fmla="*/ 919778 h 1134931"/>
              <a:gd name="connsiteX5" fmla="*/ 1059628 w 1101589"/>
              <a:gd name="connsiteY5" fmla="*/ 424926 h 1134931"/>
              <a:gd name="connsiteX6" fmla="*/ 978947 w 1101589"/>
              <a:gd name="connsiteY6" fmla="*/ 209774 h 1134931"/>
              <a:gd name="connsiteX7" fmla="*/ 731520 w 1101589"/>
              <a:gd name="connsiteY7" fmla="*/ 0 h 1134931"/>
              <a:gd name="connsiteX8" fmla="*/ 457201 w 1101589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18920"/>
              <a:gd name="connsiteY0" fmla="*/ 10756 h 1134931"/>
              <a:gd name="connsiteX1" fmla="*/ 0 w 1118920"/>
              <a:gd name="connsiteY1" fmla="*/ 328108 h 1134931"/>
              <a:gd name="connsiteX2" fmla="*/ 16137 w 1118920"/>
              <a:gd name="connsiteY2" fmla="*/ 839096 h 1134931"/>
              <a:gd name="connsiteX3" fmla="*/ 392654 w 1118920"/>
              <a:gd name="connsiteY3" fmla="*/ 1134931 h 1134931"/>
              <a:gd name="connsiteX4" fmla="*/ 935915 w 1118920"/>
              <a:gd name="connsiteY4" fmla="*/ 919778 h 1134931"/>
              <a:gd name="connsiteX5" fmla="*/ 1059628 w 1118920"/>
              <a:gd name="connsiteY5" fmla="*/ 424926 h 1134931"/>
              <a:gd name="connsiteX6" fmla="*/ 978947 w 1118920"/>
              <a:gd name="connsiteY6" fmla="*/ 209774 h 1134931"/>
              <a:gd name="connsiteX7" fmla="*/ 731520 w 1118920"/>
              <a:gd name="connsiteY7" fmla="*/ 0 h 1134931"/>
              <a:gd name="connsiteX8" fmla="*/ 457201 w 1118920"/>
              <a:gd name="connsiteY8" fmla="*/ 10756 h 1134931"/>
              <a:gd name="connsiteX0" fmla="*/ 457201 w 1118920"/>
              <a:gd name="connsiteY0" fmla="*/ 10756 h 1140790"/>
              <a:gd name="connsiteX1" fmla="*/ 0 w 1118920"/>
              <a:gd name="connsiteY1" fmla="*/ 328108 h 1140790"/>
              <a:gd name="connsiteX2" fmla="*/ 16137 w 1118920"/>
              <a:gd name="connsiteY2" fmla="*/ 839096 h 1140790"/>
              <a:gd name="connsiteX3" fmla="*/ 392654 w 1118920"/>
              <a:gd name="connsiteY3" fmla="*/ 1134931 h 1140790"/>
              <a:gd name="connsiteX4" fmla="*/ 935915 w 1118920"/>
              <a:gd name="connsiteY4" fmla="*/ 919778 h 1140790"/>
              <a:gd name="connsiteX5" fmla="*/ 1059628 w 1118920"/>
              <a:gd name="connsiteY5" fmla="*/ 424926 h 1140790"/>
              <a:gd name="connsiteX6" fmla="*/ 978947 w 1118920"/>
              <a:gd name="connsiteY6" fmla="*/ 209774 h 1140790"/>
              <a:gd name="connsiteX7" fmla="*/ 731520 w 1118920"/>
              <a:gd name="connsiteY7" fmla="*/ 0 h 1140790"/>
              <a:gd name="connsiteX8" fmla="*/ 457201 w 1118920"/>
              <a:gd name="connsiteY8" fmla="*/ 10756 h 1140790"/>
              <a:gd name="connsiteX0" fmla="*/ 457201 w 1118920"/>
              <a:gd name="connsiteY0" fmla="*/ 10756 h 1140581"/>
              <a:gd name="connsiteX1" fmla="*/ 0 w 1118920"/>
              <a:gd name="connsiteY1" fmla="*/ 328108 h 1140581"/>
              <a:gd name="connsiteX2" fmla="*/ 16137 w 1118920"/>
              <a:gd name="connsiteY2" fmla="*/ 839096 h 1140581"/>
              <a:gd name="connsiteX3" fmla="*/ 392654 w 1118920"/>
              <a:gd name="connsiteY3" fmla="*/ 1134931 h 1140581"/>
              <a:gd name="connsiteX4" fmla="*/ 935915 w 1118920"/>
              <a:gd name="connsiteY4" fmla="*/ 919778 h 1140581"/>
              <a:gd name="connsiteX5" fmla="*/ 1059628 w 1118920"/>
              <a:gd name="connsiteY5" fmla="*/ 424926 h 1140581"/>
              <a:gd name="connsiteX6" fmla="*/ 978947 w 1118920"/>
              <a:gd name="connsiteY6" fmla="*/ 209774 h 1140581"/>
              <a:gd name="connsiteX7" fmla="*/ 731520 w 1118920"/>
              <a:gd name="connsiteY7" fmla="*/ 0 h 1140581"/>
              <a:gd name="connsiteX8" fmla="*/ 457201 w 1118920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49875 w 1111594"/>
              <a:gd name="connsiteY0" fmla="*/ 10756 h 1140581"/>
              <a:gd name="connsiteX1" fmla="*/ 19568 w 1111594"/>
              <a:gd name="connsiteY1" fmla="*/ 274320 h 1140581"/>
              <a:gd name="connsiteX2" fmla="*/ 8811 w 1111594"/>
              <a:gd name="connsiteY2" fmla="*/ 839096 h 1140581"/>
              <a:gd name="connsiteX3" fmla="*/ 385328 w 1111594"/>
              <a:gd name="connsiteY3" fmla="*/ 1134931 h 1140581"/>
              <a:gd name="connsiteX4" fmla="*/ 928589 w 1111594"/>
              <a:gd name="connsiteY4" fmla="*/ 919778 h 1140581"/>
              <a:gd name="connsiteX5" fmla="*/ 1052302 w 1111594"/>
              <a:gd name="connsiteY5" fmla="*/ 424926 h 1140581"/>
              <a:gd name="connsiteX6" fmla="*/ 971621 w 1111594"/>
              <a:gd name="connsiteY6" fmla="*/ 209774 h 1140581"/>
              <a:gd name="connsiteX7" fmla="*/ 724194 w 1111594"/>
              <a:gd name="connsiteY7" fmla="*/ 0 h 1140581"/>
              <a:gd name="connsiteX8" fmla="*/ 449875 w 111159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8125 w 1129844"/>
              <a:gd name="connsiteY0" fmla="*/ 10756 h 1140581"/>
              <a:gd name="connsiteX1" fmla="*/ 21681 w 1129844"/>
              <a:gd name="connsiteY1" fmla="*/ 317351 h 1140581"/>
              <a:gd name="connsiteX2" fmla="*/ 27061 w 1129844"/>
              <a:gd name="connsiteY2" fmla="*/ 839096 h 1140581"/>
              <a:gd name="connsiteX3" fmla="*/ 403578 w 1129844"/>
              <a:gd name="connsiteY3" fmla="*/ 1134931 h 1140581"/>
              <a:gd name="connsiteX4" fmla="*/ 946839 w 1129844"/>
              <a:gd name="connsiteY4" fmla="*/ 919778 h 1140581"/>
              <a:gd name="connsiteX5" fmla="*/ 1070552 w 1129844"/>
              <a:gd name="connsiteY5" fmla="*/ 424926 h 1140581"/>
              <a:gd name="connsiteX6" fmla="*/ 989871 w 1129844"/>
              <a:gd name="connsiteY6" fmla="*/ 209774 h 1140581"/>
              <a:gd name="connsiteX7" fmla="*/ 742444 w 1129844"/>
              <a:gd name="connsiteY7" fmla="*/ 0 h 1140581"/>
              <a:gd name="connsiteX8" fmla="*/ 468125 w 1129844"/>
              <a:gd name="connsiteY8" fmla="*/ 10756 h 1140581"/>
              <a:gd name="connsiteX0" fmla="*/ 468125 w 1129844"/>
              <a:gd name="connsiteY0" fmla="*/ 10756 h 1140790"/>
              <a:gd name="connsiteX1" fmla="*/ 21681 w 1129844"/>
              <a:gd name="connsiteY1" fmla="*/ 317351 h 1140790"/>
              <a:gd name="connsiteX2" fmla="*/ 27061 w 1129844"/>
              <a:gd name="connsiteY2" fmla="*/ 839096 h 1140790"/>
              <a:gd name="connsiteX3" fmla="*/ 403578 w 1129844"/>
              <a:gd name="connsiteY3" fmla="*/ 1134931 h 1140790"/>
              <a:gd name="connsiteX4" fmla="*/ 946839 w 1129844"/>
              <a:gd name="connsiteY4" fmla="*/ 919778 h 1140790"/>
              <a:gd name="connsiteX5" fmla="*/ 1070552 w 1129844"/>
              <a:gd name="connsiteY5" fmla="*/ 424926 h 1140790"/>
              <a:gd name="connsiteX6" fmla="*/ 989871 w 1129844"/>
              <a:gd name="connsiteY6" fmla="*/ 209774 h 1140790"/>
              <a:gd name="connsiteX7" fmla="*/ 742444 w 1129844"/>
              <a:gd name="connsiteY7" fmla="*/ 0 h 1140790"/>
              <a:gd name="connsiteX8" fmla="*/ 468125 w 1129844"/>
              <a:gd name="connsiteY8" fmla="*/ 10756 h 1140790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0 h 1130145"/>
              <a:gd name="connsiteX1" fmla="*/ 21681 w 1142327"/>
              <a:gd name="connsiteY1" fmla="*/ 306595 h 1130145"/>
              <a:gd name="connsiteX2" fmla="*/ 27061 w 1142327"/>
              <a:gd name="connsiteY2" fmla="*/ 828340 h 1130145"/>
              <a:gd name="connsiteX3" fmla="*/ 403578 w 1142327"/>
              <a:gd name="connsiteY3" fmla="*/ 1124175 h 1130145"/>
              <a:gd name="connsiteX4" fmla="*/ 946839 w 1142327"/>
              <a:gd name="connsiteY4" fmla="*/ 909022 h 1130145"/>
              <a:gd name="connsiteX5" fmla="*/ 1086689 w 1142327"/>
              <a:gd name="connsiteY5" fmla="*/ 424928 h 1130145"/>
              <a:gd name="connsiteX6" fmla="*/ 989871 w 1142327"/>
              <a:gd name="connsiteY6" fmla="*/ 199018 h 1130145"/>
              <a:gd name="connsiteX7" fmla="*/ 720928 w 1142327"/>
              <a:gd name="connsiteY7" fmla="*/ 5380 h 1130145"/>
              <a:gd name="connsiteX8" fmla="*/ 468125 w 1142327"/>
              <a:gd name="connsiteY8" fmla="*/ 0 h 113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327" h="1130145">
                <a:moveTo>
                  <a:pt x="468125" y="0"/>
                </a:moveTo>
                <a:cubicBezTo>
                  <a:pt x="211735" y="17929"/>
                  <a:pt x="73676" y="-7170"/>
                  <a:pt x="21681" y="306595"/>
                </a:cubicBezTo>
                <a:cubicBezTo>
                  <a:pt x="-10591" y="541470"/>
                  <a:pt x="-5212" y="631117"/>
                  <a:pt x="27061" y="828340"/>
                </a:cubicBezTo>
                <a:cubicBezTo>
                  <a:pt x="55748" y="932331"/>
                  <a:pt x="84435" y="1170792"/>
                  <a:pt x="403578" y="1124175"/>
                </a:cubicBezTo>
                <a:cubicBezTo>
                  <a:pt x="665347" y="1084730"/>
                  <a:pt x="765752" y="1013013"/>
                  <a:pt x="946839" y="909022"/>
                </a:cubicBezTo>
                <a:cubicBezTo>
                  <a:pt x="1095653" y="803238"/>
                  <a:pt x="1217573" y="756623"/>
                  <a:pt x="1086689" y="424928"/>
                </a:cubicBezTo>
                <a:lnTo>
                  <a:pt x="989871" y="199018"/>
                </a:lnTo>
                <a:cubicBezTo>
                  <a:pt x="928910" y="93234"/>
                  <a:pt x="900223" y="14345"/>
                  <a:pt x="720928" y="5380"/>
                </a:cubicBezTo>
                <a:lnTo>
                  <a:pt x="468125" y="0"/>
                </a:lnTo>
                <a:close/>
              </a:path>
            </a:pathLst>
          </a:custGeom>
          <a:solidFill>
            <a:srgbClr val="DB4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39"/>
          <p:cNvSpPr txBox="1"/>
          <p:nvPr/>
        </p:nvSpPr>
        <p:spPr>
          <a:xfrm>
            <a:off x="5567681" y="986531"/>
            <a:ext cx="8563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Tango BT" panose="04040704021002020703" pitchFamily="82" charset="0"/>
                <a:ea typeface="造字工房朗宋（非商用）常规体" pitchFamily="50" charset="-122"/>
              </a:rPr>
              <a:t>02</a:t>
            </a:r>
            <a:endParaRPr lang="zh-CN" altLang="en-US" sz="7200" dirty="0">
              <a:solidFill>
                <a:schemeClr val="bg1"/>
              </a:solidFill>
              <a:latin typeface="Tango BT" panose="04040704021002020703" pitchFamily="82" charset="0"/>
              <a:ea typeface="造字工房朗宋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26441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3454"/>
            <a:ext cx="11433082" cy="59555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57800" y="2346960"/>
            <a:ext cx="5195464" cy="2998679"/>
          </a:xfrm>
          <a:prstGeom prst="rect">
            <a:avLst/>
          </a:prstGeom>
        </p:spPr>
      </p:pic>
      <p:pic>
        <p:nvPicPr>
          <p:cNvPr id="104" name="图片 10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3" b="91590" l="0" r="95435">
                        <a14:foregroundMark x1="40217" y1="84513" x2="80000" y2="79385"/>
                        <a14:foregroundMark x1="69130" y1="20513" x2="72391" y2="18256"/>
                        <a14:foregroundMark x1="67609" y1="24410" x2="72174" y2="11692"/>
                        <a14:foregroundMark x1="70217" y1="27692" x2="79130" y2="24821"/>
                        <a14:backgroundMark x1="70435" y1="14769" x2="71957" y2="16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6546" y="3950320"/>
            <a:ext cx="3229584" cy="34226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197661" y="989047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0"/>
              </a:spcBef>
            </a:pP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129,8</a:t>
            </a:r>
          </a:p>
        </p:txBody>
      </p:sp>
      <p:sp>
        <p:nvSpPr>
          <p:cNvPr id="8" name="Rectangle 7"/>
          <p:cNvSpPr/>
          <p:nvPr/>
        </p:nvSpPr>
        <p:spPr>
          <a:xfrm>
            <a:off x="6990028" y="985852"/>
            <a:ext cx="1935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12,9 </a:t>
            </a: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05413" y="2554431"/>
            <a:ext cx="40767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Nếu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chuyển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129,8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từ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phải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sang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trái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1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9" name="Circular Arrow 28"/>
          <p:cNvSpPr/>
          <p:nvPr/>
        </p:nvSpPr>
        <p:spPr>
          <a:xfrm rot="414361" flipH="1" flipV="1">
            <a:off x="7908314" y="1342990"/>
            <a:ext cx="531418" cy="51129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119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816160" y="1009660"/>
            <a:ext cx="3513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,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5885347" y="3989531"/>
            <a:ext cx="40767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a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12,98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110173" y="666536"/>
            <a:ext cx="4003718" cy="3697367"/>
            <a:chOff x="1767978" y="627325"/>
            <a:chExt cx="4003718" cy="3697367"/>
          </a:xfrm>
        </p:grpSpPr>
        <p:sp>
          <p:nvSpPr>
            <p:cNvPr id="41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967" y="627325"/>
              <a:ext cx="2834729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129,8</a:t>
              </a:r>
            </a:p>
            <a:p>
              <a:pPr eaLnBrk="1" hangingPunct="1">
                <a:spcBef>
                  <a:spcPts val="12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 </a:t>
              </a:r>
              <a:r>
                <a:rPr lang="en-US" altLang="vi-VN" sz="4000" b="1" spc="300" dirty="0" smtClean="0">
                  <a:solidFill>
                    <a:schemeClr val="bg1"/>
                  </a:solidFill>
                  <a:latin typeface="UTM Neo Sans Intel" pitchFamily="18" charset="0"/>
                </a:rPr>
                <a:t>]</a:t>
              </a: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0,1</a:t>
              </a:r>
              <a:endPara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endParaRPr>
            </a:p>
          </p:txBody>
        </p:sp>
        <p:sp>
          <p:nvSpPr>
            <p:cNvPr id="42" name="TextBox 32">
              <a:extLst>
                <a:ext uri="{FF2B5EF4-FFF2-40B4-BE49-F238E27FC236}">
                  <a16:creationId xmlns:a16="http://schemas.microsoft.com/office/drawing/2014/main" id="{D1E49E38-82C7-4685-B106-8E721D49ED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429" y="1042823"/>
              <a:ext cx="87222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000" b="1" dirty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x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6AC39D5-6185-4F52-B6E9-CBE5B647F1A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057559" y="2104653"/>
              <a:ext cx="2839768" cy="0"/>
            </a:xfrm>
            <a:prstGeom prst="line">
              <a:avLst/>
            </a:prstGeom>
            <a:ln w="28575">
              <a:solidFill>
                <a:srgbClr val="DB49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9181" y="2161277"/>
              <a:ext cx="28347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12 9 8</a:t>
              </a:r>
            </a:p>
          </p:txBody>
        </p:sp>
        <p:sp>
          <p:nvSpPr>
            <p:cNvPr id="47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6170" y="2731120"/>
              <a:ext cx="28347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000 0</a:t>
              </a:r>
            </a:p>
          </p:txBody>
        </p: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6AC39D5-6185-4F52-B6E9-CBE5B647F1A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057559" y="3501653"/>
              <a:ext cx="2838556" cy="0"/>
            </a:xfrm>
            <a:prstGeom prst="line">
              <a:avLst/>
            </a:prstGeom>
            <a:ln w="28575">
              <a:solidFill>
                <a:srgbClr val="DB49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7978" y="3596377"/>
              <a:ext cx="305802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  012 9 8</a:t>
              </a:r>
            </a:p>
          </p:txBody>
        </p:sp>
        <p:sp>
          <p:nvSpPr>
            <p:cNvPr id="50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0397" y="3616806"/>
              <a:ext cx="424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,</a:t>
              </a:r>
            </a:p>
          </p:txBody>
        </p:sp>
      </p:grpSp>
      <p:sp>
        <p:nvSpPr>
          <p:cNvPr id="31" name="Rectangle 30"/>
          <p:cNvSpPr/>
          <p:nvPr/>
        </p:nvSpPr>
        <p:spPr>
          <a:xfrm>
            <a:off x="673625" y="4652063"/>
            <a:ext cx="50642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spc="3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129,8x0,1= 12,98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544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9" grpId="0"/>
      <p:bldP spid="29" grpId="0" animBg="1"/>
      <p:bldP spid="29" grpId="1" animBg="1"/>
      <p:bldP spid="30" grpId="0"/>
      <p:bldP spid="30" grpId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0" y="153454"/>
            <a:ext cx="11136232" cy="595552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93566" y="913076"/>
            <a:ext cx="5195464" cy="3352622"/>
          </a:xfrm>
          <a:prstGeom prst="rect">
            <a:avLst/>
          </a:prstGeom>
        </p:spPr>
      </p:pic>
      <p:pic>
        <p:nvPicPr>
          <p:cNvPr id="104" name="图片 10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sp>
        <p:nvSpPr>
          <p:cNvPr id="18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314" y="1369795"/>
            <a:ext cx="283472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531,75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 </a:t>
            </a:r>
            <a:r>
              <a:rPr lang="en-US" altLang="vi-VN" sz="4000" b="1" spc="300" dirty="0" smtClean="0">
                <a:solidFill>
                  <a:schemeClr val="bg1"/>
                </a:solidFill>
                <a:latin typeface="UTM Neo Sans Intel" pitchFamily="18" charset="0"/>
              </a:rPr>
              <a:t>]</a:t>
            </a: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0,01</a:t>
            </a:r>
            <a:endParaRPr lang="en-US" altLang="vi-VN" sz="4000" b="1" spc="300" dirty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19" name="TextBox 32">
            <a:extLst>
              <a:ext uri="{FF2B5EF4-FFF2-40B4-BE49-F238E27FC236}">
                <a16:creationId xmlns:a16="http://schemas.microsoft.com/office/drawing/2014/main" id="{D1E49E38-82C7-4685-B106-8E721D49E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5776" y="1785293"/>
            <a:ext cx="8722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x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6AC39D5-6185-4F52-B6E9-CBE5B647F1A0}"/>
              </a:ext>
            </a:extLst>
          </p:cNvPr>
          <p:cNvCxnSpPr>
            <a:cxnSpLocks/>
          </p:cNvCxnSpPr>
          <p:nvPr/>
        </p:nvCxnSpPr>
        <p:spPr bwMode="auto">
          <a:xfrm flipH="1">
            <a:off x="2111888" y="2847123"/>
            <a:ext cx="2118786" cy="0"/>
          </a:xfrm>
          <a:prstGeom prst="line">
            <a:avLst/>
          </a:prstGeom>
          <a:ln w="28575">
            <a:solidFill>
              <a:srgbClr val="DB4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7288" y="2934227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6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53175</a:t>
            </a:r>
          </a:p>
        </p:txBody>
      </p:sp>
      <p:sp>
        <p:nvSpPr>
          <p:cNvPr id="24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4888" y="559132"/>
            <a:ext cx="51868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dirty="0" smtClean="0">
                <a:solidFill>
                  <a:srgbClr val="7030A0"/>
                </a:solidFill>
                <a:latin typeface="UTM Neo Sans Intel" pitchFamily="18" charset="0"/>
              </a:rPr>
              <a:t>531,75 x 0,01=?</a:t>
            </a:r>
          </a:p>
        </p:txBody>
      </p:sp>
      <p:sp>
        <p:nvSpPr>
          <p:cNvPr id="25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651" y="2888507"/>
            <a:ext cx="4242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52947" y="1456899"/>
            <a:ext cx="40767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Vị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trí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531,75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và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5,3175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gì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đặc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biệt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?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3" b="91590" l="0" r="95435">
                        <a14:foregroundMark x1="40217" y1="84513" x2="80000" y2="79385"/>
                        <a14:foregroundMark x1="69130" y1="20513" x2="72391" y2="18256"/>
                        <a14:foregroundMark x1="67609" y1="24410" x2="72174" y2="11692"/>
                        <a14:foregroundMark x1="70217" y1="27692" x2="79130" y2="24821"/>
                        <a14:backgroundMark x1="70435" y1="14769" x2="71957" y2="16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6546" y="3950320"/>
            <a:ext cx="3229584" cy="342265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795498" y="3940501"/>
            <a:ext cx="55242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531,75 x 0,01=5,3175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765536" y="1327978"/>
            <a:ext cx="40767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Nếu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chuyển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531,75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từ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phải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sang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trái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2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ta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được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531,75.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41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  <p:bldP spid="24" grpId="0"/>
      <p:bldP spid="25" grpId="0"/>
      <p:bldP spid="9" grpId="0"/>
      <p:bldP spid="9" grpId="1"/>
      <p:bldP spid="32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39"/>
            <a:ext cx="12341727" cy="6667748"/>
            <a:chOff x="9835" y="-455139"/>
            <a:chExt cx="12341727" cy="6667748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753" y="228968"/>
              <a:ext cx="11188815" cy="5983641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171" y="987455"/>
            <a:ext cx="8096718" cy="421186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862" y="4525618"/>
            <a:ext cx="650989" cy="6736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689" b="55653"/>
          <a:stretch/>
        </p:blipFill>
        <p:spPr>
          <a:xfrm>
            <a:off x="2034570" y="691531"/>
            <a:ext cx="1333548" cy="120809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680" y="4426020"/>
            <a:ext cx="951465" cy="10199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885" y="995586"/>
            <a:ext cx="801260" cy="139552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356" y="3264030"/>
            <a:ext cx="1053960" cy="161858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39892" y="1663296"/>
            <a:ext cx="6361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với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0,1 ; 0,01 ; 0,001 ; … ta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chỉ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việc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chuyển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đó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lần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lượt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sang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bên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trái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hai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ba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,…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30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1" y="494459"/>
            <a:ext cx="7482802" cy="53893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000233" y="2404318"/>
            <a:ext cx="5369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9600" dirty="0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tập</a:t>
            </a:r>
            <a:endParaRPr lang="zh-CN" altLang="en-US" sz="9600" dirty="0">
              <a:solidFill>
                <a:srgbClr val="1E5A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任意多边形 2"/>
          <p:cNvSpPr/>
          <p:nvPr/>
        </p:nvSpPr>
        <p:spPr>
          <a:xfrm>
            <a:off x="5479227" y="1074337"/>
            <a:ext cx="1158427" cy="1146074"/>
          </a:xfrm>
          <a:custGeom>
            <a:avLst/>
            <a:gdLst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17655 h 1120314"/>
              <a:gd name="connsiteX1" fmla="*/ 0 w 1059628"/>
              <a:gd name="connsiteY1" fmla="*/ 313491 h 1120314"/>
              <a:gd name="connsiteX2" fmla="*/ 16137 w 1059628"/>
              <a:gd name="connsiteY2" fmla="*/ 824479 h 1120314"/>
              <a:gd name="connsiteX3" fmla="*/ 392654 w 1059628"/>
              <a:gd name="connsiteY3" fmla="*/ 1120314 h 1120314"/>
              <a:gd name="connsiteX4" fmla="*/ 935915 w 1059628"/>
              <a:gd name="connsiteY4" fmla="*/ 905161 h 1120314"/>
              <a:gd name="connsiteX5" fmla="*/ 1059628 w 1059628"/>
              <a:gd name="connsiteY5" fmla="*/ 410309 h 1120314"/>
              <a:gd name="connsiteX6" fmla="*/ 962810 w 1059628"/>
              <a:gd name="connsiteY6" fmla="*/ 189778 h 1120314"/>
              <a:gd name="connsiteX7" fmla="*/ 650838 w 1059628"/>
              <a:gd name="connsiteY7" fmla="*/ 12277 h 1120314"/>
              <a:gd name="connsiteX8" fmla="*/ 365760 w 1059628"/>
              <a:gd name="connsiteY8" fmla="*/ 17655 h 1120314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403412 w 1059628"/>
              <a:gd name="connsiteY0" fmla="*/ 0 h 1124175"/>
              <a:gd name="connsiteX1" fmla="*/ 0 w 1059628"/>
              <a:gd name="connsiteY1" fmla="*/ 317352 h 1124175"/>
              <a:gd name="connsiteX2" fmla="*/ 16137 w 1059628"/>
              <a:gd name="connsiteY2" fmla="*/ 828340 h 1124175"/>
              <a:gd name="connsiteX3" fmla="*/ 392654 w 1059628"/>
              <a:gd name="connsiteY3" fmla="*/ 1124175 h 1124175"/>
              <a:gd name="connsiteX4" fmla="*/ 935915 w 1059628"/>
              <a:gd name="connsiteY4" fmla="*/ 909022 h 1124175"/>
              <a:gd name="connsiteX5" fmla="*/ 1059628 w 1059628"/>
              <a:gd name="connsiteY5" fmla="*/ 414170 h 1124175"/>
              <a:gd name="connsiteX6" fmla="*/ 962810 w 1059628"/>
              <a:gd name="connsiteY6" fmla="*/ 193639 h 1124175"/>
              <a:gd name="connsiteX7" fmla="*/ 650838 w 1059628"/>
              <a:gd name="connsiteY7" fmla="*/ 16138 h 1124175"/>
              <a:gd name="connsiteX8" fmla="*/ 403412 w 1059628"/>
              <a:gd name="connsiteY8" fmla="*/ 0 h 1124175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101589"/>
              <a:gd name="connsiteY0" fmla="*/ 10756 h 1134931"/>
              <a:gd name="connsiteX1" fmla="*/ 0 w 1101589"/>
              <a:gd name="connsiteY1" fmla="*/ 328108 h 1134931"/>
              <a:gd name="connsiteX2" fmla="*/ 16137 w 1101589"/>
              <a:gd name="connsiteY2" fmla="*/ 839096 h 1134931"/>
              <a:gd name="connsiteX3" fmla="*/ 392654 w 1101589"/>
              <a:gd name="connsiteY3" fmla="*/ 1134931 h 1134931"/>
              <a:gd name="connsiteX4" fmla="*/ 935915 w 1101589"/>
              <a:gd name="connsiteY4" fmla="*/ 919778 h 1134931"/>
              <a:gd name="connsiteX5" fmla="*/ 1059628 w 1101589"/>
              <a:gd name="connsiteY5" fmla="*/ 424926 h 1134931"/>
              <a:gd name="connsiteX6" fmla="*/ 978947 w 1101589"/>
              <a:gd name="connsiteY6" fmla="*/ 209774 h 1134931"/>
              <a:gd name="connsiteX7" fmla="*/ 731520 w 1101589"/>
              <a:gd name="connsiteY7" fmla="*/ 0 h 1134931"/>
              <a:gd name="connsiteX8" fmla="*/ 457201 w 1101589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18920"/>
              <a:gd name="connsiteY0" fmla="*/ 10756 h 1134931"/>
              <a:gd name="connsiteX1" fmla="*/ 0 w 1118920"/>
              <a:gd name="connsiteY1" fmla="*/ 328108 h 1134931"/>
              <a:gd name="connsiteX2" fmla="*/ 16137 w 1118920"/>
              <a:gd name="connsiteY2" fmla="*/ 839096 h 1134931"/>
              <a:gd name="connsiteX3" fmla="*/ 392654 w 1118920"/>
              <a:gd name="connsiteY3" fmla="*/ 1134931 h 1134931"/>
              <a:gd name="connsiteX4" fmla="*/ 935915 w 1118920"/>
              <a:gd name="connsiteY4" fmla="*/ 919778 h 1134931"/>
              <a:gd name="connsiteX5" fmla="*/ 1059628 w 1118920"/>
              <a:gd name="connsiteY5" fmla="*/ 424926 h 1134931"/>
              <a:gd name="connsiteX6" fmla="*/ 978947 w 1118920"/>
              <a:gd name="connsiteY6" fmla="*/ 209774 h 1134931"/>
              <a:gd name="connsiteX7" fmla="*/ 731520 w 1118920"/>
              <a:gd name="connsiteY7" fmla="*/ 0 h 1134931"/>
              <a:gd name="connsiteX8" fmla="*/ 457201 w 1118920"/>
              <a:gd name="connsiteY8" fmla="*/ 10756 h 1134931"/>
              <a:gd name="connsiteX0" fmla="*/ 457201 w 1118920"/>
              <a:gd name="connsiteY0" fmla="*/ 10756 h 1140790"/>
              <a:gd name="connsiteX1" fmla="*/ 0 w 1118920"/>
              <a:gd name="connsiteY1" fmla="*/ 328108 h 1140790"/>
              <a:gd name="connsiteX2" fmla="*/ 16137 w 1118920"/>
              <a:gd name="connsiteY2" fmla="*/ 839096 h 1140790"/>
              <a:gd name="connsiteX3" fmla="*/ 392654 w 1118920"/>
              <a:gd name="connsiteY3" fmla="*/ 1134931 h 1140790"/>
              <a:gd name="connsiteX4" fmla="*/ 935915 w 1118920"/>
              <a:gd name="connsiteY4" fmla="*/ 919778 h 1140790"/>
              <a:gd name="connsiteX5" fmla="*/ 1059628 w 1118920"/>
              <a:gd name="connsiteY5" fmla="*/ 424926 h 1140790"/>
              <a:gd name="connsiteX6" fmla="*/ 978947 w 1118920"/>
              <a:gd name="connsiteY6" fmla="*/ 209774 h 1140790"/>
              <a:gd name="connsiteX7" fmla="*/ 731520 w 1118920"/>
              <a:gd name="connsiteY7" fmla="*/ 0 h 1140790"/>
              <a:gd name="connsiteX8" fmla="*/ 457201 w 1118920"/>
              <a:gd name="connsiteY8" fmla="*/ 10756 h 1140790"/>
              <a:gd name="connsiteX0" fmla="*/ 457201 w 1118920"/>
              <a:gd name="connsiteY0" fmla="*/ 10756 h 1140581"/>
              <a:gd name="connsiteX1" fmla="*/ 0 w 1118920"/>
              <a:gd name="connsiteY1" fmla="*/ 328108 h 1140581"/>
              <a:gd name="connsiteX2" fmla="*/ 16137 w 1118920"/>
              <a:gd name="connsiteY2" fmla="*/ 839096 h 1140581"/>
              <a:gd name="connsiteX3" fmla="*/ 392654 w 1118920"/>
              <a:gd name="connsiteY3" fmla="*/ 1134931 h 1140581"/>
              <a:gd name="connsiteX4" fmla="*/ 935915 w 1118920"/>
              <a:gd name="connsiteY4" fmla="*/ 919778 h 1140581"/>
              <a:gd name="connsiteX5" fmla="*/ 1059628 w 1118920"/>
              <a:gd name="connsiteY5" fmla="*/ 424926 h 1140581"/>
              <a:gd name="connsiteX6" fmla="*/ 978947 w 1118920"/>
              <a:gd name="connsiteY6" fmla="*/ 209774 h 1140581"/>
              <a:gd name="connsiteX7" fmla="*/ 731520 w 1118920"/>
              <a:gd name="connsiteY7" fmla="*/ 0 h 1140581"/>
              <a:gd name="connsiteX8" fmla="*/ 457201 w 1118920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49875 w 1111594"/>
              <a:gd name="connsiteY0" fmla="*/ 10756 h 1140581"/>
              <a:gd name="connsiteX1" fmla="*/ 19568 w 1111594"/>
              <a:gd name="connsiteY1" fmla="*/ 274320 h 1140581"/>
              <a:gd name="connsiteX2" fmla="*/ 8811 w 1111594"/>
              <a:gd name="connsiteY2" fmla="*/ 839096 h 1140581"/>
              <a:gd name="connsiteX3" fmla="*/ 385328 w 1111594"/>
              <a:gd name="connsiteY3" fmla="*/ 1134931 h 1140581"/>
              <a:gd name="connsiteX4" fmla="*/ 928589 w 1111594"/>
              <a:gd name="connsiteY4" fmla="*/ 919778 h 1140581"/>
              <a:gd name="connsiteX5" fmla="*/ 1052302 w 1111594"/>
              <a:gd name="connsiteY5" fmla="*/ 424926 h 1140581"/>
              <a:gd name="connsiteX6" fmla="*/ 971621 w 1111594"/>
              <a:gd name="connsiteY6" fmla="*/ 209774 h 1140581"/>
              <a:gd name="connsiteX7" fmla="*/ 724194 w 1111594"/>
              <a:gd name="connsiteY7" fmla="*/ 0 h 1140581"/>
              <a:gd name="connsiteX8" fmla="*/ 449875 w 111159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8125 w 1129844"/>
              <a:gd name="connsiteY0" fmla="*/ 10756 h 1140581"/>
              <a:gd name="connsiteX1" fmla="*/ 21681 w 1129844"/>
              <a:gd name="connsiteY1" fmla="*/ 317351 h 1140581"/>
              <a:gd name="connsiteX2" fmla="*/ 27061 w 1129844"/>
              <a:gd name="connsiteY2" fmla="*/ 839096 h 1140581"/>
              <a:gd name="connsiteX3" fmla="*/ 403578 w 1129844"/>
              <a:gd name="connsiteY3" fmla="*/ 1134931 h 1140581"/>
              <a:gd name="connsiteX4" fmla="*/ 946839 w 1129844"/>
              <a:gd name="connsiteY4" fmla="*/ 919778 h 1140581"/>
              <a:gd name="connsiteX5" fmla="*/ 1070552 w 1129844"/>
              <a:gd name="connsiteY5" fmla="*/ 424926 h 1140581"/>
              <a:gd name="connsiteX6" fmla="*/ 989871 w 1129844"/>
              <a:gd name="connsiteY6" fmla="*/ 209774 h 1140581"/>
              <a:gd name="connsiteX7" fmla="*/ 742444 w 1129844"/>
              <a:gd name="connsiteY7" fmla="*/ 0 h 1140581"/>
              <a:gd name="connsiteX8" fmla="*/ 468125 w 1129844"/>
              <a:gd name="connsiteY8" fmla="*/ 10756 h 1140581"/>
              <a:gd name="connsiteX0" fmla="*/ 468125 w 1129844"/>
              <a:gd name="connsiteY0" fmla="*/ 10756 h 1140790"/>
              <a:gd name="connsiteX1" fmla="*/ 21681 w 1129844"/>
              <a:gd name="connsiteY1" fmla="*/ 317351 h 1140790"/>
              <a:gd name="connsiteX2" fmla="*/ 27061 w 1129844"/>
              <a:gd name="connsiteY2" fmla="*/ 839096 h 1140790"/>
              <a:gd name="connsiteX3" fmla="*/ 403578 w 1129844"/>
              <a:gd name="connsiteY3" fmla="*/ 1134931 h 1140790"/>
              <a:gd name="connsiteX4" fmla="*/ 946839 w 1129844"/>
              <a:gd name="connsiteY4" fmla="*/ 919778 h 1140790"/>
              <a:gd name="connsiteX5" fmla="*/ 1070552 w 1129844"/>
              <a:gd name="connsiteY5" fmla="*/ 424926 h 1140790"/>
              <a:gd name="connsiteX6" fmla="*/ 989871 w 1129844"/>
              <a:gd name="connsiteY6" fmla="*/ 209774 h 1140790"/>
              <a:gd name="connsiteX7" fmla="*/ 742444 w 1129844"/>
              <a:gd name="connsiteY7" fmla="*/ 0 h 1140790"/>
              <a:gd name="connsiteX8" fmla="*/ 468125 w 1129844"/>
              <a:gd name="connsiteY8" fmla="*/ 10756 h 1140790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0 h 1130145"/>
              <a:gd name="connsiteX1" fmla="*/ 21681 w 1142327"/>
              <a:gd name="connsiteY1" fmla="*/ 306595 h 1130145"/>
              <a:gd name="connsiteX2" fmla="*/ 27061 w 1142327"/>
              <a:gd name="connsiteY2" fmla="*/ 828340 h 1130145"/>
              <a:gd name="connsiteX3" fmla="*/ 403578 w 1142327"/>
              <a:gd name="connsiteY3" fmla="*/ 1124175 h 1130145"/>
              <a:gd name="connsiteX4" fmla="*/ 946839 w 1142327"/>
              <a:gd name="connsiteY4" fmla="*/ 909022 h 1130145"/>
              <a:gd name="connsiteX5" fmla="*/ 1086689 w 1142327"/>
              <a:gd name="connsiteY5" fmla="*/ 424928 h 1130145"/>
              <a:gd name="connsiteX6" fmla="*/ 989871 w 1142327"/>
              <a:gd name="connsiteY6" fmla="*/ 199018 h 1130145"/>
              <a:gd name="connsiteX7" fmla="*/ 720928 w 1142327"/>
              <a:gd name="connsiteY7" fmla="*/ 5380 h 1130145"/>
              <a:gd name="connsiteX8" fmla="*/ 468125 w 1142327"/>
              <a:gd name="connsiteY8" fmla="*/ 0 h 113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327" h="1130145">
                <a:moveTo>
                  <a:pt x="468125" y="0"/>
                </a:moveTo>
                <a:cubicBezTo>
                  <a:pt x="211735" y="17929"/>
                  <a:pt x="73676" y="-7170"/>
                  <a:pt x="21681" y="306595"/>
                </a:cubicBezTo>
                <a:cubicBezTo>
                  <a:pt x="-10591" y="541470"/>
                  <a:pt x="-5212" y="631117"/>
                  <a:pt x="27061" y="828340"/>
                </a:cubicBezTo>
                <a:cubicBezTo>
                  <a:pt x="55748" y="932331"/>
                  <a:pt x="84435" y="1170792"/>
                  <a:pt x="403578" y="1124175"/>
                </a:cubicBezTo>
                <a:cubicBezTo>
                  <a:pt x="665347" y="1084730"/>
                  <a:pt x="765752" y="1013013"/>
                  <a:pt x="946839" y="909022"/>
                </a:cubicBezTo>
                <a:cubicBezTo>
                  <a:pt x="1095653" y="803238"/>
                  <a:pt x="1217573" y="756623"/>
                  <a:pt x="1086689" y="424928"/>
                </a:cubicBezTo>
                <a:lnTo>
                  <a:pt x="989871" y="199018"/>
                </a:lnTo>
                <a:cubicBezTo>
                  <a:pt x="928910" y="93234"/>
                  <a:pt x="900223" y="14345"/>
                  <a:pt x="720928" y="5380"/>
                </a:cubicBezTo>
                <a:lnTo>
                  <a:pt x="468125" y="0"/>
                </a:lnTo>
                <a:close/>
              </a:path>
            </a:pathLst>
          </a:custGeom>
          <a:solidFill>
            <a:srgbClr val="DB4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39"/>
          <p:cNvSpPr txBox="1"/>
          <p:nvPr/>
        </p:nvSpPr>
        <p:spPr>
          <a:xfrm>
            <a:off x="5567681" y="986531"/>
            <a:ext cx="8579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Tango BT" panose="04040704021002020703" pitchFamily="82" charset="0"/>
                <a:ea typeface="造字工房朗宋（非商用）常规体" pitchFamily="50" charset="-122"/>
              </a:rPr>
              <a:t>03</a:t>
            </a:r>
            <a:endParaRPr lang="zh-CN" altLang="en-US" sz="7200" dirty="0">
              <a:solidFill>
                <a:schemeClr val="bg1"/>
              </a:solidFill>
              <a:latin typeface="Tango BT" panose="04040704021002020703" pitchFamily="82" charset="0"/>
              <a:ea typeface="造字工房朗宋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494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40"/>
            <a:ext cx="12883205" cy="7134250"/>
            <a:chOff x="9835" y="-455139"/>
            <a:chExt cx="12341727" cy="6612735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84" y="45306"/>
              <a:ext cx="10166032" cy="6112290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209709" y="173458"/>
            <a:ext cx="6791291" cy="1396263"/>
            <a:chOff x="4958984" y="2280530"/>
            <a:chExt cx="2559215" cy="74439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984" y="2280530"/>
              <a:ext cx="2559215" cy="744393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6000627" y="2440698"/>
              <a:ext cx="1389234" cy="338554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just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4000" b="1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b) Tính nhẩm:</a:t>
              </a:r>
              <a:endParaRPr lang="zh-CN" altLang="en-US" sz="4000" b="1" noProof="1">
                <a:solidFill>
                  <a:srgbClr val="1E5AA4"/>
                </a:solidFill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3282695"/>
            <a:ext cx="2895640" cy="33964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02041" y="1682948"/>
            <a:ext cx="259558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579,8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44844" y="2528876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805,13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63847" y="3374804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362,5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12075" y="3936730"/>
            <a:ext cx="2310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38,7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254878" y="4782658"/>
            <a:ext cx="28809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67,19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3881" y="5628586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20,25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464947" y="1641291"/>
            <a:ext cx="202491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6,7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407750" y="2487219"/>
            <a:ext cx="2310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3,5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26753" y="3333147"/>
            <a:ext cx="259558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5,6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8" grpId="0" build="p"/>
      <p:bldP spid="29" grpId="0" build="p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40"/>
            <a:ext cx="12883205" cy="7134250"/>
            <a:chOff x="9835" y="-455139"/>
            <a:chExt cx="12341727" cy="6612735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84" y="45306"/>
              <a:ext cx="10166032" cy="6112290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575469" y="590028"/>
            <a:ext cx="6791291" cy="1396263"/>
            <a:chOff x="4958984" y="2280530"/>
            <a:chExt cx="2559215" cy="74439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984" y="2280530"/>
              <a:ext cx="2559215" cy="744393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6000627" y="2440698"/>
              <a:ext cx="1389234" cy="338554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just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4000" b="1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b) Tính nhẩm:</a:t>
              </a:r>
              <a:endParaRPr lang="zh-CN" altLang="en-US" sz="4000" b="1" noProof="1">
                <a:solidFill>
                  <a:srgbClr val="1E5AA4"/>
                </a:solidFill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3282695"/>
            <a:ext cx="2895640" cy="339641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73456" y="2329576"/>
            <a:ext cx="259558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579,8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16259" y="3480304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805,13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5742" y="4676752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362,5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96991" y="2337893"/>
            <a:ext cx="182293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57,98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34154" y="3488621"/>
            <a:ext cx="21082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8,0513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83637" y="4685069"/>
            <a:ext cx="21082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0,3625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24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26" y="2248252"/>
            <a:ext cx="791981" cy="790092"/>
          </a:xfrm>
          <a:prstGeom prst="rect">
            <a:avLst/>
          </a:prstGeom>
        </p:spPr>
      </p:pic>
      <p:pic>
        <p:nvPicPr>
          <p:cNvPr id="25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842" y="3393332"/>
            <a:ext cx="791981" cy="790092"/>
          </a:xfrm>
          <a:prstGeom prst="rect">
            <a:avLst/>
          </a:prstGeom>
        </p:spPr>
      </p:pic>
      <p:pic>
        <p:nvPicPr>
          <p:cNvPr id="26" name="图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538" y="4584132"/>
            <a:ext cx="791981" cy="79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72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2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7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21" grpId="0"/>
      <p:bldP spid="22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40"/>
            <a:ext cx="12883205" cy="7134250"/>
            <a:chOff x="9835" y="-455139"/>
            <a:chExt cx="12341727" cy="6612735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84" y="45306"/>
              <a:ext cx="10166032" cy="6112290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575469" y="590028"/>
            <a:ext cx="6791291" cy="1396263"/>
            <a:chOff x="4958984" y="2280530"/>
            <a:chExt cx="2559215" cy="74439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984" y="2280530"/>
              <a:ext cx="2559215" cy="744393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6000627" y="2440698"/>
              <a:ext cx="1389234" cy="338554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just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4000" b="1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b) Tính nhẩm:</a:t>
              </a:r>
              <a:endParaRPr lang="zh-CN" altLang="en-US" sz="4000" b="1" noProof="1">
                <a:solidFill>
                  <a:srgbClr val="1E5AA4"/>
                </a:solidFill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3282695"/>
            <a:ext cx="2895640" cy="339641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490311" y="2368373"/>
            <a:ext cx="15376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3,87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20794" y="3610541"/>
            <a:ext cx="21082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0,6719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46477" y="4837469"/>
            <a:ext cx="23936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0,02025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79176" y="2351674"/>
            <a:ext cx="2310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38,7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91499" y="3609082"/>
            <a:ext cx="288091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67,19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19062" y="4836010"/>
            <a:ext cx="316625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20,25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24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5034" y="2282817"/>
            <a:ext cx="831840" cy="862718"/>
          </a:xfrm>
          <a:prstGeom prst="rect">
            <a:avLst/>
          </a:prstGeom>
        </p:spPr>
      </p:pic>
      <p:pic>
        <p:nvPicPr>
          <p:cNvPr id="25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8699" y="3496055"/>
            <a:ext cx="831840" cy="862718"/>
          </a:xfrm>
          <a:prstGeom prst="rect">
            <a:avLst/>
          </a:prstGeom>
        </p:spPr>
      </p:pic>
      <p:pic>
        <p:nvPicPr>
          <p:cNvPr id="26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3146" y="4739263"/>
            <a:ext cx="831840" cy="86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72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40"/>
            <a:ext cx="12883205" cy="7134250"/>
            <a:chOff x="9835" y="-455139"/>
            <a:chExt cx="12341727" cy="6612735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84" y="45306"/>
              <a:ext cx="10166032" cy="6112290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1575469" y="590028"/>
            <a:ext cx="6791291" cy="1396263"/>
            <a:chOff x="4958984" y="2280530"/>
            <a:chExt cx="2559215" cy="74439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8984" y="2280530"/>
              <a:ext cx="2559215" cy="744393"/>
            </a:xfrm>
            <a:prstGeom prst="rect">
              <a:avLst/>
            </a:prstGeom>
          </p:spPr>
        </p:pic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6000627" y="2440698"/>
              <a:ext cx="1389234" cy="338554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just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4000" b="1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b) Tính nhẩm:</a:t>
              </a:r>
              <a:endParaRPr lang="zh-CN" altLang="en-US" sz="4000" b="1" noProof="1">
                <a:solidFill>
                  <a:srgbClr val="1E5AA4"/>
                </a:solidFill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749391" y="2261693"/>
            <a:ext cx="15376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0,67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05554" y="3534341"/>
            <a:ext cx="182293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0,035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14117" y="4761269"/>
            <a:ext cx="210826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= 0,0056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24478" y="2261693"/>
            <a:ext cx="202491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6,7 x 0,1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67281" y="3519101"/>
            <a:ext cx="23102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3,5 x 0,01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86284" y="4761269"/>
            <a:ext cx="2595582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5,6 x 0,001</a:t>
            </a:r>
            <a:endParaRPr lang="en-US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27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38" y="2104895"/>
            <a:ext cx="804942" cy="816768"/>
          </a:xfrm>
          <a:prstGeom prst="rect">
            <a:avLst/>
          </a:prstGeom>
        </p:spPr>
      </p:pic>
      <p:pic>
        <p:nvPicPr>
          <p:cNvPr id="28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107" y="3376922"/>
            <a:ext cx="804942" cy="816768"/>
          </a:xfrm>
          <a:prstGeom prst="rect">
            <a:avLst/>
          </a:prstGeom>
        </p:spPr>
      </p:pic>
      <p:pic>
        <p:nvPicPr>
          <p:cNvPr id="29" name="图片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876" y="4603229"/>
            <a:ext cx="804942" cy="816768"/>
          </a:xfrm>
          <a:prstGeom prst="rect">
            <a:avLst/>
          </a:prstGeom>
        </p:spPr>
      </p:pic>
      <p:pic>
        <p:nvPicPr>
          <p:cNvPr id="30" name="图片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3282695"/>
            <a:ext cx="2895640" cy="339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35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2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1" y="494459"/>
            <a:ext cx="7482802" cy="53893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000233" y="2404318"/>
            <a:ext cx="5369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Củng</a:t>
            </a:r>
            <a:r>
              <a:rPr lang="en-US" altLang="zh-CN" sz="9600" dirty="0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cố</a:t>
            </a:r>
            <a:endParaRPr lang="zh-CN" altLang="en-US" sz="9600" dirty="0">
              <a:solidFill>
                <a:srgbClr val="1E5A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任意多边形 2"/>
          <p:cNvSpPr/>
          <p:nvPr/>
        </p:nvSpPr>
        <p:spPr>
          <a:xfrm>
            <a:off x="5479227" y="1074337"/>
            <a:ext cx="1158427" cy="1146074"/>
          </a:xfrm>
          <a:custGeom>
            <a:avLst/>
            <a:gdLst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17655 h 1120314"/>
              <a:gd name="connsiteX1" fmla="*/ 0 w 1059628"/>
              <a:gd name="connsiteY1" fmla="*/ 313491 h 1120314"/>
              <a:gd name="connsiteX2" fmla="*/ 16137 w 1059628"/>
              <a:gd name="connsiteY2" fmla="*/ 824479 h 1120314"/>
              <a:gd name="connsiteX3" fmla="*/ 392654 w 1059628"/>
              <a:gd name="connsiteY3" fmla="*/ 1120314 h 1120314"/>
              <a:gd name="connsiteX4" fmla="*/ 935915 w 1059628"/>
              <a:gd name="connsiteY4" fmla="*/ 905161 h 1120314"/>
              <a:gd name="connsiteX5" fmla="*/ 1059628 w 1059628"/>
              <a:gd name="connsiteY5" fmla="*/ 410309 h 1120314"/>
              <a:gd name="connsiteX6" fmla="*/ 962810 w 1059628"/>
              <a:gd name="connsiteY6" fmla="*/ 189778 h 1120314"/>
              <a:gd name="connsiteX7" fmla="*/ 650838 w 1059628"/>
              <a:gd name="connsiteY7" fmla="*/ 12277 h 1120314"/>
              <a:gd name="connsiteX8" fmla="*/ 365760 w 1059628"/>
              <a:gd name="connsiteY8" fmla="*/ 17655 h 1120314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403412 w 1059628"/>
              <a:gd name="connsiteY0" fmla="*/ 0 h 1124175"/>
              <a:gd name="connsiteX1" fmla="*/ 0 w 1059628"/>
              <a:gd name="connsiteY1" fmla="*/ 317352 h 1124175"/>
              <a:gd name="connsiteX2" fmla="*/ 16137 w 1059628"/>
              <a:gd name="connsiteY2" fmla="*/ 828340 h 1124175"/>
              <a:gd name="connsiteX3" fmla="*/ 392654 w 1059628"/>
              <a:gd name="connsiteY3" fmla="*/ 1124175 h 1124175"/>
              <a:gd name="connsiteX4" fmla="*/ 935915 w 1059628"/>
              <a:gd name="connsiteY4" fmla="*/ 909022 h 1124175"/>
              <a:gd name="connsiteX5" fmla="*/ 1059628 w 1059628"/>
              <a:gd name="connsiteY5" fmla="*/ 414170 h 1124175"/>
              <a:gd name="connsiteX6" fmla="*/ 962810 w 1059628"/>
              <a:gd name="connsiteY6" fmla="*/ 193639 h 1124175"/>
              <a:gd name="connsiteX7" fmla="*/ 650838 w 1059628"/>
              <a:gd name="connsiteY7" fmla="*/ 16138 h 1124175"/>
              <a:gd name="connsiteX8" fmla="*/ 403412 w 1059628"/>
              <a:gd name="connsiteY8" fmla="*/ 0 h 1124175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101589"/>
              <a:gd name="connsiteY0" fmla="*/ 10756 h 1134931"/>
              <a:gd name="connsiteX1" fmla="*/ 0 w 1101589"/>
              <a:gd name="connsiteY1" fmla="*/ 328108 h 1134931"/>
              <a:gd name="connsiteX2" fmla="*/ 16137 w 1101589"/>
              <a:gd name="connsiteY2" fmla="*/ 839096 h 1134931"/>
              <a:gd name="connsiteX3" fmla="*/ 392654 w 1101589"/>
              <a:gd name="connsiteY3" fmla="*/ 1134931 h 1134931"/>
              <a:gd name="connsiteX4" fmla="*/ 935915 w 1101589"/>
              <a:gd name="connsiteY4" fmla="*/ 919778 h 1134931"/>
              <a:gd name="connsiteX5" fmla="*/ 1059628 w 1101589"/>
              <a:gd name="connsiteY5" fmla="*/ 424926 h 1134931"/>
              <a:gd name="connsiteX6" fmla="*/ 978947 w 1101589"/>
              <a:gd name="connsiteY6" fmla="*/ 209774 h 1134931"/>
              <a:gd name="connsiteX7" fmla="*/ 731520 w 1101589"/>
              <a:gd name="connsiteY7" fmla="*/ 0 h 1134931"/>
              <a:gd name="connsiteX8" fmla="*/ 457201 w 1101589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18920"/>
              <a:gd name="connsiteY0" fmla="*/ 10756 h 1134931"/>
              <a:gd name="connsiteX1" fmla="*/ 0 w 1118920"/>
              <a:gd name="connsiteY1" fmla="*/ 328108 h 1134931"/>
              <a:gd name="connsiteX2" fmla="*/ 16137 w 1118920"/>
              <a:gd name="connsiteY2" fmla="*/ 839096 h 1134931"/>
              <a:gd name="connsiteX3" fmla="*/ 392654 w 1118920"/>
              <a:gd name="connsiteY3" fmla="*/ 1134931 h 1134931"/>
              <a:gd name="connsiteX4" fmla="*/ 935915 w 1118920"/>
              <a:gd name="connsiteY4" fmla="*/ 919778 h 1134931"/>
              <a:gd name="connsiteX5" fmla="*/ 1059628 w 1118920"/>
              <a:gd name="connsiteY5" fmla="*/ 424926 h 1134931"/>
              <a:gd name="connsiteX6" fmla="*/ 978947 w 1118920"/>
              <a:gd name="connsiteY6" fmla="*/ 209774 h 1134931"/>
              <a:gd name="connsiteX7" fmla="*/ 731520 w 1118920"/>
              <a:gd name="connsiteY7" fmla="*/ 0 h 1134931"/>
              <a:gd name="connsiteX8" fmla="*/ 457201 w 1118920"/>
              <a:gd name="connsiteY8" fmla="*/ 10756 h 1134931"/>
              <a:gd name="connsiteX0" fmla="*/ 457201 w 1118920"/>
              <a:gd name="connsiteY0" fmla="*/ 10756 h 1140790"/>
              <a:gd name="connsiteX1" fmla="*/ 0 w 1118920"/>
              <a:gd name="connsiteY1" fmla="*/ 328108 h 1140790"/>
              <a:gd name="connsiteX2" fmla="*/ 16137 w 1118920"/>
              <a:gd name="connsiteY2" fmla="*/ 839096 h 1140790"/>
              <a:gd name="connsiteX3" fmla="*/ 392654 w 1118920"/>
              <a:gd name="connsiteY3" fmla="*/ 1134931 h 1140790"/>
              <a:gd name="connsiteX4" fmla="*/ 935915 w 1118920"/>
              <a:gd name="connsiteY4" fmla="*/ 919778 h 1140790"/>
              <a:gd name="connsiteX5" fmla="*/ 1059628 w 1118920"/>
              <a:gd name="connsiteY5" fmla="*/ 424926 h 1140790"/>
              <a:gd name="connsiteX6" fmla="*/ 978947 w 1118920"/>
              <a:gd name="connsiteY6" fmla="*/ 209774 h 1140790"/>
              <a:gd name="connsiteX7" fmla="*/ 731520 w 1118920"/>
              <a:gd name="connsiteY7" fmla="*/ 0 h 1140790"/>
              <a:gd name="connsiteX8" fmla="*/ 457201 w 1118920"/>
              <a:gd name="connsiteY8" fmla="*/ 10756 h 1140790"/>
              <a:gd name="connsiteX0" fmla="*/ 457201 w 1118920"/>
              <a:gd name="connsiteY0" fmla="*/ 10756 h 1140581"/>
              <a:gd name="connsiteX1" fmla="*/ 0 w 1118920"/>
              <a:gd name="connsiteY1" fmla="*/ 328108 h 1140581"/>
              <a:gd name="connsiteX2" fmla="*/ 16137 w 1118920"/>
              <a:gd name="connsiteY2" fmla="*/ 839096 h 1140581"/>
              <a:gd name="connsiteX3" fmla="*/ 392654 w 1118920"/>
              <a:gd name="connsiteY3" fmla="*/ 1134931 h 1140581"/>
              <a:gd name="connsiteX4" fmla="*/ 935915 w 1118920"/>
              <a:gd name="connsiteY4" fmla="*/ 919778 h 1140581"/>
              <a:gd name="connsiteX5" fmla="*/ 1059628 w 1118920"/>
              <a:gd name="connsiteY5" fmla="*/ 424926 h 1140581"/>
              <a:gd name="connsiteX6" fmla="*/ 978947 w 1118920"/>
              <a:gd name="connsiteY6" fmla="*/ 209774 h 1140581"/>
              <a:gd name="connsiteX7" fmla="*/ 731520 w 1118920"/>
              <a:gd name="connsiteY7" fmla="*/ 0 h 1140581"/>
              <a:gd name="connsiteX8" fmla="*/ 457201 w 1118920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49875 w 1111594"/>
              <a:gd name="connsiteY0" fmla="*/ 10756 h 1140581"/>
              <a:gd name="connsiteX1" fmla="*/ 19568 w 1111594"/>
              <a:gd name="connsiteY1" fmla="*/ 274320 h 1140581"/>
              <a:gd name="connsiteX2" fmla="*/ 8811 w 1111594"/>
              <a:gd name="connsiteY2" fmla="*/ 839096 h 1140581"/>
              <a:gd name="connsiteX3" fmla="*/ 385328 w 1111594"/>
              <a:gd name="connsiteY3" fmla="*/ 1134931 h 1140581"/>
              <a:gd name="connsiteX4" fmla="*/ 928589 w 1111594"/>
              <a:gd name="connsiteY4" fmla="*/ 919778 h 1140581"/>
              <a:gd name="connsiteX5" fmla="*/ 1052302 w 1111594"/>
              <a:gd name="connsiteY5" fmla="*/ 424926 h 1140581"/>
              <a:gd name="connsiteX6" fmla="*/ 971621 w 1111594"/>
              <a:gd name="connsiteY6" fmla="*/ 209774 h 1140581"/>
              <a:gd name="connsiteX7" fmla="*/ 724194 w 1111594"/>
              <a:gd name="connsiteY7" fmla="*/ 0 h 1140581"/>
              <a:gd name="connsiteX8" fmla="*/ 449875 w 111159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8125 w 1129844"/>
              <a:gd name="connsiteY0" fmla="*/ 10756 h 1140581"/>
              <a:gd name="connsiteX1" fmla="*/ 21681 w 1129844"/>
              <a:gd name="connsiteY1" fmla="*/ 317351 h 1140581"/>
              <a:gd name="connsiteX2" fmla="*/ 27061 w 1129844"/>
              <a:gd name="connsiteY2" fmla="*/ 839096 h 1140581"/>
              <a:gd name="connsiteX3" fmla="*/ 403578 w 1129844"/>
              <a:gd name="connsiteY3" fmla="*/ 1134931 h 1140581"/>
              <a:gd name="connsiteX4" fmla="*/ 946839 w 1129844"/>
              <a:gd name="connsiteY4" fmla="*/ 919778 h 1140581"/>
              <a:gd name="connsiteX5" fmla="*/ 1070552 w 1129844"/>
              <a:gd name="connsiteY5" fmla="*/ 424926 h 1140581"/>
              <a:gd name="connsiteX6" fmla="*/ 989871 w 1129844"/>
              <a:gd name="connsiteY6" fmla="*/ 209774 h 1140581"/>
              <a:gd name="connsiteX7" fmla="*/ 742444 w 1129844"/>
              <a:gd name="connsiteY7" fmla="*/ 0 h 1140581"/>
              <a:gd name="connsiteX8" fmla="*/ 468125 w 1129844"/>
              <a:gd name="connsiteY8" fmla="*/ 10756 h 1140581"/>
              <a:gd name="connsiteX0" fmla="*/ 468125 w 1129844"/>
              <a:gd name="connsiteY0" fmla="*/ 10756 h 1140790"/>
              <a:gd name="connsiteX1" fmla="*/ 21681 w 1129844"/>
              <a:gd name="connsiteY1" fmla="*/ 317351 h 1140790"/>
              <a:gd name="connsiteX2" fmla="*/ 27061 w 1129844"/>
              <a:gd name="connsiteY2" fmla="*/ 839096 h 1140790"/>
              <a:gd name="connsiteX3" fmla="*/ 403578 w 1129844"/>
              <a:gd name="connsiteY3" fmla="*/ 1134931 h 1140790"/>
              <a:gd name="connsiteX4" fmla="*/ 946839 w 1129844"/>
              <a:gd name="connsiteY4" fmla="*/ 919778 h 1140790"/>
              <a:gd name="connsiteX5" fmla="*/ 1070552 w 1129844"/>
              <a:gd name="connsiteY5" fmla="*/ 424926 h 1140790"/>
              <a:gd name="connsiteX6" fmla="*/ 989871 w 1129844"/>
              <a:gd name="connsiteY6" fmla="*/ 209774 h 1140790"/>
              <a:gd name="connsiteX7" fmla="*/ 742444 w 1129844"/>
              <a:gd name="connsiteY7" fmla="*/ 0 h 1140790"/>
              <a:gd name="connsiteX8" fmla="*/ 468125 w 1129844"/>
              <a:gd name="connsiteY8" fmla="*/ 10756 h 1140790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0 h 1130145"/>
              <a:gd name="connsiteX1" fmla="*/ 21681 w 1142327"/>
              <a:gd name="connsiteY1" fmla="*/ 306595 h 1130145"/>
              <a:gd name="connsiteX2" fmla="*/ 27061 w 1142327"/>
              <a:gd name="connsiteY2" fmla="*/ 828340 h 1130145"/>
              <a:gd name="connsiteX3" fmla="*/ 403578 w 1142327"/>
              <a:gd name="connsiteY3" fmla="*/ 1124175 h 1130145"/>
              <a:gd name="connsiteX4" fmla="*/ 946839 w 1142327"/>
              <a:gd name="connsiteY4" fmla="*/ 909022 h 1130145"/>
              <a:gd name="connsiteX5" fmla="*/ 1086689 w 1142327"/>
              <a:gd name="connsiteY5" fmla="*/ 424928 h 1130145"/>
              <a:gd name="connsiteX6" fmla="*/ 989871 w 1142327"/>
              <a:gd name="connsiteY6" fmla="*/ 199018 h 1130145"/>
              <a:gd name="connsiteX7" fmla="*/ 720928 w 1142327"/>
              <a:gd name="connsiteY7" fmla="*/ 5380 h 1130145"/>
              <a:gd name="connsiteX8" fmla="*/ 468125 w 1142327"/>
              <a:gd name="connsiteY8" fmla="*/ 0 h 113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327" h="1130145">
                <a:moveTo>
                  <a:pt x="468125" y="0"/>
                </a:moveTo>
                <a:cubicBezTo>
                  <a:pt x="211735" y="17929"/>
                  <a:pt x="73676" y="-7170"/>
                  <a:pt x="21681" y="306595"/>
                </a:cubicBezTo>
                <a:cubicBezTo>
                  <a:pt x="-10591" y="541470"/>
                  <a:pt x="-5212" y="631117"/>
                  <a:pt x="27061" y="828340"/>
                </a:cubicBezTo>
                <a:cubicBezTo>
                  <a:pt x="55748" y="932331"/>
                  <a:pt x="84435" y="1170792"/>
                  <a:pt x="403578" y="1124175"/>
                </a:cubicBezTo>
                <a:cubicBezTo>
                  <a:pt x="665347" y="1084730"/>
                  <a:pt x="765752" y="1013013"/>
                  <a:pt x="946839" y="909022"/>
                </a:cubicBezTo>
                <a:cubicBezTo>
                  <a:pt x="1095653" y="803238"/>
                  <a:pt x="1217573" y="756623"/>
                  <a:pt x="1086689" y="424928"/>
                </a:cubicBezTo>
                <a:lnTo>
                  <a:pt x="989871" y="199018"/>
                </a:lnTo>
                <a:cubicBezTo>
                  <a:pt x="928910" y="93234"/>
                  <a:pt x="900223" y="14345"/>
                  <a:pt x="720928" y="5380"/>
                </a:cubicBezTo>
                <a:lnTo>
                  <a:pt x="468125" y="0"/>
                </a:lnTo>
                <a:close/>
              </a:path>
            </a:pathLst>
          </a:custGeom>
          <a:solidFill>
            <a:srgbClr val="DB4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39"/>
          <p:cNvSpPr txBox="1"/>
          <p:nvPr/>
        </p:nvSpPr>
        <p:spPr>
          <a:xfrm>
            <a:off x="5567681" y="986531"/>
            <a:ext cx="9188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 smtClean="0">
                <a:solidFill>
                  <a:schemeClr val="bg1"/>
                </a:solidFill>
                <a:latin typeface="Tango BT" panose="04040704021002020703" pitchFamily="82" charset="0"/>
                <a:ea typeface="造字工房朗宋（非商用）常规体" pitchFamily="50" charset="-122"/>
              </a:rPr>
              <a:t>04</a:t>
            </a:r>
            <a:endParaRPr lang="zh-CN" altLang="en-US" sz="7200" dirty="0">
              <a:solidFill>
                <a:schemeClr val="bg1"/>
              </a:solidFill>
              <a:latin typeface="Tango BT" panose="04040704021002020703" pitchFamily="82" charset="0"/>
              <a:ea typeface="造字工房朗宋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8973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101" y="494459"/>
            <a:ext cx="7482802" cy="538937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234923" y="4326497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787" y="-11745"/>
            <a:ext cx="8541431" cy="65008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53" y="898985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18" y="3649913"/>
            <a:ext cx="1840153" cy="3208087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615" y="165186"/>
            <a:ext cx="1017372" cy="127473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1793">
            <a:off x="785413" y="583447"/>
            <a:ext cx="1294349" cy="8061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08" y="4814330"/>
            <a:ext cx="2029261" cy="16615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000233" y="2404318"/>
            <a:ext cx="5369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Khởi</a:t>
            </a:r>
            <a:r>
              <a:rPr lang="en-US" altLang="zh-CN" sz="9600" dirty="0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9600" dirty="0" err="1" smtClean="0">
                <a:solidFill>
                  <a:srgbClr val="1E5A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ilk Script" pitchFamily="18" charset="0"/>
                <a:ea typeface="微软雅黑" panose="020B0503020204020204" pitchFamily="34" charset="-122"/>
              </a:rPr>
              <a:t>động</a:t>
            </a:r>
            <a:endParaRPr lang="zh-CN" altLang="en-US" sz="9600" dirty="0">
              <a:solidFill>
                <a:srgbClr val="1E5A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ilk Script" pitchFamily="18" charset="0"/>
              <a:ea typeface="微软雅黑" panose="020B0503020204020204" pitchFamily="34" charset="-122"/>
            </a:endParaRPr>
          </a:p>
        </p:txBody>
      </p:sp>
      <p:sp>
        <p:nvSpPr>
          <p:cNvPr id="16" name="任意多边形 2"/>
          <p:cNvSpPr/>
          <p:nvPr/>
        </p:nvSpPr>
        <p:spPr>
          <a:xfrm>
            <a:off x="5479227" y="1074337"/>
            <a:ext cx="1158427" cy="1146074"/>
          </a:xfrm>
          <a:custGeom>
            <a:avLst/>
            <a:gdLst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365760 w 1059628"/>
              <a:gd name="connsiteY0" fmla="*/ 17655 h 1120314"/>
              <a:gd name="connsiteX1" fmla="*/ 0 w 1059628"/>
              <a:gd name="connsiteY1" fmla="*/ 313491 h 1120314"/>
              <a:gd name="connsiteX2" fmla="*/ 16137 w 1059628"/>
              <a:gd name="connsiteY2" fmla="*/ 824479 h 1120314"/>
              <a:gd name="connsiteX3" fmla="*/ 392654 w 1059628"/>
              <a:gd name="connsiteY3" fmla="*/ 1120314 h 1120314"/>
              <a:gd name="connsiteX4" fmla="*/ 935915 w 1059628"/>
              <a:gd name="connsiteY4" fmla="*/ 905161 h 1120314"/>
              <a:gd name="connsiteX5" fmla="*/ 1059628 w 1059628"/>
              <a:gd name="connsiteY5" fmla="*/ 410309 h 1120314"/>
              <a:gd name="connsiteX6" fmla="*/ 962810 w 1059628"/>
              <a:gd name="connsiteY6" fmla="*/ 189778 h 1120314"/>
              <a:gd name="connsiteX7" fmla="*/ 650838 w 1059628"/>
              <a:gd name="connsiteY7" fmla="*/ 12277 h 1120314"/>
              <a:gd name="connsiteX8" fmla="*/ 365760 w 1059628"/>
              <a:gd name="connsiteY8" fmla="*/ 17655 h 1120314"/>
              <a:gd name="connsiteX0" fmla="*/ 365760 w 1059628"/>
              <a:gd name="connsiteY0" fmla="*/ 5378 h 1108037"/>
              <a:gd name="connsiteX1" fmla="*/ 0 w 1059628"/>
              <a:gd name="connsiteY1" fmla="*/ 301214 h 1108037"/>
              <a:gd name="connsiteX2" fmla="*/ 16137 w 1059628"/>
              <a:gd name="connsiteY2" fmla="*/ 812202 h 1108037"/>
              <a:gd name="connsiteX3" fmla="*/ 392654 w 1059628"/>
              <a:gd name="connsiteY3" fmla="*/ 1108037 h 1108037"/>
              <a:gd name="connsiteX4" fmla="*/ 935915 w 1059628"/>
              <a:gd name="connsiteY4" fmla="*/ 892884 h 1108037"/>
              <a:gd name="connsiteX5" fmla="*/ 1059628 w 1059628"/>
              <a:gd name="connsiteY5" fmla="*/ 398032 h 1108037"/>
              <a:gd name="connsiteX6" fmla="*/ 962810 w 1059628"/>
              <a:gd name="connsiteY6" fmla="*/ 177501 h 1108037"/>
              <a:gd name="connsiteX7" fmla="*/ 650838 w 1059628"/>
              <a:gd name="connsiteY7" fmla="*/ 0 h 1108037"/>
              <a:gd name="connsiteX8" fmla="*/ 365760 w 1059628"/>
              <a:gd name="connsiteY8" fmla="*/ 5378 h 1108037"/>
              <a:gd name="connsiteX0" fmla="*/ 403412 w 1059628"/>
              <a:gd name="connsiteY0" fmla="*/ 0 h 1124175"/>
              <a:gd name="connsiteX1" fmla="*/ 0 w 1059628"/>
              <a:gd name="connsiteY1" fmla="*/ 317352 h 1124175"/>
              <a:gd name="connsiteX2" fmla="*/ 16137 w 1059628"/>
              <a:gd name="connsiteY2" fmla="*/ 828340 h 1124175"/>
              <a:gd name="connsiteX3" fmla="*/ 392654 w 1059628"/>
              <a:gd name="connsiteY3" fmla="*/ 1124175 h 1124175"/>
              <a:gd name="connsiteX4" fmla="*/ 935915 w 1059628"/>
              <a:gd name="connsiteY4" fmla="*/ 909022 h 1124175"/>
              <a:gd name="connsiteX5" fmla="*/ 1059628 w 1059628"/>
              <a:gd name="connsiteY5" fmla="*/ 414170 h 1124175"/>
              <a:gd name="connsiteX6" fmla="*/ 962810 w 1059628"/>
              <a:gd name="connsiteY6" fmla="*/ 193639 h 1124175"/>
              <a:gd name="connsiteX7" fmla="*/ 650838 w 1059628"/>
              <a:gd name="connsiteY7" fmla="*/ 16138 h 1124175"/>
              <a:gd name="connsiteX8" fmla="*/ 403412 w 1059628"/>
              <a:gd name="connsiteY8" fmla="*/ 0 h 1124175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03412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03412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62810 w 1059628"/>
              <a:gd name="connsiteY6" fmla="*/ 204395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059628"/>
              <a:gd name="connsiteY0" fmla="*/ 10756 h 1134931"/>
              <a:gd name="connsiteX1" fmla="*/ 0 w 1059628"/>
              <a:gd name="connsiteY1" fmla="*/ 328108 h 1134931"/>
              <a:gd name="connsiteX2" fmla="*/ 16137 w 1059628"/>
              <a:gd name="connsiteY2" fmla="*/ 839096 h 1134931"/>
              <a:gd name="connsiteX3" fmla="*/ 392654 w 1059628"/>
              <a:gd name="connsiteY3" fmla="*/ 1134931 h 1134931"/>
              <a:gd name="connsiteX4" fmla="*/ 935915 w 1059628"/>
              <a:gd name="connsiteY4" fmla="*/ 919778 h 1134931"/>
              <a:gd name="connsiteX5" fmla="*/ 1059628 w 1059628"/>
              <a:gd name="connsiteY5" fmla="*/ 424926 h 1134931"/>
              <a:gd name="connsiteX6" fmla="*/ 978947 w 1059628"/>
              <a:gd name="connsiteY6" fmla="*/ 209774 h 1134931"/>
              <a:gd name="connsiteX7" fmla="*/ 731520 w 1059628"/>
              <a:gd name="connsiteY7" fmla="*/ 0 h 1134931"/>
              <a:gd name="connsiteX8" fmla="*/ 457201 w 1059628"/>
              <a:gd name="connsiteY8" fmla="*/ 10756 h 1134931"/>
              <a:gd name="connsiteX0" fmla="*/ 457201 w 1101589"/>
              <a:gd name="connsiteY0" fmla="*/ 10756 h 1134931"/>
              <a:gd name="connsiteX1" fmla="*/ 0 w 1101589"/>
              <a:gd name="connsiteY1" fmla="*/ 328108 h 1134931"/>
              <a:gd name="connsiteX2" fmla="*/ 16137 w 1101589"/>
              <a:gd name="connsiteY2" fmla="*/ 839096 h 1134931"/>
              <a:gd name="connsiteX3" fmla="*/ 392654 w 1101589"/>
              <a:gd name="connsiteY3" fmla="*/ 1134931 h 1134931"/>
              <a:gd name="connsiteX4" fmla="*/ 935915 w 1101589"/>
              <a:gd name="connsiteY4" fmla="*/ 919778 h 1134931"/>
              <a:gd name="connsiteX5" fmla="*/ 1059628 w 1101589"/>
              <a:gd name="connsiteY5" fmla="*/ 424926 h 1134931"/>
              <a:gd name="connsiteX6" fmla="*/ 978947 w 1101589"/>
              <a:gd name="connsiteY6" fmla="*/ 209774 h 1134931"/>
              <a:gd name="connsiteX7" fmla="*/ 731520 w 1101589"/>
              <a:gd name="connsiteY7" fmla="*/ 0 h 1134931"/>
              <a:gd name="connsiteX8" fmla="*/ 457201 w 1101589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35732"/>
              <a:gd name="connsiteY0" fmla="*/ 10756 h 1134931"/>
              <a:gd name="connsiteX1" fmla="*/ 0 w 1135732"/>
              <a:gd name="connsiteY1" fmla="*/ 328108 h 1134931"/>
              <a:gd name="connsiteX2" fmla="*/ 16137 w 1135732"/>
              <a:gd name="connsiteY2" fmla="*/ 839096 h 1134931"/>
              <a:gd name="connsiteX3" fmla="*/ 392654 w 1135732"/>
              <a:gd name="connsiteY3" fmla="*/ 1134931 h 1134931"/>
              <a:gd name="connsiteX4" fmla="*/ 935915 w 1135732"/>
              <a:gd name="connsiteY4" fmla="*/ 919778 h 1134931"/>
              <a:gd name="connsiteX5" fmla="*/ 1059628 w 1135732"/>
              <a:gd name="connsiteY5" fmla="*/ 424926 h 1134931"/>
              <a:gd name="connsiteX6" fmla="*/ 978947 w 1135732"/>
              <a:gd name="connsiteY6" fmla="*/ 209774 h 1134931"/>
              <a:gd name="connsiteX7" fmla="*/ 731520 w 1135732"/>
              <a:gd name="connsiteY7" fmla="*/ 0 h 1134931"/>
              <a:gd name="connsiteX8" fmla="*/ 457201 w 1135732"/>
              <a:gd name="connsiteY8" fmla="*/ 10756 h 1134931"/>
              <a:gd name="connsiteX0" fmla="*/ 457201 w 1118920"/>
              <a:gd name="connsiteY0" fmla="*/ 10756 h 1134931"/>
              <a:gd name="connsiteX1" fmla="*/ 0 w 1118920"/>
              <a:gd name="connsiteY1" fmla="*/ 328108 h 1134931"/>
              <a:gd name="connsiteX2" fmla="*/ 16137 w 1118920"/>
              <a:gd name="connsiteY2" fmla="*/ 839096 h 1134931"/>
              <a:gd name="connsiteX3" fmla="*/ 392654 w 1118920"/>
              <a:gd name="connsiteY3" fmla="*/ 1134931 h 1134931"/>
              <a:gd name="connsiteX4" fmla="*/ 935915 w 1118920"/>
              <a:gd name="connsiteY4" fmla="*/ 919778 h 1134931"/>
              <a:gd name="connsiteX5" fmla="*/ 1059628 w 1118920"/>
              <a:gd name="connsiteY5" fmla="*/ 424926 h 1134931"/>
              <a:gd name="connsiteX6" fmla="*/ 978947 w 1118920"/>
              <a:gd name="connsiteY6" fmla="*/ 209774 h 1134931"/>
              <a:gd name="connsiteX7" fmla="*/ 731520 w 1118920"/>
              <a:gd name="connsiteY7" fmla="*/ 0 h 1134931"/>
              <a:gd name="connsiteX8" fmla="*/ 457201 w 1118920"/>
              <a:gd name="connsiteY8" fmla="*/ 10756 h 1134931"/>
              <a:gd name="connsiteX0" fmla="*/ 457201 w 1118920"/>
              <a:gd name="connsiteY0" fmla="*/ 10756 h 1140790"/>
              <a:gd name="connsiteX1" fmla="*/ 0 w 1118920"/>
              <a:gd name="connsiteY1" fmla="*/ 328108 h 1140790"/>
              <a:gd name="connsiteX2" fmla="*/ 16137 w 1118920"/>
              <a:gd name="connsiteY2" fmla="*/ 839096 h 1140790"/>
              <a:gd name="connsiteX3" fmla="*/ 392654 w 1118920"/>
              <a:gd name="connsiteY3" fmla="*/ 1134931 h 1140790"/>
              <a:gd name="connsiteX4" fmla="*/ 935915 w 1118920"/>
              <a:gd name="connsiteY4" fmla="*/ 919778 h 1140790"/>
              <a:gd name="connsiteX5" fmla="*/ 1059628 w 1118920"/>
              <a:gd name="connsiteY5" fmla="*/ 424926 h 1140790"/>
              <a:gd name="connsiteX6" fmla="*/ 978947 w 1118920"/>
              <a:gd name="connsiteY6" fmla="*/ 209774 h 1140790"/>
              <a:gd name="connsiteX7" fmla="*/ 731520 w 1118920"/>
              <a:gd name="connsiteY7" fmla="*/ 0 h 1140790"/>
              <a:gd name="connsiteX8" fmla="*/ 457201 w 1118920"/>
              <a:gd name="connsiteY8" fmla="*/ 10756 h 1140790"/>
              <a:gd name="connsiteX0" fmla="*/ 457201 w 1118920"/>
              <a:gd name="connsiteY0" fmla="*/ 10756 h 1140581"/>
              <a:gd name="connsiteX1" fmla="*/ 0 w 1118920"/>
              <a:gd name="connsiteY1" fmla="*/ 328108 h 1140581"/>
              <a:gd name="connsiteX2" fmla="*/ 16137 w 1118920"/>
              <a:gd name="connsiteY2" fmla="*/ 839096 h 1140581"/>
              <a:gd name="connsiteX3" fmla="*/ 392654 w 1118920"/>
              <a:gd name="connsiteY3" fmla="*/ 1134931 h 1140581"/>
              <a:gd name="connsiteX4" fmla="*/ 935915 w 1118920"/>
              <a:gd name="connsiteY4" fmla="*/ 919778 h 1140581"/>
              <a:gd name="connsiteX5" fmla="*/ 1059628 w 1118920"/>
              <a:gd name="connsiteY5" fmla="*/ 424926 h 1140581"/>
              <a:gd name="connsiteX6" fmla="*/ 978947 w 1118920"/>
              <a:gd name="connsiteY6" fmla="*/ 209774 h 1140581"/>
              <a:gd name="connsiteX7" fmla="*/ 731520 w 1118920"/>
              <a:gd name="connsiteY7" fmla="*/ 0 h 1140581"/>
              <a:gd name="connsiteX8" fmla="*/ 457201 w 1118920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69096 w 1130815"/>
              <a:gd name="connsiteY0" fmla="*/ 10756 h 1140581"/>
              <a:gd name="connsiteX1" fmla="*/ 11895 w 1130815"/>
              <a:gd name="connsiteY1" fmla="*/ 328108 h 1140581"/>
              <a:gd name="connsiteX2" fmla="*/ 28032 w 1130815"/>
              <a:gd name="connsiteY2" fmla="*/ 839096 h 1140581"/>
              <a:gd name="connsiteX3" fmla="*/ 404549 w 1130815"/>
              <a:gd name="connsiteY3" fmla="*/ 1134931 h 1140581"/>
              <a:gd name="connsiteX4" fmla="*/ 947810 w 1130815"/>
              <a:gd name="connsiteY4" fmla="*/ 919778 h 1140581"/>
              <a:gd name="connsiteX5" fmla="*/ 1071523 w 1130815"/>
              <a:gd name="connsiteY5" fmla="*/ 424926 h 1140581"/>
              <a:gd name="connsiteX6" fmla="*/ 990842 w 1130815"/>
              <a:gd name="connsiteY6" fmla="*/ 209774 h 1140581"/>
              <a:gd name="connsiteX7" fmla="*/ 743415 w 1130815"/>
              <a:gd name="connsiteY7" fmla="*/ 0 h 1140581"/>
              <a:gd name="connsiteX8" fmla="*/ 469096 w 1130815"/>
              <a:gd name="connsiteY8" fmla="*/ 10756 h 1140581"/>
              <a:gd name="connsiteX0" fmla="*/ 449875 w 1111594"/>
              <a:gd name="connsiteY0" fmla="*/ 10756 h 1140581"/>
              <a:gd name="connsiteX1" fmla="*/ 19568 w 1111594"/>
              <a:gd name="connsiteY1" fmla="*/ 274320 h 1140581"/>
              <a:gd name="connsiteX2" fmla="*/ 8811 w 1111594"/>
              <a:gd name="connsiteY2" fmla="*/ 839096 h 1140581"/>
              <a:gd name="connsiteX3" fmla="*/ 385328 w 1111594"/>
              <a:gd name="connsiteY3" fmla="*/ 1134931 h 1140581"/>
              <a:gd name="connsiteX4" fmla="*/ 928589 w 1111594"/>
              <a:gd name="connsiteY4" fmla="*/ 919778 h 1140581"/>
              <a:gd name="connsiteX5" fmla="*/ 1052302 w 1111594"/>
              <a:gd name="connsiteY5" fmla="*/ 424926 h 1140581"/>
              <a:gd name="connsiteX6" fmla="*/ 971621 w 1111594"/>
              <a:gd name="connsiteY6" fmla="*/ 209774 h 1140581"/>
              <a:gd name="connsiteX7" fmla="*/ 724194 w 1111594"/>
              <a:gd name="connsiteY7" fmla="*/ 0 h 1140581"/>
              <a:gd name="connsiteX8" fmla="*/ 449875 w 111159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0595 w 1122314"/>
              <a:gd name="connsiteY0" fmla="*/ 10756 h 1140581"/>
              <a:gd name="connsiteX1" fmla="*/ 14151 w 1122314"/>
              <a:gd name="connsiteY1" fmla="*/ 317351 h 1140581"/>
              <a:gd name="connsiteX2" fmla="*/ 19531 w 1122314"/>
              <a:gd name="connsiteY2" fmla="*/ 839096 h 1140581"/>
              <a:gd name="connsiteX3" fmla="*/ 396048 w 1122314"/>
              <a:gd name="connsiteY3" fmla="*/ 1134931 h 1140581"/>
              <a:gd name="connsiteX4" fmla="*/ 939309 w 1122314"/>
              <a:gd name="connsiteY4" fmla="*/ 919778 h 1140581"/>
              <a:gd name="connsiteX5" fmla="*/ 1063022 w 1122314"/>
              <a:gd name="connsiteY5" fmla="*/ 424926 h 1140581"/>
              <a:gd name="connsiteX6" fmla="*/ 982341 w 1122314"/>
              <a:gd name="connsiteY6" fmla="*/ 209774 h 1140581"/>
              <a:gd name="connsiteX7" fmla="*/ 734914 w 1122314"/>
              <a:gd name="connsiteY7" fmla="*/ 0 h 1140581"/>
              <a:gd name="connsiteX8" fmla="*/ 460595 w 1122314"/>
              <a:gd name="connsiteY8" fmla="*/ 10756 h 1140581"/>
              <a:gd name="connsiteX0" fmla="*/ 468125 w 1129844"/>
              <a:gd name="connsiteY0" fmla="*/ 10756 h 1140581"/>
              <a:gd name="connsiteX1" fmla="*/ 21681 w 1129844"/>
              <a:gd name="connsiteY1" fmla="*/ 317351 h 1140581"/>
              <a:gd name="connsiteX2" fmla="*/ 27061 w 1129844"/>
              <a:gd name="connsiteY2" fmla="*/ 839096 h 1140581"/>
              <a:gd name="connsiteX3" fmla="*/ 403578 w 1129844"/>
              <a:gd name="connsiteY3" fmla="*/ 1134931 h 1140581"/>
              <a:gd name="connsiteX4" fmla="*/ 946839 w 1129844"/>
              <a:gd name="connsiteY4" fmla="*/ 919778 h 1140581"/>
              <a:gd name="connsiteX5" fmla="*/ 1070552 w 1129844"/>
              <a:gd name="connsiteY5" fmla="*/ 424926 h 1140581"/>
              <a:gd name="connsiteX6" fmla="*/ 989871 w 1129844"/>
              <a:gd name="connsiteY6" fmla="*/ 209774 h 1140581"/>
              <a:gd name="connsiteX7" fmla="*/ 742444 w 1129844"/>
              <a:gd name="connsiteY7" fmla="*/ 0 h 1140581"/>
              <a:gd name="connsiteX8" fmla="*/ 468125 w 1129844"/>
              <a:gd name="connsiteY8" fmla="*/ 10756 h 1140581"/>
              <a:gd name="connsiteX0" fmla="*/ 468125 w 1129844"/>
              <a:gd name="connsiteY0" fmla="*/ 10756 h 1140790"/>
              <a:gd name="connsiteX1" fmla="*/ 21681 w 1129844"/>
              <a:gd name="connsiteY1" fmla="*/ 317351 h 1140790"/>
              <a:gd name="connsiteX2" fmla="*/ 27061 w 1129844"/>
              <a:gd name="connsiteY2" fmla="*/ 839096 h 1140790"/>
              <a:gd name="connsiteX3" fmla="*/ 403578 w 1129844"/>
              <a:gd name="connsiteY3" fmla="*/ 1134931 h 1140790"/>
              <a:gd name="connsiteX4" fmla="*/ 946839 w 1129844"/>
              <a:gd name="connsiteY4" fmla="*/ 919778 h 1140790"/>
              <a:gd name="connsiteX5" fmla="*/ 1070552 w 1129844"/>
              <a:gd name="connsiteY5" fmla="*/ 424926 h 1140790"/>
              <a:gd name="connsiteX6" fmla="*/ 989871 w 1129844"/>
              <a:gd name="connsiteY6" fmla="*/ 209774 h 1140790"/>
              <a:gd name="connsiteX7" fmla="*/ 742444 w 1129844"/>
              <a:gd name="connsiteY7" fmla="*/ 0 h 1140790"/>
              <a:gd name="connsiteX8" fmla="*/ 468125 w 1129844"/>
              <a:gd name="connsiteY8" fmla="*/ 10756 h 1140790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29844"/>
              <a:gd name="connsiteY0" fmla="*/ 10756 h 1140901"/>
              <a:gd name="connsiteX1" fmla="*/ 21681 w 1129844"/>
              <a:gd name="connsiteY1" fmla="*/ 317351 h 1140901"/>
              <a:gd name="connsiteX2" fmla="*/ 27061 w 1129844"/>
              <a:gd name="connsiteY2" fmla="*/ 839096 h 1140901"/>
              <a:gd name="connsiteX3" fmla="*/ 403578 w 1129844"/>
              <a:gd name="connsiteY3" fmla="*/ 1134931 h 1140901"/>
              <a:gd name="connsiteX4" fmla="*/ 946839 w 1129844"/>
              <a:gd name="connsiteY4" fmla="*/ 919778 h 1140901"/>
              <a:gd name="connsiteX5" fmla="*/ 1070552 w 1129844"/>
              <a:gd name="connsiteY5" fmla="*/ 424926 h 1140901"/>
              <a:gd name="connsiteX6" fmla="*/ 989871 w 1129844"/>
              <a:gd name="connsiteY6" fmla="*/ 209774 h 1140901"/>
              <a:gd name="connsiteX7" fmla="*/ 742444 w 1129844"/>
              <a:gd name="connsiteY7" fmla="*/ 0 h 1140901"/>
              <a:gd name="connsiteX8" fmla="*/ 468125 w 1129844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10756 h 1140901"/>
              <a:gd name="connsiteX1" fmla="*/ 21681 w 1142327"/>
              <a:gd name="connsiteY1" fmla="*/ 317351 h 1140901"/>
              <a:gd name="connsiteX2" fmla="*/ 27061 w 1142327"/>
              <a:gd name="connsiteY2" fmla="*/ 839096 h 1140901"/>
              <a:gd name="connsiteX3" fmla="*/ 403578 w 1142327"/>
              <a:gd name="connsiteY3" fmla="*/ 1134931 h 1140901"/>
              <a:gd name="connsiteX4" fmla="*/ 946839 w 1142327"/>
              <a:gd name="connsiteY4" fmla="*/ 919778 h 1140901"/>
              <a:gd name="connsiteX5" fmla="*/ 1086689 w 1142327"/>
              <a:gd name="connsiteY5" fmla="*/ 435684 h 1140901"/>
              <a:gd name="connsiteX6" fmla="*/ 989871 w 1142327"/>
              <a:gd name="connsiteY6" fmla="*/ 209774 h 1140901"/>
              <a:gd name="connsiteX7" fmla="*/ 742444 w 1142327"/>
              <a:gd name="connsiteY7" fmla="*/ 0 h 1140901"/>
              <a:gd name="connsiteX8" fmla="*/ 468125 w 1142327"/>
              <a:gd name="connsiteY8" fmla="*/ 10756 h 1140901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21514 h 1151659"/>
              <a:gd name="connsiteX1" fmla="*/ 21681 w 1142327"/>
              <a:gd name="connsiteY1" fmla="*/ 328109 h 1151659"/>
              <a:gd name="connsiteX2" fmla="*/ 27061 w 1142327"/>
              <a:gd name="connsiteY2" fmla="*/ 849854 h 1151659"/>
              <a:gd name="connsiteX3" fmla="*/ 403578 w 1142327"/>
              <a:gd name="connsiteY3" fmla="*/ 1145689 h 1151659"/>
              <a:gd name="connsiteX4" fmla="*/ 946839 w 1142327"/>
              <a:gd name="connsiteY4" fmla="*/ 930536 h 1151659"/>
              <a:gd name="connsiteX5" fmla="*/ 1086689 w 1142327"/>
              <a:gd name="connsiteY5" fmla="*/ 446442 h 1151659"/>
              <a:gd name="connsiteX6" fmla="*/ 989871 w 1142327"/>
              <a:gd name="connsiteY6" fmla="*/ 220532 h 1151659"/>
              <a:gd name="connsiteX7" fmla="*/ 710171 w 1142327"/>
              <a:gd name="connsiteY7" fmla="*/ 0 h 1151659"/>
              <a:gd name="connsiteX8" fmla="*/ 468125 w 1142327"/>
              <a:gd name="connsiteY8" fmla="*/ 21514 h 1151659"/>
              <a:gd name="connsiteX0" fmla="*/ 468125 w 1142327"/>
              <a:gd name="connsiteY0" fmla="*/ 0 h 1130145"/>
              <a:gd name="connsiteX1" fmla="*/ 21681 w 1142327"/>
              <a:gd name="connsiteY1" fmla="*/ 306595 h 1130145"/>
              <a:gd name="connsiteX2" fmla="*/ 27061 w 1142327"/>
              <a:gd name="connsiteY2" fmla="*/ 828340 h 1130145"/>
              <a:gd name="connsiteX3" fmla="*/ 403578 w 1142327"/>
              <a:gd name="connsiteY3" fmla="*/ 1124175 h 1130145"/>
              <a:gd name="connsiteX4" fmla="*/ 946839 w 1142327"/>
              <a:gd name="connsiteY4" fmla="*/ 909022 h 1130145"/>
              <a:gd name="connsiteX5" fmla="*/ 1086689 w 1142327"/>
              <a:gd name="connsiteY5" fmla="*/ 424928 h 1130145"/>
              <a:gd name="connsiteX6" fmla="*/ 989871 w 1142327"/>
              <a:gd name="connsiteY6" fmla="*/ 199018 h 1130145"/>
              <a:gd name="connsiteX7" fmla="*/ 720928 w 1142327"/>
              <a:gd name="connsiteY7" fmla="*/ 5380 h 1130145"/>
              <a:gd name="connsiteX8" fmla="*/ 468125 w 1142327"/>
              <a:gd name="connsiteY8" fmla="*/ 0 h 1130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327" h="1130145">
                <a:moveTo>
                  <a:pt x="468125" y="0"/>
                </a:moveTo>
                <a:cubicBezTo>
                  <a:pt x="211735" y="17929"/>
                  <a:pt x="73676" y="-7170"/>
                  <a:pt x="21681" y="306595"/>
                </a:cubicBezTo>
                <a:cubicBezTo>
                  <a:pt x="-10591" y="541470"/>
                  <a:pt x="-5212" y="631117"/>
                  <a:pt x="27061" y="828340"/>
                </a:cubicBezTo>
                <a:cubicBezTo>
                  <a:pt x="55748" y="932331"/>
                  <a:pt x="84435" y="1170792"/>
                  <a:pt x="403578" y="1124175"/>
                </a:cubicBezTo>
                <a:cubicBezTo>
                  <a:pt x="665347" y="1084730"/>
                  <a:pt x="765752" y="1013013"/>
                  <a:pt x="946839" y="909022"/>
                </a:cubicBezTo>
                <a:cubicBezTo>
                  <a:pt x="1095653" y="803238"/>
                  <a:pt x="1217573" y="756623"/>
                  <a:pt x="1086689" y="424928"/>
                </a:cubicBezTo>
                <a:lnTo>
                  <a:pt x="989871" y="199018"/>
                </a:lnTo>
                <a:cubicBezTo>
                  <a:pt x="928910" y="93234"/>
                  <a:pt x="900223" y="14345"/>
                  <a:pt x="720928" y="5380"/>
                </a:cubicBezTo>
                <a:lnTo>
                  <a:pt x="468125" y="0"/>
                </a:lnTo>
                <a:close/>
              </a:path>
            </a:pathLst>
          </a:custGeom>
          <a:solidFill>
            <a:srgbClr val="DB4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本框 39"/>
          <p:cNvSpPr txBox="1"/>
          <p:nvPr/>
        </p:nvSpPr>
        <p:spPr>
          <a:xfrm>
            <a:off x="5567681" y="986531"/>
            <a:ext cx="8819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dirty="0">
                <a:solidFill>
                  <a:schemeClr val="bg1"/>
                </a:solidFill>
                <a:latin typeface="Tango BT" panose="04040704021002020703" pitchFamily="82" charset="0"/>
                <a:ea typeface="造字工房朗宋（非商用）常规体" pitchFamily="50" charset="-122"/>
              </a:rPr>
              <a:t>01</a:t>
            </a:r>
            <a:endParaRPr lang="zh-CN" altLang="en-US" sz="7200" dirty="0">
              <a:solidFill>
                <a:schemeClr val="bg1"/>
              </a:solidFill>
              <a:latin typeface="Tango BT" panose="04040704021002020703" pitchFamily="82" charset="0"/>
              <a:ea typeface="造字工房朗宋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66658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9835" y="-455139"/>
            <a:ext cx="12341727" cy="6411272"/>
            <a:chOff x="9835" y="-455139"/>
            <a:chExt cx="12341727" cy="6411272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983" y="228968"/>
              <a:ext cx="10709231" cy="5727165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119" name="TextBox 8">
            <a:extLst>
              <a:ext uri="{FF2B5EF4-FFF2-40B4-BE49-F238E27FC236}">
                <a16:creationId xmlns:a16="http://schemas.microsoft.com/office/drawing/2014/main" id="{AF624B1B-5D28-40C3-B1E3-FB8186F0C655}"/>
              </a:ext>
            </a:extLst>
          </p:cNvPr>
          <p:cNvSpPr txBox="1"/>
          <p:nvPr/>
        </p:nvSpPr>
        <p:spPr>
          <a:xfrm>
            <a:off x="2478662" y="762146"/>
            <a:ext cx="2785194" cy="596322"/>
          </a:xfrm>
          <a:prstGeom prst="rect">
            <a:avLst/>
          </a:prstGeom>
          <a:noFill/>
        </p:spPr>
        <p:txBody>
          <a:bodyPr wrap="none" lIns="48000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1E5AA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20" name="TextBox 9">
            <a:extLst>
              <a:ext uri="{FF2B5EF4-FFF2-40B4-BE49-F238E27FC236}">
                <a16:creationId xmlns:a16="http://schemas.microsoft.com/office/drawing/2014/main" id="{CCC40765-77F5-4FCC-89FF-F0F774A23710}"/>
              </a:ext>
            </a:extLst>
          </p:cNvPr>
          <p:cNvSpPr txBox="1">
            <a:spLocks/>
          </p:cNvSpPr>
          <p:nvPr/>
        </p:nvSpPr>
        <p:spPr>
          <a:xfrm>
            <a:off x="2585342" y="1564559"/>
            <a:ext cx="3321026" cy="2184481"/>
          </a:xfrm>
          <a:prstGeom prst="rect">
            <a:avLst/>
          </a:prstGeom>
        </p:spPr>
        <p:txBody>
          <a:bodyPr vert="horz" wrap="square" lIns="480000" tIns="0" rIns="0" bIns="0" anchor="ctr" anchorCtr="0">
            <a:no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với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0,1 ; 0,01 ; 0,001 ; … ta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chỉ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việc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chuyển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đó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lần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lượt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sang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bên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trái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hai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ba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</p:txBody>
      </p:sp>
      <p:sp>
        <p:nvSpPr>
          <p:cNvPr id="213" name="TextBox 8">
            <a:extLst>
              <a:ext uri="{FF2B5EF4-FFF2-40B4-BE49-F238E27FC236}">
                <a16:creationId xmlns:a16="http://schemas.microsoft.com/office/drawing/2014/main" id="{AF624B1B-5D28-40C3-B1E3-FB8186F0C655}"/>
              </a:ext>
            </a:extLst>
          </p:cNvPr>
          <p:cNvSpPr txBox="1"/>
          <p:nvPr/>
        </p:nvSpPr>
        <p:spPr>
          <a:xfrm>
            <a:off x="7268089" y="1266398"/>
            <a:ext cx="2785194" cy="596322"/>
          </a:xfrm>
          <a:prstGeom prst="rect">
            <a:avLst/>
          </a:prstGeom>
          <a:noFill/>
        </p:spPr>
        <p:txBody>
          <a:bodyPr wrap="none" lIns="480000" tIns="0" rIns="0" bIns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1" i="0" u="none" strike="noStrike" kern="0" cap="none" spc="0" normalizeH="0" baseline="0" noProof="0" dirty="0">
              <a:ln>
                <a:noFill/>
              </a:ln>
              <a:solidFill>
                <a:srgbClr val="1E5AA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14" name="TextBox 9">
            <a:extLst>
              <a:ext uri="{FF2B5EF4-FFF2-40B4-BE49-F238E27FC236}">
                <a16:creationId xmlns:a16="http://schemas.microsoft.com/office/drawing/2014/main" id="{CCC40765-77F5-4FCC-89FF-F0F774A23710}"/>
              </a:ext>
            </a:extLst>
          </p:cNvPr>
          <p:cNvSpPr txBox="1">
            <a:spLocks/>
          </p:cNvSpPr>
          <p:nvPr/>
        </p:nvSpPr>
        <p:spPr>
          <a:xfrm>
            <a:off x="7271263" y="2607411"/>
            <a:ext cx="2968641" cy="2052477"/>
          </a:xfrm>
          <a:prstGeom prst="rect">
            <a:avLst/>
          </a:prstGeom>
        </p:spPr>
        <p:txBody>
          <a:bodyPr vert="horz" wrap="square" lIns="48000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tx1">
                  <a:lumMod val="50000"/>
                  <a:lumOff val="50000"/>
                </a:schemeClr>
              </a:buClr>
            </a:pPr>
            <a:r>
              <a:rPr lang="en-US" altLang="zh-CN" sz="2400" b="1" noProof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Lưu ý làm bài cẩn thận, thực hiện chuyển dấu phẩy từ phải sang trái. </a:t>
            </a:r>
            <a:endParaRPr lang="zh-CN" altLang="en-US" sz="2400" b="1" noProof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815949" y="1469268"/>
            <a:ext cx="4119983" cy="3751203"/>
            <a:chOff x="6281530" y="1497546"/>
            <a:chExt cx="4119983" cy="3751203"/>
          </a:xfrm>
        </p:grpSpPr>
        <p:grpSp>
          <p:nvGrpSpPr>
            <p:cNvPr id="215" name="组合 214"/>
            <p:cNvGrpSpPr/>
            <p:nvPr/>
          </p:nvGrpSpPr>
          <p:grpSpPr>
            <a:xfrm>
              <a:off x="6281530" y="1788799"/>
              <a:ext cx="4119983" cy="3459950"/>
              <a:chOff x="1918357" y="1491175"/>
              <a:chExt cx="4119983" cy="3459950"/>
            </a:xfrm>
          </p:grpSpPr>
          <p:sp>
            <p:nvSpPr>
              <p:cNvPr id="216" name="任意多边形 215"/>
              <p:cNvSpPr/>
              <p:nvPr/>
            </p:nvSpPr>
            <p:spPr>
              <a:xfrm>
                <a:off x="1918357" y="1491175"/>
                <a:ext cx="4119983" cy="3459950"/>
              </a:xfrm>
              <a:custGeom>
                <a:avLst/>
                <a:gdLst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10193 h 3407412"/>
                  <a:gd name="connsiteX1" fmla="*/ 817581 w 3808207"/>
                  <a:gd name="connsiteY1" fmla="*/ 228527 h 3407412"/>
                  <a:gd name="connsiteX2" fmla="*/ 564776 w 3808207"/>
                  <a:gd name="connsiteY2" fmla="*/ 728757 h 3407412"/>
                  <a:gd name="connsiteX3" fmla="*/ 107576 w 3808207"/>
                  <a:gd name="connsiteY3" fmla="*/ 1277397 h 3407412"/>
                  <a:gd name="connsiteX4" fmla="*/ 0 w 3808207"/>
                  <a:gd name="connsiteY4" fmla="*/ 2078842 h 3407412"/>
                  <a:gd name="connsiteX5" fmla="*/ 699247 w 3808207"/>
                  <a:gd name="connsiteY5" fmla="*/ 2740437 h 3407412"/>
                  <a:gd name="connsiteX6" fmla="*/ 1360842 w 3808207"/>
                  <a:gd name="connsiteY6" fmla="*/ 3391275 h 3407412"/>
                  <a:gd name="connsiteX7" fmla="*/ 2366682 w 3808207"/>
                  <a:gd name="connsiteY7" fmla="*/ 3310593 h 3407412"/>
                  <a:gd name="connsiteX8" fmla="*/ 3200400 w 3808207"/>
                  <a:gd name="connsiteY8" fmla="*/ 3407412 h 3407412"/>
                  <a:gd name="connsiteX9" fmla="*/ 3598433 w 3808207"/>
                  <a:gd name="connsiteY9" fmla="*/ 3063167 h 3407412"/>
                  <a:gd name="connsiteX10" fmla="*/ 3593054 w 3808207"/>
                  <a:gd name="connsiteY10" fmla="*/ 2498390 h 3407412"/>
                  <a:gd name="connsiteX11" fmla="*/ 3808207 w 3808207"/>
                  <a:gd name="connsiteY11" fmla="*/ 2025054 h 3407412"/>
                  <a:gd name="connsiteX12" fmla="*/ 3689873 w 3808207"/>
                  <a:gd name="connsiteY12" fmla="*/ 1379595 h 3407412"/>
                  <a:gd name="connsiteX13" fmla="*/ 3447826 w 3808207"/>
                  <a:gd name="connsiteY13" fmla="*/ 857849 h 3407412"/>
                  <a:gd name="connsiteX14" fmla="*/ 3458584 w 3808207"/>
                  <a:gd name="connsiteY14" fmla="*/ 454437 h 3407412"/>
                  <a:gd name="connsiteX15" fmla="*/ 2770094 w 3808207"/>
                  <a:gd name="connsiteY15" fmla="*/ 7995 h 3407412"/>
                  <a:gd name="connsiteX16" fmla="*/ 2264485 w 3808207"/>
                  <a:gd name="connsiteY16" fmla="*/ 163981 h 3407412"/>
                  <a:gd name="connsiteX17" fmla="*/ 1721224 w 3808207"/>
                  <a:gd name="connsiteY17" fmla="*/ 110193 h 3407412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37701"/>
                  <a:gd name="connsiteY0" fmla="*/ 110956 h 3408175"/>
                  <a:gd name="connsiteX1" fmla="*/ 817581 w 3837701"/>
                  <a:gd name="connsiteY1" fmla="*/ 229290 h 3408175"/>
                  <a:gd name="connsiteX2" fmla="*/ 564776 w 3837701"/>
                  <a:gd name="connsiteY2" fmla="*/ 729520 h 3408175"/>
                  <a:gd name="connsiteX3" fmla="*/ 107576 w 3837701"/>
                  <a:gd name="connsiteY3" fmla="*/ 1278160 h 3408175"/>
                  <a:gd name="connsiteX4" fmla="*/ 0 w 3837701"/>
                  <a:gd name="connsiteY4" fmla="*/ 2079605 h 3408175"/>
                  <a:gd name="connsiteX5" fmla="*/ 699247 w 3837701"/>
                  <a:gd name="connsiteY5" fmla="*/ 2741200 h 3408175"/>
                  <a:gd name="connsiteX6" fmla="*/ 1360842 w 3837701"/>
                  <a:gd name="connsiteY6" fmla="*/ 3392038 h 3408175"/>
                  <a:gd name="connsiteX7" fmla="*/ 2366682 w 3837701"/>
                  <a:gd name="connsiteY7" fmla="*/ 3311356 h 3408175"/>
                  <a:gd name="connsiteX8" fmla="*/ 3200400 w 3837701"/>
                  <a:gd name="connsiteY8" fmla="*/ 3408175 h 3408175"/>
                  <a:gd name="connsiteX9" fmla="*/ 3598433 w 3837701"/>
                  <a:gd name="connsiteY9" fmla="*/ 3063930 h 3408175"/>
                  <a:gd name="connsiteX10" fmla="*/ 3593054 w 3837701"/>
                  <a:gd name="connsiteY10" fmla="*/ 2499153 h 3408175"/>
                  <a:gd name="connsiteX11" fmla="*/ 3808207 w 3837701"/>
                  <a:gd name="connsiteY11" fmla="*/ 2025817 h 3408175"/>
                  <a:gd name="connsiteX12" fmla="*/ 3689873 w 3837701"/>
                  <a:gd name="connsiteY12" fmla="*/ 1380358 h 3408175"/>
                  <a:gd name="connsiteX13" fmla="*/ 3447826 w 3837701"/>
                  <a:gd name="connsiteY13" fmla="*/ 858612 h 3408175"/>
                  <a:gd name="connsiteX14" fmla="*/ 3458584 w 3837701"/>
                  <a:gd name="connsiteY14" fmla="*/ 455200 h 3408175"/>
                  <a:gd name="connsiteX15" fmla="*/ 2770094 w 3837701"/>
                  <a:gd name="connsiteY15" fmla="*/ 8758 h 3408175"/>
                  <a:gd name="connsiteX16" fmla="*/ 2264485 w 3837701"/>
                  <a:gd name="connsiteY16" fmla="*/ 164744 h 3408175"/>
                  <a:gd name="connsiteX17" fmla="*/ 1721224 w 3837701"/>
                  <a:gd name="connsiteY17" fmla="*/ 110956 h 3408175"/>
                  <a:gd name="connsiteX0" fmla="*/ 1721224 w 3874332"/>
                  <a:gd name="connsiteY0" fmla="*/ 110956 h 3408175"/>
                  <a:gd name="connsiteX1" fmla="*/ 817581 w 3874332"/>
                  <a:gd name="connsiteY1" fmla="*/ 229290 h 3408175"/>
                  <a:gd name="connsiteX2" fmla="*/ 564776 w 3874332"/>
                  <a:gd name="connsiteY2" fmla="*/ 729520 h 3408175"/>
                  <a:gd name="connsiteX3" fmla="*/ 107576 w 3874332"/>
                  <a:gd name="connsiteY3" fmla="*/ 1278160 h 3408175"/>
                  <a:gd name="connsiteX4" fmla="*/ 0 w 3874332"/>
                  <a:gd name="connsiteY4" fmla="*/ 2079605 h 3408175"/>
                  <a:gd name="connsiteX5" fmla="*/ 699247 w 3874332"/>
                  <a:gd name="connsiteY5" fmla="*/ 2741200 h 3408175"/>
                  <a:gd name="connsiteX6" fmla="*/ 1360842 w 3874332"/>
                  <a:gd name="connsiteY6" fmla="*/ 3392038 h 3408175"/>
                  <a:gd name="connsiteX7" fmla="*/ 2366682 w 3874332"/>
                  <a:gd name="connsiteY7" fmla="*/ 3311356 h 3408175"/>
                  <a:gd name="connsiteX8" fmla="*/ 3200400 w 3874332"/>
                  <a:gd name="connsiteY8" fmla="*/ 3408175 h 3408175"/>
                  <a:gd name="connsiteX9" fmla="*/ 3598433 w 3874332"/>
                  <a:gd name="connsiteY9" fmla="*/ 3063930 h 3408175"/>
                  <a:gd name="connsiteX10" fmla="*/ 3593054 w 3874332"/>
                  <a:gd name="connsiteY10" fmla="*/ 2499153 h 3408175"/>
                  <a:gd name="connsiteX11" fmla="*/ 3808207 w 3874332"/>
                  <a:gd name="connsiteY11" fmla="*/ 2025817 h 3408175"/>
                  <a:gd name="connsiteX12" fmla="*/ 3689873 w 3874332"/>
                  <a:gd name="connsiteY12" fmla="*/ 1380358 h 3408175"/>
                  <a:gd name="connsiteX13" fmla="*/ 3447826 w 3874332"/>
                  <a:gd name="connsiteY13" fmla="*/ 858612 h 3408175"/>
                  <a:gd name="connsiteX14" fmla="*/ 3458584 w 3874332"/>
                  <a:gd name="connsiteY14" fmla="*/ 455200 h 3408175"/>
                  <a:gd name="connsiteX15" fmla="*/ 2770094 w 3874332"/>
                  <a:gd name="connsiteY15" fmla="*/ 8758 h 3408175"/>
                  <a:gd name="connsiteX16" fmla="*/ 2264485 w 3874332"/>
                  <a:gd name="connsiteY16" fmla="*/ 164744 h 3408175"/>
                  <a:gd name="connsiteX17" fmla="*/ 1721224 w 3874332"/>
                  <a:gd name="connsiteY17" fmla="*/ 110956 h 3408175"/>
                  <a:gd name="connsiteX0" fmla="*/ 1721224 w 3877234"/>
                  <a:gd name="connsiteY0" fmla="*/ 110956 h 3408175"/>
                  <a:gd name="connsiteX1" fmla="*/ 817581 w 3877234"/>
                  <a:gd name="connsiteY1" fmla="*/ 229290 h 3408175"/>
                  <a:gd name="connsiteX2" fmla="*/ 564776 w 3877234"/>
                  <a:gd name="connsiteY2" fmla="*/ 729520 h 3408175"/>
                  <a:gd name="connsiteX3" fmla="*/ 107576 w 3877234"/>
                  <a:gd name="connsiteY3" fmla="*/ 1278160 h 3408175"/>
                  <a:gd name="connsiteX4" fmla="*/ 0 w 3877234"/>
                  <a:gd name="connsiteY4" fmla="*/ 2079605 h 3408175"/>
                  <a:gd name="connsiteX5" fmla="*/ 699247 w 3877234"/>
                  <a:gd name="connsiteY5" fmla="*/ 2741200 h 3408175"/>
                  <a:gd name="connsiteX6" fmla="*/ 1360842 w 3877234"/>
                  <a:gd name="connsiteY6" fmla="*/ 3392038 h 3408175"/>
                  <a:gd name="connsiteX7" fmla="*/ 2366682 w 3877234"/>
                  <a:gd name="connsiteY7" fmla="*/ 3311356 h 3408175"/>
                  <a:gd name="connsiteX8" fmla="*/ 3200400 w 3877234"/>
                  <a:gd name="connsiteY8" fmla="*/ 3408175 h 3408175"/>
                  <a:gd name="connsiteX9" fmla="*/ 3598433 w 3877234"/>
                  <a:gd name="connsiteY9" fmla="*/ 3063930 h 3408175"/>
                  <a:gd name="connsiteX10" fmla="*/ 3593054 w 3877234"/>
                  <a:gd name="connsiteY10" fmla="*/ 2499153 h 3408175"/>
                  <a:gd name="connsiteX11" fmla="*/ 3813586 w 3877234"/>
                  <a:gd name="connsiteY11" fmla="*/ 2063468 h 3408175"/>
                  <a:gd name="connsiteX12" fmla="*/ 3689873 w 3877234"/>
                  <a:gd name="connsiteY12" fmla="*/ 1380358 h 3408175"/>
                  <a:gd name="connsiteX13" fmla="*/ 3447826 w 3877234"/>
                  <a:gd name="connsiteY13" fmla="*/ 858612 h 3408175"/>
                  <a:gd name="connsiteX14" fmla="*/ 3458584 w 3877234"/>
                  <a:gd name="connsiteY14" fmla="*/ 455200 h 3408175"/>
                  <a:gd name="connsiteX15" fmla="*/ 2770094 w 3877234"/>
                  <a:gd name="connsiteY15" fmla="*/ 8758 h 3408175"/>
                  <a:gd name="connsiteX16" fmla="*/ 2264485 w 3877234"/>
                  <a:gd name="connsiteY16" fmla="*/ 164744 h 3408175"/>
                  <a:gd name="connsiteX17" fmla="*/ 1721224 w 3877234"/>
                  <a:gd name="connsiteY17" fmla="*/ 110956 h 3408175"/>
                  <a:gd name="connsiteX0" fmla="*/ 1721224 w 3879373"/>
                  <a:gd name="connsiteY0" fmla="*/ 110956 h 3408175"/>
                  <a:gd name="connsiteX1" fmla="*/ 817581 w 3879373"/>
                  <a:gd name="connsiteY1" fmla="*/ 229290 h 3408175"/>
                  <a:gd name="connsiteX2" fmla="*/ 564776 w 3879373"/>
                  <a:gd name="connsiteY2" fmla="*/ 729520 h 3408175"/>
                  <a:gd name="connsiteX3" fmla="*/ 107576 w 3879373"/>
                  <a:gd name="connsiteY3" fmla="*/ 1278160 h 3408175"/>
                  <a:gd name="connsiteX4" fmla="*/ 0 w 3879373"/>
                  <a:gd name="connsiteY4" fmla="*/ 2079605 h 3408175"/>
                  <a:gd name="connsiteX5" fmla="*/ 699247 w 3879373"/>
                  <a:gd name="connsiteY5" fmla="*/ 2741200 h 3408175"/>
                  <a:gd name="connsiteX6" fmla="*/ 1360842 w 3879373"/>
                  <a:gd name="connsiteY6" fmla="*/ 3392038 h 3408175"/>
                  <a:gd name="connsiteX7" fmla="*/ 2366682 w 3879373"/>
                  <a:gd name="connsiteY7" fmla="*/ 3311356 h 3408175"/>
                  <a:gd name="connsiteX8" fmla="*/ 3200400 w 3879373"/>
                  <a:gd name="connsiteY8" fmla="*/ 3408175 h 3408175"/>
                  <a:gd name="connsiteX9" fmla="*/ 3598433 w 3879373"/>
                  <a:gd name="connsiteY9" fmla="*/ 3063930 h 3408175"/>
                  <a:gd name="connsiteX10" fmla="*/ 3593054 w 3879373"/>
                  <a:gd name="connsiteY10" fmla="*/ 2499153 h 3408175"/>
                  <a:gd name="connsiteX11" fmla="*/ 3813586 w 3879373"/>
                  <a:gd name="connsiteY11" fmla="*/ 2063468 h 3408175"/>
                  <a:gd name="connsiteX12" fmla="*/ 3689873 w 3879373"/>
                  <a:gd name="connsiteY12" fmla="*/ 1380358 h 3408175"/>
                  <a:gd name="connsiteX13" fmla="*/ 3447826 w 3879373"/>
                  <a:gd name="connsiteY13" fmla="*/ 858612 h 3408175"/>
                  <a:gd name="connsiteX14" fmla="*/ 3458584 w 3879373"/>
                  <a:gd name="connsiteY14" fmla="*/ 455200 h 3408175"/>
                  <a:gd name="connsiteX15" fmla="*/ 2770094 w 3879373"/>
                  <a:gd name="connsiteY15" fmla="*/ 8758 h 3408175"/>
                  <a:gd name="connsiteX16" fmla="*/ 2264485 w 3879373"/>
                  <a:gd name="connsiteY16" fmla="*/ 164744 h 3408175"/>
                  <a:gd name="connsiteX17" fmla="*/ 1721224 w 38793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13275"/>
                  <a:gd name="connsiteX1" fmla="*/ 817581 w 3895073"/>
                  <a:gd name="connsiteY1" fmla="*/ 229290 h 3413275"/>
                  <a:gd name="connsiteX2" fmla="*/ 564776 w 3895073"/>
                  <a:gd name="connsiteY2" fmla="*/ 729520 h 3413275"/>
                  <a:gd name="connsiteX3" fmla="*/ 107576 w 3895073"/>
                  <a:gd name="connsiteY3" fmla="*/ 1278160 h 3413275"/>
                  <a:gd name="connsiteX4" fmla="*/ 0 w 3895073"/>
                  <a:gd name="connsiteY4" fmla="*/ 2079605 h 3413275"/>
                  <a:gd name="connsiteX5" fmla="*/ 699247 w 3895073"/>
                  <a:gd name="connsiteY5" fmla="*/ 2741200 h 3413275"/>
                  <a:gd name="connsiteX6" fmla="*/ 1360842 w 3895073"/>
                  <a:gd name="connsiteY6" fmla="*/ 3392038 h 3413275"/>
                  <a:gd name="connsiteX7" fmla="*/ 2366682 w 3895073"/>
                  <a:gd name="connsiteY7" fmla="*/ 3311356 h 3413275"/>
                  <a:gd name="connsiteX8" fmla="*/ 3200400 w 3895073"/>
                  <a:gd name="connsiteY8" fmla="*/ 3408175 h 3413275"/>
                  <a:gd name="connsiteX9" fmla="*/ 3598433 w 3895073"/>
                  <a:gd name="connsiteY9" fmla="*/ 3133854 h 3413275"/>
                  <a:gd name="connsiteX10" fmla="*/ 3593054 w 3895073"/>
                  <a:gd name="connsiteY10" fmla="*/ 2499153 h 3413275"/>
                  <a:gd name="connsiteX11" fmla="*/ 3840480 w 3895073"/>
                  <a:gd name="connsiteY11" fmla="*/ 2063468 h 3413275"/>
                  <a:gd name="connsiteX12" fmla="*/ 3689873 w 3895073"/>
                  <a:gd name="connsiteY12" fmla="*/ 1380358 h 3413275"/>
                  <a:gd name="connsiteX13" fmla="*/ 3447826 w 3895073"/>
                  <a:gd name="connsiteY13" fmla="*/ 858612 h 3413275"/>
                  <a:gd name="connsiteX14" fmla="*/ 3458584 w 3895073"/>
                  <a:gd name="connsiteY14" fmla="*/ 455200 h 3413275"/>
                  <a:gd name="connsiteX15" fmla="*/ 2770094 w 3895073"/>
                  <a:gd name="connsiteY15" fmla="*/ 8758 h 3413275"/>
                  <a:gd name="connsiteX16" fmla="*/ 2264485 w 3895073"/>
                  <a:gd name="connsiteY16" fmla="*/ 164744 h 3413275"/>
                  <a:gd name="connsiteX17" fmla="*/ 1721224 w 3895073"/>
                  <a:gd name="connsiteY17" fmla="*/ 110956 h 3413275"/>
                  <a:gd name="connsiteX0" fmla="*/ 1721224 w 3895073"/>
                  <a:gd name="connsiteY0" fmla="*/ 110956 h 3428654"/>
                  <a:gd name="connsiteX1" fmla="*/ 817581 w 3895073"/>
                  <a:gd name="connsiteY1" fmla="*/ 229290 h 3428654"/>
                  <a:gd name="connsiteX2" fmla="*/ 564776 w 3895073"/>
                  <a:gd name="connsiteY2" fmla="*/ 729520 h 3428654"/>
                  <a:gd name="connsiteX3" fmla="*/ 107576 w 3895073"/>
                  <a:gd name="connsiteY3" fmla="*/ 1278160 h 3428654"/>
                  <a:gd name="connsiteX4" fmla="*/ 0 w 3895073"/>
                  <a:gd name="connsiteY4" fmla="*/ 2079605 h 3428654"/>
                  <a:gd name="connsiteX5" fmla="*/ 699247 w 3895073"/>
                  <a:gd name="connsiteY5" fmla="*/ 2741200 h 3428654"/>
                  <a:gd name="connsiteX6" fmla="*/ 1360842 w 3895073"/>
                  <a:gd name="connsiteY6" fmla="*/ 3392038 h 3428654"/>
                  <a:gd name="connsiteX7" fmla="*/ 2366682 w 3895073"/>
                  <a:gd name="connsiteY7" fmla="*/ 3311356 h 3428654"/>
                  <a:gd name="connsiteX8" fmla="*/ 3200400 w 3895073"/>
                  <a:gd name="connsiteY8" fmla="*/ 3408175 h 3428654"/>
                  <a:gd name="connsiteX9" fmla="*/ 3598433 w 3895073"/>
                  <a:gd name="connsiteY9" fmla="*/ 3133854 h 3428654"/>
                  <a:gd name="connsiteX10" fmla="*/ 3593054 w 3895073"/>
                  <a:gd name="connsiteY10" fmla="*/ 2499153 h 3428654"/>
                  <a:gd name="connsiteX11" fmla="*/ 3840480 w 3895073"/>
                  <a:gd name="connsiteY11" fmla="*/ 2063468 h 3428654"/>
                  <a:gd name="connsiteX12" fmla="*/ 3689873 w 3895073"/>
                  <a:gd name="connsiteY12" fmla="*/ 1380358 h 3428654"/>
                  <a:gd name="connsiteX13" fmla="*/ 3447826 w 3895073"/>
                  <a:gd name="connsiteY13" fmla="*/ 858612 h 3428654"/>
                  <a:gd name="connsiteX14" fmla="*/ 3458584 w 3895073"/>
                  <a:gd name="connsiteY14" fmla="*/ 455200 h 3428654"/>
                  <a:gd name="connsiteX15" fmla="*/ 2770094 w 3895073"/>
                  <a:gd name="connsiteY15" fmla="*/ 8758 h 3428654"/>
                  <a:gd name="connsiteX16" fmla="*/ 2264485 w 3895073"/>
                  <a:gd name="connsiteY16" fmla="*/ 164744 h 3428654"/>
                  <a:gd name="connsiteX17" fmla="*/ 1721224 w 3895073"/>
                  <a:gd name="connsiteY17" fmla="*/ 110956 h 3428654"/>
                  <a:gd name="connsiteX0" fmla="*/ 1721224 w 3895073"/>
                  <a:gd name="connsiteY0" fmla="*/ 110956 h 3423733"/>
                  <a:gd name="connsiteX1" fmla="*/ 817581 w 3895073"/>
                  <a:gd name="connsiteY1" fmla="*/ 229290 h 3423733"/>
                  <a:gd name="connsiteX2" fmla="*/ 564776 w 3895073"/>
                  <a:gd name="connsiteY2" fmla="*/ 729520 h 3423733"/>
                  <a:gd name="connsiteX3" fmla="*/ 107576 w 3895073"/>
                  <a:gd name="connsiteY3" fmla="*/ 1278160 h 3423733"/>
                  <a:gd name="connsiteX4" fmla="*/ 0 w 3895073"/>
                  <a:gd name="connsiteY4" fmla="*/ 2079605 h 3423733"/>
                  <a:gd name="connsiteX5" fmla="*/ 699247 w 3895073"/>
                  <a:gd name="connsiteY5" fmla="*/ 2741200 h 3423733"/>
                  <a:gd name="connsiteX6" fmla="*/ 1376979 w 3895073"/>
                  <a:gd name="connsiteY6" fmla="*/ 3386659 h 3423733"/>
                  <a:gd name="connsiteX7" fmla="*/ 2366682 w 3895073"/>
                  <a:gd name="connsiteY7" fmla="*/ 3311356 h 3423733"/>
                  <a:gd name="connsiteX8" fmla="*/ 3200400 w 3895073"/>
                  <a:gd name="connsiteY8" fmla="*/ 3408175 h 3423733"/>
                  <a:gd name="connsiteX9" fmla="*/ 3598433 w 3895073"/>
                  <a:gd name="connsiteY9" fmla="*/ 3133854 h 3423733"/>
                  <a:gd name="connsiteX10" fmla="*/ 3593054 w 3895073"/>
                  <a:gd name="connsiteY10" fmla="*/ 2499153 h 3423733"/>
                  <a:gd name="connsiteX11" fmla="*/ 3840480 w 3895073"/>
                  <a:gd name="connsiteY11" fmla="*/ 2063468 h 3423733"/>
                  <a:gd name="connsiteX12" fmla="*/ 3689873 w 3895073"/>
                  <a:gd name="connsiteY12" fmla="*/ 1380358 h 3423733"/>
                  <a:gd name="connsiteX13" fmla="*/ 3447826 w 3895073"/>
                  <a:gd name="connsiteY13" fmla="*/ 858612 h 3423733"/>
                  <a:gd name="connsiteX14" fmla="*/ 3458584 w 3895073"/>
                  <a:gd name="connsiteY14" fmla="*/ 455200 h 3423733"/>
                  <a:gd name="connsiteX15" fmla="*/ 2770094 w 3895073"/>
                  <a:gd name="connsiteY15" fmla="*/ 8758 h 3423733"/>
                  <a:gd name="connsiteX16" fmla="*/ 2264485 w 3895073"/>
                  <a:gd name="connsiteY16" fmla="*/ 164744 h 3423733"/>
                  <a:gd name="connsiteX17" fmla="*/ 1721224 w 3895073"/>
                  <a:gd name="connsiteY17" fmla="*/ 110956 h 3423733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859872 w 4033721"/>
                  <a:gd name="connsiteY0" fmla="*/ 110956 h 3450277"/>
                  <a:gd name="connsiteX1" fmla="*/ 956229 w 4033721"/>
                  <a:gd name="connsiteY1" fmla="*/ 229290 h 3450277"/>
                  <a:gd name="connsiteX2" fmla="*/ 703424 w 4033721"/>
                  <a:gd name="connsiteY2" fmla="*/ 729520 h 3450277"/>
                  <a:gd name="connsiteX3" fmla="*/ 246224 w 4033721"/>
                  <a:gd name="connsiteY3" fmla="*/ 1278160 h 3450277"/>
                  <a:gd name="connsiteX4" fmla="*/ 138648 w 4033721"/>
                  <a:gd name="connsiteY4" fmla="*/ 2079605 h 3450277"/>
                  <a:gd name="connsiteX5" fmla="*/ 837895 w 4033721"/>
                  <a:gd name="connsiteY5" fmla="*/ 2741200 h 3450277"/>
                  <a:gd name="connsiteX6" fmla="*/ 1515627 w 4033721"/>
                  <a:gd name="connsiteY6" fmla="*/ 3386659 h 3450277"/>
                  <a:gd name="connsiteX7" fmla="*/ 2505330 w 4033721"/>
                  <a:gd name="connsiteY7" fmla="*/ 3311356 h 3450277"/>
                  <a:gd name="connsiteX8" fmla="*/ 3339048 w 4033721"/>
                  <a:gd name="connsiteY8" fmla="*/ 3408175 h 3450277"/>
                  <a:gd name="connsiteX9" fmla="*/ 3737081 w 4033721"/>
                  <a:gd name="connsiteY9" fmla="*/ 3133854 h 3450277"/>
                  <a:gd name="connsiteX10" fmla="*/ 3731702 w 4033721"/>
                  <a:gd name="connsiteY10" fmla="*/ 2499153 h 3450277"/>
                  <a:gd name="connsiteX11" fmla="*/ 3979128 w 4033721"/>
                  <a:gd name="connsiteY11" fmla="*/ 2063468 h 3450277"/>
                  <a:gd name="connsiteX12" fmla="*/ 3828521 w 4033721"/>
                  <a:gd name="connsiteY12" fmla="*/ 1380358 h 3450277"/>
                  <a:gd name="connsiteX13" fmla="*/ 3586474 w 4033721"/>
                  <a:gd name="connsiteY13" fmla="*/ 858612 h 3450277"/>
                  <a:gd name="connsiteX14" fmla="*/ 3597232 w 4033721"/>
                  <a:gd name="connsiteY14" fmla="*/ 455200 h 3450277"/>
                  <a:gd name="connsiteX15" fmla="*/ 2908742 w 4033721"/>
                  <a:gd name="connsiteY15" fmla="*/ 8758 h 3450277"/>
                  <a:gd name="connsiteX16" fmla="*/ 2403133 w 4033721"/>
                  <a:gd name="connsiteY16" fmla="*/ 164744 h 3450277"/>
                  <a:gd name="connsiteX17" fmla="*/ 1859872 w 4033721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47085 w 4020934"/>
                  <a:gd name="connsiteY0" fmla="*/ 110956 h 3450277"/>
                  <a:gd name="connsiteX1" fmla="*/ 943442 w 4020934"/>
                  <a:gd name="connsiteY1" fmla="*/ 229290 h 3450277"/>
                  <a:gd name="connsiteX2" fmla="*/ 690637 w 4020934"/>
                  <a:gd name="connsiteY2" fmla="*/ 729520 h 3450277"/>
                  <a:gd name="connsiteX3" fmla="*/ 233437 w 4020934"/>
                  <a:gd name="connsiteY3" fmla="*/ 1278160 h 3450277"/>
                  <a:gd name="connsiteX4" fmla="*/ 125861 w 4020934"/>
                  <a:gd name="connsiteY4" fmla="*/ 2079605 h 3450277"/>
                  <a:gd name="connsiteX5" fmla="*/ 825108 w 4020934"/>
                  <a:gd name="connsiteY5" fmla="*/ 2741200 h 3450277"/>
                  <a:gd name="connsiteX6" fmla="*/ 1502840 w 4020934"/>
                  <a:gd name="connsiteY6" fmla="*/ 3386659 h 3450277"/>
                  <a:gd name="connsiteX7" fmla="*/ 2492543 w 4020934"/>
                  <a:gd name="connsiteY7" fmla="*/ 3311356 h 3450277"/>
                  <a:gd name="connsiteX8" fmla="*/ 3326261 w 4020934"/>
                  <a:gd name="connsiteY8" fmla="*/ 3408175 h 3450277"/>
                  <a:gd name="connsiteX9" fmla="*/ 3724294 w 4020934"/>
                  <a:gd name="connsiteY9" fmla="*/ 3133854 h 3450277"/>
                  <a:gd name="connsiteX10" fmla="*/ 3718915 w 4020934"/>
                  <a:gd name="connsiteY10" fmla="*/ 2499153 h 3450277"/>
                  <a:gd name="connsiteX11" fmla="*/ 3966341 w 4020934"/>
                  <a:gd name="connsiteY11" fmla="*/ 2063468 h 3450277"/>
                  <a:gd name="connsiteX12" fmla="*/ 3815734 w 4020934"/>
                  <a:gd name="connsiteY12" fmla="*/ 1380358 h 3450277"/>
                  <a:gd name="connsiteX13" fmla="*/ 3573687 w 4020934"/>
                  <a:gd name="connsiteY13" fmla="*/ 858612 h 3450277"/>
                  <a:gd name="connsiteX14" fmla="*/ 3584445 w 4020934"/>
                  <a:gd name="connsiteY14" fmla="*/ 455200 h 3450277"/>
                  <a:gd name="connsiteX15" fmla="*/ 2895955 w 4020934"/>
                  <a:gd name="connsiteY15" fmla="*/ 8758 h 3450277"/>
                  <a:gd name="connsiteX16" fmla="*/ 2390346 w 4020934"/>
                  <a:gd name="connsiteY16" fmla="*/ 164744 h 3450277"/>
                  <a:gd name="connsiteX17" fmla="*/ 1847085 w 4020934"/>
                  <a:gd name="connsiteY17" fmla="*/ 110956 h 345027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2598 h 3511919"/>
                  <a:gd name="connsiteX1" fmla="*/ 943442 w 4020934"/>
                  <a:gd name="connsiteY1" fmla="*/ 290932 h 3511919"/>
                  <a:gd name="connsiteX2" fmla="*/ 690637 w 4020934"/>
                  <a:gd name="connsiteY2" fmla="*/ 791162 h 3511919"/>
                  <a:gd name="connsiteX3" fmla="*/ 233437 w 4020934"/>
                  <a:gd name="connsiteY3" fmla="*/ 1339802 h 3511919"/>
                  <a:gd name="connsiteX4" fmla="*/ 125861 w 4020934"/>
                  <a:gd name="connsiteY4" fmla="*/ 2141247 h 3511919"/>
                  <a:gd name="connsiteX5" fmla="*/ 825108 w 4020934"/>
                  <a:gd name="connsiteY5" fmla="*/ 2802842 h 3511919"/>
                  <a:gd name="connsiteX6" fmla="*/ 1502840 w 4020934"/>
                  <a:gd name="connsiteY6" fmla="*/ 3448301 h 3511919"/>
                  <a:gd name="connsiteX7" fmla="*/ 2492543 w 4020934"/>
                  <a:gd name="connsiteY7" fmla="*/ 3372998 h 3511919"/>
                  <a:gd name="connsiteX8" fmla="*/ 3326261 w 4020934"/>
                  <a:gd name="connsiteY8" fmla="*/ 3469817 h 3511919"/>
                  <a:gd name="connsiteX9" fmla="*/ 3724294 w 4020934"/>
                  <a:gd name="connsiteY9" fmla="*/ 3195496 h 3511919"/>
                  <a:gd name="connsiteX10" fmla="*/ 3718915 w 4020934"/>
                  <a:gd name="connsiteY10" fmla="*/ 2560795 h 3511919"/>
                  <a:gd name="connsiteX11" fmla="*/ 3966341 w 4020934"/>
                  <a:gd name="connsiteY11" fmla="*/ 2125110 h 3511919"/>
                  <a:gd name="connsiteX12" fmla="*/ 3815734 w 4020934"/>
                  <a:gd name="connsiteY12" fmla="*/ 1442000 h 3511919"/>
                  <a:gd name="connsiteX13" fmla="*/ 3573687 w 4020934"/>
                  <a:gd name="connsiteY13" fmla="*/ 920254 h 3511919"/>
                  <a:gd name="connsiteX14" fmla="*/ 3584445 w 4020934"/>
                  <a:gd name="connsiteY14" fmla="*/ 516842 h 3511919"/>
                  <a:gd name="connsiteX15" fmla="*/ 2895955 w 4020934"/>
                  <a:gd name="connsiteY15" fmla="*/ 70400 h 3511919"/>
                  <a:gd name="connsiteX16" fmla="*/ 2390346 w 4020934"/>
                  <a:gd name="connsiteY16" fmla="*/ 226386 h 3511919"/>
                  <a:gd name="connsiteX17" fmla="*/ 1847085 w 4020934"/>
                  <a:gd name="connsiteY17" fmla="*/ 172598 h 3511919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57390 h 3496711"/>
                  <a:gd name="connsiteX1" fmla="*/ 938063 w 4020934"/>
                  <a:gd name="connsiteY1" fmla="*/ 286482 h 3496711"/>
                  <a:gd name="connsiteX2" fmla="*/ 690637 w 4020934"/>
                  <a:gd name="connsiteY2" fmla="*/ 775954 h 3496711"/>
                  <a:gd name="connsiteX3" fmla="*/ 233437 w 4020934"/>
                  <a:gd name="connsiteY3" fmla="*/ 1324594 h 3496711"/>
                  <a:gd name="connsiteX4" fmla="*/ 125861 w 4020934"/>
                  <a:gd name="connsiteY4" fmla="*/ 2126039 h 3496711"/>
                  <a:gd name="connsiteX5" fmla="*/ 825108 w 4020934"/>
                  <a:gd name="connsiteY5" fmla="*/ 2787634 h 3496711"/>
                  <a:gd name="connsiteX6" fmla="*/ 1502840 w 4020934"/>
                  <a:gd name="connsiteY6" fmla="*/ 3433093 h 3496711"/>
                  <a:gd name="connsiteX7" fmla="*/ 2492543 w 4020934"/>
                  <a:gd name="connsiteY7" fmla="*/ 3357790 h 3496711"/>
                  <a:gd name="connsiteX8" fmla="*/ 3326261 w 4020934"/>
                  <a:gd name="connsiteY8" fmla="*/ 3454609 h 3496711"/>
                  <a:gd name="connsiteX9" fmla="*/ 3724294 w 4020934"/>
                  <a:gd name="connsiteY9" fmla="*/ 3180288 h 3496711"/>
                  <a:gd name="connsiteX10" fmla="*/ 3718915 w 4020934"/>
                  <a:gd name="connsiteY10" fmla="*/ 2545587 h 3496711"/>
                  <a:gd name="connsiteX11" fmla="*/ 3966341 w 4020934"/>
                  <a:gd name="connsiteY11" fmla="*/ 2109902 h 3496711"/>
                  <a:gd name="connsiteX12" fmla="*/ 3815734 w 4020934"/>
                  <a:gd name="connsiteY12" fmla="*/ 1426792 h 3496711"/>
                  <a:gd name="connsiteX13" fmla="*/ 3573687 w 4020934"/>
                  <a:gd name="connsiteY13" fmla="*/ 905046 h 3496711"/>
                  <a:gd name="connsiteX14" fmla="*/ 3584445 w 4020934"/>
                  <a:gd name="connsiteY14" fmla="*/ 501634 h 3496711"/>
                  <a:gd name="connsiteX15" fmla="*/ 2895955 w 4020934"/>
                  <a:gd name="connsiteY15" fmla="*/ 55192 h 3496711"/>
                  <a:gd name="connsiteX16" fmla="*/ 2390346 w 4020934"/>
                  <a:gd name="connsiteY16" fmla="*/ 211178 h 3496711"/>
                  <a:gd name="connsiteX17" fmla="*/ 1847085 w 4020934"/>
                  <a:gd name="connsiteY17" fmla="*/ 157390 h 3496711"/>
                  <a:gd name="connsiteX0" fmla="*/ 1847085 w 4020934"/>
                  <a:gd name="connsiteY0" fmla="*/ 170587 h 3509908"/>
                  <a:gd name="connsiteX1" fmla="*/ 938063 w 4020934"/>
                  <a:gd name="connsiteY1" fmla="*/ 299679 h 3509908"/>
                  <a:gd name="connsiteX2" fmla="*/ 690637 w 4020934"/>
                  <a:gd name="connsiteY2" fmla="*/ 789151 h 3509908"/>
                  <a:gd name="connsiteX3" fmla="*/ 233437 w 4020934"/>
                  <a:gd name="connsiteY3" fmla="*/ 1337791 h 3509908"/>
                  <a:gd name="connsiteX4" fmla="*/ 125861 w 4020934"/>
                  <a:gd name="connsiteY4" fmla="*/ 2139236 h 3509908"/>
                  <a:gd name="connsiteX5" fmla="*/ 825108 w 4020934"/>
                  <a:gd name="connsiteY5" fmla="*/ 2800831 h 3509908"/>
                  <a:gd name="connsiteX6" fmla="*/ 1502840 w 4020934"/>
                  <a:gd name="connsiteY6" fmla="*/ 3446290 h 3509908"/>
                  <a:gd name="connsiteX7" fmla="*/ 2492543 w 4020934"/>
                  <a:gd name="connsiteY7" fmla="*/ 3370987 h 3509908"/>
                  <a:gd name="connsiteX8" fmla="*/ 3326261 w 4020934"/>
                  <a:gd name="connsiteY8" fmla="*/ 3467806 h 3509908"/>
                  <a:gd name="connsiteX9" fmla="*/ 3724294 w 4020934"/>
                  <a:gd name="connsiteY9" fmla="*/ 3193485 h 3509908"/>
                  <a:gd name="connsiteX10" fmla="*/ 3718915 w 4020934"/>
                  <a:gd name="connsiteY10" fmla="*/ 2558784 h 3509908"/>
                  <a:gd name="connsiteX11" fmla="*/ 3966341 w 4020934"/>
                  <a:gd name="connsiteY11" fmla="*/ 2123099 h 3509908"/>
                  <a:gd name="connsiteX12" fmla="*/ 3815734 w 4020934"/>
                  <a:gd name="connsiteY12" fmla="*/ 1439989 h 3509908"/>
                  <a:gd name="connsiteX13" fmla="*/ 3573687 w 4020934"/>
                  <a:gd name="connsiteY13" fmla="*/ 918243 h 3509908"/>
                  <a:gd name="connsiteX14" fmla="*/ 3584445 w 4020934"/>
                  <a:gd name="connsiteY14" fmla="*/ 514831 h 3509908"/>
                  <a:gd name="connsiteX15" fmla="*/ 2895955 w 4020934"/>
                  <a:gd name="connsiteY15" fmla="*/ 68389 h 3509908"/>
                  <a:gd name="connsiteX16" fmla="*/ 2390346 w 4020934"/>
                  <a:gd name="connsiteY16" fmla="*/ 224375 h 3509908"/>
                  <a:gd name="connsiteX17" fmla="*/ 1847085 w 4020934"/>
                  <a:gd name="connsiteY17" fmla="*/ 170587 h 3509908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4216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63409 w 4048900"/>
                  <a:gd name="connsiteY0" fmla="*/ 143816 h 3483137"/>
                  <a:gd name="connsiteX1" fmla="*/ 949008 w 4048900"/>
                  <a:gd name="connsiteY1" fmla="*/ 305181 h 3483137"/>
                  <a:gd name="connsiteX2" fmla="*/ 706961 w 4048900"/>
                  <a:gd name="connsiteY2" fmla="*/ 762380 h 3483137"/>
                  <a:gd name="connsiteX3" fmla="*/ 249761 w 4048900"/>
                  <a:gd name="connsiteY3" fmla="*/ 1311020 h 3483137"/>
                  <a:gd name="connsiteX4" fmla="*/ 121084 w 4048900"/>
                  <a:gd name="connsiteY4" fmla="*/ 2119498 h 3483137"/>
                  <a:gd name="connsiteX5" fmla="*/ 841432 w 4048900"/>
                  <a:gd name="connsiteY5" fmla="*/ 2774060 h 3483137"/>
                  <a:gd name="connsiteX6" fmla="*/ 1519164 w 4048900"/>
                  <a:gd name="connsiteY6" fmla="*/ 3419519 h 3483137"/>
                  <a:gd name="connsiteX7" fmla="*/ 2508867 w 4048900"/>
                  <a:gd name="connsiteY7" fmla="*/ 3349595 h 3483137"/>
                  <a:gd name="connsiteX8" fmla="*/ 3342585 w 4048900"/>
                  <a:gd name="connsiteY8" fmla="*/ 3441035 h 3483137"/>
                  <a:gd name="connsiteX9" fmla="*/ 3740618 w 4048900"/>
                  <a:gd name="connsiteY9" fmla="*/ 3166714 h 3483137"/>
                  <a:gd name="connsiteX10" fmla="*/ 3708345 w 4048900"/>
                  <a:gd name="connsiteY10" fmla="*/ 2526634 h 3483137"/>
                  <a:gd name="connsiteX11" fmla="*/ 3982665 w 4048900"/>
                  <a:gd name="connsiteY11" fmla="*/ 2096328 h 3483137"/>
                  <a:gd name="connsiteX12" fmla="*/ 3832058 w 4048900"/>
                  <a:gd name="connsiteY12" fmla="*/ 1413218 h 3483137"/>
                  <a:gd name="connsiteX13" fmla="*/ 3590011 w 4048900"/>
                  <a:gd name="connsiteY13" fmla="*/ 891472 h 3483137"/>
                  <a:gd name="connsiteX14" fmla="*/ 3600769 w 4048900"/>
                  <a:gd name="connsiteY14" fmla="*/ 488060 h 3483137"/>
                  <a:gd name="connsiteX15" fmla="*/ 2912279 w 4048900"/>
                  <a:gd name="connsiteY15" fmla="*/ 41618 h 3483137"/>
                  <a:gd name="connsiteX16" fmla="*/ 2406670 w 4048900"/>
                  <a:gd name="connsiteY16" fmla="*/ 197604 h 3483137"/>
                  <a:gd name="connsiteX17" fmla="*/ 1863409 w 4048900"/>
                  <a:gd name="connsiteY17" fmla="*/ 143816 h 3483137"/>
                  <a:gd name="connsiteX0" fmla="*/ 1835513 w 4021004"/>
                  <a:gd name="connsiteY0" fmla="*/ 143816 h 3483137"/>
                  <a:gd name="connsiteX1" fmla="*/ 921112 w 4021004"/>
                  <a:gd name="connsiteY1" fmla="*/ 305181 h 3483137"/>
                  <a:gd name="connsiteX2" fmla="*/ 679065 w 4021004"/>
                  <a:gd name="connsiteY2" fmla="*/ 762380 h 3483137"/>
                  <a:gd name="connsiteX3" fmla="*/ 221865 w 4021004"/>
                  <a:gd name="connsiteY3" fmla="*/ 1311020 h 3483137"/>
                  <a:gd name="connsiteX4" fmla="*/ 93188 w 4021004"/>
                  <a:gd name="connsiteY4" fmla="*/ 2119498 h 3483137"/>
                  <a:gd name="connsiteX5" fmla="*/ 813536 w 4021004"/>
                  <a:gd name="connsiteY5" fmla="*/ 2774060 h 3483137"/>
                  <a:gd name="connsiteX6" fmla="*/ 1491268 w 4021004"/>
                  <a:gd name="connsiteY6" fmla="*/ 3419519 h 3483137"/>
                  <a:gd name="connsiteX7" fmla="*/ 2480971 w 4021004"/>
                  <a:gd name="connsiteY7" fmla="*/ 3349595 h 3483137"/>
                  <a:gd name="connsiteX8" fmla="*/ 3314689 w 4021004"/>
                  <a:gd name="connsiteY8" fmla="*/ 3441035 h 3483137"/>
                  <a:gd name="connsiteX9" fmla="*/ 3712722 w 4021004"/>
                  <a:gd name="connsiteY9" fmla="*/ 3166714 h 3483137"/>
                  <a:gd name="connsiteX10" fmla="*/ 3680449 w 4021004"/>
                  <a:gd name="connsiteY10" fmla="*/ 2526634 h 3483137"/>
                  <a:gd name="connsiteX11" fmla="*/ 3954769 w 4021004"/>
                  <a:gd name="connsiteY11" fmla="*/ 2096328 h 3483137"/>
                  <a:gd name="connsiteX12" fmla="*/ 3804162 w 4021004"/>
                  <a:gd name="connsiteY12" fmla="*/ 1413218 h 3483137"/>
                  <a:gd name="connsiteX13" fmla="*/ 3562115 w 4021004"/>
                  <a:gd name="connsiteY13" fmla="*/ 891472 h 3483137"/>
                  <a:gd name="connsiteX14" fmla="*/ 3572873 w 4021004"/>
                  <a:gd name="connsiteY14" fmla="*/ 488060 h 3483137"/>
                  <a:gd name="connsiteX15" fmla="*/ 2884383 w 4021004"/>
                  <a:gd name="connsiteY15" fmla="*/ 41618 h 3483137"/>
                  <a:gd name="connsiteX16" fmla="*/ 2378774 w 4021004"/>
                  <a:gd name="connsiteY16" fmla="*/ 197604 h 3483137"/>
                  <a:gd name="connsiteX17" fmla="*/ 1835513 w 4021004"/>
                  <a:gd name="connsiteY17" fmla="*/ 143816 h 3483137"/>
                  <a:gd name="connsiteX0" fmla="*/ 1847898 w 4033389"/>
                  <a:gd name="connsiteY0" fmla="*/ 143816 h 3483137"/>
                  <a:gd name="connsiteX1" fmla="*/ 933497 w 4033389"/>
                  <a:gd name="connsiteY1" fmla="*/ 305181 h 3483137"/>
                  <a:gd name="connsiteX2" fmla="*/ 691450 w 4033389"/>
                  <a:gd name="connsiteY2" fmla="*/ 762380 h 3483137"/>
                  <a:gd name="connsiteX3" fmla="*/ 234250 w 4033389"/>
                  <a:gd name="connsiteY3" fmla="*/ 1311020 h 3483137"/>
                  <a:gd name="connsiteX4" fmla="*/ 105573 w 4033389"/>
                  <a:gd name="connsiteY4" fmla="*/ 2119498 h 3483137"/>
                  <a:gd name="connsiteX5" fmla="*/ 825921 w 4033389"/>
                  <a:gd name="connsiteY5" fmla="*/ 2774060 h 3483137"/>
                  <a:gd name="connsiteX6" fmla="*/ 1503653 w 4033389"/>
                  <a:gd name="connsiteY6" fmla="*/ 3419519 h 3483137"/>
                  <a:gd name="connsiteX7" fmla="*/ 2493356 w 4033389"/>
                  <a:gd name="connsiteY7" fmla="*/ 3349595 h 3483137"/>
                  <a:gd name="connsiteX8" fmla="*/ 3327074 w 4033389"/>
                  <a:gd name="connsiteY8" fmla="*/ 3441035 h 3483137"/>
                  <a:gd name="connsiteX9" fmla="*/ 3725107 w 4033389"/>
                  <a:gd name="connsiteY9" fmla="*/ 3166714 h 3483137"/>
                  <a:gd name="connsiteX10" fmla="*/ 3692834 w 4033389"/>
                  <a:gd name="connsiteY10" fmla="*/ 2526634 h 3483137"/>
                  <a:gd name="connsiteX11" fmla="*/ 3967154 w 4033389"/>
                  <a:gd name="connsiteY11" fmla="*/ 2096328 h 3483137"/>
                  <a:gd name="connsiteX12" fmla="*/ 3816547 w 4033389"/>
                  <a:gd name="connsiteY12" fmla="*/ 1413218 h 3483137"/>
                  <a:gd name="connsiteX13" fmla="*/ 3574500 w 4033389"/>
                  <a:gd name="connsiteY13" fmla="*/ 891472 h 3483137"/>
                  <a:gd name="connsiteX14" fmla="*/ 3585258 w 4033389"/>
                  <a:gd name="connsiteY14" fmla="*/ 488060 h 3483137"/>
                  <a:gd name="connsiteX15" fmla="*/ 2896768 w 4033389"/>
                  <a:gd name="connsiteY15" fmla="*/ 41618 h 3483137"/>
                  <a:gd name="connsiteX16" fmla="*/ 2391159 w 4033389"/>
                  <a:gd name="connsiteY16" fmla="*/ 197604 h 3483137"/>
                  <a:gd name="connsiteX17" fmla="*/ 1847898 w 4033389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27074 w 4045737"/>
                  <a:gd name="connsiteY8" fmla="*/ 3441035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34108 w 4045737"/>
                  <a:gd name="connsiteY8" fmla="*/ 3462137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74114 w 4071953"/>
                  <a:gd name="connsiteY0" fmla="*/ 143816 h 3483137"/>
                  <a:gd name="connsiteX1" fmla="*/ 959713 w 4071953"/>
                  <a:gd name="connsiteY1" fmla="*/ 305181 h 3483137"/>
                  <a:gd name="connsiteX2" fmla="*/ 717666 w 4071953"/>
                  <a:gd name="connsiteY2" fmla="*/ 762380 h 3483137"/>
                  <a:gd name="connsiteX3" fmla="*/ 260466 w 4071953"/>
                  <a:gd name="connsiteY3" fmla="*/ 1311020 h 3483137"/>
                  <a:gd name="connsiteX4" fmla="*/ 131789 w 4071953"/>
                  <a:gd name="connsiteY4" fmla="*/ 2119498 h 3483137"/>
                  <a:gd name="connsiteX5" fmla="*/ 852137 w 4071953"/>
                  <a:gd name="connsiteY5" fmla="*/ 2774060 h 3483137"/>
                  <a:gd name="connsiteX6" fmla="*/ 1529869 w 4071953"/>
                  <a:gd name="connsiteY6" fmla="*/ 3419519 h 3483137"/>
                  <a:gd name="connsiteX7" fmla="*/ 2519572 w 4071953"/>
                  <a:gd name="connsiteY7" fmla="*/ 3349595 h 3483137"/>
                  <a:gd name="connsiteX8" fmla="*/ 3360324 w 4071953"/>
                  <a:gd name="connsiteY8" fmla="*/ 3462137 h 3483137"/>
                  <a:gd name="connsiteX9" fmla="*/ 3751323 w 4071953"/>
                  <a:gd name="connsiteY9" fmla="*/ 3166714 h 3483137"/>
                  <a:gd name="connsiteX10" fmla="*/ 3719050 w 4071953"/>
                  <a:gd name="connsiteY10" fmla="*/ 2526634 h 3483137"/>
                  <a:gd name="connsiteX11" fmla="*/ 3993370 w 4071953"/>
                  <a:gd name="connsiteY11" fmla="*/ 2096328 h 3483137"/>
                  <a:gd name="connsiteX12" fmla="*/ 3842763 w 4071953"/>
                  <a:gd name="connsiteY12" fmla="*/ 1413218 h 3483137"/>
                  <a:gd name="connsiteX13" fmla="*/ 3600716 w 4071953"/>
                  <a:gd name="connsiteY13" fmla="*/ 891472 h 3483137"/>
                  <a:gd name="connsiteX14" fmla="*/ 3611474 w 4071953"/>
                  <a:gd name="connsiteY14" fmla="*/ 488060 h 3483137"/>
                  <a:gd name="connsiteX15" fmla="*/ 2922984 w 4071953"/>
                  <a:gd name="connsiteY15" fmla="*/ 41618 h 3483137"/>
                  <a:gd name="connsiteX16" fmla="*/ 2417375 w 4071953"/>
                  <a:gd name="connsiteY16" fmla="*/ 197604 h 3483137"/>
                  <a:gd name="connsiteX17" fmla="*/ 1874114 w 4071953"/>
                  <a:gd name="connsiteY17" fmla="*/ 143816 h 3483137"/>
                  <a:gd name="connsiteX0" fmla="*/ 1887847 w 4085686"/>
                  <a:gd name="connsiteY0" fmla="*/ 143816 h 3483137"/>
                  <a:gd name="connsiteX1" fmla="*/ 973446 w 4085686"/>
                  <a:gd name="connsiteY1" fmla="*/ 305181 h 3483137"/>
                  <a:gd name="connsiteX2" fmla="*/ 731399 w 4085686"/>
                  <a:gd name="connsiteY2" fmla="*/ 762380 h 3483137"/>
                  <a:gd name="connsiteX3" fmla="*/ 231996 w 4085686"/>
                  <a:gd name="connsiteY3" fmla="*/ 1275851 h 3483137"/>
                  <a:gd name="connsiteX4" fmla="*/ 145522 w 4085686"/>
                  <a:gd name="connsiteY4" fmla="*/ 2119498 h 3483137"/>
                  <a:gd name="connsiteX5" fmla="*/ 865870 w 4085686"/>
                  <a:gd name="connsiteY5" fmla="*/ 2774060 h 3483137"/>
                  <a:gd name="connsiteX6" fmla="*/ 1543602 w 4085686"/>
                  <a:gd name="connsiteY6" fmla="*/ 3419519 h 3483137"/>
                  <a:gd name="connsiteX7" fmla="*/ 2533305 w 4085686"/>
                  <a:gd name="connsiteY7" fmla="*/ 3349595 h 3483137"/>
                  <a:gd name="connsiteX8" fmla="*/ 3374057 w 4085686"/>
                  <a:gd name="connsiteY8" fmla="*/ 3462137 h 3483137"/>
                  <a:gd name="connsiteX9" fmla="*/ 3765056 w 4085686"/>
                  <a:gd name="connsiteY9" fmla="*/ 3166714 h 3483137"/>
                  <a:gd name="connsiteX10" fmla="*/ 3732783 w 4085686"/>
                  <a:gd name="connsiteY10" fmla="*/ 2526634 h 3483137"/>
                  <a:gd name="connsiteX11" fmla="*/ 4007103 w 4085686"/>
                  <a:gd name="connsiteY11" fmla="*/ 2096328 h 3483137"/>
                  <a:gd name="connsiteX12" fmla="*/ 3856496 w 4085686"/>
                  <a:gd name="connsiteY12" fmla="*/ 1413218 h 3483137"/>
                  <a:gd name="connsiteX13" fmla="*/ 3614449 w 4085686"/>
                  <a:gd name="connsiteY13" fmla="*/ 891472 h 3483137"/>
                  <a:gd name="connsiteX14" fmla="*/ 3625207 w 4085686"/>
                  <a:gd name="connsiteY14" fmla="*/ 488060 h 3483137"/>
                  <a:gd name="connsiteX15" fmla="*/ 2936717 w 4085686"/>
                  <a:gd name="connsiteY15" fmla="*/ 41618 h 3483137"/>
                  <a:gd name="connsiteX16" fmla="*/ 2431108 w 4085686"/>
                  <a:gd name="connsiteY16" fmla="*/ 197604 h 3483137"/>
                  <a:gd name="connsiteX17" fmla="*/ 1887847 w 4085686"/>
                  <a:gd name="connsiteY17" fmla="*/ 143816 h 3483137"/>
                  <a:gd name="connsiteX0" fmla="*/ 1879987 w 4077826"/>
                  <a:gd name="connsiteY0" fmla="*/ 143816 h 3483137"/>
                  <a:gd name="connsiteX1" fmla="*/ 965586 w 4077826"/>
                  <a:gd name="connsiteY1" fmla="*/ 305181 h 3483137"/>
                  <a:gd name="connsiteX2" fmla="*/ 723539 w 4077826"/>
                  <a:gd name="connsiteY2" fmla="*/ 762380 h 3483137"/>
                  <a:gd name="connsiteX3" fmla="*/ 224136 w 4077826"/>
                  <a:gd name="connsiteY3" fmla="*/ 1275851 h 3483137"/>
                  <a:gd name="connsiteX4" fmla="*/ 137662 w 4077826"/>
                  <a:gd name="connsiteY4" fmla="*/ 2119498 h 3483137"/>
                  <a:gd name="connsiteX5" fmla="*/ 858010 w 4077826"/>
                  <a:gd name="connsiteY5" fmla="*/ 2774060 h 3483137"/>
                  <a:gd name="connsiteX6" fmla="*/ 1535742 w 4077826"/>
                  <a:gd name="connsiteY6" fmla="*/ 3419519 h 3483137"/>
                  <a:gd name="connsiteX7" fmla="*/ 2525445 w 4077826"/>
                  <a:gd name="connsiteY7" fmla="*/ 3349595 h 3483137"/>
                  <a:gd name="connsiteX8" fmla="*/ 3366197 w 4077826"/>
                  <a:gd name="connsiteY8" fmla="*/ 3462137 h 3483137"/>
                  <a:gd name="connsiteX9" fmla="*/ 3757196 w 4077826"/>
                  <a:gd name="connsiteY9" fmla="*/ 3166714 h 3483137"/>
                  <a:gd name="connsiteX10" fmla="*/ 3724923 w 4077826"/>
                  <a:gd name="connsiteY10" fmla="*/ 2526634 h 3483137"/>
                  <a:gd name="connsiteX11" fmla="*/ 3999243 w 4077826"/>
                  <a:gd name="connsiteY11" fmla="*/ 2096328 h 3483137"/>
                  <a:gd name="connsiteX12" fmla="*/ 3848636 w 4077826"/>
                  <a:gd name="connsiteY12" fmla="*/ 1413218 h 3483137"/>
                  <a:gd name="connsiteX13" fmla="*/ 3606589 w 4077826"/>
                  <a:gd name="connsiteY13" fmla="*/ 891472 h 3483137"/>
                  <a:gd name="connsiteX14" fmla="*/ 3617347 w 4077826"/>
                  <a:gd name="connsiteY14" fmla="*/ 488060 h 3483137"/>
                  <a:gd name="connsiteX15" fmla="*/ 2928857 w 4077826"/>
                  <a:gd name="connsiteY15" fmla="*/ 41618 h 3483137"/>
                  <a:gd name="connsiteX16" fmla="*/ 2423248 w 4077826"/>
                  <a:gd name="connsiteY16" fmla="*/ 197604 h 3483137"/>
                  <a:gd name="connsiteX17" fmla="*/ 1879987 w 4077826"/>
                  <a:gd name="connsiteY17" fmla="*/ 143816 h 3483137"/>
                  <a:gd name="connsiteX0" fmla="*/ 1870766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870766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512501 w 4068605"/>
                  <a:gd name="connsiteY16" fmla="*/ 148367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512501 w 4068605"/>
                  <a:gd name="connsiteY16" fmla="*/ 17736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22736 w 4068605"/>
                  <a:gd name="connsiteY10" fmla="*/ 2498514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78256 w 4119983"/>
                  <a:gd name="connsiteY0" fmla="*/ 172815 h 3512136"/>
                  <a:gd name="connsiteX1" fmla="*/ 979449 w 4119983"/>
                  <a:gd name="connsiteY1" fmla="*/ 334180 h 3512136"/>
                  <a:gd name="connsiteX2" fmla="*/ 737402 w 4119983"/>
                  <a:gd name="connsiteY2" fmla="*/ 791379 h 3512136"/>
                  <a:gd name="connsiteX3" fmla="*/ 237999 w 4119983"/>
                  <a:gd name="connsiteY3" fmla="*/ 1304850 h 3512136"/>
                  <a:gd name="connsiteX4" fmla="*/ 151525 w 4119983"/>
                  <a:gd name="connsiteY4" fmla="*/ 2148497 h 3512136"/>
                  <a:gd name="connsiteX5" fmla="*/ 871873 w 4119983"/>
                  <a:gd name="connsiteY5" fmla="*/ 2803059 h 3512136"/>
                  <a:gd name="connsiteX6" fmla="*/ 1549605 w 4119983"/>
                  <a:gd name="connsiteY6" fmla="*/ 3448518 h 3512136"/>
                  <a:gd name="connsiteX7" fmla="*/ 2539308 w 4119983"/>
                  <a:gd name="connsiteY7" fmla="*/ 3378594 h 3512136"/>
                  <a:gd name="connsiteX8" fmla="*/ 3380060 w 4119983"/>
                  <a:gd name="connsiteY8" fmla="*/ 3491136 h 3512136"/>
                  <a:gd name="connsiteX9" fmla="*/ 3771059 w 4119983"/>
                  <a:gd name="connsiteY9" fmla="*/ 3195713 h 3512136"/>
                  <a:gd name="connsiteX10" fmla="*/ 3745820 w 4119983"/>
                  <a:gd name="connsiteY10" fmla="*/ 2498514 h 3512136"/>
                  <a:gd name="connsiteX11" fmla="*/ 4062342 w 4119983"/>
                  <a:gd name="connsiteY11" fmla="*/ 2082487 h 3512136"/>
                  <a:gd name="connsiteX12" fmla="*/ 3862499 w 4119983"/>
                  <a:gd name="connsiteY12" fmla="*/ 1442217 h 3512136"/>
                  <a:gd name="connsiteX13" fmla="*/ 3620452 w 4119983"/>
                  <a:gd name="connsiteY13" fmla="*/ 920471 h 3512136"/>
                  <a:gd name="connsiteX14" fmla="*/ 3631210 w 4119983"/>
                  <a:gd name="connsiteY14" fmla="*/ 517059 h 3512136"/>
                  <a:gd name="connsiteX15" fmla="*/ 2977889 w 4119983"/>
                  <a:gd name="connsiteY15" fmla="*/ 14346 h 3512136"/>
                  <a:gd name="connsiteX16" fmla="*/ 2521517 w 4119983"/>
                  <a:gd name="connsiteY16" fmla="*/ 191646 h 3512136"/>
                  <a:gd name="connsiteX17" fmla="*/ 1978256 w 4119983"/>
                  <a:gd name="connsiteY17" fmla="*/ 172815 h 35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19983" h="3512136">
                    <a:moveTo>
                      <a:pt x="1978256" y="172815"/>
                    </a:moveTo>
                    <a:cubicBezTo>
                      <a:pt x="1779240" y="67031"/>
                      <a:pt x="1382861" y="-157086"/>
                      <a:pt x="979449" y="334180"/>
                    </a:cubicBezTo>
                    <a:cubicBezTo>
                      <a:pt x="895181" y="436377"/>
                      <a:pt x="816291" y="549333"/>
                      <a:pt x="737402" y="791379"/>
                    </a:cubicBezTo>
                    <a:cubicBezTo>
                      <a:pt x="671064" y="963501"/>
                      <a:pt x="627067" y="1052045"/>
                      <a:pt x="237999" y="1304850"/>
                    </a:cubicBezTo>
                    <a:cubicBezTo>
                      <a:pt x="-36597" y="1490488"/>
                      <a:pt x="-84453" y="1840387"/>
                      <a:pt x="151525" y="2148497"/>
                    </a:cubicBezTo>
                    <a:cubicBezTo>
                      <a:pt x="309304" y="2390544"/>
                      <a:pt x="853944" y="2501845"/>
                      <a:pt x="871873" y="2803059"/>
                    </a:cubicBezTo>
                    <a:cubicBezTo>
                      <a:pt x="920282" y="3331976"/>
                      <a:pt x="931040" y="3656498"/>
                      <a:pt x="1549605" y="3448518"/>
                    </a:cubicBezTo>
                    <a:cubicBezTo>
                      <a:pt x="1863369" y="3346320"/>
                      <a:pt x="2053421" y="3222608"/>
                      <a:pt x="2539308" y="3378594"/>
                    </a:cubicBezTo>
                    <a:cubicBezTo>
                      <a:pt x="2919412" y="3489757"/>
                      <a:pt x="3161321" y="3514444"/>
                      <a:pt x="3380060" y="3491136"/>
                    </a:cubicBezTo>
                    <a:cubicBezTo>
                      <a:pt x="3534253" y="3464242"/>
                      <a:pt x="3643759" y="3421623"/>
                      <a:pt x="3771059" y="3195713"/>
                    </a:cubicBezTo>
                    <a:cubicBezTo>
                      <a:pt x="3882221" y="2948287"/>
                      <a:pt x="3715341" y="2659879"/>
                      <a:pt x="3745820" y="2498514"/>
                    </a:cubicBezTo>
                    <a:cubicBezTo>
                      <a:pt x="3822916" y="2277983"/>
                      <a:pt x="3979867" y="2256274"/>
                      <a:pt x="4062342" y="2082487"/>
                    </a:cubicBezTo>
                    <a:cubicBezTo>
                      <a:pt x="4130474" y="1942638"/>
                      <a:pt x="4204261" y="1723065"/>
                      <a:pt x="3862499" y="1442217"/>
                    </a:cubicBezTo>
                    <a:cubicBezTo>
                      <a:pt x="3756716" y="1317309"/>
                      <a:pt x="3604316" y="1325675"/>
                      <a:pt x="3620452" y="920471"/>
                    </a:cubicBezTo>
                    <a:lnTo>
                      <a:pt x="3631210" y="517059"/>
                    </a:lnTo>
                    <a:cubicBezTo>
                      <a:pt x="3627624" y="330593"/>
                      <a:pt x="3457202" y="-81875"/>
                      <a:pt x="2977889" y="14346"/>
                    </a:cubicBezTo>
                    <a:cubicBezTo>
                      <a:pt x="2793216" y="55583"/>
                      <a:pt x="2690053" y="139651"/>
                      <a:pt x="2521517" y="191646"/>
                    </a:cubicBezTo>
                    <a:cubicBezTo>
                      <a:pt x="2300296" y="254592"/>
                      <a:pt x="2094796" y="223017"/>
                      <a:pt x="1978256" y="172815"/>
                    </a:cubicBezTo>
                    <a:close/>
                  </a:path>
                </a:pathLst>
              </a:custGeom>
              <a:noFill/>
              <a:ln w="28575">
                <a:solidFill>
                  <a:srgbClr val="1E5A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7" name="任意多边形 216"/>
              <p:cNvSpPr/>
              <p:nvPr/>
            </p:nvSpPr>
            <p:spPr>
              <a:xfrm>
                <a:off x="2190941" y="1701991"/>
                <a:ext cx="3547136" cy="3034919"/>
              </a:xfrm>
              <a:custGeom>
                <a:avLst/>
                <a:gdLst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39707"/>
                  <a:gd name="connsiteX1" fmla="*/ 733759 w 3493095"/>
                  <a:gd name="connsiteY1" fmla="*/ 467957 h 2939707"/>
                  <a:gd name="connsiteX2" fmla="*/ 206634 w 3493095"/>
                  <a:gd name="connsiteY2" fmla="*/ 1145689 h 2939707"/>
                  <a:gd name="connsiteX3" fmla="*/ 298074 w 3493095"/>
                  <a:gd name="connsiteY3" fmla="*/ 1936376 h 2939707"/>
                  <a:gd name="connsiteX4" fmla="*/ 792926 w 3493095"/>
                  <a:gd name="connsiteY4" fmla="*/ 2630244 h 2939707"/>
                  <a:gd name="connsiteX5" fmla="*/ 1470657 w 3493095"/>
                  <a:gd name="connsiteY5" fmla="*/ 2899186 h 2939707"/>
                  <a:gd name="connsiteX6" fmla="*/ 2175283 w 3493095"/>
                  <a:gd name="connsiteY6" fmla="*/ 2904564 h 2939707"/>
                  <a:gd name="connsiteX7" fmla="*/ 3111199 w 3493095"/>
                  <a:gd name="connsiteY7" fmla="*/ 2775473 h 2939707"/>
                  <a:gd name="connsiteX8" fmla="*/ 3251048 w 3493095"/>
                  <a:gd name="connsiteY8" fmla="*/ 2366682 h 2939707"/>
                  <a:gd name="connsiteX9" fmla="*/ 3493095 w 3493095"/>
                  <a:gd name="connsiteY9" fmla="*/ 1715844 h 2939707"/>
                  <a:gd name="connsiteX10" fmla="*/ 3294079 w 3493095"/>
                  <a:gd name="connsiteY10" fmla="*/ 1226371 h 2939707"/>
                  <a:gd name="connsiteX11" fmla="*/ 3164987 w 3493095"/>
                  <a:gd name="connsiteY11" fmla="*/ 365760 h 2939707"/>
                  <a:gd name="connsiteX12" fmla="*/ 2562559 w 3493095"/>
                  <a:gd name="connsiteY12" fmla="*/ 0 h 2939707"/>
                  <a:gd name="connsiteX13" fmla="*/ 1594370 w 3493095"/>
                  <a:gd name="connsiteY13" fmla="*/ 102197 h 2939707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70657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78989"/>
                  <a:gd name="connsiteX1" fmla="*/ 733759 w 3493095"/>
                  <a:gd name="connsiteY1" fmla="*/ 467957 h 2978989"/>
                  <a:gd name="connsiteX2" fmla="*/ 206634 w 3493095"/>
                  <a:gd name="connsiteY2" fmla="*/ 1145689 h 2978989"/>
                  <a:gd name="connsiteX3" fmla="*/ 298074 w 3493095"/>
                  <a:gd name="connsiteY3" fmla="*/ 1936376 h 2978989"/>
                  <a:gd name="connsiteX4" fmla="*/ 792926 w 3493095"/>
                  <a:gd name="connsiteY4" fmla="*/ 2630244 h 2978989"/>
                  <a:gd name="connsiteX5" fmla="*/ 1449142 w 3493095"/>
                  <a:gd name="connsiteY5" fmla="*/ 2899186 h 2978989"/>
                  <a:gd name="connsiteX6" fmla="*/ 2175283 w 3493095"/>
                  <a:gd name="connsiteY6" fmla="*/ 2904564 h 2978989"/>
                  <a:gd name="connsiteX7" fmla="*/ 3111199 w 3493095"/>
                  <a:gd name="connsiteY7" fmla="*/ 2775473 h 2978989"/>
                  <a:gd name="connsiteX8" fmla="*/ 3251048 w 3493095"/>
                  <a:gd name="connsiteY8" fmla="*/ 2366682 h 2978989"/>
                  <a:gd name="connsiteX9" fmla="*/ 3493095 w 3493095"/>
                  <a:gd name="connsiteY9" fmla="*/ 1715844 h 2978989"/>
                  <a:gd name="connsiteX10" fmla="*/ 3294079 w 3493095"/>
                  <a:gd name="connsiteY10" fmla="*/ 1226371 h 2978989"/>
                  <a:gd name="connsiteX11" fmla="*/ 3164987 w 3493095"/>
                  <a:gd name="connsiteY11" fmla="*/ 365760 h 2978989"/>
                  <a:gd name="connsiteX12" fmla="*/ 2562559 w 3493095"/>
                  <a:gd name="connsiteY12" fmla="*/ 0 h 2978989"/>
                  <a:gd name="connsiteX13" fmla="*/ 1594370 w 3493095"/>
                  <a:gd name="connsiteY13" fmla="*/ 102197 h 2978989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111199 w 3493095"/>
                  <a:gd name="connsiteY7" fmla="*/ 2775473 h 3001392"/>
                  <a:gd name="connsiteX8" fmla="*/ 3251048 w 3493095"/>
                  <a:gd name="connsiteY8" fmla="*/ 2366682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51048 w 3493095"/>
                  <a:gd name="connsiteY8" fmla="*/ 2366682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72563 w 3493095"/>
                  <a:gd name="connsiteY8" fmla="*/ 2237590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8177"/>
                  <a:gd name="connsiteY0" fmla="*/ 135724 h 3034919"/>
                  <a:gd name="connsiteX1" fmla="*/ 733759 w 3498177"/>
                  <a:gd name="connsiteY1" fmla="*/ 501484 h 3034919"/>
                  <a:gd name="connsiteX2" fmla="*/ 206634 w 3498177"/>
                  <a:gd name="connsiteY2" fmla="*/ 1179216 h 3034919"/>
                  <a:gd name="connsiteX3" fmla="*/ 298074 w 3498177"/>
                  <a:gd name="connsiteY3" fmla="*/ 1969903 h 3034919"/>
                  <a:gd name="connsiteX4" fmla="*/ 792926 w 3498177"/>
                  <a:gd name="connsiteY4" fmla="*/ 2663771 h 3034919"/>
                  <a:gd name="connsiteX5" fmla="*/ 1449142 w 3498177"/>
                  <a:gd name="connsiteY5" fmla="*/ 2932713 h 3034919"/>
                  <a:gd name="connsiteX6" fmla="*/ 2175283 w 3498177"/>
                  <a:gd name="connsiteY6" fmla="*/ 2938091 h 3034919"/>
                  <a:gd name="connsiteX7" fmla="*/ 3245670 w 3498177"/>
                  <a:gd name="connsiteY7" fmla="*/ 2809000 h 3034919"/>
                  <a:gd name="connsiteX8" fmla="*/ 3267184 w 3498177"/>
                  <a:gd name="connsiteY8" fmla="*/ 2238845 h 3034919"/>
                  <a:gd name="connsiteX9" fmla="*/ 3493095 w 3498177"/>
                  <a:gd name="connsiteY9" fmla="*/ 1749371 h 3034919"/>
                  <a:gd name="connsiteX10" fmla="*/ 3294079 w 3498177"/>
                  <a:gd name="connsiteY10" fmla="*/ 1259898 h 3034919"/>
                  <a:gd name="connsiteX11" fmla="*/ 3164987 w 3498177"/>
                  <a:gd name="connsiteY11" fmla="*/ 399287 h 3034919"/>
                  <a:gd name="connsiteX12" fmla="*/ 2562559 w 3498177"/>
                  <a:gd name="connsiteY12" fmla="*/ 33527 h 3034919"/>
                  <a:gd name="connsiteX13" fmla="*/ 1594370 w 3498177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49654"/>
                  <a:gd name="connsiteY0" fmla="*/ 135724 h 3034919"/>
                  <a:gd name="connsiteX1" fmla="*/ 733759 w 3549654"/>
                  <a:gd name="connsiteY1" fmla="*/ 501484 h 3034919"/>
                  <a:gd name="connsiteX2" fmla="*/ 206634 w 3549654"/>
                  <a:gd name="connsiteY2" fmla="*/ 1179216 h 3034919"/>
                  <a:gd name="connsiteX3" fmla="*/ 298074 w 3549654"/>
                  <a:gd name="connsiteY3" fmla="*/ 1969903 h 3034919"/>
                  <a:gd name="connsiteX4" fmla="*/ 792926 w 3549654"/>
                  <a:gd name="connsiteY4" fmla="*/ 2663771 h 3034919"/>
                  <a:gd name="connsiteX5" fmla="*/ 1449142 w 3549654"/>
                  <a:gd name="connsiteY5" fmla="*/ 2932713 h 3034919"/>
                  <a:gd name="connsiteX6" fmla="*/ 2175283 w 3549654"/>
                  <a:gd name="connsiteY6" fmla="*/ 2938091 h 3034919"/>
                  <a:gd name="connsiteX7" fmla="*/ 3245670 w 3549654"/>
                  <a:gd name="connsiteY7" fmla="*/ 2809000 h 3034919"/>
                  <a:gd name="connsiteX8" fmla="*/ 3267184 w 3549654"/>
                  <a:gd name="connsiteY8" fmla="*/ 2238845 h 3034919"/>
                  <a:gd name="connsiteX9" fmla="*/ 3541505 w 3549654"/>
                  <a:gd name="connsiteY9" fmla="*/ 1738614 h 3034919"/>
                  <a:gd name="connsiteX10" fmla="*/ 3294079 w 3549654"/>
                  <a:gd name="connsiteY10" fmla="*/ 1259898 h 3034919"/>
                  <a:gd name="connsiteX11" fmla="*/ 3164987 w 3549654"/>
                  <a:gd name="connsiteY11" fmla="*/ 399287 h 3034919"/>
                  <a:gd name="connsiteX12" fmla="*/ 2562559 w 3549654"/>
                  <a:gd name="connsiteY12" fmla="*/ 33527 h 3034919"/>
                  <a:gd name="connsiteX13" fmla="*/ 1594370 w 3549654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47136" h="3034919">
                    <a:moveTo>
                      <a:pt x="1594370" y="135724"/>
                    </a:moveTo>
                    <a:cubicBezTo>
                      <a:pt x="1043938" y="4840"/>
                      <a:pt x="832370" y="261230"/>
                      <a:pt x="733759" y="501484"/>
                    </a:cubicBezTo>
                    <a:cubicBezTo>
                      <a:pt x="611839" y="872624"/>
                      <a:pt x="409236" y="953305"/>
                      <a:pt x="206634" y="1179216"/>
                    </a:cubicBezTo>
                    <a:cubicBezTo>
                      <a:pt x="-160919" y="1523460"/>
                      <a:pt x="20168" y="1792402"/>
                      <a:pt x="298074" y="1969903"/>
                    </a:cubicBezTo>
                    <a:cubicBezTo>
                      <a:pt x="791133" y="2190435"/>
                      <a:pt x="762446" y="2362557"/>
                      <a:pt x="792926" y="2663771"/>
                    </a:cubicBezTo>
                    <a:cubicBezTo>
                      <a:pt x="868230" y="3038495"/>
                      <a:pt x="1147928" y="3004430"/>
                      <a:pt x="1449142" y="2932713"/>
                    </a:cubicBezTo>
                    <a:cubicBezTo>
                      <a:pt x="1879448" y="2762383"/>
                      <a:pt x="2003160" y="2909404"/>
                      <a:pt x="2175283" y="2938091"/>
                    </a:cubicBezTo>
                    <a:cubicBezTo>
                      <a:pt x="3035895" y="3147866"/>
                      <a:pt x="3164988" y="2975743"/>
                      <a:pt x="3245670" y="2809000"/>
                    </a:cubicBezTo>
                    <a:cubicBezTo>
                      <a:pt x="3319180" y="2575917"/>
                      <a:pt x="3258220" y="2418139"/>
                      <a:pt x="3267184" y="2238845"/>
                    </a:cubicBezTo>
                    <a:cubicBezTo>
                      <a:pt x="3320973" y="2043415"/>
                      <a:pt x="3482338" y="1934045"/>
                      <a:pt x="3541505" y="1738614"/>
                    </a:cubicBezTo>
                    <a:cubicBezTo>
                      <a:pt x="3577364" y="1500152"/>
                      <a:pt x="3435721" y="1385403"/>
                      <a:pt x="3294079" y="1259898"/>
                    </a:cubicBezTo>
                    <a:cubicBezTo>
                      <a:pt x="3089683" y="1032195"/>
                      <a:pt x="3208018" y="686157"/>
                      <a:pt x="3164987" y="399287"/>
                    </a:cubicBezTo>
                    <a:cubicBezTo>
                      <a:pt x="3028723" y="-99150"/>
                      <a:pt x="2693443" y="-5918"/>
                      <a:pt x="2562559" y="33527"/>
                    </a:cubicBezTo>
                    <a:cubicBezTo>
                      <a:pt x="2046191" y="271989"/>
                      <a:pt x="1857933" y="203856"/>
                      <a:pt x="1594370" y="135724"/>
                    </a:cubicBezTo>
                    <a:close/>
                  </a:path>
                </a:pathLst>
              </a:custGeom>
              <a:noFill/>
              <a:ln w="12700">
                <a:solidFill>
                  <a:srgbClr val="1E5AA4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8611" y="1497546"/>
              <a:ext cx="985693" cy="1513743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1679766" y="762146"/>
            <a:ext cx="5085770" cy="4728997"/>
            <a:chOff x="1679766" y="1358468"/>
            <a:chExt cx="4119983" cy="4132675"/>
          </a:xfrm>
        </p:grpSpPr>
        <p:grpSp>
          <p:nvGrpSpPr>
            <p:cNvPr id="11" name="组合 10"/>
            <p:cNvGrpSpPr/>
            <p:nvPr/>
          </p:nvGrpSpPr>
          <p:grpSpPr>
            <a:xfrm>
              <a:off x="1679766" y="1358468"/>
              <a:ext cx="4119983" cy="3459950"/>
              <a:chOff x="1918357" y="1491175"/>
              <a:chExt cx="4119983" cy="3459950"/>
            </a:xfrm>
          </p:grpSpPr>
          <p:sp>
            <p:nvSpPr>
              <p:cNvPr id="5" name="任意多边形 4"/>
              <p:cNvSpPr/>
              <p:nvPr/>
            </p:nvSpPr>
            <p:spPr>
              <a:xfrm>
                <a:off x="1918357" y="1491175"/>
                <a:ext cx="4119983" cy="3459950"/>
              </a:xfrm>
              <a:custGeom>
                <a:avLst/>
                <a:gdLst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02198 h 3399417"/>
                  <a:gd name="connsiteX1" fmla="*/ 817581 w 3808207"/>
                  <a:gd name="connsiteY1" fmla="*/ 220532 h 3399417"/>
                  <a:gd name="connsiteX2" fmla="*/ 564776 w 3808207"/>
                  <a:gd name="connsiteY2" fmla="*/ 720762 h 3399417"/>
                  <a:gd name="connsiteX3" fmla="*/ 107576 w 3808207"/>
                  <a:gd name="connsiteY3" fmla="*/ 1269402 h 3399417"/>
                  <a:gd name="connsiteX4" fmla="*/ 0 w 3808207"/>
                  <a:gd name="connsiteY4" fmla="*/ 2070847 h 3399417"/>
                  <a:gd name="connsiteX5" fmla="*/ 699247 w 3808207"/>
                  <a:gd name="connsiteY5" fmla="*/ 2732442 h 3399417"/>
                  <a:gd name="connsiteX6" fmla="*/ 1360842 w 3808207"/>
                  <a:gd name="connsiteY6" fmla="*/ 3383280 h 3399417"/>
                  <a:gd name="connsiteX7" fmla="*/ 2366682 w 3808207"/>
                  <a:gd name="connsiteY7" fmla="*/ 3302598 h 3399417"/>
                  <a:gd name="connsiteX8" fmla="*/ 3200400 w 3808207"/>
                  <a:gd name="connsiteY8" fmla="*/ 3399417 h 3399417"/>
                  <a:gd name="connsiteX9" fmla="*/ 3598433 w 3808207"/>
                  <a:gd name="connsiteY9" fmla="*/ 3055172 h 3399417"/>
                  <a:gd name="connsiteX10" fmla="*/ 3593054 w 3808207"/>
                  <a:gd name="connsiteY10" fmla="*/ 2490395 h 3399417"/>
                  <a:gd name="connsiteX11" fmla="*/ 3808207 w 3808207"/>
                  <a:gd name="connsiteY11" fmla="*/ 2017059 h 3399417"/>
                  <a:gd name="connsiteX12" fmla="*/ 3689873 w 3808207"/>
                  <a:gd name="connsiteY12" fmla="*/ 1371600 h 3399417"/>
                  <a:gd name="connsiteX13" fmla="*/ 3447826 w 3808207"/>
                  <a:gd name="connsiteY13" fmla="*/ 849854 h 3399417"/>
                  <a:gd name="connsiteX14" fmla="*/ 3458584 w 3808207"/>
                  <a:gd name="connsiteY14" fmla="*/ 446442 h 3399417"/>
                  <a:gd name="connsiteX15" fmla="*/ 2770094 w 3808207"/>
                  <a:gd name="connsiteY15" fmla="*/ 0 h 3399417"/>
                  <a:gd name="connsiteX16" fmla="*/ 2264485 w 3808207"/>
                  <a:gd name="connsiteY16" fmla="*/ 155986 h 3399417"/>
                  <a:gd name="connsiteX17" fmla="*/ 1721224 w 3808207"/>
                  <a:gd name="connsiteY17" fmla="*/ 102198 h 3399417"/>
                  <a:gd name="connsiteX0" fmla="*/ 1721224 w 3808207"/>
                  <a:gd name="connsiteY0" fmla="*/ 110193 h 3407412"/>
                  <a:gd name="connsiteX1" fmla="*/ 817581 w 3808207"/>
                  <a:gd name="connsiteY1" fmla="*/ 228527 h 3407412"/>
                  <a:gd name="connsiteX2" fmla="*/ 564776 w 3808207"/>
                  <a:gd name="connsiteY2" fmla="*/ 728757 h 3407412"/>
                  <a:gd name="connsiteX3" fmla="*/ 107576 w 3808207"/>
                  <a:gd name="connsiteY3" fmla="*/ 1277397 h 3407412"/>
                  <a:gd name="connsiteX4" fmla="*/ 0 w 3808207"/>
                  <a:gd name="connsiteY4" fmla="*/ 2078842 h 3407412"/>
                  <a:gd name="connsiteX5" fmla="*/ 699247 w 3808207"/>
                  <a:gd name="connsiteY5" fmla="*/ 2740437 h 3407412"/>
                  <a:gd name="connsiteX6" fmla="*/ 1360842 w 3808207"/>
                  <a:gd name="connsiteY6" fmla="*/ 3391275 h 3407412"/>
                  <a:gd name="connsiteX7" fmla="*/ 2366682 w 3808207"/>
                  <a:gd name="connsiteY7" fmla="*/ 3310593 h 3407412"/>
                  <a:gd name="connsiteX8" fmla="*/ 3200400 w 3808207"/>
                  <a:gd name="connsiteY8" fmla="*/ 3407412 h 3407412"/>
                  <a:gd name="connsiteX9" fmla="*/ 3598433 w 3808207"/>
                  <a:gd name="connsiteY9" fmla="*/ 3063167 h 3407412"/>
                  <a:gd name="connsiteX10" fmla="*/ 3593054 w 3808207"/>
                  <a:gd name="connsiteY10" fmla="*/ 2498390 h 3407412"/>
                  <a:gd name="connsiteX11" fmla="*/ 3808207 w 3808207"/>
                  <a:gd name="connsiteY11" fmla="*/ 2025054 h 3407412"/>
                  <a:gd name="connsiteX12" fmla="*/ 3689873 w 3808207"/>
                  <a:gd name="connsiteY12" fmla="*/ 1379595 h 3407412"/>
                  <a:gd name="connsiteX13" fmla="*/ 3447826 w 3808207"/>
                  <a:gd name="connsiteY13" fmla="*/ 857849 h 3407412"/>
                  <a:gd name="connsiteX14" fmla="*/ 3458584 w 3808207"/>
                  <a:gd name="connsiteY14" fmla="*/ 454437 h 3407412"/>
                  <a:gd name="connsiteX15" fmla="*/ 2770094 w 3808207"/>
                  <a:gd name="connsiteY15" fmla="*/ 7995 h 3407412"/>
                  <a:gd name="connsiteX16" fmla="*/ 2264485 w 3808207"/>
                  <a:gd name="connsiteY16" fmla="*/ 163981 h 3407412"/>
                  <a:gd name="connsiteX17" fmla="*/ 1721224 w 3808207"/>
                  <a:gd name="connsiteY17" fmla="*/ 110193 h 3407412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08207"/>
                  <a:gd name="connsiteY0" fmla="*/ 110956 h 3408175"/>
                  <a:gd name="connsiteX1" fmla="*/ 817581 w 3808207"/>
                  <a:gd name="connsiteY1" fmla="*/ 229290 h 3408175"/>
                  <a:gd name="connsiteX2" fmla="*/ 564776 w 3808207"/>
                  <a:gd name="connsiteY2" fmla="*/ 729520 h 3408175"/>
                  <a:gd name="connsiteX3" fmla="*/ 107576 w 3808207"/>
                  <a:gd name="connsiteY3" fmla="*/ 1278160 h 3408175"/>
                  <a:gd name="connsiteX4" fmla="*/ 0 w 3808207"/>
                  <a:gd name="connsiteY4" fmla="*/ 2079605 h 3408175"/>
                  <a:gd name="connsiteX5" fmla="*/ 699247 w 3808207"/>
                  <a:gd name="connsiteY5" fmla="*/ 2741200 h 3408175"/>
                  <a:gd name="connsiteX6" fmla="*/ 1360842 w 3808207"/>
                  <a:gd name="connsiteY6" fmla="*/ 3392038 h 3408175"/>
                  <a:gd name="connsiteX7" fmla="*/ 2366682 w 3808207"/>
                  <a:gd name="connsiteY7" fmla="*/ 3311356 h 3408175"/>
                  <a:gd name="connsiteX8" fmla="*/ 3200400 w 3808207"/>
                  <a:gd name="connsiteY8" fmla="*/ 3408175 h 3408175"/>
                  <a:gd name="connsiteX9" fmla="*/ 3598433 w 3808207"/>
                  <a:gd name="connsiteY9" fmla="*/ 3063930 h 3408175"/>
                  <a:gd name="connsiteX10" fmla="*/ 3593054 w 3808207"/>
                  <a:gd name="connsiteY10" fmla="*/ 2499153 h 3408175"/>
                  <a:gd name="connsiteX11" fmla="*/ 3808207 w 3808207"/>
                  <a:gd name="connsiteY11" fmla="*/ 2025817 h 3408175"/>
                  <a:gd name="connsiteX12" fmla="*/ 3689873 w 3808207"/>
                  <a:gd name="connsiteY12" fmla="*/ 1380358 h 3408175"/>
                  <a:gd name="connsiteX13" fmla="*/ 3447826 w 3808207"/>
                  <a:gd name="connsiteY13" fmla="*/ 858612 h 3408175"/>
                  <a:gd name="connsiteX14" fmla="*/ 3458584 w 3808207"/>
                  <a:gd name="connsiteY14" fmla="*/ 455200 h 3408175"/>
                  <a:gd name="connsiteX15" fmla="*/ 2770094 w 3808207"/>
                  <a:gd name="connsiteY15" fmla="*/ 8758 h 3408175"/>
                  <a:gd name="connsiteX16" fmla="*/ 2264485 w 3808207"/>
                  <a:gd name="connsiteY16" fmla="*/ 164744 h 3408175"/>
                  <a:gd name="connsiteX17" fmla="*/ 1721224 w 3808207"/>
                  <a:gd name="connsiteY17" fmla="*/ 110956 h 3408175"/>
                  <a:gd name="connsiteX0" fmla="*/ 1721224 w 3837701"/>
                  <a:gd name="connsiteY0" fmla="*/ 110956 h 3408175"/>
                  <a:gd name="connsiteX1" fmla="*/ 817581 w 3837701"/>
                  <a:gd name="connsiteY1" fmla="*/ 229290 h 3408175"/>
                  <a:gd name="connsiteX2" fmla="*/ 564776 w 3837701"/>
                  <a:gd name="connsiteY2" fmla="*/ 729520 h 3408175"/>
                  <a:gd name="connsiteX3" fmla="*/ 107576 w 3837701"/>
                  <a:gd name="connsiteY3" fmla="*/ 1278160 h 3408175"/>
                  <a:gd name="connsiteX4" fmla="*/ 0 w 3837701"/>
                  <a:gd name="connsiteY4" fmla="*/ 2079605 h 3408175"/>
                  <a:gd name="connsiteX5" fmla="*/ 699247 w 3837701"/>
                  <a:gd name="connsiteY5" fmla="*/ 2741200 h 3408175"/>
                  <a:gd name="connsiteX6" fmla="*/ 1360842 w 3837701"/>
                  <a:gd name="connsiteY6" fmla="*/ 3392038 h 3408175"/>
                  <a:gd name="connsiteX7" fmla="*/ 2366682 w 3837701"/>
                  <a:gd name="connsiteY7" fmla="*/ 3311356 h 3408175"/>
                  <a:gd name="connsiteX8" fmla="*/ 3200400 w 3837701"/>
                  <a:gd name="connsiteY8" fmla="*/ 3408175 h 3408175"/>
                  <a:gd name="connsiteX9" fmla="*/ 3598433 w 3837701"/>
                  <a:gd name="connsiteY9" fmla="*/ 3063930 h 3408175"/>
                  <a:gd name="connsiteX10" fmla="*/ 3593054 w 3837701"/>
                  <a:gd name="connsiteY10" fmla="*/ 2499153 h 3408175"/>
                  <a:gd name="connsiteX11" fmla="*/ 3808207 w 3837701"/>
                  <a:gd name="connsiteY11" fmla="*/ 2025817 h 3408175"/>
                  <a:gd name="connsiteX12" fmla="*/ 3689873 w 3837701"/>
                  <a:gd name="connsiteY12" fmla="*/ 1380358 h 3408175"/>
                  <a:gd name="connsiteX13" fmla="*/ 3447826 w 3837701"/>
                  <a:gd name="connsiteY13" fmla="*/ 858612 h 3408175"/>
                  <a:gd name="connsiteX14" fmla="*/ 3458584 w 3837701"/>
                  <a:gd name="connsiteY14" fmla="*/ 455200 h 3408175"/>
                  <a:gd name="connsiteX15" fmla="*/ 2770094 w 3837701"/>
                  <a:gd name="connsiteY15" fmla="*/ 8758 h 3408175"/>
                  <a:gd name="connsiteX16" fmla="*/ 2264485 w 3837701"/>
                  <a:gd name="connsiteY16" fmla="*/ 164744 h 3408175"/>
                  <a:gd name="connsiteX17" fmla="*/ 1721224 w 3837701"/>
                  <a:gd name="connsiteY17" fmla="*/ 110956 h 3408175"/>
                  <a:gd name="connsiteX0" fmla="*/ 1721224 w 3874332"/>
                  <a:gd name="connsiteY0" fmla="*/ 110956 h 3408175"/>
                  <a:gd name="connsiteX1" fmla="*/ 817581 w 3874332"/>
                  <a:gd name="connsiteY1" fmla="*/ 229290 h 3408175"/>
                  <a:gd name="connsiteX2" fmla="*/ 564776 w 3874332"/>
                  <a:gd name="connsiteY2" fmla="*/ 729520 h 3408175"/>
                  <a:gd name="connsiteX3" fmla="*/ 107576 w 3874332"/>
                  <a:gd name="connsiteY3" fmla="*/ 1278160 h 3408175"/>
                  <a:gd name="connsiteX4" fmla="*/ 0 w 3874332"/>
                  <a:gd name="connsiteY4" fmla="*/ 2079605 h 3408175"/>
                  <a:gd name="connsiteX5" fmla="*/ 699247 w 3874332"/>
                  <a:gd name="connsiteY5" fmla="*/ 2741200 h 3408175"/>
                  <a:gd name="connsiteX6" fmla="*/ 1360842 w 3874332"/>
                  <a:gd name="connsiteY6" fmla="*/ 3392038 h 3408175"/>
                  <a:gd name="connsiteX7" fmla="*/ 2366682 w 3874332"/>
                  <a:gd name="connsiteY7" fmla="*/ 3311356 h 3408175"/>
                  <a:gd name="connsiteX8" fmla="*/ 3200400 w 3874332"/>
                  <a:gd name="connsiteY8" fmla="*/ 3408175 h 3408175"/>
                  <a:gd name="connsiteX9" fmla="*/ 3598433 w 3874332"/>
                  <a:gd name="connsiteY9" fmla="*/ 3063930 h 3408175"/>
                  <a:gd name="connsiteX10" fmla="*/ 3593054 w 3874332"/>
                  <a:gd name="connsiteY10" fmla="*/ 2499153 h 3408175"/>
                  <a:gd name="connsiteX11" fmla="*/ 3808207 w 3874332"/>
                  <a:gd name="connsiteY11" fmla="*/ 2025817 h 3408175"/>
                  <a:gd name="connsiteX12" fmla="*/ 3689873 w 3874332"/>
                  <a:gd name="connsiteY12" fmla="*/ 1380358 h 3408175"/>
                  <a:gd name="connsiteX13" fmla="*/ 3447826 w 3874332"/>
                  <a:gd name="connsiteY13" fmla="*/ 858612 h 3408175"/>
                  <a:gd name="connsiteX14" fmla="*/ 3458584 w 3874332"/>
                  <a:gd name="connsiteY14" fmla="*/ 455200 h 3408175"/>
                  <a:gd name="connsiteX15" fmla="*/ 2770094 w 3874332"/>
                  <a:gd name="connsiteY15" fmla="*/ 8758 h 3408175"/>
                  <a:gd name="connsiteX16" fmla="*/ 2264485 w 3874332"/>
                  <a:gd name="connsiteY16" fmla="*/ 164744 h 3408175"/>
                  <a:gd name="connsiteX17" fmla="*/ 1721224 w 3874332"/>
                  <a:gd name="connsiteY17" fmla="*/ 110956 h 3408175"/>
                  <a:gd name="connsiteX0" fmla="*/ 1721224 w 3877234"/>
                  <a:gd name="connsiteY0" fmla="*/ 110956 h 3408175"/>
                  <a:gd name="connsiteX1" fmla="*/ 817581 w 3877234"/>
                  <a:gd name="connsiteY1" fmla="*/ 229290 h 3408175"/>
                  <a:gd name="connsiteX2" fmla="*/ 564776 w 3877234"/>
                  <a:gd name="connsiteY2" fmla="*/ 729520 h 3408175"/>
                  <a:gd name="connsiteX3" fmla="*/ 107576 w 3877234"/>
                  <a:gd name="connsiteY3" fmla="*/ 1278160 h 3408175"/>
                  <a:gd name="connsiteX4" fmla="*/ 0 w 3877234"/>
                  <a:gd name="connsiteY4" fmla="*/ 2079605 h 3408175"/>
                  <a:gd name="connsiteX5" fmla="*/ 699247 w 3877234"/>
                  <a:gd name="connsiteY5" fmla="*/ 2741200 h 3408175"/>
                  <a:gd name="connsiteX6" fmla="*/ 1360842 w 3877234"/>
                  <a:gd name="connsiteY6" fmla="*/ 3392038 h 3408175"/>
                  <a:gd name="connsiteX7" fmla="*/ 2366682 w 3877234"/>
                  <a:gd name="connsiteY7" fmla="*/ 3311356 h 3408175"/>
                  <a:gd name="connsiteX8" fmla="*/ 3200400 w 3877234"/>
                  <a:gd name="connsiteY8" fmla="*/ 3408175 h 3408175"/>
                  <a:gd name="connsiteX9" fmla="*/ 3598433 w 3877234"/>
                  <a:gd name="connsiteY9" fmla="*/ 3063930 h 3408175"/>
                  <a:gd name="connsiteX10" fmla="*/ 3593054 w 3877234"/>
                  <a:gd name="connsiteY10" fmla="*/ 2499153 h 3408175"/>
                  <a:gd name="connsiteX11" fmla="*/ 3813586 w 3877234"/>
                  <a:gd name="connsiteY11" fmla="*/ 2063468 h 3408175"/>
                  <a:gd name="connsiteX12" fmla="*/ 3689873 w 3877234"/>
                  <a:gd name="connsiteY12" fmla="*/ 1380358 h 3408175"/>
                  <a:gd name="connsiteX13" fmla="*/ 3447826 w 3877234"/>
                  <a:gd name="connsiteY13" fmla="*/ 858612 h 3408175"/>
                  <a:gd name="connsiteX14" fmla="*/ 3458584 w 3877234"/>
                  <a:gd name="connsiteY14" fmla="*/ 455200 h 3408175"/>
                  <a:gd name="connsiteX15" fmla="*/ 2770094 w 3877234"/>
                  <a:gd name="connsiteY15" fmla="*/ 8758 h 3408175"/>
                  <a:gd name="connsiteX16" fmla="*/ 2264485 w 3877234"/>
                  <a:gd name="connsiteY16" fmla="*/ 164744 h 3408175"/>
                  <a:gd name="connsiteX17" fmla="*/ 1721224 w 3877234"/>
                  <a:gd name="connsiteY17" fmla="*/ 110956 h 3408175"/>
                  <a:gd name="connsiteX0" fmla="*/ 1721224 w 3879373"/>
                  <a:gd name="connsiteY0" fmla="*/ 110956 h 3408175"/>
                  <a:gd name="connsiteX1" fmla="*/ 817581 w 3879373"/>
                  <a:gd name="connsiteY1" fmla="*/ 229290 h 3408175"/>
                  <a:gd name="connsiteX2" fmla="*/ 564776 w 3879373"/>
                  <a:gd name="connsiteY2" fmla="*/ 729520 h 3408175"/>
                  <a:gd name="connsiteX3" fmla="*/ 107576 w 3879373"/>
                  <a:gd name="connsiteY3" fmla="*/ 1278160 h 3408175"/>
                  <a:gd name="connsiteX4" fmla="*/ 0 w 3879373"/>
                  <a:gd name="connsiteY4" fmla="*/ 2079605 h 3408175"/>
                  <a:gd name="connsiteX5" fmla="*/ 699247 w 3879373"/>
                  <a:gd name="connsiteY5" fmla="*/ 2741200 h 3408175"/>
                  <a:gd name="connsiteX6" fmla="*/ 1360842 w 3879373"/>
                  <a:gd name="connsiteY6" fmla="*/ 3392038 h 3408175"/>
                  <a:gd name="connsiteX7" fmla="*/ 2366682 w 3879373"/>
                  <a:gd name="connsiteY7" fmla="*/ 3311356 h 3408175"/>
                  <a:gd name="connsiteX8" fmla="*/ 3200400 w 3879373"/>
                  <a:gd name="connsiteY8" fmla="*/ 3408175 h 3408175"/>
                  <a:gd name="connsiteX9" fmla="*/ 3598433 w 3879373"/>
                  <a:gd name="connsiteY9" fmla="*/ 3063930 h 3408175"/>
                  <a:gd name="connsiteX10" fmla="*/ 3593054 w 3879373"/>
                  <a:gd name="connsiteY10" fmla="*/ 2499153 h 3408175"/>
                  <a:gd name="connsiteX11" fmla="*/ 3813586 w 3879373"/>
                  <a:gd name="connsiteY11" fmla="*/ 2063468 h 3408175"/>
                  <a:gd name="connsiteX12" fmla="*/ 3689873 w 3879373"/>
                  <a:gd name="connsiteY12" fmla="*/ 1380358 h 3408175"/>
                  <a:gd name="connsiteX13" fmla="*/ 3447826 w 3879373"/>
                  <a:gd name="connsiteY13" fmla="*/ 858612 h 3408175"/>
                  <a:gd name="connsiteX14" fmla="*/ 3458584 w 3879373"/>
                  <a:gd name="connsiteY14" fmla="*/ 455200 h 3408175"/>
                  <a:gd name="connsiteX15" fmla="*/ 2770094 w 3879373"/>
                  <a:gd name="connsiteY15" fmla="*/ 8758 h 3408175"/>
                  <a:gd name="connsiteX16" fmla="*/ 2264485 w 3879373"/>
                  <a:gd name="connsiteY16" fmla="*/ 164744 h 3408175"/>
                  <a:gd name="connsiteX17" fmla="*/ 1721224 w 38793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063930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08175"/>
                  <a:gd name="connsiteX1" fmla="*/ 817581 w 3895073"/>
                  <a:gd name="connsiteY1" fmla="*/ 229290 h 3408175"/>
                  <a:gd name="connsiteX2" fmla="*/ 564776 w 3895073"/>
                  <a:gd name="connsiteY2" fmla="*/ 729520 h 3408175"/>
                  <a:gd name="connsiteX3" fmla="*/ 107576 w 3895073"/>
                  <a:gd name="connsiteY3" fmla="*/ 1278160 h 3408175"/>
                  <a:gd name="connsiteX4" fmla="*/ 0 w 3895073"/>
                  <a:gd name="connsiteY4" fmla="*/ 2079605 h 3408175"/>
                  <a:gd name="connsiteX5" fmla="*/ 699247 w 3895073"/>
                  <a:gd name="connsiteY5" fmla="*/ 2741200 h 3408175"/>
                  <a:gd name="connsiteX6" fmla="*/ 1360842 w 3895073"/>
                  <a:gd name="connsiteY6" fmla="*/ 3392038 h 3408175"/>
                  <a:gd name="connsiteX7" fmla="*/ 2366682 w 3895073"/>
                  <a:gd name="connsiteY7" fmla="*/ 3311356 h 3408175"/>
                  <a:gd name="connsiteX8" fmla="*/ 3200400 w 3895073"/>
                  <a:gd name="connsiteY8" fmla="*/ 3408175 h 3408175"/>
                  <a:gd name="connsiteX9" fmla="*/ 3598433 w 3895073"/>
                  <a:gd name="connsiteY9" fmla="*/ 3133854 h 3408175"/>
                  <a:gd name="connsiteX10" fmla="*/ 3593054 w 3895073"/>
                  <a:gd name="connsiteY10" fmla="*/ 2499153 h 3408175"/>
                  <a:gd name="connsiteX11" fmla="*/ 3840480 w 3895073"/>
                  <a:gd name="connsiteY11" fmla="*/ 2063468 h 3408175"/>
                  <a:gd name="connsiteX12" fmla="*/ 3689873 w 3895073"/>
                  <a:gd name="connsiteY12" fmla="*/ 1380358 h 3408175"/>
                  <a:gd name="connsiteX13" fmla="*/ 3447826 w 3895073"/>
                  <a:gd name="connsiteY13" fmla="*/ 858612 h 3408175"/>
                  <a:gd name="connsiteX14" fmla="*/ 3458584 w 3895073"/>
                  <a:gd name="connsiteY14" fmla="*/ 455200 h 3408175"/>
                  <a:gd name="connsiteX15" fmla="*/ 2770094 w 3895073"/>
                  <a:gd name="connsiteY15" fmla="*/ 8758 h 3408175"/>
                  <a:gd name="connsiteX16" fmla="*/ 2264485 w 3895073"/>
                  <a:gd name="connsiteY16" fmla="*/ 164744 h 3408175"/>
                  <a:gd name="connsiteX17" fmla="*/ 1721224 w 3895073"/>
                  <a:gd name="connsiteY17" fmla="*/ 110956 h 3408175"/>
                  <a:gd name="connsiteX0" fmla="*/ 1721224 w 3895073"/>
                  <a:gd name="connsiteY0" fmla="*/ 110956 h 3413275"/>
                  <a:gd name="connsiteX1" fmla="*/ 817581 w 3895073"/>
                  <a:gd name="connsiteY1" fmla="*/ 229290 h 3413275"/>
                  <a:gd name="connsiteX2" fmla="*/ 564776 w 3895073"/>
                  <a:gd name="connsiteY2" fmla="*/ 729520 h 3413275"/>
                  <a:gd name="connsiteX3" fmla="*/ 107576 w 3895073"/>
                  <a:gd name="connsiteY3" fmla="*/ 1278160 h 3413275"/>
                  <a:gd name="connsiteX4" fmla="*/ 0 w 3895073"/>
                  <a:gd name="connsiteY4" fmla="*/ 2079605 h 3413275"/>
                  <a:gd name="connsiteX5" fmla="*/ 699247 w 3895073"/>
                  <a:gd name="connsiteY5" fmla="*/ 2741200 h 3413275"/>
                  <a:gd name="connsiteX6" fmla="*/ 1360842 w 3895073"/>
                  <a:gd name="connsiteY6" fmla="*/ 3392038 h 3413275"/>
                  <a:gd name="connsiteX7" fmla="*/ 2366682 w 3895073"/>
                  <a:gd name="connsiteY7" fmla="*/ 3311356 h 3413275"/>
                  <a:gd name="connsiteX8" fmla="*/ 3200400 w 3895073"/>
                  <a:gd name="connsiteY8" fmla="*/ 3408175 h 3413275"/>
                  <a:gd name="connsiteX9" fmla="*/ 3598433 w 3895073"/>
                  <a:gd name="connsiteY9" fmla="*/ 3133854 h 3413275"/>
                  <a:gd name="connsiteX10" fmla="*/ 3593054 w 3895073"/>
                  <a:gd name="connsiteY10" fmla="*/ 2499153 h 3413275"/>
                  <a:gd name="connsiteX11" fmla="*/ 3840480 w 3895073"/>
                  <a:gd name="connsiteY11" fmla="*/ 2063468 h 3413275"/>
                  <a:gd name="connsiteX12" fmla="*/ 3689873 w 3895073"/>
                  <a:gd name="connsiteY12" fmla="*/ 1380358 h 3413275"/>
                  <a:gd name="connsiteX13" fmla="*/ 3447826 w 3895073"/>
                  <a:gd name="connsiteY13" fmla="*/ 858612 h 3413275"/>
                  <a:gd name="connsiteX14" fmla="*/ 3458584 w 3895073"/>
                  <a:gd name="connsiteY14" fmla="*/ 455200 h 3413275"/>
                  <a:gd name="connsiteX15" fmla="*/ 2770094 w 3895073"/>
                  <a:gd name="connsiteY15" fmla="*/ 8758 h 3413275"/>
                  <a:gd name="connsiteX16" fmla="*/ 2264485 w 3895073"/>
                  <a:gd name="connsiteY16" fmla="*/ 164744 h 3413275"/>
                  <a:gd name="connsiteX17" fmla="*/ 1721224 w 3895073"/>
                  <a:gd name="connsiteY17" fmla="*/ 110956 h 3413275"/>
                  <a:gd name="connsiteX0" fmla="*/ 1721224 w 3895073"/>
                  <a:gd name="connsiteY0" fmla="*/ 110956 h 3428654"/>
                  <a:gd name="connsiteX1" fmla="*/ 817581 w 3895073"/>
                  <a:gd name="connsiteY1" fmla="*/ 229290 h 3428654"/>
                  <a:gd name="connsiteX2" fmla="*/ 564776 w 3895073"/>
                  <a:gd name="connsiteY2" fmla="*/ 729520 h 3428654"/>
                  <a:gd name="connsiteX3" fmla="*/ 107576 w 3895073"/>
                  <a:gd name="connsiteY3" fmla="*/ 1278160 h 3428654"/>
                  <a:gd name="connsiteX4" fmla="*/ 0 w 3895073"/>
                  <a:gd name="connsiteY4" fmla="*/ 2079605 h 3428654"/>
                  <a:gd name="connsiteX5" fmla="*/ 699247 w 3895073"/>
                  <a:gd name="connsiteY5" fmla="*/ 2741200 h 3428654"/>
                  <a:gd name="connsiteX6" fmla="*/ 1360842 w 3895073"/>
                  <a:gd name="connsiteY6" fmla="*/ 3392038 h 3428654"/>
                  <a:gd name="connsiteX7" fmla="*/ 2366682 w 3895073"/>
                  <a:gd name="connsiteY7" fmla="*/ 3311356 h 3428654"/>
                  <a:gd name="connsiteX8" fmla="*/ 3200400 w 3895073"/>
                  <a:gd name="connsiteY8" fmla="*/ 3408175 h 3428654"/>
                  <a:gd name="connsiteX9" fmla="*/ 3598433 w 3895073"/>
                  <a:gd name="connsiteY9" fmla="*/ 3133854 h 3428654"/>
                  <a:gd name="connsiteX10" fmla="*/ 3593054 w 3895073"/>
                  <a:gd name="connsiteY10" fmla="*/ 2499153 h 3428654"/>
                  <a:gd name="connsiteX11" fmla="*/ 3840480 w 3895073"/>
                  <a:gd name="connsiteY11" fmla="*/ 2063468 h 3428654"/>
                  <a:gd name="connsiteX12" fmla="*/ 3689873 w 3895073"/>
                  <a:gd name="connsiteY12" fmla="*/ 1380358 h 3428654"/>
                  <a:gd name="connsiteX13" fmla="*/ 3447826 w 3895073"/>
                  <a:gd name="connsiteY13" fmla="*/ 858612 h 3428654"/>
                  <a:gd name="connsiteX14" fmla="*/ 3458584 w 3895073"/>
                  <a:gd name="connsiteY14" fmla="*/ 455200 h 3428654"/>
                  <a:gd name="connsiteX15" fmla="*/ 2770094 w 3895073"/>
                  <a:gd name="connsiteY15" fmla="*/ 8758 h 3428654"/>
                  <a:gd name="connsiteX16" fmla="*/ 2264485 w 3895073"/>
                  <a:gd name="connsiteY16" fmla="*/ 164744 h 3428654"/>
                  <a:gd name="connsiteX17" fmla="*/ 1721224 w 3895073"/>
                  <a:gd name="connsiteY17" fmla="*/ 110956 h 3428654"/>
                  <a:gd name="connsiteX0" fmla="*/ 1721224 w 3895073"/>
                  <a:gd name="connsiteY0" fmla="*/ 110956 h 3423733"/>
                  <a:gd name="connsiteX1" fmla="*/ 817581 w 3895073"/>
                  <a:gd name="connsiteY1" fmla="*/ 229290 h 3423733"/>
                  <a:gd name="connsiteX2" fmla="*/ 564776 w 3895073"/>
                  <a:gd name="connsiteY2" fmla="*/ 729520 h 3423733"/>
                  <a:gd name="connsiteX3" fmla="*/ 107576 w 3895073"/>
                  <a:gd name="connsiteY3" fmla="*/ 1278160 h 3423733"/>
                  <a:gd name="connsiteX4" fmla="*/ 0 w 3895073"/>
                  <a:gd name="connsiteY4" fmla="*/ 2079605 h 3423733"/>
                  <a:gd name="connsiteX5" fmla="*/ 699247 w 3895073"/>
                  <a:gd name="connsiteY5" fmla="*/ 2741200 h 3423733"/>
                  <a:gd name="connsiteX6" fmla="*/ 1376979 w 3895073"/>
                  <a:gd name="connsiteY6" fmla="*/ 3386659 h 3423733"/>
                  <a:gd name="connsiteX7" fmla="*/ 2366682 w 3895073"/>
                  <a:gd name="connsiteY7" fmla="*/ 3311356 h 3423733"/>
                  <a:gd name="connsiteX8" fmla="*/ 3200400 w 3895073"/>
                  <a:gd name="connsiteY8" fmla="*/ 3408175 h 3423733"/>
                  <a:gd name="connsiteX9" fmla="*/ 3598433 w 3895073"/>
                  <a:gd name="connsiteY9" fmla="*/ 3133854 h 3423733"/>
                  <a:gd name="connsiteX10" fmla="*/ 3593054 w 3895073"/>
                  <a:gd name="connsiteY10" fmla="*/ 2499153 h 3423733"/>
                  <a:gd name="connsiteX11" fmla="*/ 3840480 w 3895073"/>
                  <a:gd name="connsiteY11" fmla="*/ 2063468 h 3423733"/>
                  <a:gd name="connsiteX12" fmla="*/ 3689873 w 3895073"/>
                  <a:gd name="connsiteY12" fmla="*/ 1380358 h 3423733"/>
                  <a:gd name="connsiteX13" fmla="*/ 3447826 w 3895073"/>
                  <a:gd name="connsiteY13" fmla="*/ 858612 h 3423733"/>
                  <a:gd name="connsiteX14" fmla="*/ 3458584 w 3895073"/>
                  <a:gd name="connsiteY14" fmla="*/ 455200 h 3423733"/>
                  <a:gd name="connsiteX15" fmla="*/ 2770094 w 3895073"/>
                  <a:gd name="connsiteY15" fmla="*/ 8758 h 3423733"/>
                  <a:gd name="connsiteX16" fmla="*/ 2264485 w 3895073"/>
                  <a:gd name="connsiteY16" fmla="*/ 164744 h 3423733"/>
                  <a:gd name="connsiteX17" fmla="*/ 1721224 w 3895073"/>
                  <a:gd name="connsiteY17" fmla="*/ 110956 h 3423733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721224 w 3895073"/>
                  <a:gd name="connsiteY0" fmla="*/ 110956 h 3450277"/>
                  <a:gd name="connsiteX1" fmla="*/ 817581 w 3895073"/>
                  <a:gd name="connsiteY1" fmla="*/ 229290 h 3450277"/>
                  <a:gd name="connsiteX2" fmla="*/ 564776 w 3895073"/>
                  <a:gd name="connsiteY2" fmla="*/ 729520 h 3450277"/>
                  <a:gd name="connsiteX3" fmla="*/ 107576 w 3895073"/>
                  <a:gd name="connsiteY3" fmla="*/ 1278160 h 3450277"/>
                  <a:gd name="connsiteX4" fmla="*/ 0 w 3895073"/>
                  <a:gd name="connsiteY4" fmla="*/ 2079605 h 3450277"/>
                  <a:gd name="connsiteX5" fmla="*/ 699247 w 3895073"/>
                  <a:gd name="connsiteY5" fmla="*/ 2741200 h 3450277"/>
                  <a:gd name="connsiteX6" fmla="*/ 1376979 w 3895073"/>
                  <a:gd name="connsiteY6" fmla="*/ 3386659 h 3450277"/>
                  <a:gd name="connsiteX7" fmla="*/ 2366682 w 3895073"/>
                  <a:gd name="connsiteY7" fmla="*/ 3311356 h 3450277"/>
                  <a:gd name="connsiteX8" fmla="*/ 3200400 w 3895073"/>
                  <a:gd name="connsiteY8" fmla="*/ 3408175 h 3450277"/>
                  <a:gd name="connsiteX9" fmla="*/ 3598433 w 3895073"/>
                  <a:gd name="connsiteY9" fmla="*/ 3133854 h 3450277"/>
                  <a:gd name="connsiteX10" fmla="*/ 3593054 w 3895073"/>
                  <a:gd name="connsiteY10" fmla="*/ 2499153 h 3450277"/>
                  <a:gd name="connsiteX11" fmla="*/ 3840480 w 3895073"/>
                  <a:gd name="connsiteY11" fmla="*/ 2063468 h 3450277"/>
                  <a:gd name="connsiteX12" fmla="*/ 3689873 w 3895073"/>
                  <a:gd name="connsiteY12" fmla="*/ 1380358 h 3450277"/>
                  <a:gd name="connsiteX13" fmla="*/ 3447826 w 3895073"/>
                  <a:gd name="connsiteY13" fmla="*/ 858612 h 3450277"/>
                  <a:gd name="connsiteX14" fmla="*/ 3458584 w 3895073"/>
                  <a:gd name="connsiteY14" fmla="*/ 455200 h 3450277"/>
                  <a:gd name="connsiteX15" fmla="*/ 2770094 w 3895073"/>
                  <a:gd name="connsiteY15" fmla="*/ 8758 h 3450277"/>
                  <a:gd name="connsiteX16" fmla="*/ 2264485 w 3895073"/>
                  <a:gd name="connsiteY16" fmla="*/ 164744 h 3450277"/>
                  <a:gd name="connsiteX17" fmla="*/ 1721224 w 3895073"/>
                  <a:gd name="connsiteY17" fmla="*/ 110956 h 3450277"/>
                  <a:gd name="connsiteX0" fmla="*/ 1859872 w 4033721"/>
                  <a:gd name="connsiteY0" fmla="*/ 110956 h 3450277"/>
                  <a:gd name="connsiteX1" fmla="*/ 956229 w 4033721"/>
                  <a:gd name="connsiteY1" fmla="*/ 229290 h 3450277"/>
                  <a:gd name="connsiteX2" fmla="*/ 703424 w 4033721"/>
                  <a:gd name="connsiteY2" fmla="*/ 729520 h 3450277"/>
                  <a:gd name="connsiteX3" fmla="*/ 246224 w 4033721"/>
                  <a:gd name="connsiteY3" fmla="*/ 1278160 h 3450277"/>
                  <a:gd name="connsiteX4" fmla="*/ 138648 w 4033721"/>
                  <a:gd name="connsiteY4" fmla="*/ 2079605 h 3450277"/>
                  <a:gd name="connsiteX5" fmla="*/ 837895 w 4033721"/>
                  <a:gd name="connsiteY5" fmla="*/ 2741200 h 3450277"/>
                  <a:gd name="connsiteX6" fmla="*/ 1515627 w 4033721"/>
                  <a:gd name="connsiteY6" fmla="*/ 3386659 h 3450277"/>
                  <a:gd name="connsiteX7" fmla="*/ 2505330 w 4033721"/>
                  <a:gd name="connsiteY7" fmla="*/ 3311356 h 3450277"/>
                  <a:gd name="connsiteX8" fmla="*/ 3339048 w 4033721"/>
                  <a:gd name="connsiteY8" fmla="*/ 3408175 h 3450277"/>
                  <a:gd name="connsiteX9" fmla="*/ 3737081 w 4033721"/>
                  <a:gd name="connsiteY9" fmla="*/ 3133854 h 3450277"/>
                  <a:gd name="connsiteX10" fmla="*/ 3731702 w 4033721"/>
                  <a:gd name="connsiteY10" fmla="*/ 2499153 h 3450277"/>
                  <a:gd name="connsiteX11" fmla="*/ 3979128 w 4033721"/>
                  <a:gd name="connsiteY11" fmla="*/ 2063468 h 3450277"/>
                  <a:gd name="connsiteX12" fmla="*/ 3828521 w 4033721"/>
                  <a:gd name="connsiteY12" fmla="*/ 1380358 h 3450277"/>
                  <a:gd name="connsiteX13" fmla="*/ 3586474 w 4033721"/>
                  <a:gd name="connsiteY13" fmla="*/ 858612 h 3450277"/>
                  <a:gd name="connsiteX14" fmla="*/ 3597232 w 4033721"/>
                  <a:gd name="connsiteY14" fmla="*/ 455200 h 3450277"/>
                  <a:gd name="connsiteX15" fmla="*/ 2908742 w 4033721"/>
                  <a:gd name="connsiteY15" fmla="*/ 8758 h 3450277"/>
                  <a:gd name="connsiteX16" fmla="*/ 2403133 w 4033721"/>
                  <a:gd name="connsiteY16" fmla="*/ 164744 h 3450277"/>
                  <a:gd name="connsiteX17" fmla="*/ 1859872 w 4033721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73327 w 4047176"/>
                  <a:gd name="connsiteY0" fmla="*/ 110956 h 3450277"/>
                  <a:gd name="connsiteX1" fmla="*/ 969684 w 4047176"/>
                  <a:gd name="connsiteY1" fmla="*/ 229290 h 3450277"/>
                  <a:gd name="connsiteX2" fmla="*/ 716879 w 4047176"/>
                  <a:gd name="connsiteY2" fmla="*/ 729520 h 3450277"/>
                  <a:gd name="connsiteX3" fmla="*/ 259679 w 4047176"/>
                  <a:gd name="connsiteY3" fmla="*/ 1278160 h 3450277"/>
                  <a:gd name="connsiteX4" fmla="*/ 152103 w 4047176"/>
                  <a:gd name="connsiteY4" fmla="*/ 2079605 h 3450277"/>
                  <a:gd name="connsiteX5" fmla="*/ 851350 w 4047176"/>
                  <a:gd name="connsiteY5" fmla="*/ 2741200 h 3450277"/>
                  <a:gd name="connsiteX6" fmla="*/ 1529082 w 4047176"/>
                  <a:gd name="connsiteY6" fmla="*/ 3386659 h 3450277"/>
                  <a:gd name="connsiteX7" fmla="*/ 2518785 w 4047176"/>
                  <a:gd name="connsiteY7" fmla="*/ 3311356 h 3450277"/>
                  <a:gd name="connsiteX8" fmla="*/ 3352503 w 4047176"/>
                  <a:gd name="connsiteY8" fmla="*/ 3408175 h 3450277"/>
                  <a:gd name="connsiteX9" fmla="*/ 3750536 w 4047176"/>
                  <a:gd name="connsiteY9" fmla="*/ 3133854 h 3450277"/>
                  <a:gd name="connsiteX10" fmla="*/ 3745157 w 4047176"/>
                  <a:gd name="connsiteY10" fmla="*/ 2499153 h 3450277"/>
                  <a:gd name="connsiteX11" fmla="*/ 3992583 w 4047176"/>
                  <a:gd name="connsiteY11" fmla="*/ 2063468 h 3450277"/>
                  <a:gd name="connsiteX12" fmla="*/ 3841976 w 4047176"/>
                  <a:gd name="connsiteY12" fmla="*/ 1380358 h 3450277"/>
                  <a:gd name="connsiteX13" fmla="*/ 3599929 w 4047176"/>
                  <a:gd name="connsiteY13" fmla="*/ 858612 h 3450277"/>
                  <a:gd name="connsiteX14" fmla="*/ 3610687 w 4047176"/>
                  <a:gd name="connsiteY14" fmla="*/ 455200 h 3450277"/>
                  <a:gd name="connsiteX15" fmla="*/ 2922197 w 4047176"/>
                  <a:gd name="connsiteY15" fmla="*/ 8758 h 3450277"/>
                  <a:gd name="connsiteX16" fmla="*/ 2416588 w 4047176"/>
                  <a:gd name="connsiteY16" fmla="*/ 164744 h 3450277"/>
                  <a:gd name="connsiteX17" fmla="*/ 1873327 w 4047176"/>
                  <a:gd name="connsiteY17" fmla="*/ 110956 h 3450277"/>
                  <a:gd name="connsiteX0" fmla="*/ 1847085 w 4020934"/>
                  <a:gd name="connsiteY0" fmla="*/ 110956 h 3450277"/>
                  <a:gd name="connsiteX1" fmla="*/ 943442 w 4020934"/>
                  <a:gd name="connsiteY1" fmla="*/ 229290 h 3450277"/>
                  <a:gd name="connsiteX2" fmla="*/ 690637 w 4020934"/>
                  <a:gd name="connsiteY2" fmla="*/ 729520 h 3450277"/>
                  <a:gd name="connsiteX3" fmla="*/ 233437 w 4020934"/>
                  <a:gd name="connsiteY3" fmla="*/ 1278160 h 3450277"/>
                  <a:gd name="connsiteX4" fmla="*/ 125861 w 4020934"/>
                  <a:gd name="connsiteY4" fmla="*/ 2079605 h 3450277"/>
                  <a:gd name="connsiteX5" fmla="*/ 825108 w 4020934"/>
                  <a:gd name="connsiteY5" fmla="*/ 2741200 h 3450277"/>
                  <a:gd name="connsiteX6" fmla="*/ 1502840 w 4020934"/>
                  <a:gd name="connsiteY6" fmla="*/ 3386659 h 3450277"/>
                  <a:gd name="connsiteX7" fmla="*/ 2492543 w 4020934"/>
                  <a:gd name="connsiteY7" fmla="*/ 3311356 h 3450277"/>
                  <a:gd name="connsiteX8" fmla="*/ 3326261 w 4020934"/>
                  <a:gd name="connsiteY8" fmla="*/ 3408175 h 3450277"/>
                  <a:gd name="connsiteX9" fmla="*/ 3724294 w 4020934"/>
                  <a:gd name="connsiteY9" fmla="*/ 3133854 h 3450277"/>
                  <a:gd name="connsiteX10" fmla="*/ 3718915 w 4020934"/>
                  <a:gd name="connsiteY10" fmla="*/ 2499153 h 3450277"/>
                  <a:gd name="connsiteX11" fmla="*/ 3966341 w 4020934"/>
                  <a:gd name="connsiteY11" fmla="*/ 2063468 h 3450277"/>
                  <a:gd name="connsiteX12" fmla="*/ 3815734 w 4020934"/>
                  <a:gd name="connsiteY12" fmla="*/ 1380358 h 3450277"/>
                  <a:gd name="connsiteX13" fmla="*/ 3573687 w 4020934"/>
                  <a:gd name="connsiteY13" fmla="*/ 858612 h 3450277"/>
                  <a:gd name="connsiteX14" fmla="*/ 3584445 w 4020934"/>
                  <a:gd name="connsiteY14" fmla="*/ 455200 h 3450277"/>
                  <a:gd name="connsiteX15" fmla="*/ 2895955 w 4020934"/>
                  <a:gd name="connsiteY15" fmla="*/ 8758 h 3450277"/>
                  <a:gd name="connsiteX16" fmla="*/ 2390346 w 4020934"/>
                  <a:gd name="connsiteY16" fmla="*/ 164744 h 3450277"/>
                  <a:gd name="connsiteX17" fmla="*/ 1847085 w 4020934"/>
                  <a:gd name="connsiteY17" fmla="*/ 110956 h 345027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19916 h 3459237"/>
                  <a:gd name="connsiteX1" fmla="*/ 943442 w 4020934"/>
                  <a:gd name="connsiteY1" fmla="*/ 238250 h 3459237"/>
                  <a:gd name="connsiteX2" fmla="*/ 690637 w 4020934"/>
                  <a:gd name="connsiteY2" fmla="*/ 738480 h 3459237"/>
                  <a:gd name="connsiteX3" fmla="*/ 233437 w 4020934"/>
                  <a:gd name="connsiteY3" fmla="*/ 1287120 h 3459237"/>
                  <a:gd name="connsiteX4" fmla="*/ 125861 w 4020934"/>
                  <a:gd name="connsiteY4" fmla="*/ 2088565 h 3459237"/>
                  <a:gd name="connsiteX5" fmla="*/ 825108 w 4020934"/>
                  <a:gd name="connsiteY5" fmla="*/ 2750160 h 3459237"/>
                  <a:gd name="connsiteX6" fmla="*/ 1502840 w 4020934"/>
                  <a:gd name="connsiteY6" fmla="*/ 3395619 h 3459237"/>
                  <a:gd name="connsiteX7" fmla="*/ 2492543 w 4020934"/>
                  <a:gd name="connsiteY7" fmla="*/ 3320316 h 3459237"/>
                  <a:gd name="connsiteX8" fmla="*/ 3326261 w 4020934"/>
                  <a:gd name="connsiteY8" fmla="*/ 3417135 h 3459237"/>
                  <a:gd name="connsiteX9" fmla="*/ 3724294 w 4020934"/>
                  <a:gd name="connsiteY9" fmla="*/ 3142814 h 3459237"/>
                  <a:gd name="connsiteX10" fmla="*/ 3718915 w 4020934"/>
                  <a:gd name="connsiteY10" fmla="*/ 2508113 h 3459237"/>
                  <a:gd name="connsiteX11" fmla="*/ 3966341 w 4020934"/>
                  <a:gd name="connsiteY11" fmla="*/ 2072428 h 3459237"/>
                  <a:gd name="connsiteX12" fmla="*/ 3815734 w 4020934"/>
                  <a:gd name="connsiteY12" fmla="*/ 1389318 h 3459237"/>
                  <a:gd name="connsiteX13" fmla="*/ 3573687 w 4020934"/>
                  <a:gd name="connsiteY13" fmla="*/ 867572 h 3459237"/>
                  <a:gd name="connsiteX14" fmla="*/ 3584445 w 4020934"/>
                  <a:gd name="connsiteY14" fmla="*/ 464160 h 3459237"/>
                  <a:gd name="connsiteX15" fmla="*/ 2895955 w 4020934"/>
                  <a:gd name="connsiteY15" fmla="*/ 17718 h 3459237"/>
                  <a:gd name="connsiteX16" fmla="*/ 2390346 w 4020934"/>
                  <a:gd name="connsiteY16" fmla="*/ 173704 h 3459237"/>
                  <a:gd name="connsiteX17" fmla="*/ 1847085 w 4020934"/>
                  <a:gd name="connsiteY17" fmla="*/ 119916 h 3459237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4433 h 3513754"/>
                  <a:gd name="connsiteX1" fmla="*/ 943442 w 4020934"/>
                  <a:gd name="connsiteY1" fmla="*/ 292767 h 3513754"/>
                  <a:gd name="connsiteX2" fmla="*/ 690637 w 4020934"/>
                  <a:gd name="connsiteY2" fmla="*/ 792997 h 3513754"/>
                  <a:gd name="connsiteX3" fmla="*/ 233437 w 4020934"/>
                  <a:gd name="connsiteY3" fmla="*/ 1341637 h 3513754"/>
                  <a:gd name="connsiteX4" fmla="*/ 125861 w 4020934"/>
                  <a:gd name="connsiteY4" fmla="*/ 2143082 h 3513754"/>
                  <a:gd name="connsiteX5" fmla="*/ 825108 w 4020934"/>
                  <a:gd name="connsiteY5" fmla="*/ 2804677 h 3513754"/>
                  <a:gd name="connsiteX6" fmla="*/ 1502840 w 4020934"/>
                  <a:gd name="connsiteY6" fmla="*/ 3450136 h 3513754"/>
                  <a:gd name="connsiteX7" fmla="*/ 2492543 w 4020934"/>
                  <a:gd name="connsiteY7" fmla="*/ 3374833 h 3513754"/>
                  <a:gd name="connsiteX8" fmla="*/ 3326261 w 4020934"/>
                  <a:gd name="connsiteY8" fmla="*/ 3471652 h 3513754"/>
                  <a:gd name="connsiteX9" fmla="*/ 3724294 w 4020934"/>
                  <a:gd name="connsiteY9" fmla="*/ 3197331 h 3513754"/>
                  <a:gd name="connsiteX10" fmla="*/ 3718915 w 4020934"/>
                  <a:gd name="connsiteY10" fmla="*/ 2562630 h 3513754"/>
                  <a:gd name="connsiteX11" fmla="*/ 3966341 w 4020934"/>
                  <a:gd name="connsiteY11" fmla="*/ 2126945 h 3513754"/>
                  <a:gd name="connsiteX12" fmla="*/ 3815734 w 4020934"/>
                  <a:gd name="connsiteY12" fmla="*/ 1443835 h 3513754"/>
                  <a:gd name="connsiteX13" fmla="*/ 3573687 w 4020934"/>
                  <a:gd name="connsiteY13" fmla="*/ 922089 h 3513754"/>
                  <a:gd name="connsiteX14" fmla="*/ 3584445 w 4020934"/>
                  <a:gd name="connsiteY14" fmla="*/ 518677 h 3513754"/>
                  <a:gd name="connsiteX15" fmla="*/ 2895955 w 4020934"/>
                  <a:gd name="connsiteY15" fmla="*/ 72235 h 3513754"/>
                  <a:gd name="connsiteX16" fmla="*/ 2390346 w 4020934"/>
                  <a:gd name="connsiteY16" fmla="*/ 228221 h 3513754"/>
                  <a:gd name="connsiteX17" fmla="*/ 1847085 w 4020934"/>
                  <a:gd name="connsiteY17" fmla="*/ 174433 h 3513754"/>
                  <a:gd name="connsiteX0" fmla="*/ 1847085 w 4020934"/>
                  <a:gd name="connsiteY0" fmla="*/ 172598 h 3511919"/>
                  <a:gd name="connsiteX1" fmla="*/ 943442 w 4020934"/>
                  <a:gd name="connsiteY1" fmla="*/ 290932 h 3511919"/>
                  <a:gd name="connsiteX2" fmla="*/ 690637 w 4020934"/>
                  <a:gd name="connsiteY2" fmla="*/ 791162 h 3511919"/>
                  <a:gd name="connsiteX3" fmla="*/ 233437 w 4020934"/>
                  <a:gd name="connsiteY3" fmla="*/ 1339802 h 3511919"/>
                  <a:gd name="connsiteX4" fmla="*/ 125861 w 4020934"/>
                  <a:gd name="connsiteY4" fmla="*/ 2141247 h 3511919"/>
                  <a:gd name="connsiteX5" fmla="*/ 825108 w 4020934"/>
                  <a:gd name="connsiteY5" fmla="*/ 2802842 h 3511919"/>
                  <a:gd name="connsiteX6" fmla="*/ 1502840 w 4020934"/>
                  <a:gd name="connsiteY6" fmla="*/ 3448301 h 3511919"/>
                  <a:gd name="connsiteX7" fmla="*/ 2492543 w 4020934"/>
                  <a:gd name="connsiteY7" fmla="*/ 3372998 h 3511919"/>
                  <a:gd name="connsiteX8" fmla="*/ 3326261 w 4020934"/>
                  <a:gd name="connsiteY8" fmla="*/ 3469817 h 3511919"/>
                  <a:gd name="connsiteX9" fmla="*/ 3724294 w 4020934"/>
                  <a:gd name="connsiteY9" fmla="*/ 3195496 h 3511919"/>
                  <a:gd name="connsiteX10" fmla="*/ 3718915 w 4020934"/>
                  <a:gd name="connsiteY10" fmla="*/ 2560795 h 3511919"/>
                  <a:gd name="connsiteX11" fmla="*/ 3966341 w 4020934"/>
                  <a:gd name="connsiteY11" fmla="*/ 2125110 h 3511919"/>
                  <a:gd name="connsiteX12" fmla="*/ 3815734 w 4020934"/>
                  <a:gd name="connsiteY12" fmla="*/ 1442000 h 3511919"/>
                  <a:gd name="connsiteX13" fmla="*/ 3573687 w 4020934"/>
                  <a:gd name="connsiteY13" fmla="*/ 920254 h 3511919"/>
                  <a:gd name="connsiteX14" fmla="*/ 3584445 w 4020934"/>
                  <a:gd name="connsiteY14" fmla="*/ 516842 h 3511919"/>
                  <a:gd name="connsiteX15" fmla="*/ 2895955 w 4020934"/>
                  <a:gd name="connsiteY15" fmla="*/ 70400 h 3511919"/>
                  <a:gd name="connsiteX16" fmla="*/ 2390346 w 4020934"/>
                  <a:gd name="connsiteY16" fmla="*/ 226386 h 3511919"/>
                  <a:gd name="connsiteX17" fmla="*/ 1847085 w 4020934"/>
                  <a:gd name="connsiteY17" fmla="*/ 172598 h 3511919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63580 h 3502901"/>
                  <a:gd name="connsiteX1" fmla="*/ 943442 w 4020934"/>
                  <a:gd name="connsiteY1" fmla="*/ 281914 h 3502901"/>
                  <a:gd name="connsiteX2" fmla="*/ 690637 w 4020934"/>
                  <a:gd name="connsiteY2" fmla="*/ 782144 h 3502901"/>
                  <a:gd name="connsiteX3" fmla="*/ 233437 w 4020934"/>
                  <a:gd name="connsiteY3" fmla="*/ 1330784 h 3502901"/>
                  <a:gd name="connsiteX4" fmla="*/ 125861 w 4020934"/>
                  <a:gd name="connsiteY4" fmla="*/ 2132229 h 3502901"/>
                  <a:gd name="connsiteX5" fmla="*/ 825108 w 4020934"/>
                  <a:gd name="connsiteY5" fmla="*/ 2793824 h 3502901"/>
                  <a:gd name="connsiteX6" fmla="*/ 1502840 w 4020934"/>
                  <a:gd name="connsiteY6" fmla="*/ 3439283 h 3502901"/>
                  <a:gd name="connsiteX7" fmla="*/ 2492543 w 4020934"/>
                  <a:gd name="connsiteY7" fmla="*/ 3363980 h 3502901"/>
                  <a:gd name="connsiteX8" fmla="*/ 3326261 w 4020934"/>
                  <a:gd name="connsiteY8" fmla="*/ 3460799 h 3502901"/>
                  <a:gd name="connsiteX9" fmla="*/ 3724294 w 4020934"/>
                  <a:gd name="connsiteY9" fmla="*/ 3186478 h 3502901"/>
                  <a:gd name="connsiteX10" fmla="*/ 3718915 w 4020934"/>
                  <a:gd name="connsiteY10" fmla="*/ 2551777 h 3502901"/>
                  <a:gd name="connsiteX11" fmla="*/ 3966341 w 4020934"/>
                  <a:gd name="connsiteY11" fmla="*/ 2116092 h 3502901"/>
                  <a:gd name="connsiteX12" fmla="*/ 3815734 w 4020934"/>
                  <a:gd name="connsiteY12" fmla="*/ 1432982 h 3502901"/>
                  <a:gd name="connsiteX13" fmla="*/ 3573687 w 4020934"/>
                  <a:gd name="connsiteY13" fmla="*/ 911236 h 3502901"/>
                  <a:gd name="connsiteX14" fmla="*/ 3584445 w 4020934"/>
                  <a:gd name="connsiteY14" fmla="*/ 507824 h 3502901"/>
                  <a:gd name="connsiteX15" fmla="*/ 2895955 w 4020934"/>
                  <a:gd name="connsiteY15" fmla="*/ 61382 h 3502901"/>
                  <a:gd name="connsiteX16" fmla="*/ 2390346 w 4020934"/>
                  <a:gd name="connsiteY16" fmla="*/ 217368 h 3502901"/>
                  <a:gd name="connsiteX17" fmla="*/ 1847085 w 4020934"/>
                  <a:gd name="connsiteY17" fmla="*/ 163580 h 3502901"/>
                  <a:gd name="connsiteX0" fmla="*/ 1847085 w 4020934"/>
                  <a:gd name="connsiteY0" fmla="*/ 157390 h 3496711"/>
                  <a:gd name="connsiteX1" fmla="*/ 938063 w 4020934"/>
                  <a:gd name="connsiteY1" fmla="*/ 286482 h 3496711"/>
                  <a:gd name="connsiteX2" fmla="*/ 690637 w 4020934"/>
                  <a:gd name="connsiteY2" fmla="*/ 775954 h 3496711"/>
                  <a:gd name="connsiteX3" fmla="*/ 233437 w 4020934"/>
                  <a:gd name="connsiteY3" fmla="*/ 1324594 h 3496711"/>
                  <a:gd name="connsiteX4" fmla="*/ 125861 w 4020934"/>
                  <a:gd name="connsiteY4" fmla="*/ 2126039 h 3496711"/>
                  <a:gd name="connsiteX5" fmla="*/ 825108 w 4020934"/>
                  <a:gd name="connsiteY5" fmla="*/ 2787634 h 3496711"/>
                  <a:gd name="connsiteX6" fmla="*/ 1502840 w 4020934"/>
                  <a:gd name="connsiteY6" fmla="*/ 3433093 h 3496711"/>
                  <a:gd name="connsiteX7" fmla="*/ 2492543 w 4020934"/>
                  <a:gd name="connsiteY7" fmla="*/ 3357790 h 3496711"/>
                  <a:gd name="connsiteX8" fmla="*/ 3326261 w 4020934"/>
                  <a:gd name="connsiteY8" fmla="*/ 3454609 h 3496711"/>
                  <a:gd name="connsiteX9" fmla="*/ 3724294 w 4020934"/>
                  <a:gd name="connsiteY9" fmla="*/ 3180288 h 3496711"/>
                  <a:gd name="connsiteX10" fmla="*/ 3718915 w 4020934"/>
                  <a:gd name="connsiteY10" fmla="*/ 2545587 h 3496711"/>
                  <a:gd name="connsiteX11" fmla="*/ 3966341 w 4020934"/>
                  <a:gd name="connsiteY11" fmla="*/ 2109902 h 3496711"/>
                  <a:gd name="connsiteX12" fmla="*/ 3815734 w 4020934"/>
                  <a:gd name="connsiteY12" fmla="*/ 1426792 h 3496711"/>
                  <a:gd name="connsiteX13" fmla="*/ 3573687 w 4020934"/>
                  <a:gd name="connsiteY13" fmla="*/ 905046 h 3496711"/>
                  <a:gd name="connsiteX14" fmla="*/ 3584445 w 4020934"/>
                  <a:gd name="connsiteY14" fmla="*/ 501634 h 3496711"/>
                  <a:gd name="connsiteX15" fmla="*/ 2895955 w 4020934"/>
                  <a:gd name="connsiteY15" fmla="*/ 55192 h 3496711"/>
                  <a:gd name="connsiteX16" fmla="*/ 2390346 w 4020934"/>
                  <a:gd name="connsiteY16" fmla="*/ 211178 h 3496711"/>
                  <a:gd name="connsiteX17" fmla="*/ 1847085 w 4020934"/>
                  <a:gd name="connsiteY17" fmla="*/ 157390 h 3496711"/>
                  <a:gd name="connsiteX0" fmla="*/ 1847085 w 4020934"/>
                  <a:gd name="connsiteY0" fmla="*/ 170587 h 3509908"/>
                  <a:gd name="connsiteX1" fmla="*/ 938063 w 4020934"/>
                  <a:gd name="connsiteY1" fmla="*/ 299679 h 3509908"/>
                  <a:gd name="connsiteX2" fmla="*/ 690637 w 4020934"/>
                  <a:gd name="connsiteY2" fmla="*/ 789151 h 3509908"/>
                  <a:gd name="connsiteX3" fmla="*/ 233437 w 4020934"/>
                  <a:gd name="connsiteY3" fmla="*/ 1337791 h 3509908"/>
                  <a:gd name="connsiteX4" fmla="*/ 125861 w 4020934"/>
                  <a:gd name="connsiteY4" fmla="*/ 2139236 h 3509908"/>
                  <a:gd name="connsiteX5" fmla="*/ 825108 w 4020934"/>
                  <a:gd name="connsiteY5" fmla="*/ 2800831 h 3509908"/>
                  <a:gd name="connsiteX6" fmla="*/ 1502840 w 4020934"/>
                  <a:gd name="connsiteY6" fmla="*/ 3446290 h 3509908"/>
                  <a:gd name="connsiteX7" fmla="*/ 2492543 w 4020934"/>
                  <a:gd name="connsiteY7" fmla="*/ 3370987 h 3509908"/>
                  <a:gd name="connsiteX8" fmla="*/ 3326261 w 4020934"/>
                  <a:gd name="connsiteY8" fmla="*/ 3467806 h 3509908"/>
                  <a:gd name="connsiteX9" fmla="*/ 3724294 w 4020934"/>
                  <a:gd name="connsiteY9" fmla="*/ 3193485 h 3509908"/>
                  <a:gd name="connsiteX10" fmla="*/ 3718915 w 4020934"/>
                  <a:gd name="connsiteY10" fmla="*/ 2558784 h 3509908"/>
                  <a:gd name="connsiteX11" fmla="*/ 3966341 w 4020934"/>
                  <a:gd name="connsiteY11" fmla="*/ 2123099 h 3509908"/>
                  <a:gd name="connsiteX12" fmla="*/ 3815734 w 4020934"/>
                  <a:gd name="connsiteY12" fmla="*/ 1439989 h 3509908"/>
                  <a:gd name="connsiteX13" fmla="*/ 3573687 w 4020934"/>
                  <a:gd name="connsiteY13" fmla="*/ 918243 h 3509908"/>
                  <a:gd name="connsiteX14" fmla="*/ 3584445 w 4020934"/>
                  <a:gd name="connsiteY14" fmla="*/ 514831 h 3509908"/>
                  <a:gd name="connsiteX15" fmla="*/ 2895955 w 4020934"/>
                  <a:gd name="connsiteY15" fmla="*/ 68389 h 3509908"/>
                  <a:gd name="connsiteX16" fmla="*/ 2390346 w 4020934"/>
                  <a:gd name="connsiteY16" fmla="*/ 224375 h 3509908"/>
                  <a:gd name="connsiteX17" fmla="*/ 1847085 w 4020934"/>
                  <a:gd name="connsiteY17" fmla="*/ 170587 h 3509908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52323 h 3491644"/>
                  <a:gd name="connsiteX1" fmla="*/ 932684 w 4020934"/>
                  <a:gd name="connsiteY1" fmla="*/ 313688 h 3491644"/>
                  <a:gd name="connsiteX2" fmla="*/ 690637 w 4020934"/>
                  <a:gd name="connsiteY2" fmla="*/ 770887 h 3491644"/>
                  <a:gd name="connsiteX3" fmla="*/ 233437 w 4020934"/>
                  <a:gd name="connsiteY3" fmla="*/ 1319527 h 3491644"/>
                  <a:gd name="connsiteX4" fmla="*/ 125861 w 4020934"/>
                  <a:gd name="connsiteY4" fmla="*/ 2120972 h 3491644"/>
                  <a:gd name="connsiteX5" fmla="*/ 825108 w 4020934"/>
                  <a:gd name="connsiteY5" fmla="*/ 2782567 h 3491644"/>
                  <a:gd name="connsiteX6" fmla="*/ 1502840 w 4020934"/>
                  <a:gd name="connsiteY6" fmla="*/ 3428026 h 3491644"/>
                  <a:gd name="connsiteX7" fmla="*/ 2492543 w 4020934"/>
                  <a:gd name="connsiteY7" fmla="*/ 3352723 h 3491644"/>
                  <a:gd name="connsiteX8" fmla="*/ 3326261 w 4020934"/>
                  <a:gd name="connsiteY8" fmla="*/ 3449542 h 3491644"/>
                  <a:gd name="connsiteX9" fmla="*/ 3724294 w 4020934"/>
                  <a:gd name="connsiteY9" fmla="*/ 3175221 h 3491644"/>
                  <a:gd name="connsiteX10" fmla="*/ 3718915 w 4020934"/>
                  <a:gd name="connsiteY10" fmla="*/ 2540520 h 3491644"/>
                  <a:gd name="connsiteX11" fmla="*/ 3966341 w 4020934"/>
                  <a:gd name="connsiteY11" fmla="*/ 2104835 h 3491644"/>
                  <a:gd name="connsiteX12" fmla="*/ 3815734 w 4020934"/>
                  <a:gd name="connsiteY12" fmla="*/ 1421725 h 3491644"/>
                  <a:gd name="connsiteX13" fmla="*/ 3573687 w 4020934"/>
                  <a:gd name="connsiteY13" fmla="*/ 899979 h 3491644"/>
                  <a:gd name="connsiteX14" fmla="*/ 3584445 w 4020934"/>
                  <a:gd name="connsiteY14" fmla="*/ 496567 h 3491644"/>
                  <a:gd name="connsiteX15" fmla="*/ 2895955 w 4020934"/>
                  <a:gd name="connsiteY15" fmla="*/ 50125 h 3491644"/>
                  <a:gd name="connsiteX16" fmla="*/ 2390346 w 4020934"/>
                  <a:gd name="connsiteY16" fmla="*/ 206111 h 3491644"/>
                  <a:gd name="connsiteX17" fmla="*/ 1847085 w 4020934"/>
                  <a:gd name="connsiteY17" fmla="*/ 152323 h 3491644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4216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718915 w 4020934"/>
                  <a:gd name="connsiteY10" fmla="*/ 2532013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20934"/>
                  <a:gd name="connsiteY0" fmla="*/ 143816 h 3483137"/>
                  <a:gd name="connsiteX1" fmla="*/ 932684 w 4020934"/>
                  <a:gd name="connsiteY1" fmla="*/ 305181 h 3483137"/>
                  <a:gd name="connsiteX2" fmla="*/ 690637 w 4020934"/>
                  <a:gd name="connsiteY2" fmla="*/ 762380 h 3483137"/>
                  <a:gd name="connsiteX3" fmla="*/ 233437 w 4020934"/>
                  <a:gd name="connsiteY3" fmla="*/ 1311020 h 3483137"/>
                  <a:gd name="connsiteX4" fmla="*/ 125861 w 4020934"/>
                  <a:gd name="connsiteY4" fmla="*/ 2112465 h 3483137"/>
                  <a:gd name="connsiteX5" fmla="*/ 825108 w 4020934"/>
                  <a:gd name="connsiteY5" fmla="*/ 2774060 h 3483137"/>
                  <a:gd name="connsiteX6" fmla="*/ 1502840 w 4020934"/>
                  <a:gd name="connsiteY6" fmla="*/ 3419519 h 3483137"/>
                  <a:gd name="connsiteX7" fmla="*/ 2492543 w 4020934"/>
                  <a:gd name="connsiteY7" fmla="*/ 3349595 h 3483137"/>
                  <a:gd name="connsiteX8" fmla="*/ 3326261 w 4020934"/>
                  <a:gd name="connsiteY8" fmla="*/ 3441035 h 3483137"/>
                  <a:gd name="connsiteX9" fmla="*/ 3724294 w 4020934"/>
                  <a:gd name="connsiteY9" fmla="*/ 3166714 h 3483137"/>
                  <a:gd name="connsiteX10" fmla="*/ 3692021 w 4020934"/>
                  <a:gd name="connsiteY10" fmla="*/ 2526634 h 3483137"/>
                  <a:gd name="connsiteX11" fmla="*/ 3966341 w 4020934"/>
                  <a:gd name="connsiteY11" fmla="*/ 2096328 h 3483137"/>
                  <a:gd name="connsiteX12" fmla="*/ 3815734 w 4020934"/>
                  <a:gd name="connsiteY12" fmla="*/ 1413218 h 3483137"/>
                  <a:gd name="connsiteX13" fmla="*/ 3573687 w 4020934"/>
                  <a:gd name="connsiteY13" fmla="*/ 891472 h 3483137"/>
                  <a:gd name="connsiteX14" fmla="*/ 3584445 w 4020934"/>
                  <a:gd name="connsiteY14" fmla="*/ 488060 h 3483137"/>
                  <a:gd name="connsiteX15" fmla="*/ 2895955 w 4020934"/>
                  <a:gd name="connsiteY15" fmla="*/ 41618 h 3483137"/>
                  <a:gd name="connsiteX16" fmla="*/ 2390346 w 4020934"/>
                  <a:gd name="connsiteY16" fmla="*/ 197604 h 3483137"/>
                  <a:gd name="connsiteX17" fmla="*/ 1847085 w 4020934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47085 w 4032576"/>
                  <a:gd name="connsiteY0" fmla="*/ 143816 h 3483137"/>
                  <a:gd name="connsiteX1" fmla="*/ 932684 w 4032576"/>
                  <a:gd name="connsiteY1" fmla="*/ 305181 h 3483137"/>
                  <a:gd name="connsiteX2" fmla="*/ 690637 w 4032576"/>
                  <a:gd name="connsiteY2" fmla="*/ 762380 h 3483137"/>
                  <a:gd name="connsiteX3" fmla="*/ 233437 w 4032576"/>
                  <a:gd name="connsiteY3" fmla="*/ 1311020 h 3483137"/>
                  <a:gd name="connsiteX4" fmla="*/ 125861 w 4032576"/>
                  <a:gd name="connsiteY4" fmla="*/ 2112465 h 3483137"/>
                  <a:gd name="connsiteX5" fmla="*/ 825108 w 4032576"/>
                  <a:gd name="connsiteY5" fmla="*/ 2774060 h 3483137"/>
                  <a:gd name="connsiteX6" fmla="*/ 1502840 w 4032576"/>
                  <a:gd name="connsiteY6" fmla="*/ 3419519 h 3483137"/>
                  <a:gd name="connsiteX7" fmla="*/ 2492543 w 4032576"/>
                  <a:gd name="connsiteY7" fmla="*/ 3349595 h 3483137"/>
                  <a:gd name="connsiteX8" fmla="*/ 3326261 w 4032576"/>
                  <a:gd name="connsiteY8" fmla="*/ 3441035 h 3483137"/>
                  <a:gd name="connsiteX9" fmla="*/ 3724294 w 4032576"/>
                  <a:gd name="connsiteY9" fmla="*/ 3166714 h 3483137"/>
                  <a:gd name="connsiteX10" fmla="*/ 3692021 w 4032576"/>
                  <a:gd name="connsiteY10" fmla="*/ 2526634 h 3483137"/>
                  <a:gd name="connsiteX11" fmla="*/ 3966341 w 4032576"/>
                  <a:gd name="connsiteY11" fmla="*/ 2096328 h 3483137"/>
                  <a:gd name="connsiteX12" fmla="*/ 3815734 w 4032576"/>
                  <a:gd name="connsiteY12" fmla="*/ 1413218 h 3483137"/>
                  <a:gd name="connsiteX13" fmla="*/ 3573687 w 4032576"/>
                  <a:gd name="connsiteY13" fmla="*/ 891472 h 3483137"/>
                  <a:gd name="connsiteX14" fmla="*/ 3584445 w 4032576"/>
                  <a:gd name="connsiteY14" fmla="*/ 488060 h 3483137"/>
                  <a:gd name="connsiteX15" fmla="*/ 2895955 w 4032576"/>
                  <a:gd name="connsiteY15" fmla="*/ 41618 h 3483137"/>
                  <a:gd name="connsiteX16" fmla="*/ 2390346 w 4032576"/>
                  <a:gd name="connsiteY16" fmla="*/ 197604 h 3483137"/>
                  <a:gd name="connsiteX17" fmla="*/ 1847085 w 4032576"/>
                  <a:gd name="connsiteY17" fmla="*/ 143816 h 3483137"/>
                  <a:gd name="connsiteX0" fmla="*/ 1863409 w 4048900"/>
                  <a:gd name="connsiteY0" fmla="*/ 143816 h 3483137"/>
                  <a:gd name="connsiteX1" fmla="*/ 949008 w 4048900"/>
                  <a:gd name="connsiteY1" fmla="*/ 305181 h 3483137"/>
                  <a:gd name="connsiteX2" fmla="*/ 706961 w 4048900"/>
                  <a:gd name="connsiteY2" fmla="*/ 762380 h 3483137"/>
                  <a:gd name="connsiteX3" fmla="*/ 249761 w 4048900"/>
                  <a:gd name="connsiteY3" fmla="*/ 1311020 h 3483137"/>
                  <a:gd name="connsiteX4" fmla="*/ 121084 w 4048900"/>
                  <a:gd name="connsiteY4" fmla="*/ 2119498 h 3483137"/>
                  <a:gd name="connsiteX5" fmla="*/ 841432 w 4048900"/>
                  <a:gd name="connsiteY5" fmla="*/ 2774060 h 3483137"/>
                  <a:gd name="connsiteX6" fmla="*/ 1519164 w 4048900"/>
                  <a:gd name="connsiteY6" fmla="*/ 3419519 h 3483137"/>
                  <a:gd name="connsiteX7" fmla="*/ 2508867 w 4048900"/>
                  <a:gd name="connsiteY7" fmla="*/ 3349595 h 3483137"/>
                  <a:gd name="connsiteX8" fmla="*/ 3342585 w 4048900"/>
                  <a:gd name="connsiteY8" fmla="*/ 3441035 h 3483137"/>
                  <a:gd name="connsiteX9" fmla="*/ 3740618 w 4048900"/>
                  <a:gd name="connsiteY9" fmla="*/ 3166714 h 3483137"/>
                  <a:gd name="connsiteX10" fmla="*/ 3708345 w 4048900"/>
                  <a:gd name="connsiteY10" fmla="*/ 2526634 h 3483137"/>
                  <a:gd name="connsiteX11" fmla="*/ 3982665 w 4048900"/>
                  <a:gd name="connsiteY11" fmla="*/ 2096328 h 3483137"/>
                  <a:gd name="connsiteX12" fmla="*/ 3832058 w 4048900"/>
                  <a:gd name="connsiteY12" fmla="*/ 1413218 h 3483137"/>
                  <a:gd name="connsiteX13" fmla="*/ 3590011 w 4048900"/>
                  <a:gd name="connsiteY13" fmla="*/ 891472 h 3483137"/>
                  <a:gd name="connsiteX14" fmla="*/ 3600769 w 4048900"/>
                  <a:gd name="connsiteY14" fmla="*/ 488060 h 3483137"/>
                  <a:gd name="connsiteX15" fmla="*/ 2912279 w 4048900"/>
                  <a:gd name="connsiteY15" fmla="*/ 41618 h 3483137"/>
                  <a:gd name="connsiteX16" fmla="*/ 2406670 w 4048900"/>
                  <a:gd name="connsiteY16" fmla="*/ 197604 h 3483137"/>
                  <a:gd name="connsiteX17" fmla="*/ 1863409 w 4048900"/>
                  <a:gd name="connsiteY17" fmla="*/ 143816 h 3483137"/>
                  <a:gd name="connsiteX0" fmla="*/ 1835513 w 4021004"/>
                  <a:gd name="connsiteY0" fmla="*/ 143816 h 3483137"/>
                  <a:gd name="connsiteX1" fmla="*/ 921112 w 4021004"/>
                  <a:gd name="connsiteY1" fmla="*/ 305181 h 3483137"/>
                  <a:gd name="connsiteX2" fmla="*/ 679065 w 4021004"/>
                  <a:gd name="connsiteY2" fmla="*/ 762380 h 3483137"/>
                  <a:gd name="connsiteX3" fmla="*/ 221865 w 4021004"/>
                  <a:gd name="connsiteY3" fmla="*/ 1311020 h 3483137"/>
                  <a:gd name="connsiteX4" fmla="*/ 93188 w 4021004"/>
                  <a:gd name="connsiteY4" fmla="*/ 2119498 h 3483137"/>
                  <a:gd name="connsiteX5" fmla="*/ 813536 w 4021004"/>
                  <a:gd name="connsiteY5" fmla="*/ 2774060 h 3483137"/>
                  <a:gd name="connsiteX6" fmla="*/ 1491268 w 4021004"/>
                  <a:gd name="connsiteY6" fmla="*/ 3419519 h 3483137"/>
                  <a:gd name="connsiteX7" fmla="*/ 2480971 w 4021004"/>
                  <a:gd name="connsiteY7" fmla="*/ 3349595 h 3483137"/>
                  <a:gd name="connsiteX8" fmla="*/ 3314689 w 4021004"/>
                  <a:gd name="connsiteY8" fmla="*/ 3441035 h 3483137"/>
                  <a:gd name="connsiteX9" fmla="*/ 3712722 w 4021004"/>
                  <a:gd name="connsiteY9" fmla="*/ 3166714 h 3483137"/>
                  <a:gd name="connsiteX10" fmla="*/ 3680449 w 4021004"/>
                  <a:gd name="connsiteY10" fmla="*/ 2526634 h 3483137"/>
                  <a:gd name="connsiteX11" fmla="*/ 3954769 w 4021004"/>
                  <a:gd name="connsiteY11" fmla="*/ 2096328 h 3483137"/>
                  <a:gd name="connsiteX12" fmla="*/ 3804162 w 4021004"/>
                  <a:gd name="connsiteY12" fmla="*/ 1413218 h 3483137"/>
                  <a:gd name="connsiteX13" fmla="*/ 3562115 w 4021004"/>
                  <a:gd name="connsiteY13" fmla="*/ 891472 h 3483137"/>
                  <a:gd name="connsiteX14" fmla="*/ 3572873 w 4021004"/>
                  <a:gd name="connsiteY14" fmla="*/ 488060 h 3483137"/>
                  <a:gd name="connsiteX15" fmla="*/ 2884383 w 4021004"/>
                  <a:gd name="connsiteY15" fmla="*/ 41618 h 3483137"/>
                  <a:gd name="connsiteX16" fmla="*/ 2378774 w 4021004"/>
                  <a:gd name="connsiteY16" fmla="*/ 197604 h 3483137"/>
                  <a:gd name="connsiteX17" fmla="*/ 1835513 w 4021004"/>
                  <a:gd name="connsiteY17" fmla="*/ 143816 h 3483137"/>
                  <a:gd name="connsiteX0" fmla="*/ 1847898 w 4033389"/>
                  <a:gd name="connsiteY0" fmla="*/ 143816 h 3483137"/>
                  <a:gd name="connsiteX1" fmla="*/ 933497 w 4033389"/>
                  <a:gd name="connsiteY1" fmla="*/ 305181 h 3483137"/>
                  <a:gd name="connsiteX2" fmla="*/ 691450 w 4033389"/>
                  <a:gd name="connsiteY2" fmla="*/ 762380 h 3483137"/>
                  <a:gd name="connsiteX3" fmla="*/ 234250 w 4033389"/>
                  <a:gd name="connsiteY3" fmla="*/ 1311020 h 3483137"/>
                  <a:gd name="connsiteX4" fmla="*/ 105573 w 4033389"/>
                  <a:gd name="connsiteY4" fmla="*/ 2119498 h 3483137"/>
                  <a:gd name="connsiteX5" fmla="*/ 825921 w 4033389"/>
                  <a:gd name="connsiteY5" fmla="*/ 2774060 h 3483137"/>
                  <a:gd name="connsiteX6" fmla="*/ 1503653 w 4033389"/>
                  <a:gd name="connsiteY6" fmla="*/ 3419519 h 3483137"/>
                  <a:gd name="connsiteX7" fmla="*/ 2493356 w 4033389"/>
                  <a:gd name="connsiteY7" fmla="*/ 3349595 h 3483137"/>
                  <a:gd name="connsiteX8" fmla="*/ 3327074 w 4033389"/>
                  <a:gd name="connsiteY8" fmla="*/ 3441035 h 3483137"/>
                  <a:gd name="connsiteX9" fmla="*/ 3725107 w 4033389"/>
                  <a:gd name="connsiteY9" fmla="*/ 3166714 h 3483137"/>
                  <a:gd name="connsiteX10" fmla="*/ 3692834 w 4033389"/>
                  <a:gd name="connsiteY10" fmla="*/ 2526634 h 3483137"/>
                  <a:gd name="connsiteX11" fmla="*/ 3967154 w 4033389"/>
                  <a:gd name="connsiteY11" fmla="*/ 2096328 h 3483137"/>
                  <a:gd name="connsiteX12" fmla="*/ 3816547 w 4033389"/>
                  <a:gd name="connsiteY12" fmla="*/ 1413218 h 3483137"/>
                  <a:gd name="connsiteX13" fmla="*/ 3574500 w 4033389"/>
                  <a:gd name="connsiteY13" fmla="*/ 891472 h 3483137"/>
                  <a:gd name="connsiteX14" fmla="*/ 3585258 w 4033389"/>
                  <a:gd name="connsiteY14" fmla="*/ 488060 h 3483137"/>
                  <a:gd name="connsiteX15" fmla="*/ 2896768 w 4033389"/>
                  <a:gd name="connsiteY15" fmla="*/ 41618 h 3483137"/>
                  <a:gd name="connsiteX16" fmla="*/ 2391159 w 4033389"/>
                  <a:gd name="connsiteY16" fmla="*/ 197604 h 3483137"/>
                  <a:gd name="connsiteX17" fmla="*/ 1847898 w 4033389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27074 w 4045737"/>
                  <a:gd name="connsiteY8" fmla="*/ 3441035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47898 w 4045737"/>
                  <a:gd name="connsiteY0" fmla="*/ 143816 h 3483137"/>
                  <a:gd name="connsiteX1" fmla="*/ 933497 w 4045737"/>
                  <a:gd name="connsiteY1" fmla="*/ 305181 h 3483137"/>
                  <a:gd name="connsiteX2" fmla="*/ 691450 w 4045737"/>
                  <a:gd name="connsiteY2" fmla="*/ 762380 h 3483137"/>
                  <a:gd name="connsiteX3" fmla="*/ 234250 w 4045737"/>
                  <a:gd name="connsiteY3" fmla="*/ 1311020 h 3483137"/>
                  <a:gd name="connsiteX4" fmla="*/ 105573 w 4045737"/>
                  <a:gd name="connsiteY4" fmla="*/ 2119498 h 3483137"/>
                  <a:gd name="connsiteX5" fmla="*/ 825921 w 4045737"/>
                  <a:gd name="connsiteY5" fmla="*/ 2774060 h 3483137"/>
                  <a:gd name="connsiteX6" fmla="*/ 1503653 w 4045737"/>
                  <a:gd name="connsiteY6" fmla="*/ 3419519 h 3483137"/>
                  <a:gd name="connsiteX7" fmla="*/ 2493356 w 4045737"/>
                  <a:gd name="connsiteY7" fmla="*/ 3349595 h 3483137"/>
                  <a:gd name="connsiteX8" fmla="*/ 3334108 w 4045737"/>
                  <a:gd name="connsiteY8" fmla="*/ 3462137 h 3483137"/>
                  <a:gd name="connsiteX9" fmla="*/ 3725107 w 4045737"/>
                  <a:gd name="connsiteY9" fmla="*/ 3166714 h 3483137"/>
                  <a:gd name="connsiteX10" fmla="*/ 3692834 w 4045737"/>
                  <a:gd name="connsiteY10" fmla="*/ 2526634 h 3483137"/>
                  <a:gd name="connsiteX11" fmla="*/ 3967154 w 4045737"/>
                  <a:gd name="connsiteY11" fmla="*/ 2096328 h 3483137"/>
                  <a:gd name="connsiteX12" fmla="*/ 3816547 w 4045737"/>
                  <a:gd name="connsiteY12" fmla="*/ 1413218 h 3483137"/>
                  <a:gd name="connsiteX13" fmla="*/ 3574500 w 4045737"/>
                  <a:gd name="connsiteY13" fmla="*/ 891472 h 3483137"/>
                  <a:gd name="connsiteX14" fmla="*/ 3585258 w 4045737"/>
                  <a:gd name="connsiteY14" fmla="*/ 488060 h 3483137"/>
                  <a:gd name="connsiteX15" fmla="*/ 2896768 w 4045737"/>
                  <a:gd name="connsiteY15" fmla="*/ 41618 h 3483137"/>
                  <a:gd name="connsiteX16" fmla="*/ 2391159 w 4045737"/>
                  <a:gd name="connsiteY16" fmla="*/ 197604 h 3483137"/>
                  <a:gd name="connsiteX17" fmla="*/ 1847898 w 4045737"/>
                  <a:gd name="connsiteY17" fmla="*/ 143816 h 3483137"/>
                  <a:gd name="connsiteX0" fmla="*/ 1874114 w 4071953"/>
                  <a:gd name="connsiteY0" fmla="*/ 143816 h 3483137"/>
                  <a:gd name="connsiteX1" fmla="*/ 959713 w 4071953"/>
                  <a:gd name="connsiteY1" fmla="*/ 305181 h 3483137"/>
                  <a:gd name="connsiteX2" fmla="*/ 717666 w 4071953"/>
                  <a:gd name="connsiteY2" fmla="*/ 762380 h 3483137"/>
                  <a:gd name="connsiteX3" fmla="*/ 260466 w 4071953"/>
                  <a:gd name="connsiteY3" fmla="*/ 1311020 h 3483137"/>
                  <a:gd name="connsiteX4" fmla="*/ 131789 w 4071953"/>
                  <a:gd name="connsiteY4" fmla="*/ 2119498 h 3483137"/>
                  <a:gd name="connsiteX5" fmla="*/ 852137 w 4071953"/>
                  <a:gd name="connsiteY5" fmla="*/ 2774060 h 3483137"/>
                  <a:gd name="connsiteX6" fmla="*/ 1529869 w 4071953"/>
                  <a:gd name="connsiteY6" fmla="*/ 3419519 h 3483137"/>
                  <a:gd name="connsiteX7" fmla="*/ 2519572 w 4071953"/>
                  <a:gd name="connsiteY7" fmla="*/ 3349595 h 3483137"/>
                  <a:gd name="connsiteX8" fmla="*/ 3360324 w 4071953"/>
                  <a:gd name="connsiteY8" fmla="*/ 3462137 h 3483137"/>
                  <a:gd name="connsiteX9" fmla="*/ 3751323 w 4071953"/>
                  <a:gd name="connsiteY9" fmla="*/ 3166714 h 3483137"/>
                  <a:gd name="connsiteX10" fmla="*/ 3719050 w 4071953"/>
                  <a:gd name="connsiteY10" fmla="*/ 2526634 h 3483137"/>
                  <a:gd name="connsiteX11" fmla="*/ 3993370 w 4071953"/>
                  <a:gd name="connsiteY11" fmla="*/ 2096328 h 3483137"/>
                  <a:gd name="connsiteX12" fmla="*/ 3842763 w 4071953"/>
                  <a:gd name="connsiteY12" fmla="*/ 1413218 h 3483137"/>
                  <a:gd name="connsiteX13" fmla="*/ 3600716 w 4071953"/>
                  <a:gd name="connsiteY13" fmla="*/ 891472 h 3483137"/>
                  <a:gd name="connsiteX14" fmla="*/ 3611474 w 4071953"/>
                  <a:gd name="connsiteY14" fmla="*/ 488060 h 3483137"/>
                  <a:gd name="connsiteX15" fmla="*/ 2922984 w 4071953"/>
                  <a:gd name="connsiteY15" fmla="*/ 41618 h 3483137"/>
                  <a:gd name="connsiteX16" fmla="*/ 2417375 w 4071953"/>
                  <a:gd name="connsiteY16" fmla="*/ 197604 h 3483137"/>
                  <a:gd name="connsiteX17" fmla="*/ 1874114 w 4071953"/>
                  <a:gd name="connsiteY17" fmla="*/ 143816 h 3483137"/>
                  <a:gd name="connsiteX0" fmla="*/ 1887847 w 4085686"/>
                  <a:gd name="connsiteY0" fmla="*/ 143816 h 3483137"/>
                  <a:gd name="connsiteX1" fmla="*/ 973446 w 4085686"/>
                  <a:gd name="connsiteY1" fmla="*/ 305181 h 3483137"/>
                  <a:gd name="connsiteX2" fmla="*/ 731399 w 4085686"/>
                  <a:gd name="connsiteY2" fmla="*/ 762380 h 3483137"/>
                  <a:gd name="connsiteX3" fmla="*/ 231996 w 4085686"/>
                  <a:gd name="connsiteY3" fmla="*/ 1275851 h 3483137"/>
                  <a:gd name="connsiteX4" fmla="*/ 145522 w 4085686"/>
                  <a:gd name="connsiteY4" fmla="*/ 2119498 h 3483137"/>
                  <a:gd name="connsiteX5" fmla="*/ 865870 w 4085686"/>
                  <a:gd name="connsiteY5" fmla="*/ 2774060 h 3483137"/>
                  <a:gd name="connsiteX6" fmla="*/ 1543602 w 4085686"/>
                  <a:gd name="connsiteY6" fmla="*/ 3419519 h 3483137"/>
                  <a:gd name="connsiteX7" fmla="*/ 2533305 w 4085686"/>
                  <a:gd name="connsiteY7" fmla="*/ 3349595 h 3483137"/>
                  <a:gd name="connsiteX8" fmla="*/ 3374057 w 4085686"/>
                  <a:gd name="connsiteY8" fmla="*/ 3462137 h 3483137"/>
                  <a:gd name="connsiteX9" fmla="*/ 3765056 w 4085686"/>
                  <a:gd name="connsiteY9" fmla="*/ 3166714 h 3483137"/>
                  <a:gd name="connsiteX10" fmla="*/ 3732783 w 4085686"/>
                  <a:gd name="connsiteY10" fmla="*/ 2526634 h 3483137"/>
                  <a:gd name="connsiteX11" fmla="*/ 4007103 w 4085686"/>
                  <a:gd name="connsiteY11" fmla="*/ 2096328 h 3483137"/>
                  <a:gd name="connsiteX12" fmla="*/ 3856496 w 4085686"/>
                  <a:gd name="connsiteY12" fmla="*/ 1413218 h 3483137"/>
                  <a:gd name="connsiteX13" fmla="*/ 3614449 w 4085686"/>
                  <a:gd name="connsiteY13" fmla="*/ 891472 h 3483137"/>
                  <a:gd name="connsiteX14" fmla="*/ 3625207 w 4085686"/>
                  <a:gd name="connsiteY14" fmla="*/ 488060 h 3483137"/>
                  <a:gd name="connsiteX15" fmla="*/ 2936717 w 4085686"/>
                  <a:gd name="connsiteY15" fmla="*/ 41618 h 3483137"/>
                  <a:gd name="connsiteX16" fmla="*/ 2431108 w 4085686"/>
                  <a:gd name="connsiteY16" fmla="*/ 197604 h 3483137"/>
                  <a:gd name="connsiteX17" fmla="*/ 1887847 w 4085686"/>
                  <a:gd name="connsiteY17" fmla="*/ 143816 h 3483137"/>
                  <a:gd name="connsiteX0" fmla="*/ 1879987 w 4077826"/>
                  <a:gd name="connsiteY0" fmla="*/ 143816 h 3483137"/>
                  <a:gd name="connsiteX1" fmla="*/ 965586 w 4077826"/>
                  <a:gd name="connsiteY1" fmla="*/ 305181 h 3483137"/>
                  <a:gd name="connsiteX2" fmla="*/ 723539 w 4077826"/>
                  <a:gd name="connsiteY2" fmla="*/ 762380 h 3483137"/>
                  <a:gd name="connsiteX3" fmla="*/ 224136 w 4077826"/>
                  <a:gd name="connsiteY3" fmla="*/ 1275851 h 3483137"/>
                  <a:gd name="connsiteX4" fmla="*/ 137662 w 4077826"/>
                  <a:gd name="connsiteY4" fmla="*/ 2119498 h 3483137"/>
                  <a:gd name="connsiteX5" fmla="*/ 858010 w 4077826"/>
                  <a:gd name="connsiteY5" fmla="*/ 2774060 h 3483137"/>
                  <a:gd name="connsiteX6" fmla="*/ 1535742 w 4077826"/>
                  <a:gd name="connsiteY6" fmla="*/ 3419519 h 3483137"/>
                  <a:gd name="connsiteX7" fmla="*/ 2525445 w 4077826"/>
                  <a:gd name="connsiteY7" fmla="*/ 3349595 h 3483137"/>
                  <a:gd name="connsiteX8" fmla="*/ 3366197 w 4077826"/>
                  <a:gd name="connsiteY8" fmla="*/ 3462137 h 3483137"/>
                  <a:gd name="connsiteX9" fmla="*/ 3757196 w 4077826"/>
                  <a:gd name="connsiteY9" fmla="*/ 3166714 h 3483137"/>
                  <a:gd name="connsiteX10" fmla="*/ 3724923 w 4077826"/>
                  <a:gd name="connsiteY10" fmla="*/ 2526634 h 3483137"/>
                  <a:gd name="connsiteX11" fmla="*/ 3999243 w 4077826"/>
                  <a:gd name="connsiteY11" fmla="*/ 2096328 h 3483137"/>
                  <a:gd name="connsiteX12" fmla="*/ 3848636 w 4077826"/>
                  <a:gd name="connsiteY12" fmla="*/ 1413218 h 3483137"/>
                  <a:gd name="connsiteX13" fmla="*/ 3606589 w 4077826"/>
                  <a:gd name="connsiteY13" fmla="*/ 891472 h 3483137"/>
                  <a:gd name="connsiteX14" fmla="*/ 3617347 w 4077826"/>
                  <a:gd name="connsiteY14" fmla="*/ 488060 h 3483137"/>
                  <a:gd name="connsiteX15" fmla="*/ 2928857 w 4077826"/>
                  <a:gd name="connsiteY15" fmla="*/ 41618 h 3483137"/>
                  <a:gd name="connsiteX16" fmla="*/ 2423248 w 4077826"/>
                  <a:gd name="connsiteY16" fmla="*/ 197604 h 3483137"/>
                  <a:gd name="connsiteX17" fmla="*/ 1879987 w 4077826"/>
                  <a:gd name="connsiteY17" fmla="*/ 143816 h 3483137"/>
                  <a:gd name="connsiteX0" fmla="*/ 1870766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870766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414027 w 4068605"/>
                  <a:gd name="connsiteY16" fmla="*/ 197604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43816 h 3483137"/>
                  <a:gd name="connsiteX1" fmla="*/ 956365 w 4068605"/>
                  <a:gd name="connsiteY1" fmla="*/ 305181 h 3483137"/>
                  <a:gd name="connsiteX2" fmla="*/ 714318 w 4068605"/>
                  <a:gd name="connsiteY2" fmla="*/ 762380 h 3483137"/>
                  <a:gd name="connsiteX3" fmla="*/ 214915 w 4068605"/>
                  <a:gd name="connsiteY3" fmla="*/ 1275851 h 3483137"/>
                  <a:gd name="connsiteX4" fmla="*/ 128441 w 4068605"/>
                  <a:gd name="connsiteY4" fmla="*/ 2119498 h 3483137"/>
                  <a:gd name="connsiteX5" fmla="*/ 848789 w 4068605"/>
                  <a:gd name="connsiteY5" fmla="*/ 2774060 h 3483137"/>
                  <a:gd name="connsiteX6" fmla="*/ 1526521 w 4068605"/>
                  <a:gd name="connsiteY6" fmla="*/ 3419519 h 3483137"/>
                  <a:gd name="connsiteX7" fmla="*/ 2516224 w 4068605"/>
                  <a:gd name="connsiteY7" fmla="*/ 3349595 h 3483137"/>
                  <a:gd name="connsiteX8" fmla="*/ 3356976 w 4068605"/>
                  <a:gd name="connsiteY8" fmla="*/ 3462137 h 3483137"/>
                  <a:gd name="connsiteX9" fmla="*/ 3747975 w 4068605"/>
                  <a:gd name="connsiteY9" fmla="*/ 3166714 h 3483137"/>
                  <a:gd name="connsiteX10" fmla="*/ 3715702 w 4068605"/>
                  <a:gd name="connsiteY10" fmla="*/ 2526634 h 3483137"/>
                  <a:gd name="connsiteX11" fmla="*/ 3990022 w 4068605"/>
                  <a:gd name="connsiteY11" fmla="*/ 2096328 h 3483137"/>
                  <a:gd name="connsiteX12" fmla="*/ 3839415 w 4068605"/>
                  <a:gd name="connsiteY12" fmla="*/ 1413218 h 3483137"/>
                  <a:gd name="connsiteX13" fmla="*/ 3597368 w 4068605"/>
                  <a:gd name="connsiteY13" fmla="*/ 891472 h 3483137"/>
                  <a:gd name="connsiteX14" fmla="*/ 3608126 w 4068605"/>
                  <a:gd name="connsiteY14" fmla="*/ 488060 h 3483137"/>
                  <a:gd name="connsiteX15" fmla="*/ 2919636 w 4068605"/>
                  <a:gd name="connsiteY15" fmla="*/ 41618 h 3483137"/>
                  <a:gd name="connsiteX16" fmla="*/ 2512501 w 4068605"/>
                  <a:gd name="connsiteY16" fmla="*/ 148367 h 3483137"/>
                  <a:gd name="connsiteX17" fmla="*/ 1955172 w 4068605"/>
                  <a:gd name="connsiteY17" fmla="*/ 143816 h 3483137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512501 w 4068605"/>
                  <a:gd name="connsiteY16" fmla="*/ 17736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15702 w 4068605"/>
                  <a:gd name="connsiteY10" fmla="*/ 2555633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68605"/>
                  <a:gd name="connsiteY0" fmla="*/ 172815 h 3512136"/>
                  <a:gd name="connsiteX1" fmla="*/ 956365 w 4068605"/>
                  <a:gd name="connsiteY1" fmla="*/ 334180 h 3512136"/>
                  <a:gd name="connsiteX2" fmla="*/ 714318 w 4068605"/>
                  <a:gd name="connsiteY2" fmla="*/ 791379 h 3512136"/>
                  <a:gd name="connsiteX3" fmla="*/ 214915 w 4068605"/>
                  <a:gd name="connsiteY3" fmla="*/ 1304850 h 3512136"/>
                  <a:gd name="connsiteX4" fmla="*/ 128441 w 4068605"/>
                  <a:gd name="connsiteY4" fmla="*/ 2148497 h 3512136"/>
                  <a:gd name="connsiteX5" fmla="*/ 848789 w 4068605"/>
                  <a:gd name="connsiteY5" fmla="*/ 2803059 h 3512136"/>
                  <a:gd name="connsiteX6" fmla="*/ 1526521 w 4068605"/>
                  <a:gd name="connsiteY6" fmla="*/ 3448518 h 3512136"/>
                  <a:gd name="connsiteX7" fmla="*/ 2516224 w 4068605"/>
                  <a:gd name="connsiteY7" fmla="*/ 3378594 h 3512136"/>
                  <a:gd name="connsiteX8" fmla="*/ 3356976 w 4068605"/>
                  <a:gd name="connsiteY8" fmla="*/ 3491136 h 3512136"/>
                  <a:gd name="connsiteX9" fmla="*/ 3747975 w 4068605"/>
                  <a:gd name="connsiteY9" fmla="*/ 3195713 h 3512136"/>
                  <a:gd name="connsiteX10" fmla="*/ 3722736 w 4068605"/>
                  <a:gd name="connsiteY10" fmla="*/ 2498514 h 3512136"/>
                  <a:gd name="connsiteX11" fmla="*/ 3990022 w 4068605"/>
                  <a:gd name="connsiteY11" fmla="*/ 2125327 h 3512136"/>
                  <a:gd name="connsiteX12" fmla="*/ 3839415 w 4068605"/>
                  <a:gd name="connsiteY12" fmla="*/ 1442217 h 3512136"/>
                  <a:gd name="connsiteX13" fmla="*/ 3597368 w 4068605"/>
                  <a:gd name="connsiteY13" fmla="*/ 920471 h 3512136"/>
                  <a:gd name="connsiteX14" fmla="*/ 3608126 w 4068605"/>
                  <a:gd name="connsiteY14" fmla="*/ 517059 h 3512136"/>
                  <a:gd name="connsiteX15" fmla="*/ 2954805 w 4068605"/>
                  <a:gd name="connsiteY15" fmla="*/ 14346 h 3512136"/>
                  <a:gd name="connsiteX16" fmla="*/ 2498433 w 4068605"/>
                  <a:gd name="connsiteY16" fmla="*/ 191646 h 3512136"/>
                  <a:gd name="connsiteX17" fmla="*/ 1955172 w 4068605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76192"/>
                  <a:gd name="connsiteY0" fmla="*/ 172815 h 3512136"/>
                  <a:gd name="connsiteX1" fmla="*/ 956365 w 4076192"/>
                  <a:gd name="connsiteY1" fmla="*/ 334180 h 3512136"/>
                  <a:gd name="connsiteX2" fmla="*/ 714318 w 4076192"/>
                  <a:gd name="connsiteY2" fmla="*/ 791379 h 3512136"/>
                  <a:gd name="connsiteX3" fmla="*/ 214915 w 4076192"/>
                  <a:gd name="connsiteY3" fmla="*/ 1304850 h 3512136"/>
                  <a:gd name="connsiteX4" fmla="*/ 128441 w 4076192"/>
                  <a:gd name="connsiteY4" fmla="*/ 2148497 h 3512136"/>
                  <a:gd name="connsiteX5" fmla="*/ 848789 w 4076192"/>
                  <a:gd name="connsiteY5" fmla="*/ 2803059 h 3512136"/>
                  <a:gd name="connsiteX6" fmla="*/ 1526521 w 4076192"/>
                  <a:gd name="connsiteY6" fmla="*/ 3448518 h 3512136"/>
                  <a:gd name="connsiteX7" fmla="*/ 2516224 w 4076192"/>
                  <a:gd name="connsiteY7" fmla="*/ 3378594 h 3512136"/>
                  <a:gd name="connsiteX8" fmla="*/ 3356976 w 4076192"/>
                  <a:gd name="connsiteY8" fmla="*/ 3491136 h 3512136"/>
                  <a:gd name="connsiteX9" fmla="*/ 3747975 w 4076192"/>
                  <a:gd name="connsiteY9" fmla="*/ 3195713 h 3512136"/>
                  <a:gd name="connsiteX10" fmla="*/ 3722736 w 4076192"/>
                  <a:gd name="connsiteY10" fmla="*/ 2498514 h 3512136"/>
                  <a:gd name="connsiteX11" fmla="*/ 4004089 w 4076192"/>
                  <a:gd name="connsiteY11" fmla="*/ 2082487 h 3512136"/>
                  <a:gd name="connsiteX12" fmla="*/ 3839415 w 4076192"/>
                  <a:gd name="connsiteY12" fmla="*/ 1442217 h 3512136"/>
                  <a:gd name="connsiteX13" fmla="*/ 3597368 w 4076192"/>
                  <a:gd name="connsiteY13" fmla="*/ 920471 h 3512136"/>
                  <a:gd name="connsiteX14" fmla="*/ 3608126 w 4076192"/>
                  <a:gd name="connsiteY14" fmla="*/ 517059 h 3512136"/>
                  <a:gd name="connsiteX15" fmla="*/ 2954805 w 4076192"/>
                  <a:gd name="connsiteY15" fmla="*/ 14346 h 3512136"/>
                  <a:gd name="connsiteX16" fmla="*/ 2498433 w 4076192"/>
                  <a:gd name="connsiteY16" fmla="*/ 191646 h 3512136"/>
                  <a:gd name="connsiteX17" fmla="*/ 1955172 w 4076192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55172 w 4096899"/>
                  <a:gd name="connsiteY0" fmla="*/ 172815 h 3512136"/>
                  <a:gd name="connsiteX1" fmla="*/ 956365 w 4096899"/>
                  <a:gd name="connsiteY1" fmla="*/ 334180 h 3512136"/>
                  <a:gd name="connsiteX2" fmla="*/ 714318 w 4096899"/>
                  <a:gd name="connsiteY2" fmla="*/ 791379 h 3512136"/>
                  <a:gd name="connsiteX3" fmla="*/ 214915 w 4096899"/>
                  <a:gd name="connsiteY3" fmla="*/ 1304850 h 3512136"/>
                  <a:gd name="connsiteX4" fmla="*/ 128441 w 4096899"/>
                  <a:gd name="connsiteY4" fmla="*/ 2148497 h 3512136"/>
                  <a:gd name="connsiteX5" fmla="*/ 848789 w 4096899"/>
                  <a:gd name="connsiteY5" fmla="*/ 2803059 h 3512136"/>
                  <a:gd name="connsiteX6" fmla="*/ 1526521 w 4096899"/>
                  <a:gd name="connsiteY6" fmla="*/ 3448518 h 3512136"/>
                  <a:gd name="connsiteX7" fmla="*/ 2516224 w 4096899"/>
                  <a:gd name="connsiteY7" fmla="*/ 3378594 h 3512136"/>
                  <a:gd name="connsiteX8" fmla="*/ 3356976 w 4096899"/>
                  <a:gd name="connsiteY8" fmla="*/ 3491136 h 3512136"/>
                  <a:gd name="connsiteX9" fmla="*/ 3747975 w 4096899"/>
                  <a:gd name="connsiteY9" fmla="*/ 3195713 h 3512136"/>
                  <a:gd name="connsiteX10" fmla="*/ 3722736 w 4096899"/>
                  <a:gd name="connsiteY10" fmla="*/ 2498514 h 3512136"/>
                  <a:gd name="connsiteX11" fmla="*/ 4039258 w 4096899"/>
                  <a:gd name="connsiteY11" fmla="*/ 2082487 h 3512136"/>
                  <a:gd name="connsiteX12" fmla="*/ 3839415 w 4096899"/>
                  <a:gd name="connsiteY12" fmla="*/ 1442217 h 3512136"/>
                  <a:gd name="connsiteX13" fmla="*/ 3597368 w 4096899"/>
                  <a:gd name="connsiteY13" fmla="*/ 920471 h 3512136"/>
                  <a:gd name="connsiteX14" fmla="*/ 3608126 w 4096899"/>
                  <a:gd name="connsiteY14" fmla="*/ 517059 h 3512136"/>
                  <a:gd name="connsiteX15" fmla="*/ 2954805 w 4096899"/>
                  <a:gd name="connsiteY15" fmla="*/ 14346 h 3512136"/>
                  <a:gd name="connsiteX16" fmla="*/ 2498433 w 4096899"/>
                  <a:gd name="connsiteY16" fmla="*/ 191646 h 3512136"/>
                  <a:gd name="connsiteX17" fmla="*/ 1955172 w 4096899"/>
                  <a:gd name="connsiteY17" fmla="*/ 172815 h 3512136"/>
                  <a:gd name="connsiteX0" fmla="*/ 1978256 w 4119983"/>
                  <a:gd name="connsiteY0" fmla="*/ 172815 h 3512136"/>
                  <a:gd name="connsiteX1" fmla="*/ 979449 w 4119983"/>
                  <a:gd name="connsiteY1" fmla="*/ 334180 h 3512136"/>
                  <a:gd name="connsiteX2" fmla="*/ 737402 w 4119983"/>
                  <a:gd name="connsiteY2" fmla="*/ 791379 h 3512136"/>
                  <a:gd name="connsiteX3" fmla="*/ 237999 w 4119983"/>
                  <a:gd name="connsiteY3" fmla="*/ 1304850 h 3512136"/>
                  <a:gd name="connsiteX4" fmla="*/ 151525 w 4119983"/>
                  <a:gd name="connsiteY4" fmla="*/ 2148497 h 3512136"/>
                  <a:gd name="connsiteX5" fmla="*/ 871873 w 4119983"/>
                  <a:gd name="connsiteY5" fmla="*/ 2803059 h 3512136"/>
                  <a:gd name="connsiteX6" fmla="*/ 1549605 w 4119983"/>
                  <a:gd name="connsiteY6" fmla="*/ 3448518 h 3512136"/>
                  <a:gd name="connsiteX7" fmla="*/ 2539308 w 4119983"/>
                  <a:gd name="connsiteY7" fmla="*/ 3378594 h 3512136"/>
                  <a:gd name="connsiteX8" fmla="*/ 3380060 w 4119983"/>
                  <a:gd name="connsiteY8" fmla="*/ 3491136 h 3512136"/>
                  <a:gd name="connsiteX9" fmla="*/ 3771059 w 4119983"/>
                  <a:gd name="connsiteY9" fmla="*/ 3195713 h 3512136"/>
                  <a:gd name="connsiteX10" fmla="*/ 3745820 w 4119983"/>
                  <a:gd name="connsiteY10" fmla="*/ 2498514 h 3512136"/>
                  <a:gd name="connsiteX11" fmla="*/ 4062342 w 4119983"/>
                  <a:gd name="connsiteY11" fmla="*/ 2082487 h 3512136"/>
                  <a:gd name="connsiteX12" fmla="*/ 3862499 w 4119983"/>
                  <a:gd name="connsiteY12" fmla="*/ 1442217 h 3512136"/>
                  <a:gd name="connsiteX13" fmla="*/ 3620452 w 4119983"/>
                  <a:gd name="connsiteY13" fmla="*/ 920471 h 3512136"/>
                  <a:gd name="connsiteX14" fmla="*/ 3631210 w 4119983"/>
                  <a:gd name="connsiteY14" fmla="*/ 517059 h 3512136"/>
                  <a:gd name="connsiteX15" fmla="*/ 2977889 w 4119983"/>
                  <a:gd name="connsiteY15" fmla="*/ 14346 h 3512136"/>
                  <a:gd name="connsiteX16" fmla="*/ 2521517 w 4119983"/>
                  <a:gd name="connsiteY16" fmla="*/ 191646 h 3512136"/>
                  <a:gd name="connsiteX17" fmla="*/ 1978256 w 4119983"/>
                  <a:gd name="connsiteY17" fmla="*/ 172815 h 3512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19983" h="3512136">
                    <a:moveTo>
                      <a:pt x="1978256" y="172815"/>
                    </a:moveTo>
                    <a:cubicBezTo>
                      <a:pt x="1779240" y="67031"/>
                      <a:pt x="1382861" y="-157086"/>
                      <a:pt x="979449" y="334180"/>
                    </a:cubicBezTo>
                    <a:cubicBezTo>
                      <a:pt x="895181" y="436377"/>
                      <a:pt x="816291" y="549333"/>
                      <a:pt x="737402" y="791379"/>
                    </a:cubicBezTo>
                    <a:cubicBezTo>
                      <a:pt x="671064" y="963501"/>
                      <a:pt x="627067" y="1052045"/>
                      <a:pt x="237999" y="1304850"/>
                    </a:cubicBezTo>
                    <a:cubicBezTo>
                      <a:pt x="-36597" y="1490488"/>
                      <a:pt x="-84453" y="1840387"/>
                      <a:pt x="151525" y="2148497"/>
                    </a:cubicBezTo>
                    <a:cubicBezTo>
                      <a:pt x="309304" y="2390544"/>
                      <a:pt x="853944" y="2501845"/>
                      <a:pt x="871873" y="2803059"/>
                    </a:cubicBezTo>
                    <a:cubicBezTo>
                      <a:pt x="920282" y="3331976"/>
                      <a:pt x="931040" y="3656498"/>
                      <a:pt x="1549605" y="3448518"/>
                    </a:cubicBezTo>
                    <a:cubicBezTo>
                      <a:pt x="1863369" y="3346320"/>
                      <a:pt x="2053421" y="3222608"/>
                      <a:pt x="2539308" y="3378594"/>
                    </a:cubicBezTo>
                    <a:cubicBezTo>
                      <a:pt x="2919412" y="3489757"/>
                      <a:pt x="3161321" y="3514444"/>
                      <a:pt x="3380060" y="3491136"/>
                    </a:cubicBezTo>
                    <a:cubicBezTo>
                      <a:pt x="3534253" y="3464242"/>
                      <a:pt x="3643759" y="3421623"/>
                      <a:pt x="3771059" y="3195713"/>
                    </a:cubicBezTo>
                    <a:cubicBezTo>
                      <a:pt x="3882221" y="2948287"/>
                      <a:pt x="3715341" y="2659879"/>
                      <a:pt x="3745820" y="2498514"/>
                    </a:cubicBezTo>
                    <a:cubicBezTo>
                      <a:pt x="3822916" y="2277983"/>
                      <a:pt x="3979867" y="2256274"/>
                      <a:pt x="4062342" y="2082487"/>
                    </a:cubicBezTo>
                    <a:cubicBezTo>
                      <a:pt x="4130474" y="1942638"/>
                      <a:pt x="4204261" y="1723065"/>
                      <a:pt x="3862499" y="1442217"/>
                    </a:cubicBezTo>
                    <a:cubicBezTo>
                      <a:pt x="3756716" y="1317309"/>
                      <a:pt x="3604316" y="1325675"/>
                      <a:pt x="3620452" y="920471"/>
                    </a:cubicBezTo>
                    <a:lnTo>
                      <a:pt x="3631210" y="517059"/>
                    </a:lnTo>
                    <a:cubicBezTo>
                      <a:pt x="3627624" y="330593"/>
                      <a:pt x="3457202" y="-81875"/>
                      <a:pt x="2977889" y="14346"/>
                    </a:cubicBezTo>
                    <a:cubicBezTo>
                      <a:pt x="2793216" y="55583"/>
                      <a:pt x="2690053" y="139651"/>
                      <a:pt x="2521517" y="191646"/>
                    </a:cubicBezTo>
                    <a:cubicBezTo>
                      <a:pt x="2300296" y="254592"/>
                      <a:pt x="2094796" y="223017"/>
                      <a:pt x="1978256" y="172815"/>
                    </a:cubicBezTo>
                    <a:close/>
                  </a:path>
                </a:pathLst>
              </a:custGeom>
              <a:noFill/>
              <a:ln w="28575">
                <a:solidFill>
                  <a:srgbClr val="1E5A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任意多边形 6"/>
              <p:cNvSpPr/>
              <p:nvPr/>
            </p:nvSpPr>
            <p:spPr>
              <a:xfrm>
                <a:off x="2190941" y="1701991"/>
                <a:ext cx="3547136" cy="3034919"/>
              </a:xfrm>
              <a:custGeom>
                <a:avLst/>
                <a:gdLst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387736 w 3286461"/>
                  <a:gd name="connsiteY0" fmla="*/ 102197 h 2904564"/>
                  <a:gd name="connsiteX1" fmla="*/ 527125 w 3286461"/>
                  <a:gd name="connsiteY1" fmla="*/ 467957 h 2904564"/>
                  <a:gd name="connsiteX2" fmla="*/ 0 w 3286461"/>
                  <a:gd name="connsiteY2" fmla="*/ 1145689 h 2904564"/>
                  <a:gd name="connsiteX3" fmla="*/ 91440 w 3286461"/>
                  <a:gd name="connsiteY3" fmla="*/ 1936376 h 2904564"/>
                  <a:gd name="connsiteX4" fmla="*/ 586292 w 3286461"/>
                  <a:gd name="connsiteY4" fmla="*/ 2630244 h 2904564"/>
                  <a:gd name="connsiteX5" fmla="*/ 1264023 w 3286461"/>
                  <a:gd name="connsiteY5" fmla="*/ 2899186 h 2904564"/>
                  <a:gd name="connsiteX6" fmla="*/ 1968649 w 3286461"/>
                  <a:gd name="connsiteY6" fmla="*/ 2904564 h 2904564"/>
                  <a:gd name="connsiteX7" fmla="*/ 2904565 w 3286461"/>
                  <a:gd name="connsiteY7" fmla="*/ 2775473 h 2904564"/>
                  <a:gd name="connsiteX8" fmla="*/ 3044414 w 3286461"/>
                  <a:gd name="connsiteY8" fmla="*/ 2366682 h 2904564"/>
                  <a:gd name="connsiteX9" fmla="*/ 3286461 w 3286461"/>
                  <a:gd name="connsiteY9" fmla="*/ 1715844 h 2904564"/>
                  <a:gd name="connsiteX10" fmla="*/ 3087445 w 3286461"/>
                  <a:gd name="connsiteY10" fmla="*/ 1226371 h 2904564"/>
                  <a:gd name="connsiteX11" fmla="*/ 2958353 w 3286461"/>
                  <a:gd name="connsiteY11" fmla="*/ 365760 h 2904564"/>
                  <a:gd name="connsiteX12" fmla="*/ 2355925 w 3286461"/>
                  <a:gd name="connsiteY12" fmla="*/ 0 h 2904564"/>
                  <a:gd name="connsiteX13" fmla="*/ 1387736 w 3286461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35848 w 3434573"/>
                  <a:gd name="connsiteY0" fmla="*/ 102197 h 2904564"/>
                  <a:gd name="connsiteX1" fmla="*/ 675237 w 3434573"/>
                  <a:gd name="connsiteY1" fmla="*/ 467957 h 2904564"/>
                  <a:gd name="connsiteX2" fmla="*/ 148112 w 3434573"/>
                  <a:gd name="connsiteY2" fmla="*/ 1145689 h 2904564"/>
                  <a:gd name="connsiteX3" fmla="*/ 239552 w 3434573"/>
                  <a:gd name="connsiteY3" fmla="*/ 1936376 h 2904564"/>
                  <a:gd name="connsiteX4" fmla="*/ 734404 w 3434573"/>
                  <a:gd name="connsiteY4" fmla="*/ 2630244 h 2904564"/>
                  <a:gd name="connsiteX5" fmla="*/ 1412135 w 3434573"/>
                  <a:gd name="connsiteY5" fmla="*/ 2899186 h 2904564"/>
                  <a:gd name="connsiteX6" fmla="*/ 2116761 w 3434573"/>
                  <a:gd name="connsiteY6" fmla="*/ 2904564 h 2904564"/>
                  <a:gd name="connsiteX7" fmla="*/ 3052677 w 3434573"/>
                  <a:gd name="connsiteY7" fmla="*/ 2775473 h 2904564"/>
                  <a:gd name="connsiteX8" fmla="*/ 3192526 w 3434573"/>
                  <a:gd name="connsiteY8" fmla="*/ 2366682 h 2904564"/>
                  <a:gd name="connsiteX9" fmla="*/ 3434573 w 3434573"/>
                  <a:gd name="connsiteY9" fmla="*/ 1715844 h 2904564"/>
                  <a:gd name="connsiteX10" fmla="*/ 3235557 w 3434573"/>
                  <a:gd name="connsiteY10" fmla="*/ 1226371 h 2904564"/>
                  <a:gd name="connsiteX11" fmla="*/ 3106465 w 3434573"/>
                  <a:gd name="connsiteY11" fmla="*/ 365760 h 2904564"/>
                  <a:gd name="connsiteX12" fmla="*/ 2504037 w 3434573"/>
                  <a:gd name="connsiteY12" fmla="*/ 0 h 2904564"/>
                  <a:gd name="connsiteX13" fmla="*/ 1535848 w 3434573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2821 w 3491546"/>
                  <a:gd name="connsiteY0" fmla="*/ 102197 h 2904564"/>
                  <a:gd name="connsiteX1" fmla="*/ 732210 w 3491546"/>
                  <a:gd name="connsiteY1" fmla="*/ 467957 h 2904564"/>
                  <a:gd name="connsiteX2" fmla="*/ 205085 w 3491546"/>
                  <a:gd name="connsiteY2" fmla="*/ 1145689 h 2904564"/>
                  <a:gd name="connsiteX3" fmla="*/ 296525 w 3491546"/>
                  <a:gd name="connsiteY3" fmla="*/ 1936376 h 2904564"/>
                  <a:gd name="connsiteX4" fmla="*/ 791377 w 3491546"/>
                  <a:gd name="connsiteY4" fmla="*/ 2630244 h 2904564"/>
                  <a:gd name="connsiteX5" fmla="*/ 1469108 w 3491546"/>
                  <a:gd name="connsiteY5" fmla="*/ 2899186 h 2904564"/>
                  <a:gd name="connsiteX6" fmla="*/ 2173734 w 3491546"/>
                  <a:gd name="connsiteY6" fmla="*/ 2904564 h 2904564"/>
                  <a:gd name="connsiteX7" fmla="*/ 3109650 w 3491546"/>
                  <a:gd name="connsiteY7" fmla="*/ 2775473 h 2904564"/>
                  <a:gd name="connsiteX8" fmla="*/ 3249499 w 3491546"/>
                  <a:gd name="connsiteY8" fmla="*/ 2366682 h 2904564"/>
                  <a:gd name="connsiteX9" fmla="*/ 3491546 w 3491546"/>
                  <a:gd name="connsiteY9" fmla="*/ 1715844 h 2904564"/>
                  <a:gd name="connsiteX10" fmla="*/ 3292530 w 3491546"/>
                  <a:gd name="connsiteY10" fmla="*/ 1226371 h 2904564"/>
                  <a:gd name="connsiteX11" fmla="*/ 3163438 w 3491546"/>
                  <a:gd name="connsiteY11" fmla="*/ 365760 h 2904564"/>
                  <a:gd name="connsiteX12" fmla="*/ 2561010 w 3491546"/>
                  <a:gd name="connsiteY12" fmla="*/ 0 h 2904564"/>
                  <a:gd name="connsiteX13" fmla="*/ 1592821 w 3491546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04564"/>
                  <a:gd name="connsiteX1" fmla="*/ 733759 w 3493095"/>
                  <a:gd name="connsiteY1" fmla="*/ 467957 h 2904564"/>
                  <a:gd name="connsiteX2" fmla="*/ 206634 w 3493095"/>
                  <a:gd name="connsiteY2" fmla="*/ 1145689 h 2904564"/>
                  <a:gd name="connsiteX3" fmla="*/ 298074 w 3493095"/>
                  <a:gd name="connsiteY3" fmla="*/ 1936376 h 2904564"/>
                  <a:gd name="connsiteX4" fmla="*/ 792926 w 3493095"/>
                  <a:gd name="connsiteY4" fmla="*/ 2630244 h 2904564"/>
                  <a:gd name="connsiteX5" fmla="*/ 1470657 w 3493095"/>
                  <a:gd name="connsiteY5" fmla="*/ 2899186 h 2904564"/>
                  <a:gd name="connsiteX6" fmla="*/ 2175283 w 3493095"/>
                  <a:gd name="connsiteY6" fmla="*/ 2904564 h 2904564"/>
                  <a:gd name="connsiteX7" fmla="*/ 3111199 w 3493095"/>
                  <a:gd name="connsiteY7" fmla="*/ 2775473 h 2904564"/>
                  <a:gd name="connsiteX8" fmla="*/ 3251048 w 3493095"/>
                  <a:gd name="connsiteY8" fmla="*/ 2366682 h 2904564"/>
                  <a:gd name="connsiteX9" fmla="*/ 3493095 w 3493095"/>
                  <a:gd name="connsiteY9" fmla="*/ 1715844 h 2904564"/>
                  <a:gd name="connsiteX10" fmla="*/ 3294079 w 3493095"/>
                  <a:gd name="connsiteY10" fmla="*/ 1226371 h 2904564"/>
                  <a:gd name="connsiteX11" fmla="*/ 3164987 w 3493095"/>
                  <a:gd name="connsiteY11" fmla="*/ 365760 h 2904564"/>
                  <a:gd name="connsiteX12" fmla="*/ 2562559 w 3493095"/>
                  <a:gd name="connsiteY12" fmla="*/ 0 h 2904564"/>
                  <a:gd name="connsiteX13" fmla="*/ 1594370 w 3493095"/>
                  <a:gd name="connsiteY13" fmla="*/ 102197 h 2904564"/>
                  <a:gd name="connsiteX0" fmla="*/ 1594370 w 3493095"/>
                  <a:gd name="connsiteY0" fmla="*/ 102197 h 2939707"/>
                  <a:gd name="connsiteX1" fmla="*/ 733759 w 3493095"/>
                  <a:gd name="connsiteY1" fmla="*/ 467957 h 2939707"/>
                  <a:gd name="connsiteX2" fmla="*/ 206634 w 3493095"/>
                  <a:gd name="connsiteY2" fmla="*/ 1145689 h 2939707"/>
                  <a:gd name="connsiteX3" fmla="*/ 298074 w 3493095"/>
                  <a:gd name="connsiteY3" fmla="*/ 1936376 h 2939707"/>
                  <a:gd name="connsiteX4" fmla="*/ 792926 w 3493095"/>
                  <a:gd name="connsiteY4" fmla="*/ 2630244 h 2939707"/>
                  <a:gd name="connsiteX5" fmla="*/ 1470657 w 3493095"/>
                  <a:gd name="connsiteY5" fmla="*/ 2899186 h 2939707"/>
                  <a:gd name="connsiteX6" fmla="*/ 2175283 w 3493095"/>
                  <a:gd name="connsiteY6" fmla="*/ 2904564 h 2939707"/>
                  <a:gd name="connsiteX7" fmla="*/ 3111199 w 3493095"/>
                  <a:gd name="connsiteY7" fmla="*/ 2775473 h 2939707"/>
                  <a:gd name="connsiteX8" fmla="*/ 3251048 w 3493095"/>
                  <a:gd name="connsiteY8" fmla="*/ 2366682 h 2939707"/>
                  <a:gd name="connsiteX9" fmla="*/ 3493095 w 3493095"/>
                  <a:gd name="connsiteY9" fmla="*/ 1715844 h 2939707"/>
                  <a:gd name="connsiteX10" fmla="*/ 3294079 w 3493095"/>
                  <a:gd name="connsiteY10" fmla="*/ 1226371 h 2939707"/>
                  <a:gd name="connsiteX11" fmla="*/ 3164987 w 3493095"/>
                  <a:gd name="connsiteY11" fmla="*/ 365760 h 2939707"/>
                  <a:gd name="connsiteX12" fmla="*/ 2562559 w 3493095"/>
                  <a:gd name="connsiteY12" fmla="*/ 0 h 2939707"/>
                  <a:gd name="connsiteX13" fmla="*/ 1594370 w 3493095"/>
                  <a:gd name="connsiteY13" fmla="*/ 102197 h 2939707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70657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32811"/>
                  <a:gd name="connsiteX1" fmla="*/ 733759 w 3493095"/>
                  <a:gd name="connsiteY1" fmla="*/ 467957 h 2932811"/>
                  <a:gd name="connsiteX2" fmla="*/ 206634 w 3493095"/>
                  <a:gd name="connsiteY2" fmla="*/ 1145689 h 2932811"/>
                  <a:gd name="connsiteX3" fmla="*/ 298074 w 3493095"/>
                  <a:gd name="connsiteY3" fmla="*/ 1936376 h 2932811"/>
                  <a:gd name="connsiteX4" fmla="*/ 792926 w 3493095"/>
                  <a:gd name="connsiteY4" fmla="*/ 2630244 h 2932811"/>
                  <a:gd name="connsiteX5" fmla="*/ 1449142 w 3493095"/>
                  <a:gd name="connsiteY5" fmla="*/ 2899186 h 2932811"/>
                  <a:gd name="connsiteX6" fmla="*/ 2175283 w 3493095"/>
                  <a:gd name="connsiteY6" fmla="*/ 2904564 h 2932811"/>
                  <a:gd name="connsiteX7" fmla="*/ 3111199 w 3493095"/>
                  <a:gd name="connsiteY7" fmla="*/ 2775473 h 2932811"/>
                  <a:gd name="connsiteX8" fmla="*/ 3251048 w 3493095"/>
                  <a:gd name="connsiteY8" fmla="*/ 2366682 h 2932811"/>
                  <a:gd name="connsiteX9" fmla="*/ 3493095 w 3493095"/>
                  <a:gd name="connsiteY9" fmla="*/ 1715844 h 2932811"/>
                  <a:gd name="connsiteX10" fmla="*/ 3294079 w 3493095"/>
                  <a:gd name="connsiteY10" fmla="*/ 1226371 h 2932811"/>
                  <a:gd name="connsiteX11" fmla="*/ 3164987 w 3493095"/>
                  <a:gd name="connsiteY11" fmla="*/ 365760 h 2932811"/>
                  <a:gd name="connsiteX12" fmla="*/ 2562559 w 3493095"/>
                  <a:gd name="connsiteY12" fmla="*/ 0 h 2932811"/>
                  <a:gd name="connsiteX13" fmla="*/ 1594370 w 3493095"/>
                  <a:gd name="connsiteY13" fmla="*/ 102197 h 2932811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44739"/>
                  <a:gd name="connsiteX1" fmla="*/ 733759 w 3493095"/>
                  <a:gd name="connsiteY1" fmla="*/ 467957 h 2944739"/>
                  <a:gd name="connsiteX2" fmla="*/ 206634 w 3493095"/>
                  <a:gd name="connsiteY2" fmla="*/ 1145689 h 2944739"/>
                  <a:gd name="connsiteX3" fmla="*/ 298074 w 3493095"/>
                  <a:gd name="connsiteY3" fmla="*/ 1936376 h 2944739"/>
                  <a:gd name="connsiteX4" fmla="*/ 792926 w 3493095"/>
                  <a:gd name="connsiteY4" fmla="*/ 2630244 h 2944739"/>
                  <a:gd name="connsiteX5" fmla="*/ 1449142 w 3493095"/>
                  <a:gd name="connsiteY5" fmla="*/ 2899186 h 2944739"/>
                  <a:gd name="connsiteX6" fmla="*/ 2175283 w 3493095"/>
                  <a:gd name="connsiteY6" fmla="*/ 2904564 h 2944739"/>
                  <a:gd name="connsiteX7" fmla="*/ 3111199 w 3493095"/>
                  <a:gd name="connsiteY7" fmla="*/ 2775473 h 2944739"/>
                  <a:gd name="connsiteX8" fmla="*/ 3251048 w 3493095"/>
                  <a:gd name="connsiteY8" fmla="*/ 2366682 h 2944739"/>
                  <a:gd name="connsiteX9" fmla="*/ 3493095 w 3493095"/>
                  <a:gd name="connsiteY9" fmla="*/ 1715844 h 2944739"/>
                  <a:gd name="connsiteX10" fmla="*/ 3294079 w 3493095"/>
                  <a:gd name="connsiteY10" fmla="*/ 1226371 h 2944739"/>
                  <a:gd name="connsiteX11" fmla="*/ 3164987 w 3493095"/>
                  <a:gd name="connsiteY11" fmla="*/ 365760 h 2944739"/>
                  <a:gd name="connsiteX12" fmla="*/ 2562559 w 3493095"/>
                  <a:gd name="connsiteY12" fmla="*/ 0 h 2944739"/>
                  <a:gd name="connsiteX13" fmla="*/ 1594370 w 3493095"/>
                  <a:gd name="connsiteY13" fmla="*/ 102197 h 2944739"/>
                  <a:gd name="connsiteX0" fmla="*/ 1594370 w 3493095"/>
                  <a:gd name="connsiteY0" fmla="*/ 102197 h 2978989"/>
                  <a:gd name="connsiteX1" fmla="*/ 733759 w 3493095"/>
                  <a:gd name="connsiteY1" fmla="*/ 467957 h 2978989"/>
                  <a:gd name="connsiteX2" fmla="*/ 206634 w 3493095"/>
                  <a:gd name="connsiteY2" fmla="*/ 1145689 h 2978989"/>
                  <a:gd name="connsiteX3" fmla="*/ 298074 w 3493095"/>
                  <a:gd name="connsiteY3" fmla="*/ 1936376 h 2978989"/>
                  <a:gd name="connsiteX4" fmla="*/ 792926 w 3493095"/>
                  <a:gd name="connsiteY4" fmla="*/ 2630244 h 2978989"/>
                  <a:gd name="connsiteX5" fmla="*/ 1449142 w 3493095"/>
                  <a:gd name="connsiteY5" fmla="*/ 2899186 h 2978989"/>
                  <a:gd name="connsiteX6" fmla="*/ 2175283 w 3493095"/>
                  <a:gd name="connsiteY6" fmla="*/ 2904564 h 2978989"/>
                  <a:gd name="connsiteX7" fmla="*/ 3111199 w 3493095"/>
                  <a:gd name="connsiteY7" fmla="*/ 2775473 h 2978989"/>
                  <a:gd name="connsiteX8" fmla="*/ 3251048 w 3493095"/>
                  <a:gd name="connsiteY8" fmla="*/ 2366682 h 2978989"/>
                  <a:gd name="connsiteX9" fmla="*/ 3493095 w 3493095"/>
                  <a:gd name="connsiteY9" fmla="*/ 1715844 h 2978989"/>
                  <a:gd name="connsiteX10" fmla="*/ 3294079 w 3493095"/>
                  <a:gd name="connsiteY10" fmla="*/ 1226371 h 2978989"/>
                  <a:gd name="connsiteX11" fmla="*/ 3164987 w 3493095"/>
                  <a:gd name="connsiteY11" fmla="*/ 365760 h 2978989"/>
                  <a:gd name="connsiteX12" fmla="*/ 2562559 w 3493095"/>
                  <a:gd name="connsiteY12" fmla="*/ 0 h 2978989"/>
                  <a:gd name="connsiteX13" fmla="*/ 1594370 w 3493095"/>
                  <a:gd name="connsiteY13" fmla="*/ 102197 h 2978989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111199 w 3493095"/>
                  <a:gd name="connsiteY7" fmla="*/ 2775473 h 3001392"/>
                  <a:gd name="connsiteX8" fmla="*/ 3251048 w 3493095"/>
                  <a:gd name="connsiteY8" fmla="*/ 2366682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51048 w 3493095"/>
                  <a:gd name="connsiteY8" fmla="*/ 2366682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8676"/>
                  <a:gd name="connsiteX1" fmla="*/ 733759 w 3493095"/>
                  <a:gd name="connsiteY1" fmla="*/ 467957 h 3008676"/>
                  <a:gd name="connsiteX2" fmla="*/ 206634 w 3493095"/>
                  <a:gd name="connsiteY2" fmla="*/ 1145689 h 3008676"/>
                  <a:gd name="connsiteX3" fmla="*/ 298074 w 3493095"/>
                  <a:gd name="connsiteY3" fmla="*/ 1936376 h 3008676"/>
                  <a:gd name="connsiteX4" fmla="*/ 792926 w 3493095"/>
                  <a:gd name="connsiteY4" fmla="*/ 2630244 h 3008676"/>
                  <a:gd name="connsiteX5" fmla="*/ 1449142 w 3493095"/>
                  <a:gd name="connsiteY5" fmla="*/ 2899186 h 3008676"/>
                  <a:gd name="connsiteX6" fmla="*/ 2175283 w 3493095"/>
                  <a:gd name="connsiteY6" fmla="*/ 2904564 h 3008676"/>
                  <a:gd name="connsiteX7" fmla="*/ 3154230 w 3493095"/>
                  <a:gd name="connsiteY7" fmla="*/ 2802367 h 3008676"/>
                  <a:gd name="connsiteX8" fmla="*/ 3272563 w 3493095"/>
                  <a:gd name="connsiteY8" fmla="*/ 2237590 h 3008676"/>
                  <a:gd name="connsiteX9" fmla="*/ 3493095 w 3493095"/>
                  <a:gd name="connsiteY9" fmla="*/ 1715844 h 3008676"/>
                  <a:gd name="connsiteX10" fmla="*/ 3294079 w 3493095"/>
                  <a:gd name="connsiteY10" fmla="*/ 1226371 h 3008676"/>
                  <a:gd name="connsiteX11" fmla="*/ 3164987 w 3493095"/>
                  <a:gd name="connsiteY11" fmla="*/ 365760 h 3008676"/>
                  <a:gd name="connsiteX12" fmla="*/ 2562559 w 3493095"/>
                  <a:gd name="connsiteY12" fmla="*/ 0 h 3008676"/>
                  <a:gd name="connsiteX13" fmla="*/ 1594370 w 3493095"/>
                  <a:gd name="connsiteY13" fmla="*/ 102197 h 3008676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72563 w 3493095"/>
                  <a:gd name="connsiteY8" fmla="*/ 2237590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02197 h 3001392"/>
                  <a:gd name="connsiteX1" fmla="*/ 733759 w 3493095"/>
                  <a:gd name="connsiteY1" fmla="*/ 467957 h 3001392"/>
                  <a:gd name="connsiteX2" fmla="*/ 206634 w 3493095"/>
                  <a:gd name="connsiteY2" fmla="*/ 1145689 h 3001392"/>
                  <a:gd name="connsiteX3" fmla="*/ 298074 w 3493095"/>
                  <a:gd name="connsiteY3" fmla="*/ 1936376 h 3001392"/>
                  <a:gd name="connsiteX4" fmla="*/ 792926 w 3493095"/>
                  <a:gd name="connsiteY4" fmla="*/ 2630244 h 3001392"/>
                  <a:gd name="connsiteX5" fmla="*/ 1449142 w 3493095"/>
                  <a:gd name="connsiteY5" fmla="*/ 2899186 h 3001392"/>
                  <a:gd name="connsiteX6" fmla="*/ 2175283 w 3493095"/>
                  <a:gd name="connsiteY6" fmla="*/ 2904564 h 3001392"/>
                  <a:gd name="connsiteX7" fmla="*/ 3245670 w 3493095"/>
                  <a:gd name="connsiteY7" fmla="*/ 2775473 h 3001392"/>
                  <a:gd name="connsiteX8" fmla="*/ 3267184 w 3493095"/>
                  <a:gd name="connsiteY8" fmla="*/ 2205318 h 3001392"/>
                  <a:gd name="connsiteX9" fmla="*/ 3493095 w 3493095"/>
                  <a:gd name="connsiteY9" fmla="*/ 1715844 h 3001392"/>
                  <a:gd name="connsiteX10" fmla="*/ 3294079 w 3493095"/>
                  <a:gd name="connsiteY10" fmla="*/ 1226371 h 3001392"/>
                  <a:gd name="connsiteX11" fmla="*/ 3164987 w 3493095"/>
                  <a:gd name="connsiteY11" fmla="*/ 365760 h 3001392"/>
                  <a:gd name="connsiteX12" fmla="*/ 2562559 w 3493095"/>
                  <a:gd name="connsiteY12" fmla="*/ 0 h 3001392"/>
                  <a:gd name="connsiteX13" fmla="*/ 1594370 w 3493095"/>
                  <a:gd name="connsiteY13" fmla="*/ 102197 h 3001392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3095"/>
                  <a:gd name="connsiteY0" fmla="*/ 135724 h 3034919"/>
                  <a:gd name="connsiteX1" fmla="*/ 733759 w 3493095"/>
                  <a:gd name="connsiteY1" fmla="*/ 501484 h 3034919"/>
                  <a:gd name="connsiteX2" fmla="*/ 206634 w 3493095"/>
                  <a:gd name="connsiteY2" fmla="*/ 1179216 h 3034919"/>
                  <a:gd name="connsiteX3" fmla="*/ 298074 w 3493095"/>
                  <a:gd name="connsiteY3" fmla="*/ 1969903 h 3034919"/>
                  <a:gd name="connsiteX4" fmla="*/ 792926 w 3493095"/>
                  <a:gd name="connsiteY4" fmla="*/ 2663771 h 3034919"/>
                  <a:gd name="connsiteX5" fmla="*/ 1449142 w 3493095"/>
                  <a:gd name="connsiteY5" fmla="*/ 2932713 h 3034919"/>
                  <a:gd name="connsiteX6" fmla="*/ 2175283 w 3493095"/>
                  <a:gd name="connsiteY6" fmla="*/ 2938091 h 3034919"/>
                  <a:gd name="connsiteX7" fmla="*/ 3245670 w 3493095"/>
                  <a:gd name="connsiteY7" fmla="*/ 2809000 h 3034919"/>
                  <a:gd name="connsiteX8" fmla="*/ 3267184 w 3493095"/>
                  <a:gd name="connsiteY8" fmla="*/ 2238845 h 3034919"/>
                  <a:gd name="connsiteX9" fmla="*/ 3493095 w 3493095"/>
                  <a:gd name="connsiteY9" fmla="*/ 1749371 h 3034919"/>
                  <a:gd name="connsiteX10" fmla="*/ 3294079 w 3493095"/>
                  <a:gd name="connsiteY10" fmla="*/ 1259898 h 3034919"/>
                  <a:gd name="connsiteX11" fmla="*/ 3164987 w 3493095"/>
                  <a:gd name="connsiteY11" fmla="*/ 399287 h 3034919"/>
                  <a:gd name="connsiteX12" fmla="*/ 2562559 w 3493095"/>
                  <a:gd name="connsiteY12" fmla="*/ 33527 h 3034919"/>
                  <a:gd name="connsiteX13" fmla="*/ 1594370 w 3493095"/>
                  <a:gd name="connsiteY13" fmla="*/ 135724 h 3034919"/>
                  <a:gd name="connsiteX0" fmla="*/ 1594370 w 3498177"/>
                  <a:gd name="connsiteY0" fmla="*/ 135724 h 3034919"/>
                  <a:gd name="connsiteX1" fmla="*/ 733759 w 3498177"/>
                  <a:gd name="connsiteY1" fmla="*/ 501484 h 3034919"/>
                  <a:gd name="connsiteX2" fmla="*/ 206634 w 3498177"/>
                  <a:gd name="connsiteY2" fmla="*/ 1179216 h 3034919"/>
                  <a:gd name="connsiteX3" fmla="*/ 298074 w 3498177"/>
                  <a:gd name="connsiteY3" fmla="*/ 1969903 h 3034919"/>
                  <a:gd name="connsiteX4" fmla="*/ 792926 w 3498177"/>
                  <a:gd name="connsiteY4" fmla="*/ 2663771 h 3034919"/>
                  <a:gd name="connsiteX5" fmla="*/ 1449142 w 3498177"/>
                  <a:gd name="connsiteY5" fmla="*/ 2932713 h 3034919"/>
                  <a:gd name="connsiteX6" fmla="*/ 2175283 w 3498177"/>
                  <a:gd name="connsiteY6" fmla="*/ 2938091 h 3034919"/>
                  <a:gd name="connsiteX7" fmla="*/ 3245670 w 3498177"/>
                  <a:gd name="connsiteY7" fmla="*/ 2809000 h 3034919"/>
                  <a:gd name="connsiteX8" fmla="*/ 3267184 w 3498177"/>
                  <a:gd name="connsiteY8" fmla="*/ 2238845 h 3034919"/>
                  <a:gd name="connsiteX9" fmla="*/ 3493095 w 3498177"/>
                  <a:gd name="connsiteY9" fmla="*/ 1749371 h 3034919"/>
                  <a:gd name="connsiteX10" fmla="*/ 3294079 w 3498177"/>
                  <a:gd name="connsiteY10" fmla="*/ 1259898 h 3034919"/>
                  <a:gd name="connsiteX11" fmla="*/ 3164987 w 3498177"/>
                  <a:gd name="connsiteY11" fmla="*/ 399287 h 3034919"/>
                  <a:gd name="connsiteX12" fmla="*/ 2562559 w 3498177"/>
                  <a:gd name="connsiteY12" fmla="*/ 33527 h 3034919"/>
                  <a:gd name="connsiteX13" fmla="*/ 1594370 w 3498177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05579"/>
                  <a:gd name="connsiteY0" fmla="*/ 135724 h 3034919"/>
                  <a:gd name="connsiteX1" fmla="*/ 733759 w 3505579"/>
                  <a:gd name="connsiteY1" fmla="*/ 501484 h 3034919"/>
                  <a:gd name="connsiteX2" fmla="*/ 206634 w 3505579"/>
                  <a:gd name="connsiteY2" fmla="*/ 1179216 h 3034919"/>
                  <a:gd name="connsiteX3" fmla="*/ 298074 w 3505579"/>
                  <a:gd name="connsiteY3" fmla="*/ 1969903 h 3034919"/>
                  <a:gd name="connsiteX4" fmla="*/ 792926 w 3505579"/>
                  <a:gd name="connsiteY4" fmla="*/ 2663771 h 3034919"/>
                  <a:gd name="connsiteX5" fmla="*/ 1449142 w 3505579"/>
                  <a:gd name="connsiteY5" fmla="*/ 2932713 h 3034919"/>
                  <a:gd name="connsiteX6" fmla="*/ 2175283 w 3505579"/>
                  <a:gd name="connsiteY6" fmla="*/ 2938091 h 3034919"/>
                  <a:gd name="connsiteX7" fmla="*/ 3245670 w 3505579"/>
                  <a:gd name="connsiteY7" fmla="*/ 2809000 h 3034919"/>
                  <a:gd name="connsiteX8" fmla="*/ 3267184 w 3505579"/>
                  <a:gd name="connsiteY8" fmla="*/ 2238845 h 3034919"/>
                  <a:gd name="connsiteX9" fmla="*/ 3493095 w 3505579"/>
                  <a:gd name="connsiteY9" fmla="*/ 1749371 h 3034919"/>
                  <a:gd name="connsiteX10" fmla="*/ 3294079 w 3505579"/>
                  <a:gd name="connsiteY10" fmla="*/ 1259898 h 3034919"/>
                  <a:gd name="connsiteX11" fmla="*/ 3164987 w 3505579"/>
                  <a:gd name="connsiteY11" fmla="*/ 399287 h 3034919"/>
                  <a:gd name="connsiteX12" fmla="*/ 2562559 w 3505579"/>
                  <a:gd name="connsiteY12" fmla="*/ 33527 h 3034919"/>
                  <a:gd name="connsiteX13" fmla="*/ 1594370 w 3505579"/>
                  <a:gd name="connsiteY13" fmla="*/ 135724 h 3034919"/>
                  <a:gd name="connsiteX0" fmla="*/ 1594370 w 3549654"/>
                  <a:gd name="connsiteY0" fmla="*/ 135724 h 3034919"/>
                  <a:gd name="connsiteX1" fmla="*/ 733759 w 3549654"/>
                  <a:gd name="connsiteY1" fmla="*/ 501484 h 3034919"/>
                  <a:gd name="connsiteX2" fmla="*/ 206634 w 3549654"/>
                  <a:gd name="connsiteY2" fmla="*/ 1179216 h 3034919"/>
                  <a:gd name="connsiteX3" fmla="*/ 298074 w 3549654"/>
                  <a:gd name="connsiteY3" fmla="*/ 1969903 h 3034919"/>
                  <a:gd name="connsiteX4" fmla="*/ 792926 w 3549654"/>
                  <a:gd name="connsiteY4" fmla="*/ 2663771 h 3034919"/>
                  <a:gd name="connsiteX5" fmla="*/ 1449142 w 3549654"/>
                  <a:gd name="connsiteY5" fmla="*/ 2932713 h 3034919"/>
                  <a:gd name="connsiteX6" fmla="*/ 2175283 w 3549654"/>
                  <a:gd name="connsiteY6" fmla="*/ 2938091 h 3034919"/>
                  <a:gd name="connsiteX7" fmla="*/ 3245670 w 3549654"/>
                  <a:gd name="connsiteY7" fmla="*/ 2809000 h 3034919"/>
                  <a:gd name="connsiteX8" fmla="*/ 3267184 w 3549654"/>
                  <a:gd name="connsiteY8" fmla="*/ 2238845 h 3034919"/>
                  <a:gd name="connsiteX9" fmla="*/ 3541505 w 3549654"/>
                  <a:gd name="connsiteY9" fmla="*/ 1738614 h 3034919"/>
                  <a:gd name="connsiteX10" fmla="*/ 3294079 w 3549654"/>
                  <a:gd name="connsiteY10" fmla="*/ 1259898 h 3034919"/>
                  <a:gd name="connsiteX11" fmla="*/ 3164987 w 3549654"/>
                  <a:gd name="connsiteY11" fmla="*/ 399287 h 3034919"/>
                  <a:gd name="connsiteX12" fmla="*/ 2562559 w 3549654"/>
                  <a:gd name="connsiteY12" fmla="*/ 33527 h 3034919"/>
                  <a:gd name="connsiteX13" fmla="*/ 1594370 w 3549654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  <a:gd name="connsiteX0" fmla="*/ 1594370 w 3547136"/>
                  <a:gd name="connsiteY0" fmla="*/ 135724 h 3034919"/>
                  <a:gd name="connsiteX1" fmla="*/ 733759 w 3547136"/>
                  <a:gd name="connsiteY1" fmla="*/ 501484 h 3034919"/>
                  <a:gd name="connsiteX2" fmla="*/ 206634 w 3547136"/>
                  <a:gd name="connsiteY2" fmla="*/ 1179216 h 3034919"/>
                  <a:gd name="connsiteX3" fmla="*/ 298074 w 3547136"/>
                  <a:gd name="connsiteY3" fmla="*/ 1969903 h 3034919"/>
                  <a:gd name="connsiteX4" fmla="*/ 792926 w 3547136"/>
                  <a:gd name="connsiteY4" fmla="*/ 2663771 h 3034919"/>
                  <a:gd name="connsiteX5" fmla="*/ 1449142 w 3547136"/>
                  <a:gd name="connsiteY5" fmla="*/ 2932713 h 3034919"/>
                  <a:gd name="connsiteX6" fmla="*/ 2175283 w 3547136"/>
                  <a:gd name="connsiteY6" fmla="*/ 2938091 h 3034919"/>
                  <a:gd name="connsiteX7" fmla="*/ 3245670 w 3547136"/>
                  <a:gd name="connsiteY7" fmla="*/ 2809000 h 3034919"/>
                  <a:gd name="connsiteX8" fmla="*/ 3267184 w 3547136"/>
                  <a:gd name="connsiteY8" fmla="*/ 2238845 h 3034919"/>
                  <a:gd name="connsiteX9" fmla="*/ 3541505 w 3547136"/>
                  <a:gd name="connsiteY9" fmla="*/ 1738614 h 3034919"/>
                  <a:gd name="connsiteX10" fmla="*/ 3294079 w 3547136"/>
                  <a:gd name="connsiteY10" fmla="*/ 1259898 h 3034919"/>
                  <a:gd name="connsiteX11" fmla="*/ 3164987 w 3547136"/>
                  <a:gd name="connsiteY11" fmla="*/ 399287 h 3034919"/>
                  <a:gd name="connsiteX12" fmla="*/ 2562559 w 3547136"/>
                  <a:gd name="connsiteY12" fmla="*/ 33527 h 3034919"/>
                  <a:gd name="connsiteX13" fmla="*/ 1594370 w 3547136"/>
                  <a:gd name="connsiteY13" fmla="*/ 135724 h 30349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47136" h="3034919">
                    <a:moveTo>
                      <a:pt x="1594370" y="135724"/>
                    </a:moveTo>
                    <a:cubicBezTo>
                      <a:pt x="1043938" y="4840"/>
                      <a:pt x="832370" y="261230"/>
                      <a:pt x="733759" y="501484"/>
                    </a:cubicBezTo>
                    <a:cubicBezTo>
                      <a:pt x="611839" y="872624"/>
                      <a:pt x="409236" y="953305"/>
                      <a:pt x="206634" y="1179216"/>
                    </a:cubicBezTo>
                    <a:cubicBezTo>
                      <a:pt x="-160919" y="1523460"/>
                      <a:pt x="20168" y="1792402"/>
                      <a:pt x="298074" y="1969903"/>
                    </a:cubicBezTo>
                    <a:cubicBezTo>
                      <a:pt x="791133" y="2190435"/>
                      <a:pt x="762446" y="2362557"/>
                      <a:pt x="792926" y="2663771"/>
                    </a:cubicBezTo>
                    <a:cubicBezTo>
                      <a:pt x="868230" y="3038495"/>
                      <a:pt x="1147928" y="3004430"/>
                      <a:pt x="1449142" y="2932713"/>
                    </a:cubicBezTo>
                    <a:cubicBezTo>
                      <a:pt x="1879448" y="2762383"/>
                      <a:pt x="2003160" y="2909404"/>
                      <a:pt x="2175283" y="2938091"/>
                    </a:cubicBezTo>
                    <a:cubicBezTo>
                      <a:pt x="3035895" y="3147866"/>
                      <a:pt x="3164988" y="2975743"/>
                      <a:pt x="3245670" y="2809000"/>
                    </a:cubicBezTo>
                    <a:cubicBezTo>
                      <a:pt x="3319180" y="2575917"/>
                      <a:pt x="3258220" y="2418139"/>
                      <a:pt x="3267184" y="2238845"/>
                    </a:cubicBezTo>
                    <a:cubicBezTo>
                      <a:pt x="3320973" y="2043415"/>
                      <a:pt x="3482338" y="1934045"/>
                      <a:pt x="3541505" y="1738614"/>
                    </a:cubicBezTo>
                    <a:cubicBezTo>
                      <a:pt x="3577364" y="1500152"/>
                      <a:pt x="3435721" y="1385403"/>
                      <a:pt x="3294079" y="1259898"/>
                    </a:cubicBezTo>
                    <a:cubicBezTo>
                      <a:pt x="3089683" y="1032195"/>
                      <a:pt x="3208018" y="686157"/>
                      <a:pt x="3164987" y="399287"/>
                    </a:cubicBezTo>
                    <a:cubicBezTo>
                      <a:pt x="3028723" y="-99150"/>
                      <a:pt x="2693443" y="-5918"/>
                      <a:pt x="2562559" y="33527"/>
                    </a:cubicBezTo>
                    <a:cubicBezTo>
                      <a:pt x="2046191" y="271989"/>
                      <a:pt x="1857933" y="203856"/>
                      <a:pt x="1594370" y="135724"/>
                    </a:cubicBezTo>
                    <a:close/>
                  </a:path>
                </a:pathLst>
              </a:custGeom>
              <a:noFill/>
              <a:ln w="12700">
                <a:solidFill>
                  <a:srgbClr val="1E5AA4"/>
                </a:solidFill>
                <a:prstDash val="lg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1603" y="3919950"/>
              <a:ext cx="1370330" cy="15711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3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0" grpId="0"/>
      <p:bldP spid="213" grpId="0"/>
      <p:bldP spid="2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-121479" y="-310617"/>
            <a:ext cx="12341727" cy="6372636"/>
            <a:chOff x="9835" y="-455139"/>
            <a:chExt cx="12341727" cy="6372636"/>
          </a:xfrm>
        </p:grpSpPr>
        <p:grpSp>
          <p:nvGrpSpPr>
            <p:cNvPr id="8" name="组合 7"/>
            <p:cNvGrpSpPr/>
            <p:nvPr/>
          </p:nvGrpSpPr>
          <p:grpSpPr>
            <a:xfrm>
              <a:off x="9835" y="-455139"/>
              <a:ext cx="12341727" cy="3971541"/>
              <a:chOff x="9835" y="-455139"/>
              <a:chExt cx="12341727" cy="3971541"/>
            </a:xfrm>
          </p:grpSpPr>
          <p:pic>
            <p:nvPicPr>
              <p:cNvPr id="104" name="图片 10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81530" y="-455139"/>
                <a:ext cx="6070032" cy="1368214"/>
              </a:xfrm>
              <a:prstGeom prst="rect">
                <a:avLst/>
              </a:prstGeom>
            </p:spPr>
          </p:pic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35" y="45306"/>
                <a:ext cx="2552369" cy="1106151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467582">
                <a:off x="11118135" y="3048988"/>
                <a:ext cx="787224" cy="467414"/>
              </a:xfrm>
              <a:prstGeom prst="rect">
                <a:avLst/>
              </a:prstGeom>
            </p:spPr>
          </p:pic>
        </p:grpSp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1864" y="480828"/>
              <a:ext cx="10166032" cy="5436669"/>
            </a:xfrm>
            <a:prstGeom prst="rect">
              <a:avLst/>
            </a:prstGeom>
          </p:spPr>
        </p:pic>
      </p:grpSp>
      <p:pic>
        <p:nvPicPr>
          <p:cNvPr id="102" name="图片 10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8" name="图片 9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00" name="图片 9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6544531" y="2349466"/>
            <a:ext cx="3972426" cy="1283777"/>
            <a:chOff x="3048000" y="1489984"/>
            <a:chExt cx="3365922" cy="1283777"/>
          </a:xfrm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BA470F2E-80F2-4DE8-81CE-707F27B30EC4}"/>
                </a:ext>
              </a:extLst>
            </p:cNvPr>
            <p:cNvSpPr/>
            <p:nvPr/>
          </p:nvSpPr>
          <p:spPr>
            <a:xfrm>
              <a:off x="3048000" y="1913925"/>
              <a:ext cx="3311954" cy="56847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ct val="150000"/>
                </a:lnSpc>
                <a:buClr>
                  <a:schemeClr val="tx1">
                    <a:lumMod val="50000"/>
                    <a:lumOff val="50000"/>
                  </a:schemeClr>
                </a:buClr>
              </a:pPr>
              <a:endParaRPr lang="zh-CN" altLang="en-US" sz="1600" noProof="1">
                <a:solidFill>
                  <a:srgbClr val="1E5AA4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3101968" y="1489984"/>
              <a:ext cx="3311954" cy="1283777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ctr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2800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Ôn lại cách tính nhẩm </a:t>
              </a:r>
            </a:p>
            <a:p>
              <a:pPr algn="ctr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2800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nhân 1 số thập phân với </a:t>
              </a:r>
            </a:p>
            <a:p>
              <a:pPr algn="ctr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2800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0,1 ; 0,01 ; 0,001 ; …</a:t>
              </a:r>
              <a:endParaRPr lang="zh-CN" altLang="en-US" sz="2800" noProof="1">
                <a:solidFill>
                  <a:srgbClr val="1E5AA4"/>
                </a:solidFill>
                <a:latin typeface="UTM Neo Sans Intel" pitchFamily="18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6544531" y="3982561"/>
            <a:ext cx="3908734" cy="568470"/>
            <a:chOff x="3048000" y="1201007"/>
            <a:chExt cx="3311954" cy="568470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BA470F2E-80F2-4DE8-81CE-707F27B30EC4}"/>
                </a:ext>
              </a:extLst>
            </p:cNvPr>
            <p:cNvSpPr/>
            <p:nvPr/>
          </p:nvSpPr>
          <p:spPr>
            <a:xfrm>
              <a:off x="3048000" y="1201007"/>
              <a:ext cx="3311954" cy="568470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ct val="150000"/>
                </a:lnSpc>
                <a:buClr>
                  <a:schemeClr val="tx1">
                    <a:lumMod val="50000"/>
                    <a:lumOff val="50000"/>
                  </a:schemeClr>
                </a:buClr>
              </a:pPr>
              <a:endParaRPr lang="zh-CN" altLang="en-US" sz="1600" noProof="1">
                <a:solidFill>
                  <a:srgbClr val="1E5AA4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A86A831D-62BD-4F27-A690-E525E487E15B}"/>
                </a:ext>
              </a:extLst>
            </p:cNvPr>
            <p:cNvSpPr/>
            <p:nvPr/>
          </p:nvSpPr>
          <p:spPr>
            <a:xfrm>
              <a:off x="3048000" y="1336785"/>
              <a:ext cx="3311954" cy="338554"/>
            </a:xfrm>
            <a:prstGeom prst="rect">
              <a:avLst/>
            </a:prstGeom>
          </p:spPr>
          <p:txBody>
            <a:bodyPr wrap="none">
              <a:noAutofit/>
            </a:bodyPr>
            <a:lstStyle/>
            <a:p>
              <a:pPr algn="ctr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2800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Chuẩn bị bài tiếp theo: </a:t>
              </a:r>
            </a:p>
            <a:p>
              <a:pPr algn="ctr">
                <a:buClr>
                  <a:schemeClr val="tx1">
                    <a:lumMod val="50000"/>
                    <a:lumOff val="50000"/>
                  </a:schemeClr>
                </a:buClr>
              </a:pPr>
              <a:r>
                <a:rPr lang="en-US" altLang="zh-CN" sz="2800" noProof="1" smtClean="0">
                  <a:solidFill>
                    <a:srgbClr val="1E5AA4"/>
                  </a:solidFill>
                  <a:latin typeface="UTM Neo Sans Intel" pitchFamily="18" charset="0"/>
                  <a:ea typeface="微软雅黑" panose="020B0503020204020204" pitchFamily="34" charset="-122"/>
                </a:rPr>
                <a:t>“Luyện tập”</a:t>
              </a:r>
              <a:endParaRPr lang="zh-CN" altLang="en-US" sz="2800" b="1" noProof="1">
                <a:solidFill>
                  <a:srgbClr val="1E5AA4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9" name="图片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405" y="2225541"/>
            <a:ext cx="3160891" cy="3206476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925" y="1389406"/>
            <a:ext cx="1224976" cy="1002449"/>
          </a:xfrm>
          <a:prstGeom prst="rect">
            <a:avLst/>
          </a:prstGeom>
        </p:spPr>
      </p:pic>
      <p:pic>
        <p:nvPicPr>
          <p:cNvPr id="33" name="图片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531" y="1057597"/>
            <a:ext cx="919456" cy="1039903"/>
          </a:xfrm>
          <a:prstGeom prst="rect">
            <a:avLst/>
          </a:prstGeom>
        </p:spPr>
      </p:pic>
      <p:sp>
        <p:nvSpPr>
          <p:cNvPr id="36" name="矩形 22">
            <a:extLst>
              <a:ext uri="{FF2B5EF4-FFF2-40B4-BE49-F238E27FC236}">
                <a16:creationId xmlns:a16="http://schemas.microsoft.com/office/drawing/2014/main" id="{A86A831D-62BD-4F27-A690-E525E487E15B}"/>
              </a:ext>
            </a:extLst>
          </p:cNvPr>
          <p:cNvSpPr/>
          <p:nvPr/>
        </p:nvSpPr>
        <p:spPr>
          <a:xfrm>
            <a:off x="7610488" y="1258566"/>
            <a:ext cx="3908734" cy="338554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just">
              <a:buClr>
                <a:schemeClr val="tx1">
                  <a:lumMod val="50000"/>
                  <a:lumOff val="50000"/>
                </a:schemeClr>
              </a:buClr>
            </a:pPr>
            <a:r>
              <a:rPr lang="en-US" altLang="zh-CN" sz="4800" b="1" noProof="1" smtClean="0">
                <a:solidFill>
                  <a:srgbClr val="1E5AA4"/>
                </a:solidFill>
                <a:latin typeface="UTM Silk Script" pitchFamily="18" charset="0"/>
                <a:ea typeface="微软雅黑" panose="020B0503020204020204" pitchFamily="34" charset="-122"/>
              </a:rPr>
              <a:t>Dặn dò</a:t>
            </a:r>
            <a:endParaRPr lang="zh-CN" altLang="en-US" sz="4800" b="1" noProof="1">
              <a:solidFill>
                <a:srgbClr val="1E5AA4"/>
              </a:solidFill>
              <a:latin typeface="UTM Silk Script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913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690"/>
            <a:ext cx="12215465" cy="687119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1"/>
            <a:ext cx="12215464" cy="687119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60" y="-1"/>
            <a:ext cx="8075929" cy="55042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7798">
            <a:off x="7676675" y="1579870"/>
            <a:ext cx="787224" cy="4674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96" y="-49981"/>
            <a:ext cx="7131981" cy="54281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48" y="3266558"/>
            <a:ext cx="762091" cy="85523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816" y="2334638"/>
            <a:ext cx="1777771" cy="3099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6275" y="165187"/>
            <a:ext cx="916711" cy="1148606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-1" y="4850426"/>
            <a:ext cx="12212988" cy="2018081"/>
            <a:chOff x="-1" y="4850426"/>
            <a:chExt cx="12212988" cy="2018081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762" y="4850426"/>
              <a:ext cx="8460115" cy="2018081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5039804"/>
              <a:ext cx="12212988" cy="182870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31" y="5033630"/>
            <a:ext cx="2017147" cy="16516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27"/>
          <a:stretch/>
        </p:blipFill>
        <p:spPr>
          <a:xfrm>
            <a:off x="4042988" y="3694001"/>
            <a:ext cx="4733391" cy="28411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81" y="3308884"/>
            <a:ext cx="1185801" cy="8249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83" y="3171861"/>
            <a:ext cx="1003254" cy="1540711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525366" y="1810403"/>
            <a:ext cx="5227417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dirty="0" smtClean="0">
                <a:solidFill>
                  <a:schemeClr val="bg1"/>
                </a:solidFill>
                <a:latin typeface="造字工房文研（非商用）常规体" pitchFamily="50" charset="-122"/>
                <a:ea typeface="造字工房文研（非商用）常规体" pitchFamily="50" charset="-122"/>
              </a:rPr>
              <a:t>THANKS!</a:t>
            </a:r>
            <a:endParaRPr lang="zh-CN" altLang="en-US" sz="9600" dirty="0">
              <a:solidFill>
                <a:schemeClr val="bg1"/>
              </a:solidFill>
              <a:latin typeface="造字工房文研（非商用）常规体" pitchFamily="50" charset="-122"/>
              <a:ea typeface="造字工房文研（非商用）常规体" pitchFamily="5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736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10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10" name="图片 10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84" y="519464"/>
            <a:ext cx="10166032" cy="5436669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14" name="图片 1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5" name="图片 1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17" name="图片 1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9B11835-6CB1-41C8-8897-DE346B4C60DF}"/>
              </a:ext>
            </a:extLst>
          </p:cNvPr>
          <p:cNvGrpSpPr/>
          <p:nvPr/>
        </p:nvGrpSpPr>
        <p:grpSpPr>
          <a:xfrm>
            <a:off x="5866121" y="1170557"/>
            <a:ext cx="3211638" cy="1143754"/>
            <a:chOff x="4352275" y="1170560"/>
            <a:chExt cx="3211638" cy="1143754"/>
          </a:xfrm>
        </p:grpSpPr>
        <p:sp>
          <p:nvSpPr>
            <p:cNvPr id="3" name="任意多边形 2"/>
            <p:cNvSpPr/>
            <p:nvPr/>
          </p:nvSpPr>
          <p:spPr>
            <a:xfrm>
              <a:off x="4828132" y="1170560"/>
              <a:ext cx="1352359" cy="1143753"/>
            </a:xfrm>
            <a:custGeom>
              <a:avLst/>
              <a:gdLst>
                <a:gd name="connsiteX0" fmla="*/ 365760 w 1059628"/>
                <a:gd name="connsiteY0" fmla="*/ 5378 h 1108037"/>
                <a:gd name="connsiteX1" fmla="*/ 0 w 1059628"/>
                <a:gd name="connsiteY1" fmla="*/ 301214 h 1108037"/>
                <a:gd name="connsiteX2" fmla="*/ 16137 w 1059628"/>
                <a:gd name="connsiteY2" fmla="*/ 812202 h 1108037"/>
                <a:gd name="connsiteX3" fmla="*/ 392654 w 1059628"/>
                <a:gd name="connsiteY3" fmla="*/ 1108037 h 1108037"/>
                <a:gd name="connsiteX4" fmla="*/ 935915 w 1059628"/>
                <a:gd name="connsiteY4" fmla="*/ 892884 h 1108037"/>
                <a:gd name="connsiteX5" fmla="*/ 1059628 w 1059628"/>
                <a:gd name="connsiteY5" fmla="*/ 398032 h 1108037"/>
                <a:gd name="connsiteX6" fmla="*/ 962810 w 1059628"/>
                <a:gd name="connsiteY6" fmla="*/ 177501 h 1108037"/>
                <a:gd name="connsiteX7" fmla="*/ 650838 w 1059628"/>
                <a:gd name="connsiteY7" fmla="*/ 0 h 1108037"/>
                <a:gd name="connsiteX8" fmla="*/ 365760 w 1059628"/>
                <a:gd name="connsiteY8" fmla="*/ 5378 h 1108037"/>
                <a:gd name="connsiteX0" fmla="*/ 365760 w 1059628"/>
                <a:gd name="connsiteY0" fmla="*/ 5378 h 1108037"/>
                <a:gd name="connsiteX1" fmla="*/ 0 w 1059628"/>
                <a:gd name="connsiteY1" fmla="*/ 301214 h 1108037"/>
                <a:gd name="connsiteX2" fmla="*/ 16137 w 1059628"/>
                <a:gd name="connsiteY2" fmla="*/ 812202 h 1108037"/>
                <a:gd name="connsiteX3" fmla="*/ 392654 w 1059628"/>
                <a:gd name="connsiteY3" fmla="*/ 1108037 h 1108037"/>
                <a:gd name="connsiteX4" fmla="*/ 935915 w 1059628"/>
                <a:gd name="connsiteY4" fmla="*/ 892884 h 1108037"/>
                <a:gd name="connsiteX5" fmla="*/ 1059628 w 1059628"/>
                <a:gd name="connsiteY5" fmla="*/ 398032 h 1108037"/>
                <a:gd name="connsiteX6" fmla="*/ 962810 w 1059628"/>
                <a:gd name="connsiteY6" fmla="*/ 177501 h 1108037"/>
                <a:gd name="connsiteX7" fmla="*/ 650838 w 1059628"/>
                <a:gd name="connsiteY7" fmla="*/ 0 h 1108037"/>
                <a:gd name="connsiteX8" fmla="*/ 365760 w 1059628"/>
                <a:gd name="connsiteY8" fmla="*/ 5378 h 1108037"/>
                <a:gd name="connsiteX0" fmla="*/ 365760 w 1059628"/>
                <a:gd name="connsiteY0" fmla="*/ 17655 h 1120314"/>
                <a:gd name="connsiteX1" fmla="*/ 0 w 1059628"/>
                <a:gd name="connsiteY1" fmla="*/ 313491 h 1120314"/>
                <a:gd name="connsiteX2" fmla="*/ 16137 w 1059628"/>
                <a:gd name="connsiteY2" fmla="*/ 824479 h 1120314"/>
                <a:gd name="connsiteX3" fmla="*/ 392654 w 1059628"/>
                <a:gd name="connsiteY3" fmla="*/ 1120314 h 1120314"/>
                <a:gd name="connsiteX4" fmla="*/ 935915 w 1059628"/>
                <a:gd name="connsiteY4" fmla="*/ 905161 h 1120314"/>
                <a:gd name="connsiteX5" fmla="*/ 1059628 w 1059628"/>
                <a:gd name="connsiteY5" fmla="*/ 410309 h 1120314"/>
                <a:gd name="connsiteX6" fmla="*/ 962810 w 1059628"/>
                <a:gd name="connsiteY6" fmla="*/ 189778 h 1120314"/>
                <a:gd name="connsiteX7" fmla="*/ 650838 w 1059628"/>
                <a:gd name="connsiteY7" fmla="*/ 12277 h 1120314"/>
                <a:gd name="connsiteX8" fmla="*/ 365760 w 1059628"/>
                <a:gd name="connsiteY8" fmla="*/ 17655 h 1120314"/>
                <a:gd name="connsiteX0" fmla="*/ 365760 w 1059628"/>
                <a:gd name="connsiteY0" fmla="*/ 5378 h 1108037"/>
                <a:gd name="connsiteX1" fmla="*/ 0 w 1059628"/>
                <a:gd name="connsiteY1" fmla="*/ 301214 h 1108037"/>
                <a:gd name="connsiteX2" fmla="*/ 16137 w 1059628"/>
                <a:gd name="connsiteY2" fmla="*/ 812202 h 1108037"/>
                <a:gd name="connsiteX3" fmla="*/ 392654 w 1059628"/>
                <a:gd name="connsiteY3" fmla="*/ 1108037 h 1108037"/>
                <a:gd name="connsiteX4" fmla="*/ 935915 w 1059628"/>
                <a:gd name="connsiteY4" fmla="*/ 892884 h 1108037"/>
                <a:gd name="connsiteX5" fmla="*/ 1059628 w 1059628"/>
                <a:gd name="connsiteY5" fmla="*/ 398032 h 1108037"/>
                <a:gd name="connsiteX6" fmla="*/ 962810 w 1059628"/>
                <a:gd name="connsiteY6" fmla="*/ 177501 h 1108037"/>
                <a:gd name="connsiteX7" fmla="*/ 650838 w 1059628"/>
                <a:gd name="connsiteY7" fmla="*/ 0 h 1108037"/>
                <a:gd name="connsiteX8" fmla="*/ 365760 w 1059628"/>
                <a:gd name="connsiteY8" fmla="*/ 5378 h 1108037"/>
                <a:gd name="connsiteX0" fmla="*/ 403412 w 1059628"/>
                <a:gd name="connsiteY0" fmla="*/ 0 h 1124175"/>
                <a:gd name="connsiteX1" fmla="*/ 0 w 1059628"/>
                <a:gd name="connsiteY1" fmla="*/ 317352 h 1124175"/>
                <a:gd name="connsiteX2" fmla="*/ 16137 w 1059628"/>
                <a:gd name="connsiteY2" fmla="*/ 828340 h 1124175"/>
                <a:gd name="connsiteX3" fmla="*/ 392654 w 1059628"/>
                <a:gd name="connsiteY3" fmla="*/ 1124175 h 1124175"/>
                <a:gd name="connsiteX4" fmla="*/ 935915 w 1059628"/>
                <a:gd name="connsiteY4" fmla="*/ 909022 h 1124175"/>
                <a:gd name="connsiteX5" fmla="*/ 1059628 w 1059628"/>
                <a:gd name="connsiteY5" fmla="*/ 414170 h 1124175"/>
                <a:gd name="connsiteX6" fmla="*/ 962810 w 1059628"/>
                <a:gd name="connsiteY6" fmla="*/ 193639 h 1124175"/>
                <a:gd name="connsiteX7" fmla="*/ 650838 w 1059628"/>
                <a:gd name="connsiteY7" fmla="*/ 16138 h 1124175"/>
                <a:gd name="connsiteX8" fmla="*/ 403412 w 1059628"/>
                <a:gd name="connsiteY8" fmla="*/ 0 h 1124175"/>
                <a:gd name="connsiteX0" fmla="*/ 403412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62810 w 1059628"/>
                <a:gd name="connsiteY6" fmla="*/ 204395 h 1134931"/>
                <a:gd name="connsiteX7" fmla="*/ 731520 w 1059628"/>
                <a:gd name="connsiteY7" fmla="*/ 0 h 1134931"/>
                <a:gd name="connsiteX8" fmla="*/ 403412 w 1059628"/>
                <a:gd name="connsiteY8" fmla="*/ 10756 h 1134931"/>
                <a:gd name="connsiteX0" fmla="*/ 403412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62810 w 1059628"/>
                <a:gd name="connsiteY6" fmla="*/ 204395 h 1134931"/>
                <a:gd name="connsiteX7" fmla="*/ 731520 w 1059628"/>
                <a:gd name="connsiteY7" fmla="*/ 0 h 1134931"/>
                <a:gd name="connsiteX8" fmla="*/ 403412 w 1059628"/>
                <a:gd name="connsiteY8" fmla="*/ 10756 h 1134931"/>
                <a:gd name="connsiteX0" fmla="*/ 457201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62810 w 1059628"/>
                <a:gd name="connsiteY6" fmla="*/ 204395 h 1134931"/>
                <a:gd name="connsiteX7" fmla="*/ 731520 w 1059628"/>
                <a:gd name="connsiteY7" fmla="*/ 0 h 1134931"/>
                <a:gd name="connsiteX8" fmla="*/ 457201 w 1059628"/>
                <a:gd name="connsiteY8" fmla="*/ 10756 h 1134931"/>
                <a:gd name="connsiteX0" fmla="*/ 457201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62810 w 1059628"/>
                <a:gd name="connsiteY6" fmla="*/ 204395 h 1134931"/>
                <a:gd name="connsiteX7" fmla="*/ 731520 w 1059628"/>
                <a:gd name="connsiteY7" fmla="*/ 0 h 1134931"/>
                <a:gd name="connsiteX8" fmla="*/ 457201 w 1059628"/>
                <a:gd name="connsiteY8" fmla="*/ 10756 h 1134931"/>
                <a:gd name="connsiteX0" fmla="*/ 457201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78947 w 1059628"/>
                <a:gd name="connsiteY6" fmla="*/ 209774 h 1134931"/>
                <a:gd name="connsiteX7" fmla="*/ 731520 w 1059628"/>
                <a:gd name="connsiteY7" fmla="*/ 0 h 1134931"/>
                <a:gd name="connsiteX8" fmla="*/ 457201 w 1059628"/>
                <a:gd name="connsiteY8" fmla="*/ 10756 h 1134931"/>
                <a:gd name="connsiteX0" fmla="*/ 457201 w 1059628"/>
                <a:gd name="connsiteY0" fmla="*/ 10756 h 1134931"/>
                <a:gd name="connsiteX1" fmla="*/ 0 w 1059628"/>
                <a:gd name="connsiteY1" fmla="*/ 328108 h 1134931"/>
                <a:gd name="connsiteX2" fmla="*/ 16137 w 1059628"/>
                <a:gd name="connsiteY2" fmla="*/ 839096 h 1134931"/>
                <a:gd name="connsiteX3" fmla="*/ 392654 w 1059628"/>
                <a:gd name="connsiteY3" fmla="*/ 1134931 h 1134931"/>
                <a:gd name="connsiteX4" fmla="*/ 935915 w 1059628"/>
                <a:gd name="connsiteY4" fmla="*/ 919778 h 1134931"/>
                <a:gd name="connsiteX5" fmla="*/ 1059628 w 1059628"/>
                <a:gd name="connsiteY5" fmla="*/ 424926 h 1134931"/>
                <a:gd name="connsiteX6" fmla="*/ 978947 w 1059628"/>
                <a:gd name="connsiteY6" fmla="*/ 209774 h 1134931"/>
                <a:gd name="connsiteX7" fmla="*/ 731520 w 1059628"/>
                <a:gd name="connsiteY7" fmla="*/ 0 h 1134931"/>
                <a:gd name="connsiteX8" fmla="*/ 457201 w 1059628"/>
                <a:gd name="connsiteY8" fmla="*/ 10756 h 1134931"/>
                <a:gd name="connsiteX0" fmla="*/ 457201 w 1101589"/>
                <a:gd name="connsiteY0" fmla="*/ 10756 h 1134931"/>
                <a:gd name="connsiteX1" fmla="*/ 0 w 1101589"/>
                <a:gd name="connsiteY1" fmla="*/ 328108 h 1134931"/>
                <a:gd name="connsiteX2" fmla="*/ 16137 w 1101589"/>
                <a:gd name="connsiteY2" fmla="*/ 839096 h 1134931"/>
                <a:gd name="connsiteX3" fmla="*/ 392654 w 1101589"/>
                <a:gd name="connsiteY3" fmla="*/ 1134931 h 1134931"/>
                <a:gd name="connsiteX4" fmla="*/ 935915 w 1101589"/>
                <a:gd name="connsiteY4" fmla="*/ 919778 h 1134931"/>
                <a:gd name="connsiteX5" fmla="*/ 1059628 w 1101589"/>
                <a:gd name="connsiteY5" fmla="*/ 424926 h 1134931"/>
                <a:gd name="connsiteX6" fmla="*/ 978947 w 1101589"/>
                <a:gd name="connsiteY6" fmla="*/ 209774 h 1134931"/>
                <a:gd name="connsiteX7" fmla="*/ 731520 w 1101589"/>
                <a:gd name="connsiteY7" fmla="*/ 0 h 1134931"/>
                <a:gd name="connsiteX8" fmla="*/ 457201 w 1101589"/>
                <a:gd name="connsiteY8" fmla="*/ 10756 h 1134931"/>
                <a:gd name="connsiteX0" fmla="*/ 457201 w 1135732"/>
                <a:gd name="connsiteY0" fmla="*/ 10756 h 1134931"/>
                <a:gd name="connsiteX1" fmla="*/ 0 w 1135732"/>
                <a:gd name="connsiteY1" fmla="*/ 328108 h 1134931"/>
                <a:gd name="connsiteX2" fmla="*/ 16137 w 1135732"/>
                <a:gd name="connsiteY2" fmla="*/ 839096 h 1134931"/>
                <a:gd name="connsiteX3" fmla="*/ 392654 w 1135732"/>
                <a:gd name="connsiteY3" fmla="*/ 1134931 h 1134931"/>
                <a:gd name="connsiteX4" fmla="*/ 935915 w 1135732"/>
                <a:gd name="connsiteY4" fmla="*/ 919778 h 1134931"/>
                <a:gd name="connsiteX5" fmla="*/ 1059628 w 1135732"/>
                <a:gd name="connsiteY5" fmla="*/ 424926 h 1134931"/>
                <a:gd name="connsiteX6" fmla="*/ 978947 w 1135732"/>
                <a:gd name="connsiteY6" fmla="*/ 209774 h 1134931"/>
                <a:gd name="connsiteX7" fmla="*/ 731520 w 1135732"/>
                <a:gd name="connsiteY7" fmla="*/ 0 h 1134931"/>
                <a:gd name="connsiteX8" fmla="*/ 457201 w 1135732"/>
                <a:gd name="connsiteY8" fmla="*/ 10756 h 1134931"/>
                <a:gd name="connsiteX0" fmla="*/ 457201 w 1135732"/>
                <a:gd name="connsiteY0" fmla="*/ 10756 h 1134931"/>
                <a:gd name="connsiteX1" fmla="*/ 0 w 1135732"/>
                <a:gd name="connsiteY1" fmla="*/ 328108 h 1134931"/>
                <a:gd name="connsiteX2" fmla="*/ 16137 w 1135732"/>
                <a:gd name="connsiteY2" fmla="*/ 839096 h 1134931"/>
                <a:gd name="connsiteX3" fmla="*/ 392654 w 1135732"/>
                <a:gd name="connsiteY3" fmla="*/ 1134931 h 1134931"/>
                <a:gd name="connsiteX4" fmla="*/ 935915 w 1135732"/>
                <a:gd name="connsiteY4" fmla="*/ 919778 h 1134931"/>
                <a:gd name="connsiteX5" fmla="*/ 1059628 w 1135732"/>
                <a:gd name="connsiteY5" fmla="*/ 424926 h 1134931"/>
                <a:gd name="connsiteX6" fmla="*/ 978947 w 1135732"/>
                <a:gd name="connsiteY6" fmla="*/ 209774 h 1134931"/>
                <a:gd name="connsiteX7" fmla="*/ 731520 w 1135732"/>
                <a:gd name="connsiteY7" fmla="*/ 0 h 1134931"/>
                <a:gd name="connsiteX8" fmla="*/ 457201 w 1135732"/>
                <a:gd name="connsiteY8" fmla="*/ 10756 h 1134931"/>
                <a:gd name="connsiteX0" fmla="*/ 457201 w 1135732"/>
                <a:gd name="connsiteY0" fmla="*/ 10756 h 1134931"/>
                <a:gd name="connsiteX1" fmla="*/ 0 w 1135732"/>
                <a:gd name="connsiteY1" fmla="*/ 328108 h 1134931"/>
                <a:gd name="connsiteX2" fmla="*/ 16137 w 1135732"/>
                <a:gd name="connsiteY2" fmla="*/ 839096 h 1134931"/>
                <a:gd name="connsiteX3" fmla="*/ 392654 w 1135732"/>
                <a:gd name="connsiteY3" fmla="*/ 1134931 h 1134931"/>
                <a:gd name="connsiteX4" fmla="*/ 935915 w 1135732"/>
                <a:gd name="connsiteY4" fmla="*/ 919778 h 1134931"/>
                <a:gd name="connsiteX5" fmla="*/ 1059628 w 1135732"/>
                <a:gd name="connsiteY5" fmla="*/ 424926 h 1134931"/>
                <a:gd name="connsiteX6" fmla="*/ 978947 w 1135732"/>
                <a:gd name="connsiteY6" fmla="*/ 209774 h 1134931"/>
                <a:gd name="connsiteX7" fmla="*/ 731520 w 1135732"/>
                <a:gd name="connsiteY7" fmla="*/ 0 h 1134931"/>
                <a:gd name="connsiteX8" fmla="*/ 457201 w 1135732"/>
                <a:gd name="connsiteY8" fmla="*/ 10756 h 1134931"/>
                <a:gd name="connsiteX0" fmla="*/ 457201 w 1118920"/>
                <a:gd name="connsiteY0" fmla="*/ 10756 h 1134931"/>
                <a:gd name="connsiteX1" fmla="*/ 0 w 1118920"/>
                <a:gd name="connsiteY1" fmla="*/ 328108 h 1134931"/>
                <a:gd name="connsiteX2" fmla="*/ 16137 w 1118920"/>
                <a:gd name="connsiteY2" fmla="*/ 839096 h 1134931"/>
                <a:gd name="connsiteX3" fmla="*/ 392654 w 1118920"/>
                <a:gd name="connsiteY3" fmla="*/ 1134931 h 1134931"/>
                <a:gd name="connsiteX4" fmla="*/ 935915 w 1118920"/>
                <a:gd name="connsiteY4" fmla="*/ 919778 h 1134931"/>
                <a:gd name="connsiteX5" fmla="*/ 1059628 w 1118920"/>
                <a:gd name="connsiteY5" fmla="*/ 424926 h 1134931"/>
                <a:gd name="connsiteX6" fmla="*/ 978947 w 1118920"/>
                <a:gd name="connsiteY6" fmla="*/ 209774 h 1134931"/>
                <a:gd name="connsiteX7" fmla="*/ 731520 w 1118920"/>
                <a:gd name="connsiteY7" fmla="*/ 0 h 1134931"/>
                <a:gd name="connsiteX8" fmla="*/ 457201 w 1118920"/>
                <a:gd name="connsiteY8" fmla="*/ 10756 h 1134931"/>
                <a:gd name="connsiteX0" fmla="*/ 457201 w 1118920"/>
                <a:gd name="connsiteY0" fmla="*/ 10756 h 1140790"/>
                <a:gd name="connsiteX1" fmla="*/ 0 w 1118920"/>
                <a:gd name="connsiteY1" fmla="*/ 328108 h 1140790"/>
                <a:gd name="connsiteX2" fmla="*/ 16137 w 1118920"/>
                <a:gd name="connsiteY2" fmla="*/ 839096 h 1140790"/>
                <a:gd name="connsiteX3" fmla="*/ 392654 w 1118920"/>
                <a:gd name="connsiteY3" fmla="*/ 1134931 h 1140790"/>
                <a:gd name="connsiteX4" fmla="*/ 935915 w 1118920"/>
                <a:gd name="connsiteY4" fmla="*/ 919778 h 1140790"/>
                <a:gd name="connsiteX5" fmla="*/ 1059628 w 1118920"/>
                <a:gd name="connsiteY5" fmla="*/ 424926 h 1140790"/>
                <a:gd name="connsiteX6" fmla="*/ 978947 w 1118920"/>
                <a:gd name="connsiteY6" fmla="*/ 209774 h 1140790"/>
                <a:gd name="connsiteX7" fmla="*/ 731520 w 1118920"/>
                <a:gd name="connsiteY7" fmla="*/ 0 h 1140790"/>
                <a:gd name="connsiteX8" fmla="*/ 457201 w 1118920"/>
                <a:gd name="connsiteY8" fmla="*/ 10756 h 1140790"/>
                <a:gd name="connsiteX0" fmla="*/ 457201 w 1118920"/>
                <a:gd name="connsiteY0" fmla="*/ 10756 h 1140581"/>
                <a:gd name="connsiteX1" fmla="*/ 0 w 1118920"/>
                <a:gd name="connsiteY1" fmla="*/ 328108 h 1140581"/>
                <a:gd name="connsiteX2" fmla="*/ 16137 w 1118920"/>
                <a:gd name="connsiteY2" fmla="*/ 839096 h 1140581"/>
                <a:gd name="connsiteX3" fmla="*/ 392654 w 1118920"/>
                <a:gd name="connsiteY3" fmla="*/ 1134931 h 1140581"/>
                <a:gd name="connsiteX4" fmla="*/ 935915 w 1118920"/>
                <a:gd name="connsiteY4" fmla="*/ 919778 h 1140581"/>
                <a:gd name="connsiteX5" fmla="*/ 1059628 w 1118920"/>
                <a:gd name="connsiteY5" fmla="*/ 424926 h 1140581"/>
                <a:gd name="connsiteX6" fmla="*/ 978947 w 1118920"/>
                <a:gd name="connsiteY6" fmla="*/ 209774 h 1140581"/>
                <a:gd name="connsiteX7" fmla="*/ 731520 w 1118920"/>
                <a:gd name="connsiteY7" fmla="*/ 0 h 1140581"/>
                <a:gd name="connsiteX8" fmla="*/ 457201 w 1118920"/>
                <a:gd name="connsiteY8" fmla="*/ 10756 h 1140581"/>
                <a:gd name="connsiteX0" fmla="*/ 469096 w 1130815"/>
                <a:gd name="connsiteY0" fmla="*/ 10756 h 1140581"/>
                <a:gd name="connsiteX1" fmla="*/ 11895 w 1130815"/>
                <a:gd name="connsiteY1" fmla="*/ 328108 h 1140581"/>
                <a:gd name="connsiteX2" fmla="*/ 28032 w 1130815"/>
                <a:gd name="connsiteY2" fmla="*/ 839096 h 1140581"/>
                <a:gd name="connsiteX3" fmla="*/ 404549 w 1130815"/>
                <a:gd name="connsiteY3" fmla="*/ 1134931 h 1140581"/>
                <a:gd name="connsiteX4" fmla="*/ 947810 w 1130815"/>
                <a:gd name="connsiteY4" fmla="*/ 919778 h 1140581"/>
                <a:gd name="connsiteX5" fmla="*/ 1071523 w 1130815"/>
                <a:gd name="connsiteY5" fmla="*/ 424926 h 1140581"/>
                <a:gd name="connsiteX6" fmla="*/ 990842 w 1130815"/>
                <a:gd name="connsiteY6" fmla="*/ 209774 h 1140581"/>
                <a:gd name="connsiteX7" fmla="*/ 743415 w 1130815"/>
                <a:gd name="connsiteY7" fmla="*/ 0 h 1140581"/>
                <a:gd name="connsiteX8" fmla="*/ 469096 w 1130815"/>
                <a:gd name="connsiteY8" fmla="*/ 10756 h 1140581"/>
                <a:gd name="connsiteX0" fmla="*/ 469096 w 1130815"/>
                <a:gd name="connsiteY0" fmla="*/ 10756 h 1140581"/>
                <a:gd name="connsiteX1" fmla="*/ 11895 w 1130815"/>
                <a:gd name="connsiteY1" fmla="*/ 328108 h 1140581"/>
                <a:gd name="connsiteX2" fmla="*/ 28032 w 1130815"/>
                <a:gd name="connsiteY2" fmla="*/ 839096 h 1140581"/>
                <a:gd name="connsiteX3" fmla="*/ 404549 w 1130815"/>
                <a:gd name="connsiteY3" fmla="*/ 1134931 h 1140581"/>
                <a:gd name="connsiteX4" fmla="*/ 947810 w 1130815"/>
                <a:gd name="connsiteY4" fmla="*/ 919778 h 1140581"/>
                <a:gd name="connsiteX5" fmla="*/ 1071523 w 1130815"/>
                <a:gd name="connsiteY5" fmla="*/ 424926 h 1140581"/>
                <a:gd name="connsiteX6" fmla="*/ 990842 w 1130815"/>
                <a:gd name="connsiteY6" fmla="*/ 209774 h 1140581"/>
                <a:gd name="connsiteX7" fmla="*/ 743415 w 1130815"/>
                <a:gd name="connsiteY7" fmla="*/ 0 h 1140581"/>
                <a:gd name="connsiteX8" fmla="*/ 469096 w 1130815"/>
                <a:gd name="connsiteY8" fmla="*/ 10756 h 1140581"/>
                <a:gd name="connsiteX0" fmla="*/ 449875 w 1111594"/>
                <a:gd name="connsiteY0" fmla="*/ 10756 h 1140581"/>
                <a:gd name="connsiteX1" fmla="*/ 19568 w 1111594"/>
                <a:gd name="connsiteY1" fmla="*/ 274320 h 1140581"/>
                <a:gd name="connsiteX2" fmla="*/ 8811 w 1111594"/>
                <a:gd name="connsiteY2" fmla="*/ 839096 h 1140581"/>
                <a:gd name="connsiteX3" fmla="*/ 385328 w 1111594"/>
                <a:gd name="connsiteY3" fmla="*/ 1134931 h 1140581"/>
                <a:gd name="connsiteX4" fmla="*/ 928589 w 1111594"/>
                <a:gd name="connsiteY4" fmla="*/ 919778 h 1140581"/>
                <a:gd name="connsiteX5" fmla="*/ 1052302 w 1111594"/>
                <a:gd name="connsiteY5" fmla="*/ 424926 h 1140581"/>
                <a:gd name="connsiteX6" fmla="*/ 971621 w 1111594"/>
                <a:gd name="connsiteY6" fmla="*/ 209774 h 1140581"/>
                <a:gd name="connsiteX7" fmla="*/ 724194 w 1111594"/>
                <a:gd name="connsiteY7" fmla="*/ 0 h 1140581"/>
                <a:gd name="connsiteX8" fmla="*/ 449875 w 1111594"/>
                <a:gd name="connsiteY8" fmla="*/ 10756 h 1140581"/>
                <a:gd name="connsiteX0" fmla="*/ 460595 w 1122314"/>
                <a:gd name="connsiteY0" fmla="*/ 10756 h 1140581"/>
                <a:gd name="connsiteX1" fmla="*/ 14151 w 1122314"/>
                <a:gd name="connsiteY1" fmla="*/ 317351 h 1140581"/>
                <a:gd name="connsiteX2" fmla="*/ 19531 w 1122314"/>
                <a:gd name="connsiteY2" fmla="*/ 839096 h 1140581"/>
                <a:gd name="connsiteX3" fmla="*/ 396048 w 1122314"/>
                <a:gd name="connsiteY3" fmla="*/ 1134931 h 1140581"/>
                <a:gd name="connsiteX4" fmla="*/ 939309 w 1122314"/>
                <a:gd name="connsiteY4" fmla="*/ 919778 h 1140581"/>
                <a:gd name="connsiteX5" fmla="*/ 1063022 w 1122314"/>
                <a:gd name="connsiteY5" fmla="*/ 424926 h 1140581"/>
                <a:gd name="connsiteX6" fmla="*/ 982341 w 1122314"/>
                <a:gd name="connsiteY6" fmla="*/ 209774 h 1140581"/>
                <a:gd name="connsiteX7" fmla="*/ 734914 w 1122314"/>
                <a:gd name="connsiteY7" fmla="*/ 0 h 1140581"/>
                <a:gd name="connsiteX8" fmla="*/ 460595 w 1122314"/>
                <a:gd name="connsiteY8" fmla="*/ 10756 h 1140581"/>
                <a:gd name="connsiteX0" fmla="*/ 460595 w 1122314"/>
                <a:gd name="connsiteY0" fmla="*/ 10756 h 1140581"/>
                <a:gd name="connsiteX1" fmla="*/ 14151 w 1122314"/>
                <a:gd name="connsiteY1" fmla="*/ 317351 h 1140581"/>
                <a:gd name="connsiteX2" fmla="*/ 19531 w 1122314"/>
                <a:gd name="connsiteY2" fmla="*/ 839096 h 1140581"/>
                <a:gd name="connsiteX3" fmla="*/ 396048 w 1122314"/>
                <a:gd name="connsiteY3" fmla="*/ 1134931 h 1140581"/>
                <a:gd name="connsiteX4" fmla="*/ 939309 w 1122314"/>
                <a:gd name="connsiteY4" fmla="*/ 919778 h 1140581"/>
                <a:gd name="connsiteX5" fmla="*/ 1063022 w 1122314"/>
                <a:gd name="connsiteY5" fmla="*/ 424926 h 1140581"/>
                <a:gd name="connsiteX6" fmla="*/ 982341 w 1122314"/>
                <a:gd name="connsiteY6" fmla="*/ 209774 h 1140581"/>
                <a:gd name="connsiteX7" fmla="*/ 734914 w 1122314"/>
                <a:gd name="connsiteY7" fmla="*/ 0 h 1140581"/>
                <a:gd name="connsiteX8" fmla="*/ 460595 w 1122314"/>
                <a:gd name="connsiteY8" fmla="*/ 10756 h 1140581"/>
                <a:gd name="connsiteX0" fmla="*/ 468125 w 1129844"/>
                <a:gd name="connsiteY0" fmla="*/ 10756 h 1140581"/>
                <a:gd name="connsiteX1" fmla="*/ 21681 w 1129844"/>
                <a:gd name="connsiteY1" fmla="*/ 317351 h 1140581"/>
                <a:gd name="connsiteX2" fmla="*/ 27061 w 1129844"/>
                <a:gd name="connsiteY2" fmla="*/ 839096 h 1140581"/>
                <a:gd name="connsiteX3" fmla="*/ 403578 w 1129844"/>
                <a:gd name="connsiteY3" fmla="*/ 1134931 h 1140581"/>
                <a:gd name="connsiteX4" fmla="*/ 946839 w 1129844"/>
                <a:gd name="connsiteY4" fmla="*/ 919778 h 1140581"/>
                <a:gd name="connsiteX5" fmla="*/ 1070552 w 1129844"/>
                <a:gd name="connsiteY5" fmla="*/ 424926 h 1140581"/>
                <a:gd name="connsiteX6" fmla="*/ 989871 w 1129844"/>
                <a:gd name="connsiteY6" fmla="*/ 209774 h 1140581"/>
                <a:gd name="connsiteX7" fmla="*/ 742444 w 1129844"/>
                <a:gd name="connsiteY7" fmla="*/ 0 h 1140581"/>
                <a:gd name="connsiteX8" fmla="*/ 468125 w 1129844"/>
                <a:gd name="connsiteY8" fmla="*/ 10756 h 1140581"/>
                <a:gd name="connsiteX0" fmla="*/ 468125 w 1129844"/>
                <a:gd name="connsiteY0" fmla="*/ 10756 h 1140790"/>
                <a:gd name="connsiteX1" fmla="*/ 21681 w 1129844"/>
                <a:gd name="connsiteY1" fmla="*/ 317351 h 1140790"/>
                <a:gd name="connsiteX2" fmla="*/ 27061 w 1129844"/>
                <a:gd name="connsiteY2" fmla="*/ 839096 h 1140790"/>
                <a:gd name="connsiteX3" fmla="*/ 403578 w 1129844"/>
                <a:gd name="connsiteY3" fmla="*/ 1134931 h 1140790"/>
                <a:gd name="connsiteX4" fmla="*/ 946839 w 1129844"/>
                <a:gd name="connsiteY4" fmla="*/ 919778 h 1140790"/>
                <a:gd name="connsiteX5" fmla="*/ 1070552 w 1129844"/>
                <a:gd name="connsiteY5" fmla="*/ 424926 h 1140790"/>
                <a:gd name="connsiteX6" fmla="*/ 989871 w 1129844"/>
                <a:gd name="connsiteY6" fmla="*/ 209774 h 1140790"/>
                <a:gd name="connsiteX7" fmla="*/ 742444 w 1129844"/>
                <a:gd name="connsiteY7" fmla="*/ 0 h 1140790"/>
                <a:gd name="connsiteX8" fmla="*/ 468125 w 1129844"/>
                <a:gd name="connsiteY8" fmla="*/ 10756 h 1140790"/>
                <a:gd name="connsiteX0" fmla="*/ 468125 w 1129844"/>
                <a:gd name="connsiteY0" fmla="*/ 10756 h 1140901"/>
                <a:gd name="connsiteX1" fmla="*/ 21681 w 1129844"/>
                <a:gd name="connsiteY1" fmla="*/ 317351 h 1140901"/>
                <a:gd name="connsiteX2" fmla="*/ 27061 w 1129844"/>
                <a:gd name="connsiteY2" fmla="*/ 839096 h 1140901"/>
                <a:gd name="connsiteX3" fmla="*/ 403578 w 1129844"/>
                <a:gd name="connsiteY3" fmla="*/ 1134931 h 1140901"/>
                <a:gd name="connsiteX4" fmla="*/ 946839 w 1129844"/>
                <a:gd name="connsiteY4" fmla="*/ 919778 h 1140901"/>
                <a:gd name="connsiteX5" fmla="*/ 1070552 w 1129844"/>
                <a:gd name="connsiteY5" fmla="*/ 424926 h 1140901"/>
                <a:gd name="connsiteX6" fmla="*/ 989871 w 1129844"/>
                <a:gd name="connsiteY6" fmla="*/ 209774 h 1140901"/>
                <a:gd name="connsiteX7" fmla="*/ 742444 w 1129844"/>
                <a:gd name="connsiteY7" fmla="*/ 0 h 1140901"/>
                <a:gd name="connsiteX8" fmla="*/ 468125 w 1129844"/>
                <a:gd name="connsiteY8" fmla="*/ 10756 h 1140901"/>
                <a:gd name="connsiteX0" fmla="*/ 468125 w 1129844"/>
                <a:gd name="connsiteY0" fmla="*/ 10756 h 1140901"/>
                <a:gd name="connsiteX1" fmla="*/ 21681 w 1129844"/>
                <a:gd name="connsiteY1" fmla="*/ 317351 h 1140901"/>
                <a:gd name="connsiteX2" fmla="*/ 27061 w 1129844"/>
                <a:gd name="connsiteY2" fmla="*/ 839096 h 1140901"/>
                <a:gd name="connsiteX3" fmla="*/ 403578 w 1129844"/>
                <a:gd name="connsiteY3" fmla="*/ 1134931 h 1140901"/>
                <a:gd name="connsiteX4" fmla="*/ 946839 w 1129844"/>
                <a:gd name="connsiteY4" fmla="*/ 919778 h 1140901"/>
                <a:gd name="connsiteX5" fmla="*/ 1070552 w 1129844"/>
                <a:gd name="connsiteY5" fmla="*/ 424926 h 1140901"/>
                <a:gd name="connsiteX6" fmla="*/ 989871 w 1129844"/>
                <a:gd name="connsiteY6" fmla="*/ 209774 h 1140901"/>
                <a:gd name="connsiteX7" fmla="*/ 742444 w 1129844"/>
                <a:gd name="connsiteY7" fmla="*/ 0 h 1140901"/>
                <a:gd name="connsiteX8" fmla="*/ 468125 w 1129844"/>
                <a:gd name="connsiteY8" fmla="*/ 10756 h 1140901"/>
                <a:gd name="connsiteX0" fmla="*/ 468125 w 1142327"/>
                <a:gd name="connsiteY0" fmla="*/ 10756 h 1140901"/>
                <a:gd name="connsiteX1" fmla="*/ 21681 w 1142327"/>
                <a:gd name="connsiteY1" fmla="*/ 317351 h 1140901"/>
                <a:gd name="connsiteX2" fmla="*/ 27061 w 1142327"/>
                <a:gd name="connsiteY2" fmla="*/ 839096 h 1140901"/>
                <a:gd name="connsiteX3" fmla="*/ 403578 w 1142327"/>
                <a:gd name="connsiteY3" fmla="*/ 1134931 h 1140901"/>
                <a:gd name="connsiteX4" fmla="*/ 946839 w 1142327"/>
                <a:gd name="connsiteY4" fmla="*/ 919778 h 1140901"/>
                <a:gd name="connsiteX5" fmla="*/ 1086689 w 1142327"/>
                <a:gd name="connsiteY5" fmla="*/ 435684 h 1140901"/>
                <a:gd name="connsiteX6" fmla="*/ 989871 w 1142327"/>
                <a:gd name="connsiteY6" fmla="*/ 209774 h 1140901"/>
                <a:gd name="connsiteX7" fmla="*/ 742444 w 1142327"/>
                <a:gd name="connsiteY7" fmla="*/ 0 h 1140901"/>
                <a:gd name="connsiteX8" fmla="*/ 468125 w 1142327"/>
                <a:gd name="connsiteY8" fmla="*/ 10756 h 1140901"/>
                <a:gd name="connsiteX0" fmla="*/ 468125 w 1142327"/>
                <a:gd name="connsiteY0" fmla="*/ 10756 h 1140901"/>
                <a:gd name="connsiteX1" fmla="*/ 21681 w 1142327"/>
                <a:gd name="connsiteY1" fmla="*/ 317351 h 1140901"/>
                <a:gd name="connsiteX2" fmla="*/ 27061 w 1142327"/>
                <a:gd name="connsiteY2" fmla="*/ 839096 h 1140901"/>
                <a:gd name="connsiteX3" fmla="*/ 403578 w 1142327"/>
                <a:gd name="connsiteY3" fmla="*/ 1134931 h 1140901"/>
                <a:gd name="connsiteX4" fmla="*/ 946839 w 1142327"/>
                <a:gd name="connsiteY4" fmla="*/ 919778 h 1140901"/>
                <a:gd name="connsiteX5" fmla="*/ 1086689 w 1142327"/>
                <a:gd name="connsiteY5" fmla="*/ 435684 h 1140901"/>
                <a:gd name="connsiteX6" fmla="*/ 989871 w 1142327"/>
                <a:gd name="connsiteY6" fmla="*/ 209774 h 1140901"/>
                <a:gd name="connsiteX7" fmla="*/ 742444 w 1142327"/>
                <a:gd name="connsiteY7" fmla="*/ 0 h 1140901"/>
                <a:gd name="connsiteX8" fmla="*/ 468125 w 1142327"/>
                <a:gd name="connsiteY8" fmla="*/ 10756 h 1140901"/>
                <a:gd name="connsiteX0" fmla="*/ 468125 w 1142327"/>
                <a:gd name="connsiteY0" fmla="*/ 21514 h 1151659"/>
                <a:gd name="connsiteX1" fmla="*/ 21681 w 1142327"/>
                <a:gd name="connsiteY1" fmla="*/ 328109 h 1151659"/>
                <a:gd name="connsiteX2" fmla="*/ 27061 w 1142327"/>
                <a:gd name="connsiteY2" fmla="*/ 849854 h 1151659"/>
                <a:gd name="connsiteX3" fmla="*/ 403578 w 1142327"/>
                <a:gd name="connsiteY3" fmla="*/ 1145689 h 1151659"/>
                <a:gd name="connsiteX4" fmla="*/ 946839 w 1142327"/>
                <a:gd name="connsiteY4" fmla="*/ 930536 h 1151659"/>
                <a:gd name="connsiteX5" fmla="*/ 1086689 w 1142327"/>
                <a:gd name="connsiteY5" fmla="*/ 446442 h 1151659"/>
                <a:gd name="connsiteX6" fmla="*/ 989871 w 1142327"/>
                <a:gd name="connsiteY6" fmla="*/ 220532 h 1151659"/>
                <a:gd name="connsiteX7" fmla="*/ 710171 w 1142327"/>
                <a:gd name="connsiteY7" fmla="*/ 0 h 1151659"/>
                <a:gd name="connsiteX8" fmla="*/ 468125 w 1142327"/>
                <a:gd name="connsiteY8" fmla="*/ 21514 h 1151659"/>
                <a:gd name="connsiteX0" fmla="*/ 468125 w 1142327"/>
                <a:gd name="connsiteY0" fmla="*/ 21514 h 1151659"/>
                <a:gd name="connsiteX1" fmla="*/ 21681 w 1142327"/>
                <a:gd name="connsiteY1" fmla="*/ 328109 h 1151659"/>
                <a:gd name="connsiteX2" fmla="*/ 27061 w 1142327"/>
                <a:gd name="connsiteY2" fmla="*/ 849854 h 1151659"/>
                <a:gd name="connsiteX3" fmla="*/ 403578 w 1142327"/>
                <a:gd name="connsiteY3" fmla="*/ 1145689 h 1151659"/>
                <a:gd name="connsiteX4" fmla="*/ 946839 w 1142327"/>
                <a:gd name="connsiteY4" fmla="*/ 930536 h 1151659"/>
                <a:gd name="connsiteX5" fmla="*/ 1086689 w 1142327"/>
                <a:gd name="connsiteY5" fmla="*/ 446442 h 1151659"/>
                <a:gd name="connsiteX6" fmla="*/ 989871 w 1142327"/>
                <a:gd name="connsiteY6" fmla="*/ 220532 h 1151659"/>
                <a:gd name="connsiteX7" fmla="*/ 710171 w 1142327"/>
                <a:gd name="connsiteY7" fmla="*/ 0 h 1151659"/>
                <a:gd name="connsiteX8" fmla="*/ 468125 w 1142327"/>
                <a:gd name="connsiteY8" fmla="*/ 21514 h 1151659"/>
                <a:gd name="connsiteX0" fmla="*/ 468125 w 1142327"/>
                <a:gd name="connsiteY0" fmla="*/ 0 h 1130145"/>
                <a:gd name="connsiteX1" fmla="*/ 21681 w 1142327"/>
                <a:gd name="connsiteY1" fmla="*/ 306595 h 1130145"/>
                <a:gd name="connsiteX2" fmla="*/ 27061 w 1142327"/>
                <a:gd name="connsiteY2" fmla="*/ 828340 h 1130145"/>
                <a:gd name="connsiteX3" fmla="*/ 403578 w 1142327"/>
                <a:gd name="connsiteY3" fmla="*/ 1124175 h 1130145"/>
                <a:gd name="connsiteX4" fmla="*/ 946839 w 1142327"/>
                <a:gd name="connsiteY4" fmla="*/ 909022 h 1130145"/>
                <a:gd name="connsiteX5" fmla="*/ 1086689 w 1142327"/>
                <a:gd name="connsiteY5" fmla="*/ 424928 h 1130145"/>
                <a:gd name="connsiteX6" fmla="*/ 989871 w 1142327"/>
                <a:gd name="connsiteY6" fmla="*/ 199018 h 1130145"/>
                <a:gd name="connsiteX7" fmla="*/ 720928 w 1142327"/>
                <a:gd name="connsiteY7" fmla="*/ 5380 h 1130145"/>
                <a:gd name="connsiteX8" fmla="*/ 468125 w 1142327"/>
                <a:gd name="connsiteY8" fmla="*/ 0 h 1130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2327" h="1130145">
                  <a:moveTo>
                    <a:pt x="468125" y="0"/>
                  </a:moveTo>
                  <a:cubicBezTo>
                    <a:pt x="211735" y="17929"/>
                    <a:pt x="73676" y="-7170"/>
                    <a:pt x="21681" y="306595"/>
                  </a:cubicBezTo>
                  <a:cubicBezTo>
                    <a:pt x="-10591" y="541470"/>
                    <a:pt x="-5212" y="631117"/>
                    <a:pt x="27061" y="828340"/>
                  </a:cubicBezTo>
                  <a:cubicBezTo>
                    <a:pt x="55748" y="932331"/>
                    <a:pt x="84435" y="1170792"/>
                    <a:pt x="403578" y="1124175"/>
                  </a:cubicBezTo>
                  <a:cubicBezTo>
                    <a:pt x="665347" y="1084730"/>
                    <a:pt x="765752" y="1013013"/>
                    <a:pt x="946839" y="909022"/>
                  </a:cubicBezTo>
                  <a:cubicBezTo>
                    <a:pt x="1095653" y="803238"/>
                    <a:pt x="1217573" y="756623"/>
                    <a:pt x="1086689" y="424928"/>
                  </a:cubicBezTo>
                  <a:lnTo>
                    <a:pt x="989871" y="199018"/>
                  </a:lnTo>
                  <a:cubicBezTo>
                    <a:pt x="928910" y="93234"/>
                    <a:pt x="900223" y="14345"/>
                    <a:pt x="720928" y="5380"/>
                  </a:cubicBezTo>
                  <a:lnTo>
                    <a:pt x="468125" y="0"/>
                  </a:lnTo>
                  <a:close/>
                </a:path>
              </a:pathLst>
            </a:custGeom>
            <a:solidFill>
              <a:srgbClr val="93C6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" name="任意多边形 3"/>
            <p:cNvSpPr/>
            <p:nvPr/>
          </p:nvSpPr>
          <p:spPr>
            <a:xfrm>
              <a:off x="6096000" y="1200446"/>
              <a:ext cx="1331908" cy="1113868"/>
            </a:xfrm>
            <a:custGeom>
              <a:avLst/>
              <a:gdLst>
                <a:gd name="connsiteX0" fmla="*/ 424927 w 1070386"/>
                <a:gd name="connsiteY0" fmla="*/ 0 h 1000461"/>
                <a:gd name="connsiteX1" fmla="*/ 0 w 1070386"/>
                <a:gd name="connsiteY1" fmla="*/ 328108 h 1000461"/>
                <a:gd name="connsiteX2" fmla="*/ 0 w 1070386"/>
                <a:gd name="connsiteY2" fmla="*/ 704626 h 1000461"/>
                <a:gd name="connsiteX3" fmla="*/ 247426 w 1070386"/>
                <a:gd name="connsiteY3" fmla="*/ 984324 h 1000461"/>
                <a:gd name="connsiteX4" fmla="*/ 790687 w 1070386"/>
                <a:gd name="connsiteY4" fmla="*/ 1000461 h 1000461"/>
                <a:gd name="connsiteX5" fmla="*/ 1070386 w 1070386"/>
                <a:gd name="connsiteY5" fmla="*/ 489473 h 1000461"/>
                <a:gd name="connsiteX6" fmla="*/ 806823 w 1070386"/>
                <a:gd name="connsiteY6" fmla="*/ 10757 h 1000461"/>
                <a:gd name="connsiteX7" fmla="*/ 424927 w 1070386"/>
                <a:gd name="connsiteY7" fmla="*/ 0 h 1000461"/>
                <a:gd name="connsiteX0" fmla="*/ 403412 w 1070386"/>
                <a:gd name="connsiteY0" fmla="*/ 5379 h 989704"/>
                <a:gd name="connsiteX1" fmla="*/ 0 w 1070386"/>
                <a:gd name="connsiteY1" fmla="*/ 317351 h 989704"/>
                <a:gd name="connsiteX2" fmla="*/ 0 w 1070386"/>
                <a:gd name="connsiteY2" fmla="*/ 693869 h 989704"/>
                <a:gd name="connsiteX3" fmla="*/ 247426 w 1070386"/>
                <a:gd name="connsiteY3" fmla="*/ 973567 h 989704"/>
                <a:gd name="connsiteX4" fmla="*/ 790687 w 1070386"/>
                <a:gd name="connsiteY4" fmla="*/ 989704 h 989704"/>
                <a:gd name="connsiteX5" fmla="*/ 1070386 w 1070386"/>
                <a:gd name="connsiteY5" fmla="*/ 478716 h 989704"/>
                <a:gd name="connsiteX6" fmla="*/ 806823 w 1070386"/>
                <a:gd name="connsiteY6" fmla="*/ 0 h 989704"/>
                <a:gd name="connsiteX7" fmla="*/ 403412 w 1070386"/>
                <a:gd name="connsiteY7" fmla="*/ 5379 h 989704"/>
                <a:gd name="connsiteX0" fmla="*/ 403412 w 1070386"/>
                <a:gd name="connsiteY0" fmla="*/ 21515 h 1005840"/>
                <a:gd name="connsiteX1" fmla="*/ 0 w 1070386"/>
                <a:gd name="connsiteY1" fmla="*/ 333487 h 1005840"/>
                <a:gd name="connsiteX2" fmla="*/ 0 w 1070386"/>
                <a:gd name="connsiteY2" fmla="*/ 710005 h 1005840"/>
                <a:gd name="connsiteX3" fmla="*/ 247426 w 1070386"/>
                <a:gd name="connsiteY3" fmla="*/ 989703 h 1005840"/>
                <a:gd name="connsiteX4" fmla="*/ 790687 w 1070386"/>
                <a:gd name="connsiteY4" fmla="*/ 1005840 h 1005840"/>
                <a:gd name="connsiteX5" fmla="*/ 1070386 w 1070386"/>
                <a:gd name="connsiteY5" fmla="*/ 494852 h 1005840"/>
                <a:gd name="connsiteX6" fmla="*/ 849853 w 1070386"/>
                <a:gd name="connsiteY6" fmla="*/ 0 h 1005840"/>
                <a:gd name="connsiteX7" fmla="*/ 403412 w 1070386"/>
                <a:gd name="connsiteY7" fmla="*/ 21515 h 1005840"/>
                <a:gd name="connsiteX0" fmla="*/ 403412 w 1070386"/>
                <a:gd name="connsiteY0" fmla="*/ 21515 h 1005840"/>
                <a:gd name="connsiteX1" fmla="*/ 0 w 1070386"/>
                <a:gd name="connsiteY1" fmla="*/ 333487 h 1005840"/>
                <a:gd name="connsiteX2" fmla="*/ 0 w 1070386"/>
                <a:gd name="connsiteY2" fmla="*/ 710005 h 1005840"/>
                <a:gd name="connsiteX3" fmla="*/ 247426 w 1070386"/>
                <a:gd name="connsiteY3" fmla="*/ 989703 h 1005840"/>
                <a:gd name="connsiteX4" fmla="*/ 790687 w 1070386"/>
                <a:gd name="connsiteY4" fmla="*/ 1005840 h 1005840"/>
                <a:gd name="connsiteX5" fmla="*/ 1070386 w 1070386"/>
                <a:gd name="connsiteY5" fmla="*/ 494852 h 1005840"/>
                <a:gd name="connsiteX6" fmla="*/ 849853 w 1070386"/>
                <a:gd name="connsiteY6" fmla="*/ 0 h 1005840"/>
                <a:gd name="connsiteX7" fmla="*/ 403412 w 1070386"/>
                <a:gd name="connsiteY7" fmla="*/ 21515 h 1005840"/>
                <a:gd name="connsiteX0" fmla="*/ 403412 w 1109248"/>
                <a:gd name="connsiteY0" fmla="*/ 21515 h 1005840"/>
                <a:gd name="connsiteX1" fmla="*/ 0 w 1109248"/>
                <a:gd name="connsiteY1" fmla="*/ 333487 h 1005840"/>
                <a:gd name="connsiteX2" fmla="*/ 0 w 1109248"/>
                <a:gd name="connsiteY2" fmla="*/ 710005 h 1005840"/>
                <a:gd name="connsiteX3" fmla="*/ 247426 w 1109248"/>
                <a:gd name="connsiteY3" fmla="*/ 989703 h 1005840"/>
                <a:gd name="connsiteX4" fmla="*/ 790687 w 1109248"/>
                <a:gd name="connsiteY4" fmla="*/ 1005840 h 1005840"/>
                <a:gd name="connsiteX5" fmla="*/ 1070386 w 1109248"/>
                <a:gd name="connsiteY5" fmla="*/ 494852 h 1005840"/>
                <a:gd name="connsiteX6" fmla="*/ 849853 w 1109248"/>
                <a:gd name="connsiteY6" fmla="*/ 0 h 1005840"/>
                <a:gd name="connsiteX7" fmla="*/ 403412 w 1109248"/>
                <a:gd name="connsiteY7" fmla="*/ 21515 h 1005840"/>
                <a:gd name="connsiteX0" fmla="*/ 403412 w 1109248"/>
                <a:gd name="connsiteY0" fmla="*/ 21515 h 1005840"/>
                <a:gd name="connsiteX1" fmla="*/ 0 w 1109248"/>
                <a:gd name="connsiteY1" fmla="*/ 333487 h 1005840"/>
                <a:gd name="connsiteX2" fmla="*/ 0 w 1109248"/>
                <a:gd name="connsiteY2" fmla="*/ 710005 h 1005840"/>
                <a:gd name="connsiteX3" fmla="*/ 247426 w 1109248"/>
                <a:gd name="connsiteY3" fmla="*/ 989703 h 1005840"/>
                <a:gd name="connsiteX4" fmla="*/ 790687 w 1109248"/>
                <a:gd name="connsiteY4" fmla="*/ 1005840 h 1005840"/>
                <a:gd name="connsiteX5" fmla="*/ 1070386 w 1109248"/>
                <a:gd name="connsiteY5" fmla="*/ 494852 h 1005840"/>
                <a:gd name="connsiteX6" fmla="*/ 849853 w 1109248"/>
                <a:gd name="connsiteY6" fmla="*/ 0 h 1005840"/>
                <a:gd name="connsiteX7" fmla="*/ 403412 w 1109248"/>
                <a:gd name="connsiteY7" fmla="*/ 21515 h 1005840"/>
                <a:gd name="connsiteX0" fmla="*/ 403412 w 1102580"/>
                <a:gd name="connsiteY0" fmla="*/ 21515 h 1005840"/>
                <a:gd name="connsiteX1" fmla="*/ 0 w 1102580"/>
                <a:gd name="connsiteY1" fmla="*/ 333487 h 1005840"/>
                <a:gd name="connsiteX2" fmla="*/ 0 w 1102580"/>
                <a:gd name="connsiteY2" fmla="*/ 710005 h 1005840"/>
                <a:gd name="connsiteX3" fmla="*/ 247426 w 1102580"/>
                <a:gd name="connsiteY3" fmla="*/ 989703 h 1005840"/>
                <a:gd name="connsiteX4" fmla="*/ 790687 w 1102580"/>
                <a:gd name="connsiteY4" fmla="*/ 1005840 h 1005840"/>
                <a:gd name="connsiteX5" fmla="*/ 1059628 w 1102580"/>
                <a:gd name="connsiteY5" fmla="*/ 521747 h 1005840"/>
                <a:gd name="connsiteX6" fmla="*/ 849853 w 1102580"/>
                <a:gd name="connsiteY6" fmla="*/ 0 h 1005840"/>
                <a:gd name="connsiteX7" fmla="*/ 403412 w 1102580"/>
                <a:gd name="connsiteY7" fmla="*/ 21515 h 1005840"/>
                <a:gd name="connsiteX0" fmla="*/ 403412 w 1102580"/>
                <a:gd name="connsiteY0" fmla="*/ 21515 h 1005840"/>
                <a:gd name="connsiteX1" fmla="*/ 0 w 1102580"/>
                <a:gd name="connsiteY1" fmla="*/ 333487 h 1005840"/>
                <a:gd name="connsiteX2" fmla="*/ 0 w 1102580"/>
                <a:gd name="connsiteY2" fmla="*/ 710005 h 1005840"/>
                <a:gd name="connsiteX3" fmla="*/ 247426 w 1102580"/>
                <a:gd name="connsiteY3" fmla="*/ 989703 h 1005840"/>
                <a:gd name="connsiteX4" fmla="*/ 790687 w 1102580"/>
                <a:gd name="connsiteY4" fmla="*/ 1005840 h 1005840"/>
                <a:gd name="connsiteX5" fmla="*/ 1059628 w 1102580"/>
                <a:gd name="connsiteY5" fmla="*/ 521747 h 1005840"/>
                <a:gd name="connsiteX6" fmla="*/ 849853 w 1102580"/>
                <a:gd name="connsiteY6" fmla="*/ 0 h 1005840"/>
                <a:gd name="connsiteX7" fmla="*/ 403412 w 1102580"/>
                <a:gd name="connsiteY7" fmla="*/ 21515 h 1005840"/>
                <a:gd name="connsiteX0" fmla="*/ 403412 w 1102580"/>
                <a:gd name="connsiteY0" fmla="*/ 21515 h 1005840"/>
                <a:gd name="connsiteX1" fmla="*/ 0 w 1102580"/>
                <a:gd name="connsiteY1" fmla="*/ 333487 h 1005840"/>
                <a:gd name="connsiteX2" fmla="*/ 0 w 1102580"/>
                <a:gd name="connsiteY2" fmla="*/ 710005 h 1005840"/>
                <a:gd name="connsiteX3" fmla="*/ 247426 w 1102580"/>
                <a:gd name="connsiteY3" fmla="*/ 989703 h 1005840"/>
                <a:gd name="connsiteX4" fmla="*/ 790687 w 1102580"/>
                <a:gd name="connsiteY4" fmla="*/ 1005840 h 1005840"/>
                <a:gd name="connsiteX5" fmla="*/ 1059628 w 1102580"/>
                <a:gd name="connsiteY5" fmla="*/ 521747 h 1005840"/>
                <a:gd name="connsiteX6" fmla="*/ 849853 w 1102580"/>
                <a:gd name="connsiteY6" fmla="*/ 0 h 1005840"/>
                <a:gd name="connsiteX7" fmla="*/ 403412 w 1102580"/>
                <a:gd name="connsiteY7" fmla="*/ 21515 h 1005840"/>
                <a:gd name="connsiteX0" fmla="*/ 403412 w 1102580"/>
                <a:gd name="connsiteY0" fmla="*/ 21515 h 1060383"/>
                <a:gd name="connsiteX1" fmla="*/ 0 w 1102580"/>
                <a:gd name="connsiteY1" fmla="*/ 333487 h 1060383"/>
                <a:gd name="connsiteX2" fmla="*/ 0 w 1102580"/>
                <a:gd name="connsiteY2" fmla="*/ 710005 h 1060383"/>
                <a:gd name="connsiteX3" fmla="*/ 247426 w 1102580"/>
                <a:gd name="connsiteY3" fmla="*/ 989703 h 1060383"/>
                <a:gd name="connsiteX4" fmla="*/ 790687 w 1102580"/>
                <a:gd name="connsiteY4" fmla="*/ 1005840 h 1060383"/>
                <a:gd name="connsiteX5" fmla="*/ 1059628 w 1102580"/>
                <a:gd name="connsiteY5" fmla="*/ 521747 h 1060383"/>
                <a:gd name="connsiteX6" fmla="*/ 849853 w 1102580"/>
                <a:gd name="connsiteY6" fmla="*/ 0 h 1060383"/>
                <a:gd name="connsiteX7" fmla="*/ 403412 w 1102580"/>
                <a:gd name="connsiteY7" fmla="*/ 21515 h 1060383"/>
                <a:gd name="connsiteX0" fmla="*/ 403412 w 1102580"/>
                <a:gd name="connsiteY0" fmla="*/ 21515 h 1090436"/>
                <a:gd name="connsiteX1" fmla="*/ 0 w 1102580"/>
                <a:gd name="connsiteY1" fmla="*/ 333487 h 1090436"/>
                <a:gd name="connsiteX2" fmla="*/ 0 w 1102580"/>
                <a:gd name="connsiteY2" fmla="*/ 710005 h 1090436"/>
                <a:gd name="connsiteX3" fmla="*/ 247426 w 1102580"/>
                <a:gd name="connsiteY3" fmla="*/ 989703 h 1090436"/>
                <a:gd name="connsiteX4" fmla="*/ 779929 w 1102580"/>
                <a:gd name="connsiteY4" fmla="*/ 1043492 h 1090436"/>
                <a:gd name="connsiteX5" fmla="*/ 1059628 w 1102580"/>
                <a:gd name="connsiteY5" fmla="*/ 521747 h 1090436"/>
                <a:gd name="connsiteX6" fmla="*/ 849853 w 1102580"/>
                <a:gd name="connsiteY6" fmla="*/ 0 h 1090436"/>
                <a:gd name="connsiteX7" fmla="*/ 403412 w 1102580"/>
                <a:gd name="connsiteY7" fmla="*/ 21515 h 1090436"/>
                <a:gd name="connsiteX0" fmla="*/ 403412 w 1102580"/>
                <a:gd name="connsiteY0" fmla="*/ 21515 h 1090436"/>
                <a:gd name="connsiteX1" fmla="*/ 0 w 1102580"/>
                <a:gd name="connsiteY1" fmla="*/ 333487 h 1090436"/>
                <a:gd name="connsiteX2" fmla="*/ 0 w 1102580"/>
                <a:gd name="connsiteY2" fmla="*/ 710005 h 1090436"/>
                <a:gd name="connsiteX3" fmla="*/ 247426 w 1102580"/>
                <a:gd name="connsiteY3" fmla="*/ 989703 h 1090436"/>
                <a:gd name="connsiteX4" fmla="*/ 779929 w 1102580"/>
                <a:gd name="connsiteY4" fmla="*/ 1043492 h 1090436"/>
                <a:gd name="connsiteX5" fmla="*/ 1059628 w 1102580"/>
                <a:gd name="connsiteY5" fmla="*/ 521747 h 1090436"/>
                <a:gd name="connsiteX6" fmla="*/ 849853 w 1102580"/>
                <a:gd name="connsiteY6" fmla="*/ 0 h 1090436"/>
                <a:gd name="connsiteX7" fmla="*/ 403412 w 1102580"/>
                <a:gd name="connsiteY7" fmla="*/ 21515 h 1090436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03412 w 1102580"/>
                <a:gd name="connsiteY0" fmla="*/ 21515 h 1094941"/>
                <a:gd name="connsiteX1" fmla="*/ 0 w 1102580"/>
                <a:gd name="connsiteY1" fmla="*/ 333487 h 1094941"/>
                <a:gd name="connsiteX2" fmla="*/ 0 w 1102580"/>
                <a:gd name="connsiteY2" fmla="*/ 710005 h 1094941"/>
                <a:gd name="connsiteX3" fmla="*/ 247426 w 1102580"/>
                <a:gd name="connsiteY3" fmla="*/ 989703 h 1094941"/>
                <a:gd name="connsiteX4" fmla="*/ 779929 w 1102580"/>
                <a:gd name="connsiteY4" fmla="*/ 1043492 h 1094941"/>
                <a:gd name="connsiteX5" fmla="*/ 1059628 w 1102580"/>
                <a:gd name="connsiteY5" fmla="*/ 521747 h 1094941"/>
                <a:gd name="connsiteX6" fmla="*/ 849853 w 1102580"/>
                <a:gd name="connsiteY6" fmla="*/ 0 h 1094941"/>
                <a:gd name="connsiteX7" fmla="*/ 403412 w 1102580"/>
                <a:gd name="connsiteY7" fmla="*/ 21515 h 1094941"/>
                <a:gd name="connsiteX0" fmla="*/ 424927 w 1124095"/>
                <a:gd name="connsiteY0" fmla="*/ 21515 h 1094941"/>
                <a:gd name="connsiteX1" fmla="*/ 21515 w 1124095"/>
                <a:gd name="connsiteY1" fmla="*/ 333487 h 1094941"/>
                <a:gd name="connsiteX2" fmla="*/ 0 w 1124095"/>
                <a:gd name="connsiteY2" fmla="*/ 645459 h 1094941"/>
                <a:gd name="connsiteX3" fmla="*/ 268941 w 1124095"/>
                <a:gd name="connsiteY3" fmla="*/ 989703 h 1094941"/>
                <a:gd name="connsiteX4" fmla="*/ 801444 w 1124095"/>
                <a:gd name="connsiteY4" fmla="*/ 1043492 h 1094941"/>
                <a:gd name="connsiteX5" fmla="*/ 1081143 w 1124095"/>
                <a:gd name="connsiteY5" fmla="*/ 521747 h 1094941"/>
                <a:gd name="connsiteX6" fmla="*/ 871368 w 1124095"/>
                <a:gd name="connsiteY6" fmla="*/ 0 h 1094941"/>
                <a:gd name="connsiteX7" fmla="*/ 424927 w 1124095"/>
                <a:gd name="connsiteY7" fmla="*/ 21515 h 1094941"/>
                <a:gd name="connsiteX0" fmla="*/ 424927 w 1124095"/>
                <a:gd name="connsiteY0" fmla="*/ 21515 h 1090870"/>
                <a:gd name="connsiteX1" fmla="*/ 21515 w 1124095"/>
                <a:gd name="connsiteY1" fmla="*/ 333487 h 1090870"/>
                <a:gd name="connsiteX2" fmla="*/ 0 w 1124095"/>
                <a:gd name="connsiteY2" fmla="*/ 645459 h 1090870"/>
                <a:gd name="connsiteX3" fmla="*/ 225910 w 1124095"/>
                <a:gd name="connsiteY3" fmla="*/ 968188 h 1090870"/>
                <a:gd name="connsiteX4" fmla="*/ 801444 w 1124095"/>
                <a:gd name="connsiteY4" fmla="*/ 1043492 h 1090870"/>
                <a:gd name="connsiteX5" fmla="*/ 1081143 w 1124095"/>
                <a:gd name="connsiteY5" fmla="*/ 521747 h 1090870"/>
                <a:gd name="connsiteX6" fmla="*/ 871368 w 1124095"/>
                <a:gd name="connsiteY6" fmla="*/ 0 h 1090870"/>
                <a:gd name="connsiteX7" fmla="*/ 424927 w 1124095"/>
                <a:gd name="connsiteY7" fmla="*/ 21515 h 1090870"/>
                <a:gd name="connsiteX0" fmla="*/ 424927 w 1124095"/>
                <a:gd name="connsiteY0" fmla="*/ 29032 h 1098387"/>
                <a:gd name="connsiteX1" fmla="*/ 21515 w 1124095"/>
                <a:gd name="connsiteY1" fmla="*/ 341004 h 1098387"/>
                <a:gd name="connsiteX2" fmla="*/ 0 w 1124095"/>
                <a:gd name="connsiteY2" fmla="*/ 652976 h 1098387"/>
                <a:gd name="connsiteX3" fmla="*/ 225910 w 1124095"/>
                <a:gd name="connsiteY3" fmla="*/ 975705 h 1098387"/>
                <a:gd name="connsiteX4" fmla="*/ 801444 w 1124095"/>
                <a:gd name="connsiteY4" fmla="*/ 1051009 h 1098387"/>
                <a:gd name="connsiteX5" fmla="*/ 1081143 w 1124095"/>
                <a:gd name="connsiteY5" fmla="*/ 529264 h 1098387"/>
                <a:gd name="connsiteX6" fmla="*/ 871368 w 1124095"/>
                <a:gd name="connsiteY6" fmla="*/ 7517 h 1098387"/>
                <a:gd name="connsiteX7" fmla="*/ 424927 w 1124095"/>
                <a:gd name="connsiteY7" fmla="*/ 29032 h 1098387"/>
                <a:gd name="connsiteX0" fmla="*/ 424927 w 1120768"/>
                <a:gd name="connsiteY0" fmla="*/ 29032 h 1098387"/>
                <a:gd name="connsiteX1" fmla="*/ 21515 w 1120768"/>
                <a:gd name="connsiteY1" fmla="*/ 341004 h 1098387"/>
                <a:gd name="connsiteX2" fmla="*/ 0 w 1120768"/>
                <a:gd name="connsiteY2" fmla="*/ 652976 h 1098387"/>
                <a:gd name="connsiteX3" fmla="*/ 225910 w 1120768"/>
                <a:gd name="connsiteY3" fmla="*/ 975705 h 1098387"/>
                <a:gd name="connsiteX4" fmla="*/ 801444 w 1120768"/>
                <a:gd name="connsiteY4" fmla="*/ 1051009 h 1098387"/>
                <a:gd name="connsiteX5" fmla="*/ 1081143 w 1120768"/>
                <a:gd name="connsiteY5" fmla="*/ 529264 h 1098387"/>
                <a:gd name="connsiteX6" fmla="*/ 871368 w 1120768"/>
                <a:gd name="connsiteY6" fmla="*/ 7517 h 1098387"/>
                <a:gd name="connsiteX7" fmla="*/ 424927 w 1120768"/>
                <a:gd name="connsiteY7" fmla="*/ 29032 h 109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0768" h="1098387">
                  <a:moveTo>
                    <a:pt x="424927" y="29032"/>
                  </a:moveTo>
                  <a:cubicBezTo>
                    <a:pt x="247426" y="57719"/>
                    <a:pt x="59167" y="64890"/>
                    <a:pt x="21515" y="341004"/>
                  </a:cubicBezTo>
                  <a:lnTo>
                    <a:pt x="0" y="652976"/>
                  </a:lnTo>
                  <a:cubicBezTo>
                    <a:pt x="12550" y="762345"/>
                    <a:pt x="-28687" y="850199"/>
                    <a:pt x="225910" y="975705"/>
                  </a:cubicBezTo>
                  <a:cubicBezTo>
                    <a:pt x="320936" y="1007978"/>
                    <a:pt x="663387" y="1180100"/>
                    <a:pt x="801444" y="1051009"/>
                  </a:cubicBezTo>
                  <a:cubicBezTo>
                    <a:pt x="926950" y="912953"/>
                    <a:pt x="1030940" y="737245"/>
                    <a:pt x="1081143" y="529264"/>
                  </a:cubicBezTo>
                  <a:cubicBezTo>
                    <a:pt x="1115209" y="364314"/>
                    <a:pt x="1213820" y="59513"/>
                    <a:pt x="871368" y="7517"/>
                  </a:cubicBezTo>
                  <a:cubicBezTo>
                    <a:pt x="727932" y="-12205"/>
                    <a:pt x="589878" y="11102"/>
                    <a:pt x="424927" y="2903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4352275" y="1326937"/>
              <a:ext cx="321163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quarelle" pitchFamily="18" charset="0"/>
                  <a:ea typeface="微软简中圆" pitchFamily="2" charset="-122"/>
                </a:rPr>
                <a:t>Mục</a:t>
              </a:r>
              <a:r>
                <a:rPr lang="en-US" altLang="zh-CN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quarelle" pitchFamily="18" charset="0"/>
                  <a:ea typeface="微软简中圆" pitchFamily="2" charset="-122"/>
                </a:rPr>
                <a:t> </a:t>
              </a:r>
              <a:r>
                <a:rPr lang="en-US" altLang="zh-CN" sz="48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quarelle" pitchFamily="18" charset="0"/>
                  <a:ea typeface="微软简中圆" pitchFamily="2" charset="-122"/>
                </a:rPr>
                <a:t>tiêu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quarelle" pitchFamily="18" charset="0"/>
                <a:ea typeface="微软简中圆" pitchFamily="2" charset="-122"/>
              </a:endParaRPr>
            </a:p>
          </p:txBody>
        </p:sp>
      </p:grpSp>
      <p:sp>
        <p:nvSpPr>
          <p:cNvPr id="39" name="TextBox 43"/>
          <p:cNvSpPr txBox="1"/>
          <p:nvPr/>
        </p:nvSpPr>
        <p:spPr>
          <a:xfrm>
            <a:off x="4684950" y="2759334"/>
            <a:ext cx="5768315" cy="1463406"/>
          </a:xfrm>
          <a:prstGeom prst="rect">
            <a:avLst/>
          </a:prstGeom>
          <a:noFill/>
        </p:spPr>
        <p:txBody>
          <a:bodyPr wrap="square" lIns="97021" tIns="48510" rIns="97021" bIns="4851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UTM Neo Sans Intel" pitchFamily="18" charset="0"/>
              </a:rPr>
              <a:t>Biết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nhân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nhẩm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một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số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thập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phân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err="1">
                <a:latin typeface="UTM Neo Sans Intel" pitchFamily="18" charset="0"/>
              </a:rPr>
              <a:t>với</a:t>
            </a:r>
            <a:r>
              <a:rPr lang="en-US" sz="3200" b="1" dirty="0">
                <a:latin typeface="UTM Neo Sans Intel" pitchFamily="18" charset="0"/>
              </a:rPr>
              <a:t> </a:t>
            </a:r>
            <a:r>
              <a:rPr lang="en-US" sz="3200" b="1" dirty="0" smtClean="0">
                <a:latin typeface="UTM Neo Sans Intel" pitchFamily="18" charset="0"/>
              </a:rPr>
              <a:t>0,1</a:t>
            </a:r>
            <a:r>
              <a:rPr lang="en-US" sz="3200" b="1" dirty="0">
                <a:latin typeface="UTM Neo Sans Intel" pitchFamily="18" charset="0"/>
              </a:rPr>
              <a:t>; 0,01; 0,001; …</a:t>
            </a:r>
            <a:endParaRPr lang="zh-CN" altLang="en-US" sz="3200" b="1" dirty="0">
              <a:solidFill>
                <a:srgbClr val="1E5AA4"/>
              </a:solidFill>
              <a:latin typeface="UTM Neo Sans Intel" pitchFamily="18" charset="0"/>
              <a:ea typeface="微软雅黑" panose="020B0503020204020204" pitchFamily="34" charset="-122"/>
            </a:endParaRPr>
          </a:p>
        </p:txBody>
      </p:sp>
      <p:pic>
        <p:nvPicPr>
          <p:cNvPr id="40" name="图片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9" y="2397046"/>
            <a:ext cx="3859058" cy="31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2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10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11" name="图片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112" name="图片 1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2886" y="4537968"/>
            <a:ext cx="1582582" cy="2320032"/>
          </a:xfrm>
          <a:prstGeom prst="rect">
            <a:avLst/>
          </a:prstGeom>
        </p:spPr>
      </p:pic>
      <p:pic>
        <p:nvPicPr>
          <p:cNvPr id="113" name="图片 1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114" name="图片 1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0" y="5741177"/>
            <a:ext cx="3531115" cy="1106868"/>
          </a:xfrm>
          <a:prstGeom prst="rect">
            <a:avLst/>
          </a:prstGeom>
        </p:spPr>
      </p:pic>
      <p:pic>
        <p:nvPicPr>
          <p:cNvPr id="115" name="图片 1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116" name="图片 1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40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9" y="2397046"/>
            <a:ext cx="3859058" cy="3108991"/>
          </a:xfrm>
          <a:prstGeom prst="rect">
            <a:avLst/>
          </a:prstGeom>
        </p:spPr>
      </p:pic>
      <p:pic>
        <p:nvPicPr>
          <p:cNvPr id="17" name="图片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949" y="913075"/>
            <a:ext cx="5651316" cy="40702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73040" y="1704772"/>
            <a:ext cx="43281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UTM Aquarelle" pitchFamily="18" charset="0"/>
              </a:rPr>
              <a:t>Trò</a:t>
            </a:r>
            <a:r>
              <a:rPr lang="en-US" sz="4000" dirty="0" smtClean="0">
                <a:latin typeface="UTM Aquarelle" pitchFamily="18" charset="0"/>
              </a:rPr>
              <a:t> </a:t>
            </a:r>
            <a:r>
              <a:rPr lang="en-US" sz="4000" dirty="0" err="1" smtClean="0">
                <a:latin typeface="UTM Aquarelle" pitchFamily="18" charset="0"/>
              </a:rPr>
              <a:t>chơi</a:t>
            </a:r>
            <a:r>
              <a:rPr lang="en-US" sz="4000" dirty="0" smtClean="0">
                <a:latin typeface="UTM Aquarelle" pitchFamily="18" charset="0"/>
              </a:rPr>
              <a:t>: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UTM Karate" pitchFamily="18" charset="0"/>
              </a:rPr>
              <a:t>DỌN DẸP </a:t>
            </a:r>
          </a:p>
          <a:p>
            <a:pPr algn="ctr"/>
            <a:r>
              <a:rPr lang="en-US" sz="4000" dirty="0" smtClean="0">
                <a:solidFill>
                  <a:srgbClr val="FF0000"/>
                </a:solidFill>
                <a:latin typeface="UTM Karate" pitchFamily="18" charset="0"/>
              </a:rPr>
              <a:t>PHÒNG ỐC!</a:t>
            </a:r>
            <a:endParaRPr lang="en-US" sz="4000" dirty="0">
              <a:solidFill>
                <a:srgbClr val="FF0000"/>
              </a:solidFill>
              <a:latin typeface="UTM Karat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01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3718">
            <a:off x="4298022" y="4335687"/>
            <a:ext cx="13208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7000"/>
            <a:ext cx="2396512" cy="4653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 descr="Winter hat icon cartoon style Royalty Free Vector Image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9537" l="10000" r="97900">
                        <a14:foregroundMark x1="54400" y1="19167" x2="55000" y2="3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0398">
            <a:off x="3436207" y="5440806"/>
            <a:ext cx="800347" cy="86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8" descr="Pair of boots icon cartoon style Royalty Free Vector Image"/>
          <p:cNvSpPr>
            <a:spLocks noChangeAspect="1" noChangeArrowheads="1"/>
          </p:cNvSpPr>
          <p:nvPr/>
        </p:nvSpPr>
        <p:spPr bwMode="auto">
          <a:xfrm>
            <a:off x="207433" y="-192617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20" descr="Pair of boots icon cartoon style Royalty Free Vector Image"/>
          <p:cNvSpPr>
            <a:spLocks noChangeAspect="1" noChangeArrowheads="1"/>
          </p:cNvSpPr>
          <p:nvPr/>
        </p:nvSpPr>
        <p:spPr bwMode="auto">
          <a:xfrm>
            <a:off x="410633" y="10584"/>
            <a:ext cx="4064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71" name="Picture 23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169" y="4615393"/>
            <a:ext cx="641351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7" name="Picture 29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169" y="5351539"/>
            <a:ext cx="852631" cy="90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842" y="2741085"/>
            <a:ext cx="4112684" cy="4447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6" action="ppaction://hlinksldjump"/>
          </p:cNvPr>
          <p:cNvSpPr/>
          <p:nvPr/>
        </p:nvSpPr>
        <p:spPr>
          <a:xfrm>
            <a:off x="11620499" y="6465653"/>
            <a:ext cx="487859" cy="323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184" y="-2551"/>
            <a:ext cx="4827633" cy="411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25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6" y="488632"/>
            <a:ext cx="10746447" cy="599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4508" y="913368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Muốn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với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ta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thế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nào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?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37325" y="2266800"/>
            <a:ext cx="9052581" cy="3613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Muốn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với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một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ta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làm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sau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just">
              <a:lnSpc>
                <a:spcPct val="130000"/>
              </a:lnSpc>
            </a:pP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như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các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tự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nhiên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</a:p>
          <a:p>
            <a:pPr algn="just">
              <a:lnSpc>
                <a:spcPct val="130000"/>
              </a:lnSpc>
            </a:pP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-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Đếm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xem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trong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phần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thập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phân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của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cả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hai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thừa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có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bao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nhiêu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rồi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dùng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dấu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phẩy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tách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ở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tích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ra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bấy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nhiêu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chữ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số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kể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từ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phải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sang </a:t>
            </a:r>
            <a:r>
              <a:rPr lang="en-US" sz="30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trái</a:t>
            </a:r>
            <a:r>
              <a:rPr lang="en-US" sz="3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03718">
            <a:off x="11023928" y="-171768"/>
            <a:ext cx="1320800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29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96" y="158432"/>
            <a:ext cx="10746447" cy="599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74508" y="583168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51,93 x 11,2 = 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pic>
        <p:nvPicPr>
          <p:cNvPr id="8" name="Picture 11" descr="Winter hat icon cartoon style Royalty Free Vector Image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89537" l="10000" r="97900">
                        <a14:foregroundMark x1="54400" y1="19167" x2="55000" y2="3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0398">
            <a:off x="11237838" y="-264017"/>
            <a:ext cx="1188552" cy="128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1640" y="1381076"/>
            <a:ext cx="283472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51,93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 11,2</a:t>
            </a:r>
            <a:endParaRPr lang="en-US" altLang="vi-VN" sz="4000" b="1" spc="300" dirty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D1E49E38-82C7-4685-B106-8E721D49E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102" y="1796574"/>
            <a:ext cx="8722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AC39D5-6185-4F52-B6E9-CBE5B647F1A0}"/>
              </a:ext>
            </a:extLst>
          </p:cNvPr>
          <p:cNvCxnSpPr>
            <a:cxnSpLocks/>
          </p:cNvCxnSpPr>
          <p:nvPr/>
        </p:nvCxnSpPr>
        <p:spPr bwMode="auto">
          <a:xfrm flipH="1">
            <a:off x="4272232" y="2858404"/>
            <a:ext cx="2839768" cy="0"/>
          </a:xfrm>
          <a:prstGeom prst="line">
            <a:avLst/>
          </a:prstGeom>
          <a:ln w="28575">
            <a:solidFill>
              <a:srgbClr val="DB4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1654" y="2915028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103 86</a:t>
            </a:r>
          </a:p>
        </p:txBody>
      </p:sp>
      <p:sp>
        <p:nvSpPr>
          <p:cNvPr id="16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443" y="3484871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519 3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8732" y="4054714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5193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AC39D5-6185-4F52-B6E9-CBE5B647F1A0}"/>
              </a:ext>
            </a:extLst>
          </p:cNvPr>
          <p:cNvCxnSpPr>
            <a:cxnSpLocks/>
          </p:cNvCxnSpPr>
          <p:nvPr/>
        </p:nvCxnSpPr>
        <p:spPr bwMode="auto">
          <a:xfrm flipH="1">
            <a:off x="4272232" y="4760864"/>
            <a:ext cx="2838556" cy="0"/>
          </a:xfrm>
          <a:prstGeom prst="line">
            <a:avLst/>
          </a:prstGeom>
          <a:ln w="28575">
            <a:solidFill>
              <a:srgbClr val="DB4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251" y="4855588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5816 16</a:t>
            </a:r>
          </a:p>
        </p:txBody>
      </p:sp>
      <p:sp>
        <p:nvSpPr>
          <p:cNvPr id="22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0171" y="4877674"/>
            <a:ext cx="4242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,</a:t>
            </a:r>
            <a:endParaRPr lang="en-US" altLang="vi-VN" sz="4000" b="1" spc="300" dirty="0" smtClean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079" y="4032628"/>
            <a:ext cx="1635629" cy="16984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35" y="5246684"/>
            <a:ext cx="6590282" cy="181593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19" y="5209531"/>
            <a:ext cx="6590282" cy="181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5" grpId="0"/>
      <p:bldP spid="16" grpId="0"/>
      <p:bldP spid="17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89" y="89000"/>
            <a:ext cx="10746447" cy="59944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39001" y="513736"/>
            <a:ext cx="883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129,8 x 0,1 = 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</a:endParaRPr>
          </a:p>
        </p:txBody>
      </p:sp>
      <p:sp>
        <p:nvSpPr>
          <p:cNvPr id="9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133" y="1425944"/>
            <a:ext cx="283472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129,8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 </a:t>
            </a:r>
            <a:r>
              <a:rPr lang="en-US" altLang="vi-VN" sz="4000" b="1" spc="300" dirty="0" smtClean="0">
                <a:solidFill>
                  <a:schemeClr val="bg1"/>
                </a:solidFill>
                <a:latin typeface="UTM Neo Sans Intel" pitchFamily="18" charset="0"/>
              </a:rPr>
              <a:t>]</a:t>
            </a: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0,1</a:t>
            </a:r>
            <a:endParaRPr lang="en-US" altLang="vi-VN" sz="4000" b="1" spc="300" dirty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sp>
        <p:nvSpPr>
          <p:cNvPr id="11" name="TextBox 32">
            <a:extLst>
              <a:ext uri="{FF2B5EF4-FFF2-40B4-BE49-F238E27FC236}">
                <a16:creationId xmlns:a16="http://schemas.microsoft.com/office/drawing/2014/main" id="{D1E49E38-82C7-4685-B106-8E721D49E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1595" y="1841442"/>
            <a:ext cx="8722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4000" b="1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AC39D5-6185-4F52-B6E9-CBE5B647F1A0}"/>
              </a:ext>
            </a:extLst>
          </p:cNvPr>
          <p:cNvCxnSpPr>
            <a:cxnSpLocks/>
          </p:cNvCxnSpPr>
          <p:nvPr/>
        </p:nvCxnSpPr>
        <p:spPr bwMode="auto">
          <a:xfrm flipH="1">
            <a:off x="4236725" y="2903272"/>
            <a:ext cx="2839768" cy="0"/>
          </a:xfrm>
          <a:prstGeom prst="line">
            <a:avLst/>
          </a:prstGeom>
          <a:ln w="28575">
            <a:solidFill>
              <a:srgbClr val="DB4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6147" y="2959896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129 8</a:t>
            </a:r>
          </a:p>
        </p:txBody>
      </p:sp>
      <p:sp>
        <p:nvSpPr>
          <p:cNvPr id="16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3936" y="3529739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0000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AC39D5-6185-4F52-B6E9-CBE5B647F1A0}"/>
              </a:ext>
            </a:extLst>
          </p:cNvPr>
          <p:cNvCxnSpPr>
            <a:cxnSpLocks/>
          </p:cNvCxnSpPr>
          <p:nvPr/>
        </p:nvCxnSpPr>
        <p:spPr bwMode="auto">
          <a:xfrm flipH="1">
            <a:off x="4236725" y="4300272"/>
            <a:ext cx="2838556" cy="0"/>
          </a:xfrm>
          <a:prstGeom prst="line">
            <a:avLst/>
          </a:prstGeom>
          <a:ln w="28575">
            <a:solidFill>
              <a:srgbClr val="DB49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744" y="4394996"/>
            <a:ext cx="28347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   0129 8</a:t>
            </a:r>
          </a:p>
        </p:txBody>
      </p:sp>
      <p:sp>
        <p:nvSpPr>
          <p:cNvPr id="22" name="TextBox 31">
            <a:extLst>
              <a:ext uri="{FF2B5EF4-FFF2-40B4-BE49-F238E27FC236}">
                <a16:creationId xmlns:a16="http://schemas.microsoft.com/office/drawing/2014/main" id="{C06CF620-C577-48B9-B1C2-10371F6CF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6563" y="4415425"/>
            <a:ext cx="42424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3000"/>
              </a:spcBef>
            </a:pP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,</a:t>
            </a:r>
            <a:endParaRPr lang="en-US" altLang="vi-VN" sz="4000" b="1" spc="300" dirty="0" smtClean="0">
              <a:solidFill>
                <a:schemeClr val="accent2">
                  <a:lumMod val="75000"/>
                </a:schemeClr>
              </a:solidFill>
              <a:latin typeface="UTM Neo Sans Intel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2571" y="3667782"/>
            <a:ext cx="1635629" cy="169848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8982" y="5045315"/>
            <a:ext cx="6590282" cy="181593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912" y="5045315"/>
            <a:ext cx="6590282" cy="1815936"/>
          </a:xfrm>
          <a:prstGeom prst="rect">
            <a:avLst/>
          </a:prstGeom>
        </p:spPr>
      </p:pic>
      <p:pic>
        <p:nvPicPr>
          <p:cNvPr id="23" name="Picture 29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377" y="-276559"/>
            <a:ext cx="1449531" cy="153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61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5" grpId="0"/>
      <p:bldP spid="16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图片 5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50" y="153454"/>
            <a:ext cx="11136232" cy="5955520"/>
          </a:xfrm>
          <a:prstGeom prst="rect">
            <a:avLst/>
          </a:prstGeom>
        </p:spPr>
      </p:pic>
      <p:pic>
        <p:nvPicPr>
          <p:cNvPr id="104" name="图片 10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0" y="-455139"/>
            <a:ext cx="6070032" cy="1368214"/>
          </a:xfrm>
          <a:prstGeom prst="rect">
            <a:avLst/>
          </a:prstGeom>
        </p:spPr>
      </p:pic>
      <p:pic>
        <p:nvPicPr>
          <p:cNvPr id="101" name="图片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" y="45306"/>
            <a:ext cx="2552369" cy="1106151"/>
          </a:xfrm>
          <a:prstGeom prst="rect">
            <a:avLst/>
          </a:prstGeom>
        </p:spPr>
      </p:pic>
      <p:pic>
        <p:nvPicPr>
          <p:cNvPr id="102" name="图片 10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68" y="5506037"/>
            <a:ext cx="12196868" cy="1356902"/>
          </a:xfrm>
          <a:prstGeom prst="rect">
            <a:avLst/>
          </a:prstGeom>
        </p:spPr>
      </p:pic>
      <p:pic>
        <p:nvPicPr>
          <p:cNvPr id="99" name="图片 9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840" y="5359949"/>
            <a:ext cx="1931696" cy="1498051"/>
          </a:xfrm>
          <a:prstGeom prst="rect">
            <a:avLst/>
          </a:prstGeom>
        </p:spPr>
      </p:pic>
      <p:pic>
        <p:nvPicPr>
          <p:cNvPr id="97" name="图片 9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108" y="5820713"/>
            <a:ext cx="3585157" cy="947452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582">
            <a:off x="11118135" y="3048988"/>
            <a:ext cx="787224" cy="46741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767978" y="627325"/>
            <a:ext cx="4003718" cy="3697367"/>
            <a:chOff x="1767978" y="627325"/>
            <a:chExt cx="4003718" cy="3697367"/>
          </a:xfrm>
        </p:grpSpPr>
        <p:sp>
          <p:nvSpPr>
            <p:cNvPr id="18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967" y="627325"/>
              <a:ext cx="2834729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129,8</a:t>
              </a:r>
            </a:p>
            <a:p>
              <a:pPr eaLnBrk="1" hangingPunct="1">
                <a:spcBef>
                  <a:spcPts val="12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 </a:t>
              </a:r>
              <a:r>
                <a:rPr lang="en-US" altLang="vi-VN" sz="4000" b="1" spc="300" dirty="0" smtClean="0">
                  <a:solidFill>
                    <a:schemeClr val="bg1"/>
                  </a:solidFill>
                  <a:latin typeface="UTM Neo Sans Intel" pitchFamily="18" charset="0"/>
                </a:rPr>
                <a:t>]</a:t>
              </a: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0,1</a:t>
              </a:r>
              <a:endPara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endParaRPr>
            </a:p>
          </p:txBody>
        </p:sp>
        <p:sp>
          <p:nvSpPr>
            <p:cNvPr id="19" name="TextBox 32">
              <a:extLst>
                <a:ext uri="{FF2B5EF4-FFF2-40B4-BE49-F238E27FC236}">
                  <a16:creationId xmlns:a16="http://schemas.microsoft.com/office/drawing/2014/main" id="{D1E49E38-82C7-4685-B106-8E721D49ED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2429" y="1042823"/>
              <a:ext cx="87222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vi-VN" sz="4000" b="1" dirty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x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56AC39D5-6185-4F52-B6E9-CBE5B647F1A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057559" y="2104653"/>
              <a:ext cx="2839768" cy="0"/>
            </a:xfrm>
            <a:prstGeom prst="line">
              <a:avLst/>
            </a:prstGeom>
            <a:ln w="28575">
              <a:solidFill>
                <a:srgbClr val="DB49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9181" y="2161277"/>
              <a:ext cx="28347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12 9 8</a:t>
              </a:r>
            </a:p>
          </p:txBody>
        </p:sp>
        <p:sp>
          <p:nvSpPr>
            <p:cNvPr id="22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6170" y="2731120"/>
              <a:ext cx="283472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000 0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6AC39D5-6185-4F52-B6E9-CBE5B647F1A0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2057559" y="3501653"/>
              <a:ext cx="2838556" cy="0"/>
            </a:xfrm>
            <a:prstGeom prst="line">
              <a:avLst/>
            </a:prstGeom>
            <a:ln w="28575">
              <a:solidFill>
                <a:srgbClr val="DB49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67978" y="3596377"/>
              <a:ext cx="305802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    012 9 8</a:t>
              </a:r>
            </a:p>
          </p:txBody>
        </p:sp>
        <p:sp>
          <p:nvSpPr>
            <p:cNvPr id="25" name="TextBox 31">
              <a:extLst>
                <a:ext uri="{FF2B5EF4-FFF2-40B4-BE49-F238E27FC236}">
                  <a16:creationId xmlns:a16="http://schemas.microsoft.com/office/drawing/2014/main" id="{C06CF620-C577-48B9-B1C2-10371F6C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10397" y="3616806"/>
              <a:ext cx="42424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ts val="3000"/>
                </a:spcBef>
              </a:pPr>
              <a:r>
                <a:rPr lang="en-US" altLang="vi-VN" sz="4000" b="1" spc="300" dirty="0" smtClean="0">
                  <a:solidFill>
                    <a:schemeClr val="accent2">
                      <a:lumMod val="75000"/>
                    </a:schemeClr>
                  </a:solidFill>
                  <a:latin typeface="UTM Neo Sans Intel" pitchFamily="18" charset="0"/>
                </a:rPr>
                <a:t>,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2934879" y="625380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0"/>
              </a:spcBef>
            </a:pP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129,8</a:t>
            </a:r>
          </a:p>
        </p:txBody>
      </p:sp>
      <p:sp>
        <p:nvSpPr>
          <p:cNvPr id="8" name="Rectangle 7"/>
          <p:cNvSpPr/>
          <p:nvPr/>
        </p:nvSpPr>
        <p:spPr>
          <a:xfrm>
            <a:off x="2466481" y="3596828"/>
            <a:ext cx="22685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0"/>
              </a:spcBef>
            </a:pP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</a:t>
            </a:r>
            <a:r>
              <a:rPr lang="en-US" altLang="vi-VN" sz="4000" b="1" spc="300" dirty="0" smtClean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 12,9 </a:t>
            </a:r>
            <a:r>
              <a:rPr lang="en-US" altLang="vi-VN" sz="4000" b="1" spc="300" dirty="0">
                <a:solidFill>
                  <a:schemeClr val="accent2">
                    <a:lumMod val="75000"/>
                  </a:schemeClr>
                </a:solidFill>
                <a:latin typeface="UTM Neo Sans Intel" pitchFamily="18" charset="0"/>
              </a:rPr>
              <a:t>8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289256" y="2515220"/>
            <a:ext cx="4681569" cy="2411412"/>
            <a:chOff x="5313910" y="3697562"/>
            <a:chExt cx="4681569" cy="241141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313910" y="3697562"/>
              <a:ext cx="4681569" cy="2411412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616343" y="4076700"/>
              <a:ext cx="40767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Vị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trí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của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2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dấu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phẩy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của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2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số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có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gì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đặc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 </a:t>
              </a:r>
              <a:r>
                <a:rPr lang="en-US" sz="30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biệt</a:t>
              </a:r>
              <a:r>
                <a:rPr lang="en-US" sz="3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</a:rPr>
                <a:t>?</a:t>
              </a:r>
              <a:endPara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3" b="91590" l="0" r="95435">
                        <a14:foregroundMark x1="40217" y1="84513" x2="80000" y2="79385"/>
                        <a14:foregroundMark x1="69130" y1="20513" x2="72391" y2="18256"/>
                        <a14:foregroundMark x1="67609" y1="24410" x2="72174" y2="11692"/>
                        <a14:foregroundMark x1="70217" y1="27692" x2="79130" y2="24821"/>
                        <a14:backgroundMark x1="70435" y1="14769" x2="71957" y2="162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16546" y="3950320"/>
            <a:ext cx="3229584" cy="342265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029359" y="4652063"/>
            <a:ext cx="50642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spc="3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129,8x0,1= 12,98</a:t>
            </a:r>
            <a:endParaRPr lang="en-US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058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25768 0.094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78" y="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59259E-6 L 0.53112 -0.338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49" y="-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521</Words>
  <Application>Microsoft Office PowerPoint</Application>
  <PresentationFormat>Widescreen</PresentationFormat>
  <Paragraphs>131</Paragraphs>
  <Slides>22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8" baseType="lpstr">
      <vt:lpstr>微软雅黑</vt:lpstr>
      <vt:lpstr>宋体</vt:lpstr>
      <vt:lpstr>Arial</vt:lpstr>
      <vt:lpstr>Calibri</vt:lpstr>
      <vt:lpstr>Calibri Light</vt:lpstr>
      <vt:lpstr>Tango BT</vt:lpstr>
      <vt:lpstr>UTM Aquarelle</vt:lpstr>
      <vt:lpstr>UTM Isadora</vt:lpstr>
      <vt:lpstr>UTM Karate</vt:lpstr>
      <vt:lpstr>UTM Neo Sans Intel</vt:lpstr>
      <vt:lpstr>UTM Silk Script</vt:lpstr>
      <vt:lpstr>UTM Soraya</vt:lpstr>
      <vt:lpstr>微软简中圆</vt:lpstr>
      <vt:lpstr>造字工房文研（非商用）常规体</vt:lpstr>
      <vt:lpstr>造字工房朗宋（非商用）常规体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Techsi.vn</cp:lastModifiedBy>
  <cp:revision>94</cp:revision>
  <dcterms:created xsi:type="dcterms:W3CDTF">2018-09-02T03:04:13Z</dcterms:created>
  <dcterms:modified xsi:type="dcterms:W3CDTF">2023-07-21T05:08:07Z</dcterms:modified>
</cp:coreProperties>
</file>