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58" r:id="rId5"/>
    <p:sldId id="263" r:id="rId6"/>
    <p:sldId id="281" r:id="rId7"/>
    <p:sldId id="293" r:id="rId8"/>
    <p:sldId id="282" r:id="rId9"/>
    <p:sldId id="283" r:id="rId10"/>
    <p:sldId id="284" r:id="rId11"/>
    <p:sldId id="285" r:id="rId12"/>
    <p:sldId id="286" r:id="rId13"/>
    <p:sldId id="287" r:id="rId14"/>
    <p:sldId id="259" r:id="rId15"/>
    <p:sldId id="262" r:id="rId16"/>
    <p:sldId id="291" r:id="rId17"/>
    <p:sldId id="290" r:id="rId18"/>
    <p:sldId id="278" r:id="rId19"/>
    <p:sldId id="294" r:id="rId20"/>
    <p:sldId id="289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872"/>
    <a:srgbClr val="933A31"/>
    <a:srgbClr val="F7C1C1"/>
    <a:srgbClr val="231E57"/>
    <a:srgbClr val="AA4539"/>
    <a:srgbClr val="ED6C6C"/>
    <a:srgbClr val="ECDDC0"/>
    <a:srgbClr val="EDDEDF"/>
    <a:srgbClr val="4A5166"/>
    <a:srgbClr val="5A63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0" autoAdjust="0"/>
  </p:normalViewPr>
  <p:slideViewPr>
    <p:cSldViewPr snapToGrid="0">
      <p:cViewPr>
        <p:scale>
          <a:sx n="60" d="100"/>
          <a:sy n="60" d="100"/>
        </p:scale>
        <p:origin x="-1445" y="-45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42F17-D912-4F82-895C-50BCCB95A02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6AE1C-EC6E-4A98-95ED-967E640F3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2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Bài</a:t>
            </a:r>
            <a:r>
              <a:rPr lang="en-US" baseline="0" dirty="0" smtClean="0"/>
              <a:t> 2b (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tập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lựa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chọn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6AE1C-EC6E-4A98-95ED-967E640F3B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3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="" id="{25A6344B-2BA2-4F97-ADEF-E219D5DDDE10}"/>
              </a:ext>
            </a:extLst>
          </p:cNvPr>
          <p:cNvSpPr/>
          <p:nvPr userDrawn="1"/>
        </p:nvSpPr>
        <p:spPr>
          <a:xfrm>
            <a:off x="1" y="0"/>
            <a:ext cx="5259843" cy="6603660"/>
          </a:xfrm>
          <a:custGeom>
            <a:avLst/>
            <a:gdLst>
              <a:gd name="connsiteX0" fmla="*/ 0 w 5259843"/>
              <a:gd name="connsiteY0" fmla="*/ 0 h 6603660"/>
              <a:gd name="connsiteX1" fmla="*/ 104275 w 5259843"/>
              <a:gd name="connsiteY1" fmla="*/ 0 h 6603660"/>
              <a:gd name="connsiteX2" fmla="*/ 5259843 w 5259843"/>
              <a:gd name="connsiteY2" fmla="*/ 6603660 h 6603660"/>
              <a:gd name="connsiteX3" fmla="*/ 0 w 5259843"/>
              <a:gd name="connsiteY3" fmla="*/ 2207384 h 6603660"/>
              <a:gd name="connsiteX4" fmla="*/ 0 w 5259843"/>
              <a:gd name="connsiteY4" fmla="*/ 0 h 660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9843" h="6603660">
                <a:moveTo>
                  <a:pt x="0" y="0"/>
                </a:moveTo>
                <a:lnTo>
                  <a:pt x="104275" y="0"/>
                </a:lnTo>
                <a:lnTo>
                  <a:pt x="5259843" y="6603660"/>
                </a:lnTo>
                <a:lnTo>
                  <a:pt x="0" y="2207384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="" id="{AE5FAD11-8F47-4D1D-967B-CE8BDA95454D}"/>
              </a:ext>
            </a:extLst>
          </p:cNvPr>
          <p:cNvSpPr/>
          <p:nvPr userDrawn="1"/>
        </p:nvSpPr>
        <p:spPr>
          <a:xfrm>
            <a:off x="1427119" y="-1"/>
            <a:ext cx="4064593" cy="6232595"/>
          </a:xfrm>
          <a:custGeom>
            <a:avLst/>
            <a:gdLst>
              <a:gd name="connsiteX0" fmla="*/ 0 w 3938102"/>
              <a:gd name="connsiteY0" fmla="*/ 0 h 6105892"/>
              <a:gd name="connsiteX1" fmla="*/ 1698716 w 3938102"/>
              <a:gd name="connsiteY1" fmla="*/ 0 h 6105892"/>
              <a:gd name="connsiteX2" fmla="*/ 3938102 w 3938102"/>
              <a:gd name="connsiteY2" fmla="*/ 6105892 h 6105892"/>
              <a:gd name="connsiteX3" fmla="*/ 0 w 3938102"/>
              <a:gd name="connsiteY3" fmla="*/ 0 h 610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8102" h="6105892">
                <a:moveTo>
                  <a:pt x="0" y="0"/>
                </a:moveTo>
                <a:lnTo>
                  <a:pt x="1698716" y="0"/>
                </a:lnTo>
                <a:lnTo>
                  <a:pt x="3938102" y="6105892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="" id="{C411071B-CC74-4AFF-AA35-2030E811C87B}"/>
              </a:ext>
            </a:extLst>
          </p:cNvPr>
          <p:cNvSpPr/>
          <p:nvPr userDrawn="1"/>
        </p:nvSpPr>
        <p:spPr>
          <a:xfrm>
            <a:off x="4217952" y="41526"/>
            <a:ext cx="1595968" cy="6232596"/>
          </a:xfrm>
          <a:custGeom>
            <a:avLst/>
            <a:gdLst>
              <a:gd name="connsiteX0" fmla="*/ 0 w 1380559"/>
              <a:gd name="connsiteY0" fmla="*/ 0 h 6143741"/>
              <a:gd name="connsiteX1" fmla="*/ 1380559 w 1380559"/>
              <a:gd name="connsiteY1" fmla="*/ 0 h 6143741"/>
              <a:gd name="connsiteX2" fmla="*/ 1345769 w 1380559"/>
              <a:gd name="connsiteY2" fmla="*/ 6143741 h 6143741"/>
              <a:gd name="connsiteX3" fmla="*/ 0 w 1380559"/>
              <a:gd name="connsiteY3" fmla="*/ 0 h 614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0559" h="6143741">
                <a:moveTo>
                  <a:pt x="0" y="0"/>
                </a:moveTo>
                <a:lnTo>
                  <a:pt x="1380559" y="0"/>
                </a:lnTo>
                <a:lnTo>
                  <a:pt x="1345769" y="6143741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xmlns="" id="{C7D961CE-6AA6-4711-AD67-40F14F6954AD}"/>
              </a:ext>
            </a:extLst>
          </p:cNvPr>
          <p:cNvSpPr/>
          <p:nvPr userDrawn="1"/>
        </p:nvSpPr>
        <p:spPr>
          <a:xfrm>
            <a:off x="6045788" y="0"/>
            <a:ext cx="2154582" cy="6232596"/>
          </a:xfrm>
          <a:custGeom>
            <a:avLst/>
            <a:gdLst>
              <a:gd name="connsiteX0" fmla="*/ 698027 w 2154582"/>
              <a:gd name="connsiteY0" fmla="*/ 0 h 6232596"/>
              <a:gd name="connsiteX1" fmla="*/ 2154582 w 2154582"/>
              <a:gd name="connsiteY1" fmla="*/ 0 h 6232596"/>
              <a:gd name="connsiteX2" fmla="*/ 0 w 2154582"/>
              <a:gd name="connsiteY2" fmla="*/ 6232596 h 6232596"/>
              <a:gd name="connsiteX3" fmla="*/ 698027 w 2154582"/>
              <a:gd name="connsiteY3" fmla="*/ 0 h 623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4582" h="6232596">
                <a:moveTo>
                  <a:pt x="698027" y="0"/>
                </a:moveTo>
                <a:lnTo>
                  <a:pt x="2154582" y="0"/>
                </a:lnTo>
                <a:lnTo>
                  <a:pt x="0" y="6232596"/>
                </a:lnTo>
                <a:lnTo>
                  <a:pt x="698027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xmlns="" id="{792788F5-7958-4476-911A-18E06DA7B6EE}"/>
              </a:ext>
            </a:extLst>
          </p:cNvPr>
          <p:cNvSpPr/>
          <p:nvPr userDrawn="1"/>
        </p:nvSpPr>
        <p:spPr>
          <a:xfrm>
            <a:off x="6489075" y="1"/>
            <a:ext cx="5011391" cy="6071653"/>
          </a:xfrm>
          <a:custGeom>
            <a:avLst/>
            <a:gdLst>
              <a:gd name="connsiteX0" fmla="*/ 3074417 w 5011391"/>
              <a:gd name="connsiteY0" fmla="*/ 0 h 6071653"/>
              <a:gd name="connsiteX1" fmla="*/ 5011391 w 5011391"/>
              <a:gd name="connsiteY1" fmla="*/ 0 h 6071653"/>
              <a:gd name="connsiteX2" fmla="*/ 0 w 5011391"/>
              <a:gd name="connsiteY2" fmla="*/ 6071653 h 6071653"/>
              <a:gd name="connsiteX3" fmla="*/ 3074417 w 5011391"/>
              <a:gd name="connsiteY3" fmla="*/ 0 h 607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1391" h="6071653">
                <a:moveTo>
                  <a:pt x="3074417" y="0"/>
                </a:moveTo>
                <a:lnTo>
                  <a:pt x="5011391" y="0"/>
                </a:lnTo>
                <a:lnTo>
                  <a:pt x="0" y="6071653"/>
                </a:lnTo>
                <a:lnTo>
                  <a:pt x="3074417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xmlns="" id="{03F94741-C50C-4C6B-B67B-1AB12427083E}"/>
              </a:ext>
            </a:extLst>
          </p:cNvPr>
          <p:cNvSpPr/>
          <p:nvPr userDrawn="1"/>
        </p:nvSpPr>
        <p:spPr>
          <a:xfrm>
            <a:off x="6720944" y="691143"/>
            <a:ext cx="5471056" cy="5582979"/>
          </a:xfrm>
          <a:custGeom>
            <a:avLst/>
            <a:gdLst>
              <a:gd name="connsiteX0" fmla="*/ 5471056 w 5471056"/>
              <a:gd name="connsiteY0" fmla="*/ 0 h 5582979"/>
              <a:gd name="connsiteX1" fmla="*/ 5471056 w 5471056"/>
              <a:gd name="connsiteY1" fmla="*/ 2043550 h 5582979"/>
              <a:gd name="connsiteX2" fmla="*/ 0 w 5471056"/>
              <a:gd name="connsiteY2" fmla="*/ 5582979 h 5582979"/>
              <a:gd name="connsiteX3" fmla="*/ 5471056 w 5471056"/>
              <a:gd name="connsiteY3" fmla="*/ 0 h 558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1056" h="5582979">
                <a:moveTo>
                  <a:pt x="5471056" y="0"/>
                </a:moveTo>
                <a:lnTo>
                  <a:pt x="5471056" y="2043550"/>
                </a:lnTo>
                <a:lnTo>
                  <a:pt x="0" y="5582979"/>
                </a:lnTo>
                <a:lnTo>
                  <a:pt x="5471056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xmlns="" id="{7255022A-C31F-4CD5-80D4-D4F668FDF954}"/>
              </a:ext>
            </a:extLst>
          </p:cNvPr>
          <p:cNvSpPr/>
          <p:nvPr userDrawn="1"/>
        </p:nvSpPr>
        <p:spPr>
          <a:xfrm>
            <a:off x="0" y="3107397"/>
            <a:ext cx="4752224" cy="3328328"/>
          </a:xfrm>
          <a:custGeom>
            <a:avLst/>
            <a:gdLst>
              <a:gd name="connsiteX0" fmla="*/ 0 w 4752224"/>
              <a:gd name="connsiteY0" fmla="*/ 0 h 3328328"/>
              <a:gd name="connsiteX1" fmla="*/ 4752224 w 4752224"/>
              <a:gd name="connsiteY1" fmla="*/ 3328328 h 3328328"/>
              <a:gd name="connsiteX2" fmla="*/ 0 w 4752224"/>
              <a:gd name="connsiteY2" fmla="*/ 1376723 h 3328328"/>
              <a:gd name="connsiteX3" fmla="*/ 0 w 4752224"/>
              <a:gd name="connsiteY3" fmla="*/ 0 h 332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2224" h="3328328">
                <a:moveTo>
                  <a:pt x="0" y="0"/>
                </a:moveTo>
                <a:lnTo>
                  <a:pt x="4752224" y="3328328"/>
                </a:lnTo>
                <a:lnTo>
                  <a:pt x="0" y="1376723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6" name="任意多边形: 形状 25">
            <a:extLst>
              <a:ext uri="{FF2B5EF4-FFF2-40B4-BE49-F238E27FC236}">
                <a16:creationId xmlns:a16="http://schemas.microsoft.com/office/drawing/2014/main" xmlns="" id="{37583A89-A638-43BB-A6E2-607B96BB5953}"/>
              </a:ext>
            </a:extLst>
          </p:cNvPr>
          <p:cNvSpPr/>
          <p:nvPr userDrawn="1"/>
        </p:nvSpPr>
        <p:spPr>
          <a:xfrm>
            <a:off x="7011688" y="3636142"/>
            <a:ext cx="5180313" cy="2788336"/>
          </a:xfrm>
          <a:custGeom>
            <a:avLst/>
            <a:gdLst>
              <a:gd name="connsiteX0" fmla="*/ 5180313 w 5180313"/>
              <a:gd name="connsiteY0" fmla="*/ 0 h 2788336"/>
              <a:gd name="connsiteX1" fmla="*/ 5180313 w 5180313"/>
              <a:gd name="connsiteY1" fmla="*/ 1340811 h 2788336"/>
              <a:gd name="connsiteX2" fmla="*/ 0 w 5180313"/>
              <a:gd name="connsiteY2" fmla="*/ 2788336 h 2788336"/>
              <a:gd name="connsiteX3" fmla="*/ 5180313 w 5180313"/>
              <a:gd name="connsiteY3" fmla="*/ 0 h 278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80313" h="2788336">
                <a:moveTo>
                  <a:pt x="5180313" y="0"/>
                </a:moveTo>
                <a:lnTo>
                  <a:pt x="5180313" y="1340811"/>
                </a:lnTo>
                <a:lnTo>
                  <a:pt x="0" y="2788336"/>
                </a:lnTo>
                <a:lnTo>
                  <a:pt x="5180313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xmlns="" id="{1A309FA5-7869-4340-ADA9-74625C8393E7}"/>
              </a:ext>
            </a:extLst>
          </p:cNvPr>
          <p:cNvSpPr/>
          <p:nvPr userDrawn="1"/>
        </p:nvSpPr>
        <p:spPr>
          <a:xfrm>
            <a:off x="0" y="4870692"/>
            <a:ext cx="4709328" cy="1739112"/>
          </a:xfrm>
          <a:custGeom>
            <a:avLst/>
            <a:gdLst>
              <a:gd name="connsiteX0" fmla="*/ 0 w 4709328"/>
              <a:gd name="connsiteY0" fmla="*/ 0 h 1739112"/>
              <a:gd name="connsiteX1" fmla="*/ 4709328 w 4709328"/>
              <a:gd name="connsiteY1" fmla="*/ 1739112 h 1739112"/>
              <a:gd name="connsiteX2" fmla="*/ 0 w 4709328"/>
              <a:gd name="connsiteY2" fmla="*/ 1111677 h 1739112"/>
              <a:gd name="connsiteX3" fmla="*/ 0 w 4709328"/>
              <a:gd name="connsiteY3" fmla="*/ 0 h 173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09328" h="1739112">
                <a:moveTo>
                  <a:pt x="0" y="0"/>
                </a:moveTo>
                <a:lnTo>
                  <a:pt x="4709328" y="1739112"/>
                </a:lnTo>
                <a:lnTo>
                  <a:pt x="0" y="1111677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8" name="任意多边形: 形状 27">
            <a:extLst>
              <a:ext uri="{FF2B5EF4-FFF2-40B4-BE49-F238E27FC236}">
                <a16:creationId xmlns:a16="http://schemas.microsoft.com/office/drawing/2014/main" xmlns="" id="{87F5FD98-7BF2-4C20-B06E-CA8A376C5B82}"/>
              </a:ext>
            </a:extLst>
          </p:cNvPr>
          <p:cNvSpPr/>
          <p:nvPr userDrawn="1"/>
        </p:nvSpPr>
        <p:spPr>
          <a:xfrm>
            <a:off x="7014516" y="5341831"/>
            <a:ext cx="5177485" cy="1248168"/>
          </a:xfrm>
          <a:custGeom>
            <a:avLst/>
            <a:gdLst>
              <a:gd name="connsiteX0" fmla="*/ 5177485 w 5177485"/>
              <a:gd name="connsiteY0" fmla="*/ 0 h 1248168"/>
              <a:gd name="connsiteX1" fmla="*/ 5177485 w 5177485"/>
              <a:gd name="connsiteY1" fmla="*/ 1169161 h 1248168"/>
              <a:gd name="connsiteX2" fmla="*/ 0 w 5177485"/>
              <a:gd name="connsiteY2" fmla="*/ 1248168 h 1248168"/>
              <a:gd name="connsiteX3" fmla="*/ 5177485 w 5177485"/>
              <a:gd name="connsiteY3" fmla="*/ 0 h 1248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7485" h="1248168">
                <a:moveTo>
                  <a:pt x="5177485" y="0"/>
                </a:moveTo>
                <a:lnTo>
                  <a:pt x="5177485" y="1169161"/>
                </a:lnTo>
                <a:lnTo>
                  <a:pt x="0" y="1248168"/>
                </a:lnTo>
                <a:lnTo>
                  <a:pt x="5177485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2A629B43-013B-4CBA-8F14-4A1DAE8820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913" y="152400"/>
            <a:ext cx="11306175" cy="653986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AC4D8D8-3E80-470A-A2E8-275F6897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532"/>
          <a:stretch/>
        </p:blipFill>
        <p:spPr>
          <a:xfrm>
            <a:off x="296760" y="-6668"/>
            <a:ext cx="158534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0077C534-6227-49EC-9826-0F0EEE13B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6"/>
          <a:stretch/>
        </p:blipFill>
        <p:spPr>
          <a:xfrm>
            <a:off x="11623040" y="0"/>
            <a:ext cx="24384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7612C7B-8E02-4237-8534-D9FF24EC5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325120" y="-6668"/>
            <a:ext cx="4571570" cy="2724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6293D681-B6EB-47D7-A0A9-71E42813C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4647033" y="-6668"/>
            <a:ext cx="4571570" cy="27249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899CCAA8-D3E0-4A0A-A80F-C6C4BAD4A9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7236414" y="-6668"/>
            <a:ext cx="4571570" cy="2724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8A4DBD81-7266-4ED7-A273-09CBA51F7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325120" y="6455919"/>
            <a:ext cx="4571570" cy="27249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3177B51C-BFA0-43DA-81DE-F08F69C184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4647033" y="6455919"/>
            <a:ext cx="4571570" cy="27249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0B146C8-A326-45C2-8243-DC0862A29E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7236414" y="6455919"/>
            <a:ext cx="4571570" cy="27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8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1B3F5E98-A160-4E07-951D-58A3565B6173}"/>
              </a:ext>
            </a:extLst>
          </p:cNvPr>
          <p:cNvSpPr/>
          <p:nvPr userDrawn="1"/>
        </p:nvSpPr>
        <p:spPr>
          <a:xfrm>
            <a:off x="-102" y="0"/>
            <a:ext cx="12191999" cy="6858000"/>
          </a:xfrm>
          <a:prstGeom prst="rect">
            <a:avLst/>
          </a:prstGeom>
          <a:solidFill>
            <a:srgbClr val="CE5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BE8B7839-9C51-4549-A12E-2A0B7394B5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940913" y="-2334807"/>
            <a:ext cx="6310175" cy="1152761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C61E6D21-080A-4FD8-B9E9-EEFBE0E515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8779" r="4305" b="13084"/>
          <a:stretch>
            <a:fillRect/>
          </a:stretch>
        </p:blipFill>
        <p:spPr>
          <a:xfrm>
            <a:off x="1" y="0"/>
            <a:ext cx="12191999" cy="685800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2B09A71-A860-402A-A683-D9CC3B28D8DE}"/>
              </a:ext>
            </a:extLst>
          </p:cNvPr>
          <p:cNvSpPr/>
          <p:nvPr userDrawn="1"/>
        </p:nvSpPr>
        <p:spPr>
          <a:xfrm>
            <a:off x="9518656" y="1137717"/>
            <a:ext cx="2133600" cy="4891311"/>
          </a:xfrm>
          <a:prstGeom prst="rect">
            <a:avLst/>
          </a:prstGeom>
          <a:solidFill>
            <a:srgbClr val="6C28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4ADB616B-1235-406E-BE01-59B6F48D6984}"/>
              </a:ext>
            </a:extLst>
          </p:cNvPr>
          <p:cNvGrpSpPr/>
          <p:nvPr userDrawn="1"/>
        </p:nvGrpSpPr>
        <p:grpSpPr>
          <a:xfrm>
            <a:off x="514737" y="662717"/>
            <a:ext cx="8912525" cy="5532568"/>
            <a:chOff x="569392" y="1109261"/>
            <a:chExt cx="8193178" cy="508602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4B2055BC-BCC7-4CDC-9F37-A46ACEFF09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027"/>
            <a:stretch/>
          </p:blipFill>
          <p:spPr>
            <a:xfrm>
              <a:off x="609600" y="1109261"/>
              <a:ext cx="4571570" cy="272499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3CB9F15C-7F64-4D76-B33F-E1F0279DEA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027"/>
            <a:stretch/>
          </p:blipFill>
          <p:spPr>
            <a:xfrm>
              <a:off x="4191000" y="1109261"/>
              <a:ext cx="4571570" cy="27249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C6553A2B-39A3-40B8-848C-BBE9AB7A4B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027"/>
            <a:stretch/>
          </p:blipFill>
          <p:spPr>
            <a:xfrm>
              <a:off x="609600" y="5922786"/>
              <a:ext cx="4571570" cy="27249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6D67EF3F-F15D-47EE-B5C0-88C7A5A073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027"/>
            <a:stretch/>
          </p:blipFill>
          <p:spPr>
            <a:xfrm>
              <a:off x="4191000" y="5922786"/>
              <a:ext cx="4571570" cy="27249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D14C3F81-F72B-4039-9B7E-D24C6C0E04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25" r="96023" b="10552"/>
            <a:stretch/>
          </p:blipFill>
          <p:spPr>
            <a:xfrm>
              <a:off x="569392" y="1303973"/>
              <a:ext cx="181814" cy="4891312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1892D98F-84BF-4D73-B3D9-B977C5FF5C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25" r="96023" b="10552"/>
            <a:stretch/>
          </p:blipFill>
          <p:spPr>
            <a:xfrm>
              <a:off x="8473974" y="1303973"/>
              <a:ext cx="181814" cy="4891312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B9088CD-3096-4524-9E85-478CD1622F27}"/>
              </a:ext>
            </a:extLst>
          </p:cNvPr>
          <p:cNvSpPr/>
          <p:nvPr userDrawn="1"/>
        </p:nvSpPr>
        <p:spPr>
          <a:xfrm>
            <a:off x="9887415" y="2225634"/>
            <a:ext cx="1396082" cy="2715477"/>
          </a:xfrm>
          <a:prstGeom prst="rect">
            <a:avLst/>
          </a:prstGeom>
          <a:solidFill>
            <a:srgbClr val="A33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7A539CAE-7627-4860-808B-206F0261E513}"/>
              </a:ext>
            </a:extLst>
          </p:cNvPr>
          <p:cNvSpPr/>
          <p:nvPr userDrawn="1"/>
        </p:nvSpPr>
        <p:spPr>
          <a:xfrm>
            <a:off x="9682538" y="1469733"/>
            <a:ext cx="1805836" cy="4227278"/>
          </a:xfrm>
          <a:prstGeom prst="rect">
            <a:avLst/>
          </a:prstGeom>
          <a:noFill/>
          <a:ln w="28575">
            <a:solidFill>
              <a:srgbClr val="ECDD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04FB8DD4-5562-4DC8-80A0-0C1E91BF47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514" y="931159"/>
            <a:ext cx="8539484" cy="520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94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xmlns="" id="{EC8D814E-0B4E-4E98-B1E9-260C54F70673}"/>
              </a:ext>
            </a:extLst>
          </p:cNvPr>
          <p:cNvSpPr/>
          <p:nvPr userDrawn="1"/>
        </p:nvSpPr>
        <p:spPr>
          <a:xfrm>
            <a:off x="1" y="-25400"/>
            <a:ext cx="5259843" cy="6603660"/>
          </a:xfrm>
          <a:custGeom>
            <a:avLst/>
            <a:gdLst>
              <a:gd name="connsiteX0" fmla="*/ 0 w 5259843"/>
              <a:gd name="connsiteY0" fmla="*/ 0 h 6603660"/>
              <a:gd name="connsiteX1" fmla="*/ 104275 w 5259843"/>
              <a:gd name="connsiteY1" fmla="*/ 0 h 6603660"/>
              <a:gd name="connsiteX2" fmla="*/ 5259843 w 5259843"/>
              <a:gd name="connsiteY2" fmla="*/ 6603660 h 6603660"/>
              <a:gd name="connsiteX3" fmla="*/ 0 w 5259843"/>
              <a:gd name="connsiteY3" fmla="*/ 2207384 h 6603660"/>
              <a:gd name="connsiteX4" fmla="*/ 0 w 5259843"/>
              <a:gd name="connsiteY4" fmla="*/ 0 h 660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9843" h="6603660">
                <a:moveTo>
                  <a:pt x="0" y="0"/>
                </a:moveTo>
                <a:lnTo>
                  <a:pt x="104275" y="0"/>
                </a:lnTo>
                <a:lnTo>
                  <a:pt x="5259843" y="6603660"/>
                </a:lnTo>
                <a:lnTo>
                  <a:pt x="0" y="2207384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xmlns="" id="{7535FEBF-BA1B-42CC-B20F-D9535D4C4934}"/>
              </a:ext>
            </a:extLst>
          </p:cNvPr>
          <p:cNvSpPr/>
          <p:nvPr userDrawn="1"/>
        </p:nvSpPr>
        <p:spPr>
          <a:xfrm>
            <a:off x="1427119" y="-1"/>
            <a:ext cx="4064593" cy="6232595"/>
          </a:xfrm>
          <a:custGeom>
            <a:avLst/>
            <a:gdLst>
              <a:gd name="connsiteX0" fmla="*/ 0 w 3938102"/>
              <a:gd name="connsiteY0" fmla="*/ 0 h 6105892"/>
              <a:gd name="connsiteX1" fmla="*/ 1698716 w 3938102"/>
              <a:gd name="connsiteY1" fmla="*/ 0 h 6105892"/>
              <a:gd name="connsiteX2" fmla="*/ 3938102 w 3938102"/>
              <a:gd name="connsiteY2" fmla="*/ 6105892 h 6105892"/>
              <a:gd name="connsiteX3" fmla="*/ 0 w 3938102"/>
              <a:gd name="connsiteY3" fmla="*/ 0 h 610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8102" h="6105892">
                <a:moveTo>
                  <a:pt x="0" y="0"/>
                </a:moveTo>
                <a:lnTo>
                  <a:pt x="1698716" y="0"/>
                </a:lnTo>
                <a:lnTo>
                  <a:pt x="3938102" y="6105892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xmlns="" id="{A7F07085-B5ED-4B4E-9747-A99E1F2C62E7}"/>
              </a:ext>
            </a:extLst>
          </p:cNvPr>
          <p:cNvSpPr/>
          <p:nvPr userDrawn="1"/>
        </p:nvSpPr>
        <p:spPr>
          <a:xfrm>
            <a:off x="4217952" y="41526"/>
            <a:ext cx="1595968" cy="6232596"/>
          </a:xfrm>
          <a:custGeom>
            <a:avLst/>
            <a:gdLst>
              <a:gd name="connsiteX0" fmla="*/ 0 w 1380559"/>
              <a:gd name="connsiteY0" fmla="*/ 0 h 6143741"/>
              <a:gd name="connsiteX1" fmla="*/ 1380559 w 1380559"/>
              <a:gd name="connsiteY1" fmla="*/ 0 h 6143741"/>
              <a:gd name="connsiteX2" fmla="*/ 1345769 w 1380559"/>
              <a:gd name="connsiteY2" fmla="*/ 6143741 h 6143741"/>
              <a:gd name="connsiteX3" fmla="*/ 0 w 1380559"/>
              <a:gd name="connsiteY3" fmla="*/ 0 h 614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0559" h="6143741">
                <a:moveTo>
                  <a:pt x="0" y="0"/>
                </a:moveTo>
                <a:lnTo>
                  <a:pt x="1380559" y="0"/>
                </a:lnTo>
                <a:lnTo>
                  <a:pt x="1345769" y="6143741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xmlns="" id="{22966D07-E21B-4313-A5EC-5CDD3CA348E6}"/>
              </a:ext>
            </a:extLst>
          </p:cNvPr>
          <p:cNvSpPr/>
          <p:nvPr userDrawn="1"/>
        </p:nvSpPr>
        <p:spPr>
          <a:xfrm>
            <a:off x="6045788" y="0"/>
            <a:ext cx="2154582" cy="6232596"/>
          </a:xfrm>
          <a:custGeom>
            <a:avLst/>
            <a:gdLst>
              <a:gd name="connsiteX0" fmla="*/ 698027 w 2154582"/>
              <a:gd name="connsiteY0" fmla="*/ 0 h 6232596"/>
              <a:gd name="connsiteX1" fmla="*/ 2154582 w 2154582"/>
              <a:gd name="connsiteY1" fmla="*/ 0 h 6232596"/>
              <a:gd name="connsiteX2" fmla="*/ 0 w 2154582"/>
              <a:gd name="connsiteY2" fmla="*/ 6232596 h 6232596"/>
              <a:gd name="connsiteX3" fmla="*/ 698027 w 2154582"/>
              <a:gd name="connsiteY3" fmla="*/ 0 h 623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4582" h="6232596">
                <a:moveTo>
                  <a:pt x="698027" y="0"/>
                </a:moveTo>
                <a:lnTo>
                  <a:pt x="2154582" y="0"/>
                </a:lnTo>
                <a:lnTo>
                  <a:pt x="0" y="6232596"/>
                </a:lnTo>
                <a:lnTo>
                  <a:pt x="698027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xmlns="" id="{3374D363-694B-4A4A-B826-FB239E3FCD77}"/>
              </a:ext>
            </a:extLst>
          </p:cNvPr>
          <p:cNvSpPr/>
          <p:nvPr userDrawn="1"/>
        </p:nvSpPr>
        <p:spPr>
          <a:xfrm>
            <a:off x="6489075" y="1"/>
            <a:ext cx="5011391" cy="6071653"/>
          </a:xfrm>
          <a:custGeom>
            <a:avLst/>
            <a:gdLst>
              <a:gd name="connsiteX0" fmla="*/ 3074417 w 5011391"/>
              <a:gd name="connsiteY0" fmla="*/ 0 h 6071653"/>
              <a:gd name="connsiteX1" fmla="*/ 5011391 w 5011391"/>
              <a:gd name="connsiteY1" fmla="*/ 0 h 6071653"/>
              <a:gd name="connsiteX2" fmla="*/ 0 w 5011391"/>
              <a:gd name="connsiteY2" fmla="*/ 6071653 h 6071653"/>
              <a:gd name="connsiteX3" fmla="*/ 3074417 w 5011391"/>
              <a:gd name="connsiteY3" fmla="*/ 0 h 607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1391" h="6071653">
                <a:moveTo>
                  <a:pt x="3074417" y="0"/>
                </a:moveTo>
                <a:lnTo>
                  <a:pt x="5011391" y="0"/>
                </a:lnTo>
                <a:lnTo>
                  <a:pt x="0" y="6071653"/>
                </a:lnTo>
                <a:lnTo>
                  <a:pt x="3074417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xmlns="" id="{87965685-AD5F-4256-9497-AFDCF8B40DD5}"/>
              </a:ext>
            </a:extLst>
          </p:cNvPr>
          <p:cNvSpPr/>
          <p:nvPr userDrawn="1"/>
        </p:nvSpPr>
        <p:spPr>
          <a:xfrm>
            <a:off x="6720944" y="691143"/>
            <a:ext cx="5471056" cy="5582979"/>
          </a:xfrm>
          <a:custGeom>
            <a:avLst/>
            <a:gdLst>
              <a:gd name="connsiteX0" fmla="*/ 5471056 w 5471056"/>
              <a:gd name="connsiteY0" fmla="*/ 0 h 5582979"/>
              <a:gd name="connsiteX1" fmla="*/ 5471056 w 5471056"/>
              <a:gd name="connsiteY1" fmla="*/ 2043550 h 5582979"/>
              <a:gd name="connsiteX2" fmla="*/ 0 w 5471056"/>
              <a:gd name="connsiteY2" fmla="*/ 5582979 h 5582979"/>
              <a:gd name="connsiteX3" fmla="*/ 5471056 w 5471056"/>
              <a:gd name="connsiteY3" fmla="*/ 0 h 558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1056" h="5582979">
                <a:moveTo>
                  <a:pt x="5471056" y="0"/>
                </a:moveTo>
                <a:lnTo>
                  <a:pt x="5471056" y="2043550"/>
                </a:lnTo>
                <a:lnTo>
                  <a:pt x="0" y="5582979"/>
                </a:lnTo>
                <a:lnTo>
                  <a:pt x="5471056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xmlns="" id="{216A0D42-FC23-46BD-B92D-98EA5014375E}"/>
              </a:ext>
            </a:extLst>
          </p:cNvPr>
          <p:cNvSpPr/>
          <p:nvPr userDrawn="1"/>
        </p:nvSpPr>
        <p:spPr>
          <a:xfrm>
            <a:off x="0" y="3056597"/>
            <a:ext cx="4752224" cy="3328328"/>
          </a:xfrm>
          <a:custGeom>
            <a:avLst/>
            <a:gdLst>
              <a:gd name="connsiteX0" fmla="*/ 0 w 4752224"/>
              <a:gd name="connsiteY0" fmla="*/ 0 h 3328328"/>
              <a:gd name="connsiteX1" fmla="*/ 4752224 w 4752224"/>
              <a:gd name="connsiteY1" fmla="*/ 3328328 h 3328328"/>
              <a:gd name="connsiteX2" fmla="*/ 0 w 4752224"/>
              <a:gd name="connsiteY2" fmla="*/ 1376723 h 3328328"/>
              <a:gd name="connsiteX3" fmla="*/ 0 w 4752224"/>
              <a:gd name="connsiteY3" fmla="*/ 0 h 332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2224" h="3328328">
                <a:moveTo>
                  <a:pt x="0" y="0"/>
                </a:moveTo>
                <a:lnTo>
                  <a:pt x="4752224" y="3328328"/>
                </a:lnTo>
                <a:lnTo>
                  <a:pt x="0" y="1376723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xmlns="" id="{6E8B8528-86CE-431F-A897-CDE11F2696E2}"/>
              </a:ext>
            </a:extLst>
          </p:cNvPr>
          <p:cNvSpPr/>
          <p:nvPr userDrawn="1"/>
        </p:nvSpPr>
        <p:spPr>
          <a:xfrm>
            <a:off x="7011688" y="3585342"/>
            <a:ext cx="5180313" cy="2788336"/>
          </a:xfrm>
          <a:custGeom>
            <a:avLst/>
            <a:gdLst>
              <a:gd name="connsiteX0" fmla="*/ 5180313 w 5180313"/>
              <a:gd name="connsiteY0" fmla="*/ 0 h 2788336"/>
              <a:gd name="connsiteX1" fmla="*/ 5180313 w 5180313"/>
              <a:gd name="connsiteY1" fmla="*/ 1340811 h 2788336"/>
              <a:gd name="connsiteX2" fmla="*/ 0 w 5180313"/>
              <a:gd name="connsiteY2" fmla="*/ 2788336 h 2788336"/>
              <a:gd name="connsiteX3" fmla="*/ 5180313 w 5180313"/>
              <a:gd name="connsiteY3" fmla="*/ 0 h 278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80313" h="2788336">
                <a:moveTo>
                  <a:pt x="5180313" y="0"/>
                </a:moveTo>
                <a:lnTo>
                  <a:pt x="5180313" y="1340811"/>
                </a:lnTo>
                <a:lnTo>
                  <a:pt x="0" y="2788336"/>
                </a:lnTo>
                <a:lnTo>
                  <a:pt x="5180313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xmlns="" id="{CC7B4396-296B-4302-9212-8374519C4CBC}"/>
              </a:ext>
            </a:extLst>
          </p:cNvPr>
          <p:cNvSpPr/>
          <p:nvPr userDrawn="1"/>
        </p:nvSpPr>
        <p:spPr>
          <a:xfrm>
            <a:off x="0" y="4807192"/>
            <a:ext cx="4709328" cy="1739112"/>
          </a:xfrm>
          <a:custGeom>
            <a:avLst/>
            <a:gdLst>
              <a:gd name="connsiteX0" fmla="*/ 0 w 4709328"/>
              <a:gd name="connsiteY0" fmla="*/ 0 h 1739112"/>
              <a:gd name="connsiteX1" fmla="*/ 4709328 w 4709328"/>
              <a:gd name="connsiteY1" fmla="*/ 1739112 h 1739112"/>
              <a:gd name="connsiteX2" fmla="*/ 0 w 4709328"/>
              <a:gd name="connsiteY2" fmla="*/ 1111677 h 1739112"/>
              <a:gd name="connsiteX3" fmla="*/ 0 w 4709328"/>
              <a:gd name="connsiteY3" fmla="*/ 0 h 173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09328" h="1739112">
                <a:moveTo>
                  <a:pt x="0" y="0"/>
                </a:moveTo>
                <a:lnTo>
                  <a:pt x="4709328" y="1739112"/>
                </a:lnTo>
                <a:lnTo>
                  <a:pt x="0" y="1111677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xmlns="" id="{97FE4E7A-A394-48C8-8984-FB5E9ECC98A3}"/>
              </a:ext>
            </a:extLst>
          </p:cNvPr>
          <p:cNvSpPr/>
          <p:nvPr userDrawn="1"/>
        </p:nvSpPr>
        <p:spPr>
          <a:xfrm>
            <a:off x="7014516" y="5265631"/>
            <a:ext cx="5177485" cy="1248168"/>
          </a:xfrm>
          <a:custGeom>
            <a:avLst/>
            <a:gdLst>
              <a:gd name="connsiteX0" fmla="*/ 5177485 w 5177485"/>
              <a:gd name="connsiteY0" fmla="*/ 0 h 1248168"/>
              <a:gd name="connsiteX1" fmla="*/ 5177485 w 5177485"/>
              <a:gd name="connsiteY1" fmla="*/ 1169161 h 1248168"/>
              <a:gd name="connsiteX2" fmla="*/ 0 w 5177485"/>
              <a:gd name="connsiteY2" fmla="*/ 1248168 h 1248168"/>
              <a:gd name="connsiteX3" fmla="*/ 5177485 w 5177485"/>
              <a:gd name="connsiteY3" fmla="*/ 0 h 1248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7485" h="1248168">
                <a:moveTo>
                  <a:pt x="5177485" y="0"/>
                </a:moveTo>
                <a:lnTo>
                  <a:pt x="5177485" y="1169161"/>
                </a:lnTo>
                <a:lnTo>
                  <a:pt x="0" y="1248168"/>
                </a:lnTo>
                <a:lnTo>
                  <a:pt x="5177485" y="0"/>
                </a:lnTo>
                <a:close/>
              </a:path>
            </a:pathLst>
          </a:custGeom>
          <a:solidFill>
            <a:srgbClr val="C000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B3B760E1-24D4-4A23-99D4-CDFED2E8D6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913" y="152400"/>
            <a:ext cx="11306175" cy="653986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775A5573-EE8D-47BD-A8FB-96EEC19A4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532"/>
          <a:stretch/>
        </p:blipFill>
        <p:spPr>
          <a:xfrm>
            <a:off x="296760" y="-6668"/>
            <a:ext cx="158534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50B39122-EC66-4883-8313-4914FEC209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6"/>
          <a:stretch/>
        </p:blipFill>
        <p:spPr>
          <a:xfrm>
            <a:off x="11623040" y="0"/>
            <a:ext cx="243840" cy="68580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380FBD60-787E-4B07-9A66-30CA5A00AF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325120" y="-6668"/>
            <a:ext cx="4571570" cy="27249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61F8951C-CAD1-48D4-A22C-7292FC3704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4647033" y="-6668"/>
            <a:ext cx="4571570" cy="27249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B684A21A-4A29-4512-A806-D12C1BE92E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7236414" y="-6668"/>
            <a:ext cx="4571570" cy="27249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7E3FB534-5F66-44E8-A95A-93B85C8266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325120" y="6455919"/>
            <a:ext cx="4571570" cy="27249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C602D112-94CC-4DC1-B43E-96CBB10B2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4647033" y="6455919"/>
            <a:ext cx="4571570" cy="27249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BC66B98B-944C-47BC-B69D-2B72DEBFE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7"/>
          <a:stretch/>
        </p:blipFill>
        <p:spPr>
          <a:xfrm>
            <a:off x="7236414" y="6455919"/>
            <a:ext cx="4571570" cy="27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48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5C14A321-6E2F-4AD6-A293-165FB0871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31372F6E-FD5B-4E41-A085-AD3061C25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9" t="3951" r="1719" b="2828"/>
          <a:stretch/>
        </p:blipFill>
        <p:spPr>
          <a:xfrm>
            <a:off x="209550" y="181428"/>
            <a:ext cx="11772900" cy="6527800"/>
          </a:xfrm>
          <a:custGeom>
            <a:avLst/>
            <a:gdLst>
              <a:gd name="connsiteX0" fmla="*/ 0 w 11772900"/>
              <a:gd name="connsiteY0" fmla="*/ 0 h 6527800"/>
              <a:gd name="connsiteX1" fmla="*/ 11772900 w 11772900"/>
              <a:gd name="connsiteY1" fmla="*/ 0 h 6527800"/>
              <a:gd name="connsiteX2" fmla="*/ 11772900 w 11772900"/>
              <a:gd name="connsiteY2" fmla="*/ 6527800 h 6527800"/>
              <a:gd name="connsiteX3" fmla="*/ 0 w 11772900"/>
              <a:gd name="connsiteY3" fmla="*/ 6527800 h 6527800"/>
              <a:gd name="connsiteX4" fmla="*/ 0 w 11772900"/>
              <a:gd name="connsiteY4" fmla="*/ 0 h 652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72900" h="6527800">
                <a:moveTo>
                  <a:pt x="0" y="0"/>
                </a:moveTo>
                <a:lnTo>
                  <a:pt x="11772900" y="0"/>
                </a:lnTo>
                <a:lnTo>
                  <a:pt x="11772900" y="6527800"/>
                </a:lnTo>
                <a:lnTo>
                  <a:pt x="0" y="6527800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2731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67F0176-CF77-42CC-8A8C-CEE5C178E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1747" y="-1136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903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0DBA7616-6CF5-480D-94FB-541CCAEDD8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70" b="100000" l="4437" r="100000">
                        <a14:backgroundMark x1="13528" y1="8723" x2="50325" y2="10119"/>
                        <a14:backgroundMark x1="9957" y1="8514" x2="60065" y2="32240"/>
                        <a14:backgroundMark x1="18939" y1="36636" x2="45671" y2="7537"/>
                        <a14:backgroundMark x1="16017" y1="11305" x2="14610" y2="30565"/>
                        <a14:backgroundMark x1="11364" y1="10328" x2="13528" y2="43615"/>
                        <a14:backgroundMark x1="24675" y1="11305" x2="33333" y2="33636"/>
                        <a14:backgroundMark x1="10606" y1="48779" x2="34848" y2="33357"/>
                        <a14:backgroundMark x1="32684" y1="30844" x2="64394" y2="29170"/>
                        <a14:backgroundMark x1="11688" y1="7537" x2="43831" y2="7537"/>
                        <a14:backgroundMark x1="35931" y1="9211" x2="62987" y2="27774"/>
                        <a14:backgroundMark x1="44589" y1="11514" x2="80303" y2="18981"/>
                        <a14:backgroundMark x1="10606" y1="38032" x2="10281" y2="50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302" y="340286"/>
            <a:ext cx="3838788" cy="5951579"/>
          </a:xfrm>
          <a:prstGeom prst="rect">
            <a:avLst/>
          </a:prstGeom>
        </p:spPr>
      </p:pic>
      <p:pic>
        <p:nvPicPr>
          <p:cNvPr id="21" name="轻快唯美旋律纯钢琴轻音乐">
            <a:hlinkClick r:id="" action="ppaction://media"/>
            <a:extLst>
              <a:ext uri="{FF2B5EF4-FFF2-40B4-BE49-F238E27FC236}">
                <a16:creationId xmlns:a16="http://schemas.microsoft.com/office/drawing/2014/main" xmlns="" id="{00C862EA-2BEB-4D9E-9A14-CC04C062DA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3680" y="1169234"/>
            <a:ext cx="609600" cy="609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80600" y="1413032"/>
            <a:ext cx="1923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err="1" smtClean="0">
                <a:solidFill>
                  <a:srgbClr val="933A31"/>
                </a:solidFill>
                <a:latin typeface="UTM Aquarelle" pitchFamily="18" charset="0"/>
              </a:rPr>
              <a:t>Chính</a:t>
            </a:r>
            <a:r>
              <a:rPr lang="en-US" sz="4000" u="sng" dirty="0" smtClean="0">
                <a:solidFill>
                  <a:srgbClr val="933A31"/>
                </a:solidFill>
                <a:latin typeface="UTM Aquarelle" pitchFamily="18" charset="0"/>
              </a:rPr>
              <a:t> </a:t>
            </a:r>
            <a:r>
              <a:rPr lang="en-US" sz="4000" u="sng" dirty="0" err="1" smtClean="0">
                <a:solidFill>
                  <a:srgbClr val="933A31"/>
                </a:solidFill>
                <a:latin typeface="UTM Aquarelle" pitchFamily="18" charset="0"/>
              </a:rPr>
              <a:t>tả</a:t>
            </a:r>
            <a:endParaRPr lang="en-US" sz="4000" u="sng" dirty="0">
              <a:solidFill>
                <a:srgbClr val="933A31"/>
              </a:solidFill>
              <a:latin typeface="UTM Aquarell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82836" y="2355266"/>
            <a:ext cx="6719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UTM Gille Classic" pitchFamily="18" charset="0"/>
              </a:rPr>
              <a:t>Chuỗi</a:t>
            </a:r>
            <a:r>
              <a:rPr lang="en-US" sz="7200" dirty="0" smtClean="0">
                <a:latin typeface="UTM Gille Classic" pitchFamily="18" charset="0"/>
              </a:rPr>
              <a:t> </a:t>
            </a:r>
          </a:p>
          <a:p>
            <a:pPr algn="ctr"/>
            <a:r>
              <a:rPr lang="en-US" sz="7200" dirty="0" err="1" smtClean="0">
                <a:latin typeface="UTM Gille Classic" pitchFamily="18" charset="0"/>
              </a:rPr>
              <a:t>ngọc</a:t>
            </a:r>
            <a:r>
              <a:rPr lang="en-US" sz="7200" dirty="0" smtClean="0">
                <a:latin typeface="UTM Gille Classic" pitchFamily="18" charset="0"/>
              </a:rPr>
              <a:t> lam</a:t>
            </a:r>
            <a:endParaRPr lang="en-US" sz="7200" dirty="0">
              <a:latin typeface="UTM Gille Classic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28128" y="5154143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933A31"/>
                </a:solidFill>
                <a:latin typeface="UTM Aquarelle" pitchFamily="18" charset="0"/>
              </a:rPr>
              <a:t>(</a:t>
            </a:r>
            <a:r>
              <a:rPr lang="en-US" sz="2400" dirty="0" err="1" smtClean="0">
                <a:solidFill>
                  <a:srgbClr val="933A31"/>
                </a:solidFill>
                <a:latin typeface="UTM Aquarelle" pitchFamily="18" charset="0"/>
              </a:rPr>
              <a:t>Trang</a:t>
            </a:r>
            <a:r>
              <a:rPr lang="en-US" sz="2400" dirty="0" smtClean="0">
                <a:solidFill>
                  <a:srgbClr val="933A31"/>
                </a:solidFill>
                <a:latin typeface="UTM Aquarelle" pitchFamily="18" charset="0"/>
              </a:rPr>
              <a:t> 136-137)</a:t>
            </a:r>
            <a:endParaRPr lang="en-US" sz="2400" dirty="0">
              <a:solidFill>
                <a:srgbClr val="933A31"/>
              </a:solidFill>
              <a:latin typeface="UTM Aquarel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8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r"/>
      </p:transition>
    </mc:Choice>
    <mc:Fallback xmlns="">
      <p:transition spd="slow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14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5144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2" grpId="0"/>
      <p:bldP spid="23" grpId="0"/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73920D4-6234-41E0-913D-E582CA126C48}"/>
              </a:ext>
            </a:extLst>
          </p:cNvPr>
          <p:cNvSpPr/>
          <p:nvPr/>
        </p:nvSpPr>
        <p:spPr>
          <a:xfrm>
            <a:off x="7362151" y="494807"/>
            <a:ext cx="4111254" cy="932211"/>
          </a:xfrm>
          <a:prstGeom prst="rect">
            <a:avLst/>
          </a:prstGeom>
          <a:solidFill>
            <a:srgbClr val="4A5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err="1" smtClean="0">
                <a:latin typeface="UTM Aquarelle" pitchFamily="18" charset="0"/>
              </a:rPr>
              <a:t>Chuỗi</a:t>
            </a:r>
            <a:r>
              <a:rPr lang="en-US" altLang="zh-CN" sz="4400" dirty="0" smtClean="0">
                <a:latin typeface="UTM Aquarelle" pitchFamily="18" charset="0"/>
              </a:rPr>
              <a:t> </a:t>
            </a:r>
            <a:r>
              <a:rPr lang="en-US" altLang="zh-CN" sz="4400" dirty="0" err="1" smtClean="0">
                <a:latin typeface="UTM Aquarelle" pitchFamily="18" charset="0"/>
              </a:rPr>
              <a:t>ngọc</a:t>
            </a:r>
            <a:r>
              <a:rPr lang="en-US" altLang="zh-CN" sz="4400" dirty="0" smtClean="0">
                <a:latin typeface="UTM Aquarelle" pitchFamily="18" charset="0"/>
              </a:rPr>
              <a:t> lam</a:t>
            </a:r>
            <a:endParaRPr lang="zh-CN" altLang="en-US" sz="4400" dirty="0">
              <a:latin typeface="UTM Aquarelle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2B93F1B-EE52-41E1-83E7-A72E6FA245EA}"/>
              </a:ext>
            </a:extLst>
          </p:cNvPr>
          <p:cNvSpPr/>
          <p:nvPr/>
        </p:nvSpPr>
        <p:spPr>
          <a:xfrm>
            <a:off x="601133" y="550227"/>
            <a:ext cx="1087227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smtClean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smtClean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lúi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Gioan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Gioan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								</a:t>
            </a:r>
            <a:r>
              <a:rPr lang="en-US" altLang="zh-CN" sz="2600" b="1" i="1" dirty="0" err="1" smtClean="0">
                <a:solidFill>
                  <a:srgbClr val="231E57"/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Phun-tơn</a:t>
            </a:r>
            <a:r>
              <a:rPr lang="en-US" altLang="zh-CN" sz="2600" b="1" i="1" dirty="0" smtClean="0">
                <a:solidFill>
                  <a:srgbClr val="231E57"/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 O-</a:t>
            </a:r>
            <a:r>
              <a:rPr lang="en-US" altLang="zh-CN" sz="2600" b="1" i="1" dirty="0" err="1" smtClean="0">
                <a:solidFill>
                  <a:srgbClr val="231E57"/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xlơ</a:t>
            </a:r>
            <a:endParaRPr lang="zh-CN" altLang="en-US" sz="2600" i="1" dirty="0">
              <a:solidFill>
                <a:srgbClr val="231E57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CD5FE73-7439-45EF-A04C-6126171A08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1464" y="5127026"/>
            <a:ext cx="1341941" cy="147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79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2" y="544476"/>
            <a:ext cx="3322045" cy="78631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DF49378-335F-430E-B76C-8E4C573F4002}"/>
              </a:ext>
            </a:extLst>
          </p:cNvPr>
          <p:cNvSpPr/>
          <p:nvPr/>
        </p:nvSpPr>
        <p:spPr>
          <a:xfrm>
            <a:off x="851526" y="2022745"/>
            <a:ext cx="6792686" cy="1939655"/>
          </a:xfrm>
          <a:prstGeom prst="rect">
            <a:avLst/>
          </a:prstGeom>
          <a:solidFill>
            <a:srgbClr val="ED6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Bài</a:t>
            </a:r>
            <a:r>
              <a:rPr lang="en-US" altLang="zh-CN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 </a:t>
            </a:r>
            <a:r>
              <a:rPr lang="en-US" altLang="zh-CN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tập</a:t>
            </a:r>
            <a:r>
              <a:rPr lang="en-US" altLang="zh-CN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 </a:t>
            </a:r>
            <a:r>
              <a:rPr lang="en-US" altLang="zh-CN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chính</a:t>
            </a:r>
            <a:r>
              <a:rPr lang="en-US" altLang="zh-CN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 </a:t>
            </a:r>
            <a:r>
              <a:rPr lang="en-US" altLang="zh-CN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tả</a:t>
            </a:r>
            <a:endParaRPr lang="zh-CN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guyenHa 02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AAB1039-3262-4267-A336-02722333A4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0817" y="1330795"/>
            <a:ext cx="4302877" cy="5377543"/>
          </a:xfrm>
          <a:prstGeom prst="rect">
            <a:avLst/>
          </a:prstGeom>
        </p:spPr>
      </p:pic>
      <p:sp>
        <p:nvSpPr>
          <p:cNvPr id="20" name="iconfont-1000-785033">
            <a:extLst>
              <a:ext uri="{FF2B5EF4-FFF2-40B4-BE49-F238E27FC236}">
                <a16:creationId xmlns:a16="http://schemas.microsoft.com/office/drawing/2014/main" xmlns="" id="{926526FA-10F3-456B-8E20-6128FDD91DAF}"/>
              </a:ext>
            </a:extLst>
          </p:cNvPr>
          <p:cNvSpPr/>
          <p:nvPr/>
        </p:nvSpPr>
        <p:spPr>
          <a:xfrm>
            <a:off x="11248529" y="772489"/>
            <a:ext cx="244972" cy="209969"/>
          </a:xfrm>
          <a:custGeom>
            <a:avLst/>
            <a:gdLst>
              <a:gd name="T0" fmla="*/ 9503 w 10234"/>
              <a:gd name="T1" fmla="*/ 5117 h 8772"/>
              <a:gd name="T2" fmla="*/ 731 w 10234"/>
              <a:gd name="T3" fmla="*/ 5117 h 8772"/>
              <a:gd name="T4" fmla="*/ 0 w 10234"/>
              <a:gd name="T5" fmla="*/ 4386 h 8772"/>
              <a:gd name="T6" fmla="*/ 731 w 10234"/>
              <a:gd name="T7" fmla="*/ 3655 h 8772"/>
              <a:gd name="T8" fmla="*/ 9503 w 10234"/>
              <a:gd name="T9" fmla="*/ 3655 h 8772"/>
              <a:gd name="T10" fmla="*/ 10234 w 10234"/>
              <a:gd name="T11" fmla="*/ 4386 h 8772"/>
              <a:gd name="T12" fmla="*/ 9503 w 10234"/>
              <a:gd name="T13" fmla="*/ 5117 h 8772"/>
              <a:gd name="T14" fmla="*/ 9503 w 10234"/>
              <a:gd name="T15" fmla="*/ 8772 h 8772"/>
              <a:gd name="T16" fmla="*/ 731 w 10234"/>
              <a:gd name="T17" fmla="*/ 8772 h 8772"/>
              <a:gd name="T18" fmla="*/ 0 w 10234"/>
              <a:gd name="T19" fmla="*/ 8041 h 8772"/>
              <a:gd name="T20" fmla="*/ 731 w 10234"/>
              <a:gd name="T21" fmla="*/ 7310 h 8772"/>
              <a:gd name="T22" fmla="*/ 9503 w 10234"/>
              <a:gd name="T23" fmla="*/ 7310 h 8772"/>
              <a:gd name="T24" fmla="*/ 10234 w 10234"/>
              <a:gd name="T25" fmla="*/ 8041 h 8772"/>
              <a:gd name="T26" fmla="*/ 9503 w 10234"/>
              <a:gd name="T27" fmla="*/ 8772 h 8772"/>
              <a:gd name="T28" fmla="*/ 9503 w 10234"/>
              <a:gd name="T29" fmla="*/ 1462 h 8772"/>
              <a:gd name="T30" fmla="*/ 731 w 10234"/>
              <a:gd name="T31" fmla="*/ 1462 h 8772"/>
              <a:gd name="T32" fmla="*/ 0 w 10234"/>
              <a:gd name="T33" fmla="*/ 731 h 8772"/>
              <a:gd name="T34" fmla="*/ 731 w 10234"/>
              <a:gd name="T35" fmla="*/ 0 h 8772"/>
              <a:gd name="T36" fmla="*/ 9503 w 10234"/>
              <a:gd name="T37" fmla="*/ 0 h 8772"/>
              <a:gd name="T38" fmla="*/ 10234 w 10234"/>
              <a:gd name="T39" fmla="*/ 731 h 8772"/>
              <a:gd name="T40" fmla="*/ 9503 w 10234"/>
              <a:gd name="T41" fmla="*/ 1462 h 8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234" h="8772">
                <a:moveTo>
                  <a:pt x="9503" y="5117"/>
                </a:moveTo>
                <a:lnTo>
                  <a:pt x="731" y="5117"/>
                </a:lnTo>
                <a:cubicBezTo>
                  <a:pt x="328" y="5117"/>
                  <a:pt x="0" y="4790"/>
                  <a:pt x="0" y="4386"/>
                </a:cubicBezTo>
                <a:cubicBezTo>
                  <a:pt x="0" y="3982"/>
                  <a:pt x="328" y="3655"/>
                  <a:pt x="731" y="3655"/>
                </a:cubicBezTo>
                <a:lnTo>
                  <a:pt x="9503" y="3655"/>
                </a:lnTo>
                <a:cubicBezTo>
                  <a:pt x="9906" y="3655"/>
                  <a:pt x="10234" y="3982"/>
                  <a:pt x="10234" y="4386"/>
                </a:cubicBezTo>
                <a:cubicBezTo>
                  <a:pt x="10234" y="4790"/>
                  <a:pt x="9906" y="5117"/>
                  <a:pt x="9503" y="5117"/>
                </a:cubicBezTo>
                <a:close/>
                <a:moveTo>
                  <a:pt x="9503" y="8772"/>
                </a:moveTo>
                <a:lnTo>
                  <a:pt x="731" y="8772"/>
                </a:lnTo>
                <a:cubicBezTo>
                  <a:pt x="328" y="8772"/>
                  <a:pt x="0" y="8444"/>
                  <a:pt x="0" y="8041"/>
                </a:cubicBezTo>
                <a:cubicBezTo>
                  <a:pt x="0" y="7637"/>
                  <a:pt x="328" y="7310"/>
                  <a:pt x="731" y="7310"/>
                </a:cubicBezTo>
                <a:lnTo>
                  <a:pt x="9503" y="7310"/>
                </a:lnTo>
                <a:cubicBezTo>
                  <a:pt x="9906" y="7310"/>
                  <a:pt x="10234" y="7637"/>
                  <a:pt x="10234" y="8041"/>
                </a:cubicBezTo>
                <a:cubicBezTo>
                  <a:pt x="10234" y="8444"/>
                  <a:pt x="9906" y="8772"/>
                  <a:pt x="9503" y="8772"/>
                </a:cubicBezTo>
                <a:close/>
                <a:moveTo>
                  <a:pt x="9503" y="1462"/>
                </a:moveTo>
                <a:lnTo>
                  <a:pt x="731" y="1462"/>
                </a:lnTo>
                <a:cubicBezTo>
                  <a:pt x="328" y="1462"/>
                  <a:pt x="0" y="1135"/>
                  <a:pt x="0" y="731"/>
                </a:cubicBezTo>
                <a:cubicBezTo>
                  <a:pt x="0" y="328"/>
                  <a:pt x="328" y="0"/>
                  <a:pt x="731" y="0"/>
                </a:cubicBezTo>
                <a:lnTo>
                  <a:pt x="9503" y="0"/>
                </a:lnTo>
                <a:cubicBezTo>
                  <a:pt x="9906" y="0"/>
                  <a:pt x="10234" y="328"/>
                  <a:pt x="10234" y="731"/>
                </a:cubicBezTo>
                <a:cubicBezTo>
                  <a:pt x="10234" y="1135"/>
                  <a:pt x="9906" y="1462"/>
                  <a:pt x="9503" y="1462"/>
                </a:cubicBezTo>
                <a:close/>
              </a:path>
            </a:pathLst>
          </a:custGeom>
          <a:solidFill>
            <a:srgbClr val="933A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38941" y="645247"/>
            <a:ext cx="2512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 err="1">
                <a:latin typeface="UTM Aquarelle" pitchFamily="18" charset="0"/>
              </a:rPr>
              <a:t>Hoạt</a:t>
            </a:r>
            <a:r>
              <a:rPr lang="en-US" altLang="zh-CN" sz="3200" b="1" dirty="0">
                <a:latin typeface="UTM Aquarelle" pitchFamily="18" charset="0"/>
              </a:rPr>
              <a:t> </a:t>
            </a:r>
            <a:r>
              <a:rPr lang="en-US" altLang="zh-CN" sz="3200" b="1" dirty="0" err="1">
                <a:latin typeface="UTM Aquarelle" pitchFamily="18" charset="0"/>
              </a:rPr>
              <a:t>động</a:t>
            </a:r>
            <a:r>
              <a:rPr lang="en-US" altLang="zh-CN" sz="3200" b="1" dirty="0">
                <a:latin typeface="UTM Aquarelle" pitchFamily="18" charset="0"/>
              </a:rPr>
              <a:t> </a:t>
            </a:r>
            <a:r>
              <a:rPr lang="en-US" altLang="zh-CN" sz="3200" b="1" dirty="0" smtClean="0">
                <a:latin typeface="UTM Aquarelle" pitchFamily="18" charset="0"/>
              </a:rPr>
              <a:t>2: </a:t>
            </a:r>
            <a:endParaRPr lang="en-US" altLang="zh-CN" sz="3200" b="1" dirty="0">
              <a:latin typeface="UTM Aquarelle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35293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xmlns="" id="{61D1EDB8-8F8C-4C39-ADCE-730FE901F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419" y="1752588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tranh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xmlns="" id="{09DB518C-42A4-4152-9C58-F1C84B05D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419" y="2968930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chanh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55E8F76B-531B-4832-A090-B188FD5C3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567" y="2968930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chưng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0B66DA21-515C-4BC9-8839-BF28EFC52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567" y="1752588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trưng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xmlns="" id="{12742AC1-4049-48FE-8F4D-E0212A98D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4715" y="1752588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trúng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xmlns="" id="{7272B14D-CC59-400B-B903-FD33F92E9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4715" y="2968930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chúng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xmlns="" id="{AB5F1B4B-ADCC-4C02-9E6C-F0F8673F0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4864" y="2968930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chèo</a:t>
            </a: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xmlns="" id="{97854419-DF0C-4B0F-8734-11F13515F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4864" y="1752588"/>
            <a:ext cx="192024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trèo</a:t>
            </a: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xmlns="" id="{1074702C-75E7-46BD-A9D3-E8E66F765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546" y="632518"/>
            <a:ext cx="111339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(2) a.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Tìm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những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từ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ngữ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chứa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các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tiếng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trong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bảng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sau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933A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Neo Sans Intel" pitchFamily="18" charset="0"/>
              </a:rPr>
              <a:t>: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933A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Neo Sans Intel" pitchFamily="18" charset="0"/>
            </a:endParaRPr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xmlns="" id="{3FA219D7-D974-4397-85DF-2E3B95355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84" y="4720457"/>
            <a:ext cx="49546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M: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bức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tranh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 /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quả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</a:rPr>
              <a:t>chanh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Neo Sans Intel" pitchFamily="18" charset="0"/>
            </a:endParaRPr>
          </a:p>
        </p:txBody>
      </p:sp>
      <p:pic>
        <p:nvPicPr>
          <p:cNvPr id="15" name="图片 5">
            <a:extLst>
              <a:ext uri="{FF2B5EF4-FFF2-40B4-BE49-F238E27FC236}">
                <a16:creationId xmlns:a16="http://schemas.microsoft.com/office/drawing/2014/main" xmlns="" id="{4BDD0698-491A-4044-A30C-BBEED1D627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7" b="100000" l="9914" r="96083">
                        <a14:backgroundMark x1="22644" y1="75258" x2="38678" y2="74080"/>
                        <a14:backgroundMark x1="86169" y1="11929" x2="86169" y2="670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2983" y="2528760"/>
            <a:ext cx="5245194" cy="436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328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xmlns="" id="{BEACA957-A176-49A9-BDE8-156612C73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604735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tranh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xmlns="" id="{D767B3F4-FF38-430F-8251-5B8347973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1279386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chanh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8785D7EA-3901-41DE-A274-1FE3BD8B9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2628688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chưng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FAD0514B-F13A-4433-8CDF-6DF727910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1954037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trưng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xmlns="" id="{B8A6E3A2-0AC7-4C7D-BD44-73298487B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3303339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trúng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xmlns="" id="{4558416A-6A67-4661-B440-3FBC1A306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3977990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chúng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xmlns="" id="{BB3B3967-8572-42A7-B86F-F7D748E6F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5327289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chèo</a:t>
            </a: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xmlns="" id="{9FEDDA46-A2AB-477D-BE27-C197580A7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16" y="4652641"/>
            <a:ext cx="1554480" cy="54864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Neo Sans Intel" pitchFamily="18" charset="0"/>
              </a:rPr>
              <a:t>trèo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2431B5C-E762-48F9-B7A3-46B878E53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624893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tranh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ảnh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bức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giành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thủ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công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D525B573-38BD-4DAD-8174-AF87FB416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1298183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quả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đào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chua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lanh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chanh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xmlns="" id="{C9B737B7-6948-46B4-9495-E763331BA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1971473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trưng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bày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đặc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sáng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cầu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ý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dân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dụng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xmlns="" id="{307ED87F-415F-4F8D-8794-C51853C2C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2644763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bánh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cất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mắm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chưng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hửng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xmlns="" id="{223CC146-70BC-4602-B87F-C4AD18B20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3318053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trúng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đích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bắn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đạn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tủ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tuyển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xmlns="" id="{706B030F-F60D-4470-8709-9A8AA29B3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3991343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600" b="1" kern="0" dirty="0" err="1">
                <a:solidFill>
                  <a:srgbClr val="FF0000"/>
                </a:solidFill>
                <a:latin typeface="UTM Neo Sans Intel" pitchFamily="18" charset="0"/>
              </a:rPr>
              <a:t>c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húng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ta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mình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dân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sinh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công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chúng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xmlns="" id="{D8066722-BAE2-48A4-BA01-C27031F55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4664633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600" b="1" kern="0" dirty="0">
                <a:solidFill>
                  <a:srgbClr val="FF0000"/>
                </a:solidFill>
                <a:latin typeface="UTM Neo Sans Intel" pitchFamily="18" charset="0"/>
              </a:rPr>
              <a:t>l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eo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cây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cao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ngã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đau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trèo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đèo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lội</a:t>
            </a: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suối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xmlns="" id="{2A2F0B57-ED8D-4A38-A64B-A7699F4B6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3315" y="5337922"/>
            <a:ext cx="9509760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600" b="1" kern="0" dirty="0">
                <a:solidFill>
                  <a:srgbClr val="FF0000"/>
                </a:solidFill>
                <a:latin typeface="UTM Neo Sans Intel" pitchFamily="18" charset="0"/>
              </a:rPr>
              <a:t>h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át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đò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lái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chống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 </a:t>
            </a:r>
            <a:r>
              <a:rPr kumimoji="0" lang="en-US" alt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mái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 </a:t>
            </a:r>
            <a:r>
              <a:rPr kumimoji="0" lang="en-US" alt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chèo</a:t>
            </a:r>
            <a:r>
              <a:rPr kumimoji="0" lang="en-US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Neo Sans Intel" pitchFamily="18" charset="0"/>
              </a:rPr>
              <a:t>,…</a:t>
            </a:r>
            <a:endParaRPr kumimoji="0" lang="en-US" alt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Neo Sans Intel" pitchFamily="18" charset="0"/>
            </a:endParaRPr>
          </a:p>
        </p:txBody>
      </p:sp>
      <p:pic>
        <p:nvPicPr>
          <p:cNvPr id="18" name="图片 12">
            <a:extLst>
              <a:ext uri="{FF2B5EF4-FFF2-40B4-BE49-F238E27FC236}">
                <a16:creationId xmlns:a16="http://schemas.microsoft.com/office/drawing/2014/main" xmlns="" id="{12D5DE2F-0942-4539-AF30-53EF896E2A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3283" y="4526631"/>
            <a:ext cx="2128900" cy="237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79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3189" y="329211"/>
            <a:ext cx="11193890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chỉnh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mẩu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rằng</a:t>
            </a:r>
            <a:r>
              <a:rPr lang="en-US" altLang="en-US" sz="2800" b="1" dirty="0">
                <a:solidFill>
                  <a:srgbClr val="7030A0"/>
                </a:solidFill>
                <a:latin typeface="UTM Neo Sans Intel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spcBef>
                <a:spcPts val="1200"/>
              </a:spcBef>
            </a:pP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UTM Neo Sans Intel" pitchFamily="18" charset="0"/>
                <a:cs typeface="Times New Roman" panose="02020603050405020304" pitchFamily="18" charset="0"/>
              </a:rPr>
              <a:t>ao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latin typeface="UTM Neo Sans Intel" pitchFamily="18" charset="0"/>
                <a:cs typeface="Times New Roman" panose="02020603050405020304" pitchFamily="18" charset="0"/>
              </a:rPr>
              <a:t>au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1800"/>
              </a:spcBef>
            </a:pP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UTM Neo Sans Intel" pitchFamily="18" charset="0"/>
                <a:cs typeface="Times New Roman" panose="02020603050405020304" pitchFamily="18" charset="0"/>
              </a:rPr>
              <a:t>tr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UTM Neo Sans Intel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2800" dirty="0" err="1">
                <a:latin typeface="UTM Neo Sans Intel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xmlns="" id="{7A62A9B4-6D32-4C91-89E4-3F35B99A8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711" y="1397613"/>
            <a:ext cx="508384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/>
              <a:t>1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3E96179A-8620-4430-94CA-72F249CE8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711" y="2008228"/>
            <a:ext cx="508384" cy="45878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/>
              <a:t>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685" y="2775098"/>
            <a:ext cx="5430896" cy="3329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60" y="2775098"/>
            <a:ext cx="5796661" cy="3410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27618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">
            <a:extLst>
              <a:ext uri="{FF2B5EF4-FFF2-40B4-BE49-F238E27FC236}">
                <a16:creationId xmlns:a16="http://schemas.microsoft.com/office/drawing/2014/main" xmlns="" id="{3D6E8AE6-45A8-439F-AD4A-9E793AD60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8050" y="1166119"/>
            <a:ext cx="9060977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10000"/>
              </a:spcBef>
            </a:pPr>
            <a:endParaRPr lang="en-US" altLang="en-US" sz="2800" b="1" i="1" dirty="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800" dirty="0" err="1"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dân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hòn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đảo</a:t>
            </a:r>
            <a:r>
              <a:rPr lang="en-US" altLang="en-US" sz="2800" dirty="0">
                <a:cs typeface="Times New Roman" panose="02020603050405020304" pitchFamily="18" charset="0"/>
              </a:rPr>
              <a:t> Ha-</a:t>
            </a:r>
            <a:r>
              <a:rPr lang="en-US" altLang="en-US" sz="2800" dirty="0" err="1">
                <a:cs typeface="Times New Roman" panose="02020603050405020304" pitchFamily="18" charset="0"/>
              </a:rPr>
              <a:t>oai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rất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tự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hào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bãi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biển</a:t>
            </a:r>
            <a:r>
              <a:rPr lang="en-US" altLang="en-US" sz="2800" dirty="0">
                <a:cs typeface="Times New Roman" panose="02020603050405020304" pitchFamily="18" charset="0"/>
              </a:rPr>
              <a:t> Cu-a-</a:t>
            </a:r>
            <a:r>
              <a:rPr lang="en-US" altLang="en-US" sz="2800" dirty="0" err="1">
                <a:cs typeface="Times New Roman" panose="02020603050405020304" pitchFamily="18" charset="0"/>
              </a:rPr>
              <a:t>loa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vì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vẻ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đẹp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mê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hồn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thiên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nhiên</a:t>
            </a:r>
            <a:r>
              <a:rPr lang="en-US" altLang="en-US" sz="2800" dirty="0"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cs typeface="Times New Roman" panose="02020603050405020304" pitchFamily="18" charset="0"/>
              </a:rPr>
              <a:t>đây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cs typeface="Times New Roman" panose="02020603050405020304" pitchFamily="18" charset="0"/>
              </a:rPr>
              <a:t>Nhưng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dạo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cs typeface="Times New Roman" panose="02020603050405020304" pitchFamily="18" charset="0"/>
              </a:rPr>
              <a:t>môi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trường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ven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biển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bị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đe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doạ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trầm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trọng</a:t>
            </a:r>
            <a:r>
              <a:rPr lang="en-US" altLang="en-US" sz="2800" dirty="0">
                <a:cs typeface="Times New Roman" panose="02020603050405020304" pitchFamily="18" charset="0"/>
              </a:rPr>
              <a:t> do </a:t>
            </a:r>
            <a:r>
              <a:rPr lang="en-US" altLang="en-US" sz="2800" dirty="0" err="1">
                <a:cs typeface="Times New Roman" panose="02020603050405020304" pitchFamily="18" charset="0"/>
              </a:rPr>
              <a:t>nguồn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rác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tàu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đánh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vỉa</a:t>
            </a:r>
            <a:r>
              <a:rPr lang="en-US" altLang="en-US" sz="2800" dirty="0">
                <a:cs typeface="Times New Roman" panose="02020603050405020304" pitchFamily="18" charset="0"/>
              </a:rPr>
              <a:t> san </a:t>
            </a:r>
            <a:r>
              <a:rPr lang="en-US" altLang="en-US" sz="2800" dirty="0" err="1">
                <a:cs typeface="Times New Roman" panose="02020603050405020304" pitchFamily="18" charset="0"/>
              </a:rPr>
              <a:t>hô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chết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cs typeface="Times New Roman" panose="02020603050405020304" pitchFamily="18" charset="0"/>
              </a:rPr>
              <a:t>rùa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bị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mắc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bẫy</a:t>
            </a:r>
            <a:r>
              <a:rPr lang="en-US" altLang="en-US" sz="2800" dirty="0">
                <a:cs typeface="Times New Roman" panose="02020603050405020304" pitchFamily="18" charset="0"/>
              </a:rPr>
              <a:t>,… </a:t>
            </a:r>
            <a:r>
              <a:rPr lang="en-US" altLang="en-US" sz="2800" dirty="0" err="1">
                <a:cs typeface="Times New Roman" panose="02020603050405020304" pitchFamily="18" charset="0"/>
              </a:rPr>
              <a:t>tấp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vào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bờ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Trước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tình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đó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cô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gái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tên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cs typeface="Times New Roman" panose="02020603050405020304" pitchFamily="18" charset="0"/>
              </a:rPr>
              <a:t> Na-</a:t>
            </a:r>
            <a:r>
              <a:rPr lang="en-US" altLang="en-US" sz="2800" dirty="0" err="1">
                <a:cs typeface="Times New Roman" panose="02020603050405020304" pitchFamily="18" charset="0"/>
              </a:rPr>
              <a:t>ka</a:t>
            </a:r>
            <a:r>
              <a:rPr lang="en-US" altLang="en-US" sz="2800" dirty="0">
                <a:cs typeface="Times New Roman" panose="02020603050405020304" pitchFamily="18" charset="0"/>
              </a:rPr>
              <a:t>-mu-</a:t>
            </a:r>
            <a:r>
              <a:rPr lang="en-US" altLang="en-US" sz="2800" dirty="0" err="1">
                <a:cs typeface="Times New Roman" panose="02020603050405020304" pitchFamily="18" charset="0"/>
              </a:rPr>
              <a:t>ra</a:t>
            </a:r>
            <a:r>
              <a:rPr lang="en-US" altLang="en-US" sz="2800" dirty="0">
                <a:cs typeface="Times New Roman" panose="02020603050405020304" pitchFamily="18" charset="0"/>
              </a:rPr>
              <a:t>, 18 </a:t>
            </a:r>
            <a:r>
              <a:rPr lang="en-US" altLang="en-US" sz="2800" dirty="0" err="1">
                <a:cs typeface="Times New Roman" panose="02020603050405020304" pitchFamily="18" charset="0"/>
              </a:rPr>
              <a:t>tuổi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thành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lập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nhóm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Hành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động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vì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môi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FF3300"/>
                </a:solidFill>
                <a:cs typeface="Times New Roman" panose="02020603050405020304" pitchFamily="18" charset="0"/>
              </a:rPr>
              <a:t>trường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cs typeface="Times New Roman" panose="02020603050405020304" pitchFamily="18" charset="0"/>
              </a:rPr>
              <a:t>gồm</a:t>
            </a:r>
            <a:r>
              <a:rPr lang="en-US" altLang="en-US" sz="28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cs typeface="Times New Roman" panose="02020603050405020304" pitchFamily="18" charset="0"/>
              </a:rPr>
              <a:t>60 </a:t>
            </a:r>
            <a:r>
              <a:rPr lang="en-US" altLang="en-US" sz="2800" dirty="0" err="1">
                <a:cs typeface="Times New Roman" panose="02020603050405020304" pitchFamily="18" charset="0"/>
              </a:rPr>
              <a:t>thành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viên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cs typeface="Times New Roman" panose="02020603050405020304" pitchFamily="18" charset="0"/>
              </a:rPr>
              <a:t>Họ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giăng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tấm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lưới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khổng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lồ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ngăn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rác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tấp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vào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bờ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cs typeface="Times New Roman" panose="02020603050405020304" pitchFamily="18" charset="0"/>
              </a:rPr>
              <a:t>Tháng</a:t>
            </a:r>
            <a:r>
              <a:rPr lang="en-US" altLang="en-US" sz="2800" dirty="0">
                <a:cs typeface="Times New Roman" panose="02020603050405020304" pitchFamily="18" charset="0"/>
              </a:rPr>
              <a:t> 3 </a:t>
            </a:r>
            <a:r>
              <a:rPr lang="en-US" altLang="en-US" sz="2800" dirty="0" err="1">
                <a:cs typeface="Times New Roman" panose="02020603050405020304" pitchFamily="18" charset="0"/>
              </a:rPr>
              <a:t>năm</a:t>
            </a:r>
            <a:r>
              <a:rPr lang="en-US" altLang="en-US" sz="2800" dirty="0">
                <a:cs typeface="Times New Roman" panose="02020603050405020304" pitchFamily="18" charset="0"/>
              </a:rPr>
              <a:t> 2000, </a:t>
            </a:r>
            <a:r>
              <a:rPr lang="en-US" altLang="en-US" sz="2800" dirty="0" err="1">
                <a:cs typeface="Times New Roman" panose="02020603050405020304" pitchFamily="18" charset="0"/>
              </a:rPr>
              <a:t>chỉ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cs typeface="Times New Roman" panose="02020603050405020304" pitchFamily="18" charset="0"/>
              </a:rPr>
              <a:t> 8 </a:t>
            </a:r>
            <a:r>
              <a:rPr lang="en-US" altLang="en-US" sz="2800" dirty="0" err="1">
                <a:cs typeface="Times New Roman" panose="02020603050405020304" pitchFamily="18" charset="0"/>
              </a:rPr>
              <a:t>ngày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nghỉ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cuối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tuần</a:t>
            </a:r>
            <a:r>
              <a:rPr lang="en-US" altLang="en-US" sz="2800" dirty="0">
                <a:cs typeface="Times New Roman" panose="02020603050405020304" pitchFamily="18" charset="0"/>
              </a:rPr>
              <a:t>, 7 </a:t>
            </a:r>
            <a:r>
              <a:rPr lang="en-US" altLang="en-US" sz="2800" dirty="0" err="1">
                <a:cs typeface="Times New Roman" panose="02020603050405020304" pitchFamily="18" charset="0"/>
              </a:rPr>
              <a:t>xe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rác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khổng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lồ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cs typeface="Times New Roman" panose="02020603050405020304" pitchFamily="18" charset="0"/>
              </a:rPr>
              <a:t>được</a:t>
            </a:r>
            <a:r>
              <a:rPr lang="en-US" altLang="en-US" sz="28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FF3300"/>
                </a:solidFill>
                <a:cs typeface="Times New Roman" panose="02020603050405020304" pitchFamily="18" charset="0"/>
              </a:rPr>
              <a:t>chở</a:t>
            </a:r>
            <a:r>
              <a:rPr lang="en-US" altLang="en-US" sz="2800" dirty="0" smtClean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cs typeface="Times New Roman" panose="02020603050405020304" pitchFamily="18" charset="0"/>
              </a:rPr>
              <a:t>đi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FF3300"/>
                </a:solidFill>
                <a:cs typeface="Times New Roman" panose="02020603050405020304" pitchFamily="18" charset="0"/>
              </a:rPr>
              <a:t>trả</a:t>
            </a:r>
            <a:r>
              <a:rPr lang="en-US" altLang="en-US" sz="28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lại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vẻ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đẹp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bãi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biển</a:t>
            </a:r>
            <a:r>
              <a:rPr lang="en-US" altLang="en-US" sz="2800" dirty="0">
                <a:cs typeface="Times New Roman" panose="02020603050405020304" pitchFamily="18" charset="0"/>
              </a:rPr>
              <a:t>.                                         </a:t>
            </a:r>
          </a:p>
          <a:p>
            <a:pPr algn="just" eaLnBrk="1" hangingPunct="1">
              <a:spcBef>
                <a:spcPts val="1200"/>
              </a:spcBef>
            </a:pPr>
            <a:r>
              <a:rPr lang="en-US" altLang="en-US" sz="2800" i="1" dirty="0" smtClean="0">
                <a:cs typeface="Times New Roman" panose="02020603050405020304" pitchFamily="18" charset="0"/>
              </a:rPr>
              <a:t>					      </a:t>
            </a:r>
            <a:r>
              <a:rPr lang="en-US" altLang="en-US" sz="2400" i="1" dirty="0" smtClean="0">
                <a:solidFill>
                  <a:srgbClr val="2F2872"/>
                </a:solidFill>
                <a:cs typeface="Times New Roman" panose="02020603050405020304" pitchFamily="18" charset="0"/>
              </a:rPr>
              <a:t>Theo </a:t>
            </a:r>
            <a:r>
              <a:rPr lang="en-US" altLang="en-US" sz="2400" i="1" dirty="0" err="1">
                <a:solidFill>
                  <a:srgbClr val="2F2872"/>
                </a:solidFill>
                <a:cs typeface="Times New Roman" panose="02020603050405020304" pitchFamily="18" charset="0"/>
              </a:rPr>
              <a:t>báo</a:t>
            </a:r>
            <a:r>
              <a:rPr lang="en-US" altLang="en-US" sz="2400" b="1" i="1" dirty="0">
                <a:solidFill>
                  <a:srgbClr val="2F2872"/>
                </a:solidFill>
                <a:cs typeface="Times New Roman" panose="02020603050405020304" pitchFamily="18" charset="0"/>
              </a:rPr>
              <a:t> TIỀN PHONG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xmlns="" id="{6276EC8A-10AE-45A3-B86C-3C2693838793}"/>
              </a:ext>
            </a:extLst>
          </p:cNvPr>
          <p:cNvSpPr/>
          <p:nvPr/>
        </p:nvSpPr>
        <p:spPr>
          <a:xfrm>
            <a:off x="4011530" y="1667769"/>
            <a:ext cx="565150" cy="438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xmlns="" id="{4131CED7-4E54-42E0-8DD1-184BFEEF8AAB}"/>
              </a:ext>
            </a:extLst>
          </p:cNvPr>
          <p:cNvSpPr/>
          <p:nvPr/>
        </p:nvSpPr>
        <p:spPr>
          <a:xfrm>
            <a:off x="6617262" y="1678253"/>
            <a:ext cx="533400" cy="40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xmlns="" id="{13E9739E-5AE1-4A62-9AFE-04658ECE5E22}"/>
              </a:ext>
            </a:extLst>
          </p:cNvPr>
          <p:cNvSpPr/>
          <p:nvPr/>
        </p:nvSpPr>
        <p:spPr>
          <a:xfrm>
            <a:off x="9998307" y="2109094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xmlns="" id="{7E0A3F81-E604-475A-BA7D-7E4EC6418782}"/>
              </a:ext>
            </a:extLst>
          </p:cNvPr>
          <p:cNvSpPr/>
          <p:nvPr/>
        </p:nvSpPr>
        <p:spPr>
          <a:xfrm>
            <a:off x="6930907" y="2537719"/>
            <a:ext cx="762000" cy="38100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srgbClr val="CC00CC"/>
                </a:solidFill>
              </a:rPr>
              <a:t>2</a:t>
            </a:r>
          </a:p>
        </p:txBody>
      </p:sp>
      <p:sp>
        <p:nvSpPr>
          <p:cNvPr id="44" name="Rectangle 11">
            <a:extLst>
              <a:ext uri="{FF2B5EF4-FFF2-40B4-BE49-F238E27FC236}">
                <a16:creationId xmlns:a16="http://schemas.microsoft.com/office/drawing/2014/main" xmlns="" id="{CDAC1725-43C7-45F5-AB23-26A973F0877C}"/>
              </a:ext>
            </a:extLst>
          </p:cNvPr>
          <p:cNvSpPr/>
          <p:nvPr/>
        </p:nvSpPr>
        <p:spPr>
          <a:xfrm>
            <a:off x="1711848" y="3412772"/>
            <a:ext cx="533400" cy="361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5" name="Rectangle 12">
            <a:extLst>
              <a:ext uri="{FF2B5EF4-FFF2-40B4-BE49-F238E27FC236}">
                <a16:creationId xmlns:a16="http://schemas.microsoft.com/office/drawing/2014/main" xmlns="" id="{9081D67C-BFFF-4DDB-8203-4D58A4488435}"/>
              </a:ext>
            </a:extLst>
          </p:cNvPr>
          <p:cNvSpPr/>
          <p:nvPr/>
        </p:nvSpPr>
        <p:spPr>
          <a:xfrm>
            <a:off x="1701215" y="295571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6" name="Rectangle 13">
            <a:extLst>
              <a:ext uri="{FF2B5EF4-FFF2-40B4-BE49-F238E27FC236}">
                <a16:creationId xmlns:a16="http://schemas.microsoft.com/office/drawing/2014/main" xmlns="" id="{574D49FE-2C64-41C0-AFBA-CF30449B8FB6}"/>
              </a:ext>
            </a:extLst>
          </p:cNvPr>
          <p:cNvSpPr/>
          <p:nvPr/>
        </p:nvSpPr>
        <p:spPr>
          <a:xfrm>
            <a:off x="2901058" y="3379243"/>
            <a:ext cx="855662" cy="38100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CC00CC"/>
                </a:solidFill>
              </a:rPr>
              <a:t>2</a:t>
            </a:r>
          </a:p>
        </p:txBody>
      </p:sp>
      <p:sp>
        <p:nvSpPr>
          <p:cNvPr id="47" name="Rectangle 14">
            <a:extLst>
              <a:ext uri="{FF2B5EF4-FFF2-40B4-BE49-F238E27FC236}">
                <a16:creationId xmlns:a16="http://schemas.microsoft.com/office/drawing/2014/main" xmlns="" id="{4027A89A-42F8-49AA-B196-0B71A85FEBFE}"/>
              </a:ext>
            </a:extLst>
          </p:cNvPr>
          <p:cNvSpPr/>
          <p:nvPr/>
        </p:nvSpPr>
        <p:spPr>
          <a:xfrm>
            <a:off x="8397773" y="3821047"/>
            <a:ext cx="952500" cy="38100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srgbClr val="CC00CC"/>
                </a:solidFill>
              </a:rPr>
              <a:t>2</a:t>
            </a:r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xmlns="" id="{F28C279F-38B3-4CF5-ACB1-E1DE3C8F2DFA}"/>
              </a:ext>
            </a:extLst>
          </p:cNvPr>
          <p:cNvSpPr/>
          <p:nvPr/>
        </p:nvSpPr>
        <p:spPr>
          <a:xfrm>
            <a:off x="1733114" y="467131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xmlns="" id="{B2079FEF-B6CF-48B1-A180-CA77F9F081C8}"/>
              </a:ext>
            </a:extLst>
          </p:cNvPr>
          <p:cNvSpPr/>
          <p:nvPr/>
        </p:nvSpPr>
        <p:spPr>
          <a:xfrm>
            <a:off x="5272246" y="5062369"/>
            <a:ext cx="533400" cy="41275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CC00CC"/>
                </a:solidFill>
              </a:rPr>
              <a:t>2</a:t>
            </a:r>
          </a:p>
        </p:txBody>
      </p:sp>
      <p:sp>
        <p:nvSpPr>
          <p:cNvPr id="50" name="Rectangle 17">
            <a:extLst>
              <a:ext uri="{FF2B5EF4-FFF2-40B4-BE49-F238E27FC236}">
                <a16:creationId xmlns:a16="http://schemas.microsoft.com/office/drawing/2014/main" xmlns="" id="{28EC0B0E-0183-4CBE-B2ED-FFBFC1DE1019}"/>
              </a:ext>
            </a:extLst>
          </p:cNvPr>
          <p:cNvSpPr/>
          <p:nvPr/>
        </p:nvSpPr>
        <p:spPr>
          <a:xfrm>
            <a:off x="6242336" y="5062369"/>
            <a:ext cx="533400" cy="41275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CC00CC"/>
                </a:solidFill>
              </a:rPr>
              <a:t>2</a:t>
            </a:r>
          </a:p>
        </p:txBody>
      </p:sp>
      <p:sp>
        <p:nvSpPr>
          <p:cNvPr id="51" name="Hình Chữ nhật 18">
            <a:extLst>
              <a:ext uri="{FF2B5EF4-FFF2-40B4-BE49-F238E27FC236}">
                <a16:creationId xmlns:a16="http://schemas.microsoft.com/office/drawing/2014/main" xmlns="" id="{3656D04F-04D1-4781-84EC-929569659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684" y="327919"/>
            <a:ext cx="704712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10000"/>
              </a:spcBef>
            </a:pPr>
            <a:r>
              <a:rPr lang="en-US" altLang="en-US" sz="6000" b="1" dirty="0" err="1">
                <a:solidFill>
                  <a:srgbClr val="2F2872"/>
                </a:solidFill>
                <a:latin typeface="UTM Aquarelle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6000" b="1" dirty="0">
                <a:solidFill>
                  <a:srgbClr val="2F2872"/>
                </a:solidFill>
                <a:latin typeface="UTM Aquarelle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2F2872"/>
                </a:solidFill>
                <a:latin typeface="UTM Aquarelle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6000" b="1" dirty="0">
                <a:solidFill>
                  <a:srgbClr val="2F2872"/>
                </a:solidFill>
                <a:latin typeface="UTM Aquarelle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2F2872"/>
                </a:solidFill>
                <a:latin typeface="UTM Aquarelle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6000" b="1" dirty="0">
                <a:solidFill>
                  <a:srgbClr val="2F2872"/>
                </a:solidFill>
                <a:latin typeface="UTM Aquarelle" pitchFamily="18" charset="0"/>
                <a:cs typeface="Times New Roman" panose="02020603050405020304" pitchFamily="18" charset="0"/>
              </a:rPr>
              <a:t> 18 </a:t>
            </a:r>
            <a:r>
              <a:rPr lang="en-US" altLang="en-US" sz="6000" b="1" dirty="0" err="1">
                <a:solidFill>
                  <a:srgbClr val="2F2872"/>
                </a:solidFill>
                <a:latin typeface="UTM Aquarelle" pitchFamily="18" charset="0"/>
                <a:cs typeface="Times New Roman" panose="02020603050405020304" pitchFamily="18" charset="0"/>
              </a:rPr>
              <a:t>tuổi</a:t>
            </a:r>
            <a:endParaRPr lang="en-US" altLang="en-US" sz="6000" b="1" dirty="0">
              <a:solidFill>
                <a:srgbClr val="2F2872"/>
              </a:solidFill>
              <a:latin typeface="UTM Aquarelle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771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uan14.CT.ChuoiNgocLam.BVMTBie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2204" y="361507"/>
            <a:ext cx="10514419" cy="5914361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51530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Picture 1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95" y="765543"/>
            <a:ext cx="5820923" cy="3540325"/>
          </a:xfrm>
          <a:prstGeom prst="rect">
            <a:avLst/>
          </a:prstGeom>
        </p:spPr>
      </p:pic>
      <p:grpSp>
        <p:nvGrpSpPr>
          <p:cNvPr id="2" name="Google Shape;1333;p66"/>
          <p:cNvGrpSpPr/>
          <p:nvPr/>
        </p:nvGrpSpPr>
        <p:grpSpPr>
          <a:xfrm>
            <a:off x="9235573" y="2489708"/>
            <a:ext cx="2346215" cy="4114954"/>
            <a:chOff x="6093502" y="731375"/>
            <a:chExt cx="2104606" cy="3691204"/>
          </a:xfrm>
        </p:grpSpPr>
        <p:sp>
          <p:nvSpPr>
            <p:cNvPr id="3" name="Google Shape;1334;p66"/>
            <p:cNvSpPr/>
            <p:nvPr/>
          </p:nvSpPr>
          <p:spPr>
            <a:xfrm>
              <a:off x="6930093" y="2056524"/>
              <a:ext cx="893880" cy="544133"/>
            </a:xfrm>
            <a:custGeom>
              <a:avLst/>
              <a:gdLst/>
              <a:ahLst/>
              <a:cxnLst/>
              <a:rect l="l" t="t" r="r" b="b"/>
              <a:pathLst>
                <a:path w="16628" h="10122" extrusionOk="0">
                  <a:moveTo>
                    <a:pt x="16627" y="0"/>
                  </a:moveTo>
                  <a:lnTo>
                    <a:pt x="1" y="61"/>
                  </a:lnTo>
                  <a:lnTo>
                    <a:pt x="1" y="10122"/>
                  </a:lnTo>
                  <a:lnTo>
                    <a:pt x="16019" y="10091"/>
                  </a:lnTo>
                  <a:lnTo>
                    <a:pt x="1662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335;p66"/>
            <p:cNvSpPr/>
            <p:nvPr/>
          </p:nvSpPr>
          <p:spPr>
            <a:xfrm>
              <a:off x="6766720" y="1791817"/>
              <a:ext cx="125846" cy="1067033"/>
            </a:xfrm>
            <a:custGeom>
              <a:avLst/>
              <a:gdLst/>
              <a:ahLst/>
              <a:cxnLst/>
              <a:rect l="l" t="t" r="r" b="b"/>
              <a:pathLst>
                <a:path w="2341" h="19849" extrusionOk="0">
                  <a:moveTo>
                    <a:pt x="2189" y="0"/>
                  </a:moveTo>
                  <a:lnTo>
                    <a:pt x="304" y="91"/>
                  </a:lnTo>
                  <a:lnTo>
                    <a:pt x="0" y="19848"/>
                  </a:lnTo>
                  <a:lnTo>
                    <a:pt x="2341" y="19757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36;p66"/>
            <p:cNvSpPr/>
            <p:nvPr/>
          </p:nvSpPr>
          <p:spPr>
            <a:xfrm>
              <a:off x="6884344" y="1791817"/>
              <a:ext cx="73594" cy="1062141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0"/>
                  </a:moveTo>
                  <a:lnTo>
                    <a:pt x="153" y="19757"/>
                  </a:lnTo>
                  <a:lnTo>
                    <a:pt x="1369" y="19727"/>
                  </a:lnTo>
                  <a:lnTo>
                    <a:pt x="1338" y="10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337;p66"/>
            <p:cNvSpPr/>
            <p:nvPr/>
          </p:nvSpPr>
          <p:spPr>
            <a:xfrm>
              <a:off x="7734052" y="1819556"/>
              <a:ext cx="152026" cy="1062141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1" y="19758"/>
                  </a:lnTo>
                  <a:lnTo>
                    <a:pt x="231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38;p66"/>
            <p:cNvSpPr/>
            <p:nvPr/>
          </p:nvSpPr>
          <p:spPr>
            <a:xfrm>
              <a:off x="7858235" y="1819556"/>
              <a:ext cx="98107" cy="1062141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517" y="1"/>
                  </a:moveTo>
                  <a:lnTo>
                    <a:pt x="1" y="19758"/>
                  </a:lnTo>
                  <a:lnTo>
                    <a:pt x="1247" y="19758"/>
                  </a:lnTo>
                  <a:lnTo>
                    <a:pt x="1824" y="1034"/>
                  </a:lnTo>
                  <a:lnTo>
                    <a:pt x="51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39;p66"/>
            <p:cNvSpPr/>
            <p:nvPr/>
          </p:nvSpPr>
          <p:spPr>
            <a:xfrm>
              <a:off x="6926867" y="2925800"/>
              <a:ext cx="124234" cy="1042519"/>
            </a:xfrm>
            <a:custGeom>
              <a:avLst/>
              <a:gdLst/>
              <a:ahLst/>
              <a:cxnLst/>
              <a:rect l="l" t="t" r="r" b="b"/>
              <a:pathLst>
                <a:path w="2311" h="19393" extrusionOk="0">
                  <a:moveTo>
                    <a:pt x="0" y="1"/>
                  </a:moveTo>
                  <a:lnTo>
                    <a:pt x="517" y="19332"/>
                  </a:lnTo>
                  <a:lnTo>
                    <a:pt x="2310" y="19393"/>
                  </a:lnTo>
                  <a:lnTo>
                    <a:pt x="2249" y="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40;p66"/>
            <p:cNvSpPr/>
            <p:nvPr/>
          </p:nvSpPr>
          <p:spPr>
            <a:xfrm>
              <a:off x="7047770" y="2929079"/>
              <a:ext cx="75207" cy="1039240"/>
            </a:xfrm>
            <a:custGeom>
              <a:avLst/>
              <a:gdLst/>
              <a:ahLst/>
              <a:cxnLst/>
              <a:rect l="l" t="t" r="r" b="b"/>
              <a:pathLst>
                <a:path w="1399" h="19332" extrusionOk="0">
                  <a:moveTo>
                    <a:pt x="0" y="0"/>
                  </a:moveTo>
                  <a:lnTo>
                    <a:pt x="61" y="19332"/>
                  </a:lnTo>
                  <a:lnTo>
                    <a:pt x="1399" y="18359"/>
                  </a:lnTo>
                  <a:lnTo>
                    <a:pt x="1186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41;p66"/>
            <p:cNvSpPr/>
            <p:nvPr/>
          </p:nvSpPr>
          <p:spPr>
            <a:xfrm>
              <a:off x="7771629" y="2978107"/>
              <a:ext cx="145468" cy="1039240"/>
            </a:xfrm>
            <a:custGeom>
              <a:avLst/>
              <a:gdLst/>
              <a:ahLst/>
              <a:cxnLst/>
              <a:rect l="l" t="t" r="r" b="b"/>
              <a:pathLst>
                <a:path w="2706" h="19332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32"/>
                  </a:lnTo>
                  <a:lnTo>
                    <a:pt x="2280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42;p66"/>
            <p:cNvSpPr/>
            <p:nvPr/>
          </p:nvSpPr>
          <p:spPr>
            <a:xfrm>
              <a:off x="7894199" y="2979720"/>
              <a:ext cx="93162" cy="1037627"/>
            </a:xfrm>
            <a:custGeom>
              <a:avLst/>
              <a:gdLst/>
              <a:ahLst/>
              <a:cxnLst/>
              <a:rect l="l" t="t" r="r" b="b"/>
              <a:pathLst>
                <a:path w="1733" h="19302" extrusionOk="0">
                  <a:moveTo>
                    <a:pt x="0" y="1"/>
                  </a:moveTo>
                  <a:lnTo>
                    <a:pt x="426" y="19302"/>
                  </a:lnTo>
                  <a:lnTo>
                    <a:pt x="173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43;p66"/>
            <p:cNvSpPr/>
            <p:nvPr/>
          </p:nvSpPr>
          <p:spPr>
            <a:xfrm>
              <a:off x="6864776" y="1965027"/>
              <a:ext cx="919952" cy="575205"/>
            </a:xfrm>
            <a:custGeom>
              <a:avLst/>
              <a:gdLst/>
              <a:ahLst/>
              <a:cxnLst/>
              <a:rect l="l" t="t" r="r" b="b"/>
              <a:pathLst>
                <a:path w="17113" h="10700" extrusionOk="0">
                  <a:moveTo>
                    <a:pt x="0" y="0"/>
                  </a:moveTo>
                  <a:lnTo>
                    <a:pt x="456" y="10699"/>
                  </a:lnTo>
                  <a:lnTo>
                    <a:pt x="16475" y="10638"/>
                  </a:lnTo>
                  <a:lnTo>
                    <a:pt x="17113" y="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44;p66"/>
            <p:cNvSpPr/>
            <p:nvPr/>
          </p:nvSpPr>
          <p:spPr>
            <a:xfrm>
              <a:off x="6766720" y="2177427"/>
              <a:ext cx="1055582" cy="256047"/>
            </a:xfrm>
            <a:custGeom>
              <a:avLst/>
              <a:gdLst/>
              <a:ahLst/>
              <a:cxnLst/>
              <a:rect l="l" t="t" r="r" b="b"/>
              <a:pathLst>
                <a:path w="19636" h="4763" extrusionOk="0">
                  <a:moveTo>
                    <a:pt x="18147" y="0"/>
                  </a:moveTo>
                  <a:cubicBezTo>
                    <a:pt x="15097" y="776"/>
                    <a:pt x="11990" y="1180"/>
                    <a:pt x="8879" y="1180"/>
                  </a:cubicBezTo>
                  <a:cubicBezTo>
                    <a:pt x="6501" y="1180"/>
                    <a:pt x="4121" y="944"/>
                    <a:pt x="1763" y="456"/>
                  </a:cubicBezTo>
                  <a:cubicBezTo>
                    <a:pt x="1490" y="730"/>
                    <a:pt x="1247" y="1034"/>
                    <a:pt x="1034" y="1368"/>
                  </a:cubicBezTo>
                  <a:cubicBezTo>
                    <a:pt x="548" y="2159"/>
                    <a:pt x="244" y="2858"/>
                    <a:pt x="0" y="3496"/>
                  </a:cubicBezTo>
                  <a:cubicBezTo>
                    <a:pt x="2381" y="4380"/>
                    <a:pt x="4765" y="4763"/>
                    <a:pt x="7138" y="4763"/>
                  </a:cubicBezTo>
                  <a:cubicBezTo>
                    <a:pt x="11370" y="4763"/>
                    <a:pt x="15566" y="3547"/>
                    <a:pt x="19636" y="1794"/>
                  </a:cubicBezTo>
                  <a:cubicBezTo>
                    <a:pt x="19241" y="1186"/>
                    <a:pt x="18755" y="578"/>
                    <a:pt x="18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45;p66"/>
            <p:cNvSpPr/>
            <p:nvPr/>
          </p:nvSpPr>
          <p:spPr>
            <a:xfrm>
              <a:off x="6738927" y="2273816"/>
              <a:ext cx="1138960" cy="280990"/>
            </a:xfrm>
            <a:custGeom>
              <a:avLst/>
              <a:gdLst/>
              <a:ahLst/>
              <a:cxnLst/>
              <a:rect l="l" t="t" r="r" b="b"/>
              <a:pathLst>
                <a:path w="21187" h="5227" extrusionOk="0">
                  <a:moveTo>
                    <a:pt x="20153" y="1"/>
                  </a:moveTo>
                  <a:cubicBezTo>
                    <a:pt x="16083" y="1754"/>
                    <a:pt x="11887" y="2970"/>
                    <a:pt x="7655" y="2970"/>
                  </a:cubicBezTo>
                  <a:cubicBezTo>
                    <a:pt x="5282" y="2970"/>
                    <a:pt x="2898" y="2587"/>
                    <a:pt x="517" y="1703"/>
                  </a:cubicBezTo>
                  <a:cubicBezTo>
                    <a:pt x="1" y="3162"/>
                    <a:pt x="31" y="4165"/>
                    <a:pt x="31" y="4165"/>
                  </a:cubicBezTo>
                  <a:cubicBezTo>
                    <a:pt x="31" y="4165"/>
                    <a:pt x="274" y="4347"/>
                    <a:pt x="761" y="4560"/>
                  </a:cubicBezTo>
                  <a:cubicBezTo>
                    <a:pt x="2772" y="5012"/>
                    <a:pt x="4806" y="5226"/>
                    <a:pt x="6837" y="5226"/>
                  </a:cubicBezTo>
                  <a:cubicBezTo>
                    <a:pt x="11773" y="5226"/>
                    <a:pt x="16685" y="3960"/>
                    <a:pt x="21186" y="1764"/>
                  </a:cubicBezTo>
                  <a:cubicBezTo>
                    <a:pt x="20943" y="1277"/>
                    <a:pt x="20639" y="669"/>
                    <a:pt x="20153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46;p66"/>
            <p:cNvSpPr/>
            <p:nvPr/>
          </p:nvSpPr>
          <p:spPr>
            <a:xfrm>
              <a:off x="6903966" y="2803230"/>
              <a:ext cx="826844" cy="284162"/>
            </a:xfrm>
            <a:custGeom>
              <a:avLst/>
              <a:gdLst/>
              <a:ahLst/>
              <a:cxnLst/>
              <a:rect l="l" t="t" r="r" b="b"/>
              <a:pathLst>
                <a:path w="15381" h="5286" extrusionOk="0">
                  <a:moveTo>
                    <a:pt x="15138" y="1"/>
                  </a:moveTo>
                  <a:cubicBezTo>
                    <a:pt x="11571" y="1441"/>
                    <a:pt x="7781" y="2194"/>
                    <a:pt x="3910" y="2194"/>
                  </a:cubicBezTo>
                  <a:cubicBezTo>
                    <a:pt x="2634" y="2194"/>
                    <a:pt x="1350" y="2112"/>
                    <a:pt x="61" y="1946"/>
                  </a:cubicBezTo>
                  <a:lnTo>
                    <a:pt x="1" y="4499"/>
                  </a:lnTo>
                  <a:cubicBezTo>
                    <a:pt x="1" y="4499"/>
                    <a:pt x="3550" y="5286"/>
                    <a:pt x="7915" y="5286"/>
                  </a:cubicBezTo>
                  <a:cubicBezTo>
                    <a:pt x="10309" y="5286"/>
                    <a:pt x="12948" y="5049"/>
                    <a:pt x="15381" y="4317"/>
                  </a:cubicBezTo>
                  <a:lnTo>
                    <a:pt x="15350" y="3800"/>
                  </a:lnTo>
                  <a:lnTo>
                    <a:pt x="15138" y="1"/>
                  </a:ln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47;p66"/>
            <p:cNvSpPr/>
            <p:nvPr/>
          </p:nvSpPr>
          <p:spPr>
            <a:xfrm>
              <a:off x="6907245" y="2646363"/>
              <a:ext cx="810502" cy="274808"/>
            </a:xfrm>
            <a:custGeom>
              <a:avLst/>
              <a:gdLst/>
              <a:ahLst/>
              <a:cxnLst/>
              <a:rect l="l" t="t" r="r" b="b"/>
              <a:pathLst>
                <a:path w="15077" h="5112" extrusionOk="0">
                  <a:moveTo>
                    <a:pt x="14925" y="1"/>
                  </a:moveTo>
                  <a:cubicBezTo>
                    <a:pt x="11643" y="1292"/>
                    <a:pt x="8081" y="1979"/>
                    <a:pt x="4588" y="1979"/>
                  </a:cubicBezTo>
                  <a:cubicBezTo>
                    <a:pt x="3067" y="1979"/>
                    <a:pt x="1558" y="1849"/>
                    <a:pt x="92" y="1582"/>
                  </a:cubicBezTo>
                  <a:lnTo>
                    <a:pt x="0" y="4864"/>
                  </a:lnTo>
                  <a:cubicBezTo>
                    <a:pt x="1289" y="5030"/>
                    <a:pt x="2573" y="5112"/>
                    <a:pt x="3849" y="5112"/>
                  </a:cubicBezTo>
                  <a:cubicBezTo>
                    <a:pt x="7720" y="5112"/>
                    <a:pt x="11510" y="4359"/>
                    <a:pt x="15077" y="2919"/>
                  </a:cubicBezTo>
                  <a:lnTo>
                    <a:pt x="14925" y="1"/>
                  </a:ln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48;p66"/>
            <p:cNvSpPr/>
            <p:nvPr/>
          </p:nvSpPr>
          <p:spPr>
            <a:xfrm>
              <a:off x="6779784" y="2368592"/>
              <a:ext cx="1116059" cy="384205"/>
            </a:xfrm>
            <a:custGeom>
              <a:avLst/>
              <a:gdLst/>
              <a:ahLst/>
              <a:cxnLst/>
              <a:rect l="l" t="t" r="r" b="b"/>
              <a:pathLst>
                <a:path w="20761" h="7147" extrusionOk="0">
                  <a:moveTo>
                    <a:pt x="20426" y="1"/>
                  </a:moveTo>
                  <a:cubicBezTo>
                    <a:pt x="15925" y="2197"/>
                    <a:pt x="11013" y="3463"/>
                    <a:pt x="6077" y="3463"/>
                  </a:cubicBezTo>
                  <a:cubicBezTo>
                    <a:pt x="4046" y="3463"/>
                    <a:pt x="2012" y="3249"/>
                    <a:pt x="1" y="2797"/>
                  </a:cubicBezTo>
                  <a:lnTo>
                    <a:pt x="1" y="2797"/>
                  </a:lnTo>
                  <a:cubicBezTo>
                    <a:pt x="517" y="3010"/>
                    <a:pt x="1277" y="3253"/>
                    <a:pt x="2280" y="3314"/>
                  </a:cubicBezTo>
                  <a:cubicBezTo>
                    <a:pt x="2371" y="3314"/>
                    <a:pt x="2463" y="3344"/>
                    <a:pt x="2523" y="3344"/>
                  </a:cubicBezTo>
                  <a:lnTo>
                    <a:pt x="2493" y="4682"/>
                  </a:lnTo>
                  <a:lnTo>
                    <a:pt x="2463" y="6749"/>
                  </a:lnTo>
                  <a:cubicBezTo>
                    <a:pt x="3929" y="7016"/>
                    <a:pt x="5438" y="7146"/>
                    <a:pt x="6958" y="7146"/>
                  </a:cubicBezTo>
                  <a:cubicBezTo>
                    <a:pt x="10449" y="7146"/>
                    <a:pt x="14005" y="6459"/>
                    <a:pt x="17265" y="5168"/>
                  </a:cubicBezTo>
                  <a:lnTo>
                    <a:pt x="17174" y="3223"/>
                  </a:lnTo>
                  <a:cubicBezTo>
                    <a:pt x="17174" y="3223"/>
                    <a:pt x="19150" y="2828"/>
                    <a:pt x="20761" y="852"/>
                  </a:cubicBezTo>
                  <a:cubicBezTo>
                    <a:pt x="20761" y="852"/>
                    <a:pt x="20639" y="517"/>
                    <a:pt x="204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49;p66"/>
            <p:cNvSpPr/>
            <p:nvPr/>
          </p:nvSpPr>
          <p:spPr>
            <a:xfrm>
              <a:off x="6861497" y="2044374"/>
              <a:ext cx="880763" cy="196484"/>
            </a:xfrm>
            <a:custGeom>
              <a:avLst/>
              <a:gdLst/>
              <a:ahLst/>
              <a:cxnLst/>
              <a:rect l="l" t="t" r="r" b="b"/>
              <a:pathLst>
                <a:path w="16384" h="3655" extrusionOk="0">
                  <a:moveTo>
                    <a:pt x="8270" y="0"/>
                  </a:moveTo>
                  <a:cubicBezTo>
                    <a:pt x="5379" y="0"/>
                    <a:pt x="3952" y="591"/>
                    <a:pt x="3952" y="591"/>
                  </a:cubicBezTo>
                  <a:cubicBezTo>
                    <a:pt x="3952" y="591"/>
                    <a:pt x="1702" y="1199"/>
                    <a:pt x="0" y="2931"/>
                  </a:cubicBezTo>
                  <a:cubicBezTo>
                    <a:pt x="2358" y="3419"/>
                    <a:pt x="4738" y="3655"/>
                    <a:pt x="7116" y="3655"/>
                  </a:cubicBezTo>
                  <a:cubicBezTo>
                    <a:pt x="10227" y="3655"/>
                    <a:pt x="13334" y="3251"/>
                    <a:pt x="16384" y="2475"/>
                  </a:cubicBezTo>
                  <a:cubicBezTo>
                    <a:pt x="15289" y="1442"/>
                    <a:pt x="13830" y="561"/>
                    <a:pt x="11976" y="287"/>
                  </a:cubicBezTo>
                  <a:cubicBezTo>
                    <a:pt x="10549" y="77"/>
                    <a:pt x="9314" y="0"/>
                    <a:pt x="8270" y="0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50;p66"/>
            <p:cNvSpPr/>
            <p:nvPr/>
          </p:nvSpPr>
          <p:spPr>
            <a:xfrm>
              <a:off x="6524861" y="1663710"/>
              <a:ext cx="248413" cy="152940"/>
            </a:xfrm>
            <a:custGeom>
              <a:avLst/>
              <a:gdLst/>
              <a:ahLst/>
              <a:cxnLst/>
              <a:rect l="l" t="t" r="r" b="b"/>
              <a:pathLst>
                <a:path w="4621" h="2845" extrusionOk="0">
                  <a:moveTo>
                    <a:pt x="3198" y="0"/>
                  </a:moveTo>
                  <a:cubicBezTo>
                    <a:pt x="1993" y="0"/>
                    <a:pt x="796" y="501"/>
                    <a:pt x="1" y="1441"/>
                  </a:cubicBezTo>
                  <a:cubicBezTo>
                    <a:pt x="337" y="2206"/>
                    <a:pt x="1107" y="2845"/>
                    <a:pt x="2201" y="2845"/>
                  </a:cubicBezTo>
                  <a:cubicBezTo>
                    <a:pt x="2889" y="2845"/>
                    <a:pt x="3705" y="2592"/>
                    <a:pt x="4621" y="1958"/>
                  </a:cubicBezTo>
                  <a:lnTo>
                    <a:pt x="4135" y="103"/>
                  </a:lnTo>
                  <a:cubicBezTo>
                    <a:pt x="3827" y="34"/>
                    <a:pt x="3512" y="0"/>
                    <a:pt x="3198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51;p66"/>
            <p:cNvSpPr/>
            <p:nvPr/>
          </p:nvSpPr>
          <p:spPr>
            <a:xfrm>
              <a:off x="6508518" y="1587803"/>
              <a:ext cx="238630" cy="153370"/>
            </a:xfrm>
            <a:custGeom>
              <a:avLst/>
              <a:gdLst/>
              <a:ahLst/>
              <a:cxnLst/>
              <a:rect l="l" t="t" r="r" b="b"/>
              <a:pathLst>
                <a:path w="4439" h="2853" extrusionOk="0">
                  <a:moveTo>
                    <a:pt x="2668" y="0"/>
                  </a:moveTo>
                  <a:cubicBezTo>
                    <a:pt x="2016" y="0"/>
                    <a:pt x="1248" y="177"/>
                    <a:pt x="609" y="816"/>
                  </a:cubicBezTo>
                  <a:cubicBezTo>
                    <a:pt x="62" y="1333"/>
                    <a:pt x="1" y="2154"/>
                    <a:pt x="305" y="2853"/>
                  </a:cubicBezTo>
                  <a:cubicBezTo>
                    <a:pt x="1100" y="1913"/>
                    <a:pt x="2297" y="1412"/>
                    <a:pt x="3502" y="1412"/>
                  </a:cubicBezTo>
                  <a:cubicBezTo>
                    <a:pt x="3816" y="1412"/>
                    <a:pt x="4131" y="1446"/>
                    <a:pt x="4439" y="1515"/>
                  </a:cubicBezTo>
                  <a:lnTo>
                    <a:pt x="4104" y="269"/>
                  </a:lnTo>
                  <a:cubicBezTo>
                    <a:pt x="4104" y="269"/>
                    <a:pt x="3474" y="0"/>
                    <a:pt x="266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52;p66"/>
            <p:cNvSpPr/>
            <p:nvPr/>
          </p:nvSpPr>
          <p:spPr>
            <a:xfrm>
              <a:off x="6586952" y="1672849"/>
              <a:ext cx="166756" cy="102354"/>
            </a:xfrm>
            <a:custGeom>
              <a:avLst/>
              <a:gdLst/>
              <a:ahLst/>
              <a:cxnLst/>
              <a:rect l="l" t="t" r="r" b="b"/>
              <a:pathLst>
                <a:path w="3102" h="1904" extrusionOk="0">
                  <a:moveTo>
                    <a:pt x="1542" y="0"/>
                  </a:moveTo>
                  <a:cubicBezTo>
                    <a:pt x="1009" y="0"/>
                    <a:pt x="458" y="271"/>
                    <a:pt x="1" y="511"/>
                  </a:cubicBezTo>
                  <a:cubicBezTo>
                    <a:pt x="1" y="511"/>
                    <a:pt x="1" y="572"/>
                    <a:pt x="31" y="572"/>
                  </a:cubicBezTo>
                  <a:cubicBezTo>
                    <a:pt x="512" y="441"/>
                    <a:pt x="1040" y="121"/>
                    <a:pt x="1558" y="121"/>
                  </a:cubicBezTo>
                  <a:cubicBezTo>
                    <a:pt x="1761" y="121"/>
                    <a:pt x="1962" y="170"/>
                    <a:pt x="2159" y="298"/>
                  </a:cubicBezTo>
                  <a:cubicBezTo>
                    <a:pt x="2645" y="633"/>
                    <a:pt x="2767" y="1301"/>
                    <a:pt x="2949" y="1848"/>
                  </a:cubicBezTo>
                  <a:cubicBezTo>
                    <a:pt x="2949" y="1887"/>
                    <a:pt x="2976" y="1903"/>
                    <a:pt x="3007" y="1903"/>
                  </a:cubicBezTo>
                  <a:cubicBezTo>
                    <a:pt x="3050" y="1903"/>
                    <a:pt x="3101" y="1871"/>
                    <a:pt x="3101" y="1818"/>
                  </a:cubicBezTo>
                  <a:cubicBezTo>
                    <a:pt x="2949" y="1210"/>
                    <a:pt x="2736" y="481"/>
                    <a:pt x="2159" y="146"/>
                  </a:cubicBezTo>
                  <a:cubicBezTo>
                    <a:pt x="1961" y="43"/>
                    <a:pt x="1753" y="0"/>
                    <a:pt x="154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53;p66"/>
            <p:cNvSpPr/>
            <p:nvPr/>
          </p:nvSpPr>
          <p:spPr>
            <a:xfrm>
              <a:off x="6654580" y="1700696"/>
              <a:ext cx="90313" cy="38114"/>
            </a:xfrm>
            <a:custGeom>
              <a:avLst/>
              <a:gdLst/>
              <a:ahLst/>
              <a:cxnLst/>
              <a:rect l="l" t="t" r="r" b="b"/>
              <a:pathLst>
                <a:path w="1680" h="709" extrusionOk="0">
                  <a:moveTo>
                    <a:pt x="649" y="1"/>
                  </a:moveTo>
                  <a:cubicBezTo>
                    <a:pt x="433" y="1"/>
                    <a:pt x="224" y="96"/>
                    <a:pt x="50" y="327"/>
                  </a:cubicBezTo>
                  <a:cubicBezTo>
                    <a:pt x="0" y="377"/>
                    <a:pt x="52" y="427"/>
                    <a:pt x="106" y="427"/>
                  </a:cubicBezTo>
                  <a:cubicBezTo>
                    <a:pt x="118" y="427"/>
                    <a:pt x="130" y="424"/>
                    <a:pt x="141" y="418"/>
                  </a:cubicBezTo>
                  <a:cubicBezTo>
                    <a:pt x="315" y="263"/>
                    <a:pt x="477" y="170"/>
                    <a:pt x="659" y="170"/>
                  </a:cubicBezTo>
                  <a:cubicBezTo>
                    <a:pt x="762" y="170"/>
                    <a:pt x="871" y="200"/>
                    <a:pt x="992" y="266"/>
                  </a:cubicBezTo>
                  <a:cubicBezTo>
                    <a:pt x="1205" y="388"/>
                    <a:pt x="1357" y="540"/>
                    <a:pt x="1539" y="692"/>
                  </a:cubicBezTo>
                  <a:cubicBezTo>
                    <a:pt x="1551" y="704"/>
                    <a:pt x="1564" y="709"/>
                    <a:pt x="1576" y="709"/>
                  </a:cubicBezTo>
                  <a:cubicBezTo>
                    <a:pt x="1629" y="709"/>
                    <a:pt x="1680" y="620"/>
                    <a:pt x="1630" y="570"/>
                  </a:cubicBezTo>
                  <a:cubicBezTo>
                    <a:pt x="1367" y="251"/>
                    <a:pt x="999" y="1"/>
                    <a:pt x="64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54;p66"/>
            <p:cNvSpPr/>
            <p:nvPr/>
          </p:nvSpPr>
          <p:spPr>
            <a:xfrm>
              <a:off x="7765125" y="1341911"/>
              <a:ext cx="234705" cy="159068"/>
            </a:xfrm>
            <a:custGeom>
              <a:avLst/>
              <a:gdLst/>
              <a:ahLst/>
              <a:cxnLst/>
              <a:rect l="l" t="t" r="r" b="b"/>
              <a:pathLst>
                <a:path w="4366" h="2959" extrusionOk="0">
                  <a:moveTo>
                    <a:pt x="2836" y="0"/>
                  </a:moveTo>
                  <a:cubicBezTo>
                    <a:pt x="1803" y="0"/>
                    <a:pt x="773" y="395"/>
                    <a:pt x="0" y="1105"/>
                  </a:cubicBezTo>
                  <a:lnTo>
                    <a:pt x="486" y="2928"/>
                  </a:lnTo>
                  <a:cubicBezTo>
                    <a:pt x="706" y="2949"/>
                    <a:pt x="914" y="2959"/>
                    <a:pt x="1112" y="2959"/>
                  </a:cubicBezTo>
                  <a:cubicBezTo>
                    <a:pt x="3520" y="2959"/>
                    <a:pt x="4366" y="1489"/>
                    <a:pt x="4225" y="253"/>
                  </a:cubicBezTo>
                  <a:cubicBezTo>
                    <a:pt x="3778" y="82"/>
                    <a:pt x="3307" y="0"/>
                    <a:pt x="2836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55;p66"/>
            <p:cNvSpPr/>
            <p:nvPr/>
          </p:nvSpPr>
          <p:spPr>
            <a:xfrm>
              <a:off x="7747116" y="1283637"/>
              <a:ext cx="245188" cy="117675"/>
            </a:xfrm>
            <a:custGeom>
              <a:avLst/>
              <a:gdLst/>
              <a:ahLst/>
              <a:cxnLst/>
              <a:rect l="l" t="t" r="r" b="b"/>
              <a:pathLst>
                <a:path w="4561" h="2189" extrusionOk="0">
                  <a:moveTo>
                    <a:pt x="2007" y="1"/>
                  </a:moveTo>
                  <a:cubicBezTo>
                    <a:pt x="658" y="1"/>
                    <a:pt x="1" y="912"/>
                    <a:pt x="1" y="912"/>
                  </a:cubicBezTo>
                  <a:lnTo>
                    <a:pt x="335" y="2189"/>
                  </a:lnTo>
                  <a:cubicBezTo>
                    <a:pt x="1108" y="1479"/>
                    <a:pt x="2138" y="1084"/>
                    <a:pt x="3171" y="1084"/>
                  </a:cubicBezTo>
                  <a:cubicBezTo>
                    <a:pt x="3642" y="1084"/>
                    <a:pt x="4113" y="1166"/>
                    <a:pt x="4560" y="1337"/>
                  </a:cubicBezTo>
                  <a:cubicBezTo>
                    <a:pt x="4499" y="547"/>
                    <a:pt x="3618" y="334"/>
                    <a:pt x="2888" y="122"/>
                  </a:cubicBezTo>
                  <a:cubicBezTo>
                    <a:pt x="2567" y="36"/>
                    <a:pt x="2274" y="1"/>
                    <a:pt x="2007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56;p66"/>
            <p:cNvSpPr/>
            <p:nvPr/>
          </p:nvSpPr>
          <p:spPr>
            <a:xfrm>
              <a:off x="7789639" y="1348954"/>
              <a:ext cx="130738" cy="145898"/>
            </a:xfrm>
            <a:custGeom>
              <a:avLst/>
              <a:gdLst/>
              <a:ahLst/>
              <a:cxnLst/>
              <a:rect l="l" t="t" r="r" b="b"/>
              <a:pathLst>
                <a:path w="2432" h="2714" extrusionOk="0">
                  <a:moveTo>
                    <a:pt x="2401" y="1"/>
                  </a:moveTo>
                  <a:cubicBezTo>
                    <a:pt x="1702" y="31"/>
                    <a:pt x="760" y="92"/>
                    <a:pt x="334" y="761"/>
                  </a:cubicBezTo>
                  <a:cubicBezTo>
                    <a:pt x="0" y="1308"/>
                    <a:pt x="182" y="2068"/>
                    <a:pt x="365" y="2645"/>
                  </a:cubicBezTo>
                  <a:cubicBezTo>
                    <a:pt x="377" y="2694"/>
                    <a:pt x="409" y="2713"/>
                    <a:pt x="440" y="2713"/>
                  </a:cubicBezTo>
                  <a:cubicBezTo>
                    <a:pt x="488" y="2713"/>
                    <a:pt x="535" y="2670"/>
                    <a:pt x="517" y="2615"/>
                  </a:cubicBezTo>
                  <a:cubicBezTo>
                    <a:pt x="395" y="2068"/>
                    <a:pt x="182" y="1460"/>
                    <a:pt x="426" y="913"/>
                  </a:cubicBezTo>
                  <a:cubicBezTo>
                    <a:pt x="760" y="153"/>
                    <a:pt x="1702" y="244"/>
                    <a:pt x="2401" y="62"/>
                  </a:cubicBezTo>
                  <a:cubicBezTo>
                    <a:pt x="2432" y="62"/>
                    <a:pt x="2432" y="1"/>
                    <a:pt x="24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57;p66"/>
            <p:cNvSpPr/>
            <p:nvPr/>
          </p:nvSpPr>
          <p:spPr>
            <a:xfrm>
              <a:off x="7798347" y="1395455"/>
              <a:ext cx="73003" cy="62197"/>
            </a:xfrm>
            <a:custGeom>
              <a:avLst/>
              <a:gdLst/>
              <a:ahLst/>
              <a:cxnLst/>
              <a:rect l="l" t="t" r="r" b="b"/>
              <a:pathLst>
                <a:path w="1358" h="1157" extrusionOk="0">
                  <a:moveTo>
                    <a:pt x="947" y="0"/>
                  </a:moveTo>
                  <a:cubicBezTo>
                    <a:pt x="438" y="0"/>
                    <a:pt x="96" y="525"/>
                    <a:pt x="20" y="1051"/>
                  </a:cubicBezTo>
                  <a:cubicBezTo>
                    <a:pt x="1" y="1110"/>
                    <a:pt x="45" y="1157"/>
                    <a:pt x="96" y="1157"/>
                  </a:cubicBezTo>
                  <a:cubicBezTo>
                    <a:pt x="123" y="1157"/>
                    <a:pt x="151" y="1143"/>
                    <a:pt x="172" y="1112"/>
                  </a:cubicBezTo>
                  <a:cubicBezTo>
                    <a:pt x="264" y="899"/>
                    <a:pt x="324" y="656"/>
                    <a:pt x="476" y="443"/>
                  </a:cubicBezTo>
                  <a:cubicBezTo>
                    <a:pt x="609" y="244"/>
                    <a:pt x="790" y="173"/>
                    <a:pt x="996" y="173"/>
                  </a:cubicBezTo>
                  <a:cubicBezTo>
                    <a:pt x="1073" y="173"/>
                    <a:pt x="1154" y="183"/>
                    <a:pt x="1236" y="200"/>
                  </a:cubicBezTo>
                  <a:cubicBezTo>
                    <a:pt x="1297" y="200"/>
                    <a:pt x="1358" y="109"/>
                    <a:pt x="1297" y="78"/>
                  </a:cubicBezTo>
                  <a:cubicBezTo>
                    <a:pt x="1173" y="24"/>
                    <a:pt x="1056" y="0"/>
                    <a:pt x="94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58;p66"/>
            <p:cNvSpPr/>
            <p:nvPr/>
          </p:nvSpPr>
          <p:spPr>
            <a:xfrm>
              <a:off x="7175232" y="2025451"/>
              <a:ext cx="271260" cy="139071"/>
            </a:xfrm>
            <a:custGeom>
              <a:avLst/>
              <a:gdLst/>
              <a:ahLst/>
              <a:cxnLst/>
              <a:rect l="l" t="t" r="r" b="b"/>
              <a:pathLst>
                <a:path w="5046" h="2587" extrusionOk="0">
                  <a:moveTo>
                    <a:pt x="5046" y="1"/>
                  </a:moveTo>
                  <a:lnTo>
                    <a:pt x="5046" y="1"/>
                  </a:lnTo>
                  <a:cubicBezTo>
                    <a:pt x="3374" y="122"/>
                    <a:pt x="1763" y="396"/>
                    <a:pt x="183" y="943"/>
                  </a:cubicBezTo>
                  <a:cubicBezTo>
                    <a:pt x="122" y="1095"/>
                    <a:pt x="91" y="1277"/>
                    <a:pt x="0" y="1429"/>
                  </a:cubicBezTo>
                  <a:cubicBezTo>
                    <a:pt x="0" y="1429"/>
                    <a:pt x="1082" y="2587"/>
                    <a:pt x="2708" y="2587"/>
                  </a:cubicBezTo>
                  <a:cubicBezTo>
                    <a:pt x="3394" y="2587"/>
                    <a:pt x="4177" y="2380"/>
                    <a:pt x="5016" y="1794"/>
                  </a:cubicBezTo>
                  <a:cubicBezTo>
                    <a:pt x="5016" y="1794"/>
                    <a:pt x="4955" y="973"/>
                    <a:pt x="504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59;p66"/>
            <p:cNvSpPr/>
            <p:nvPr/>
          </p:nvSpPr>
          <p:spPr>
            <a:xfrm>
              <a:off x="7175232" y="1878422"/>
              <a:ext cx="320287" cy="197720"/>
            </a:xfrm>
            <a:custGeom>
              <a:avLst/>
              <a:gdLst/>
              <a:ahLst/>
              <a:cxnLst/>
              <a:rect l="l" t="t" r="r" b="b"/>
              <a:pathLst>
                <a:path w="5958" h="3678" extrusionOk="0">
                  <a:moveTo>
                    <a:pt x="5958" y="0"/>
                  </a:moveTo>
                  <a:lnTo>
                    <a:pt x="0" y="1277"/>
                  </a:lnTo>
                  <a:cubicBezTo>
                    <a:pt x="0" y="1277"/>
                    <a:pt x="426" y="2614"/>
                    <a:pt x="183" y="3678"/>
                  </a:cubicBezTo>
                  <a:cubicBezTo>
                    <a:pt x="1763" y="3131"/>
                    <a:pt x="3374" y="2857"/>
                    <a:pt x="5046" y="2736"/>
                  </a:cubicBezTo>
                  <a:cubicBezTo>
                    <a:pt x="5076" y="2128"/>
                    <a:pt x="5745" y="578"/>
                    <a:pt x="595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60;p66"/>
            <p:cNvSpPr/>
            <p:nvPr/>
          </p:nvSpPr>
          <p:spPr>
            <a:xfrm>
              <a:off x="6546149" y="923186"/>
              <a:ext cx="1253302" cy="975430"/>
            </a:xfrm>
            <a:custGeom>
              <a:avLst/>
              <a:gdLst/>
              <a:ahLst/>
              <a:cxnLst/>
              <a:rect l="l" t="t" r="r" b="b"/>
              <a:pathLst>
                <a:path w="23314" h="18145" extrusionOk="0">
                  <a:moveTo>
                    <a:pt x="12186" y="1"/>
                  </a:moveTo>
                  <a:cubicBezTo>
                    <a:pt x="6769" y="1"/>
                    <a:pt x="0" y="1862"/>
                    <a:pt x="2948" y="12055"/>
                  </a:cubicBezTo>
                  <a:cubicBezTo>
                    <a:pt x="2948" y="12055"/>
                    <a:pt x="3070" y="12602"/>
                    <a:pt x="3313" y="13362"/>
                  </a:cubicBezTo>
                  <a:cubicBezTo>
                    <a:pt x="6688" y="16628"/>
                    <a:pt x="11214" y="18145"/>
                    <a:pt x="15868" y="18145"/>
                  </a:cubicBezTo>
                  <a:cubicBezTo>
                    <a:pt x="16454" y="18145"/>
                    <a:pt x="17042" y="18121"/>
                    <a:pt x="17629" y="18073"/>
                  </a:cubicBezTo>
                  <a:cubicBezTo>
                    <a:pt x="20304" y="16888"/>
                    <a:pt x="22584" y="15003"/>
                    <a:pt x="22888" y="12936"/>
                  </a:cubicBezTo>
                  <a:cubicBezTo>
                    <a:pt x="23313" y="9836"/>
                    <a:pt x="23253" y="7799"/>
                    <a:pt x="22158" y="5064"/>
                  </a:cubicBezTo>
                  <a:cubicBezTo>
                    <a:pt x="21064" y="2328"/>
                    <a:pt x="20578" y="1112"/>
                    <a:pt x="17629" y="535"/>
                  </a:cubicBezTo>
                  <a:cubicBezTo>
                    <a:pt x="16724" y="367"/>
                    <a:pt x="14588" y="1"/>
                    <a:pt x="1218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61;p66"/>
            <p:cNvSpPr/>
            <p:nvPr/>
          </p:nvSpPr>
          <p:spPr>
            <a:xfrm>
              <a:off x="6724251" y="1641454"/>
              <a:ext cx="769646" cy="327168"/>
            </a:xfrm>
            <a:custGeom>
              <a:avLst/>
              <a:gdLst/>
              <a:ahLst/>
              <a:cxnLst/>
              <a:rect l="l" t="t" r="r" b="b"/>
              <a:pathLst>
                <a:path w="14317" h="6086" extrusionOk="0">
                  <a:moveTo>
                    <a:pt x="0" y="1"/>
                  </a:moveTo>
                  <a:lnTo>
                    <a:pt x="0" y="1"/>
                  </a:lnTo>
                  <a:cubicBezTo>
                    <a:pt x="365" y="1186"/>
                    <a:pt x="1003" y="2888"/>
                    <a:pt x="1793" y="3800"/>
                  </a:cubicBezTo>
                  <a:cubicBezTo>
                    <a:pt x="2873" y="5052"/>
                    <a:pt x="5300" y="6085"/>
                    <a:pt x="8258" y="6085"/>
                  </a:cubicBezTo>
                  <a:cubicBezTo>
                    <a:pt x="8964" y="6085"/>
                    <a:pt x="9701" y="6026"/>
                    <a:pt x="10456" y="5897"/>
                  </a:cubicBezTo>
                  <a:cubicBezTo>
                    <a:pt x="11702" y="5685"/>
                    <a:pt x="13040" y="5290"/>
                    <a:pt x="14316" y="4712"/>
                  </a:cubicBezTo>
                  <a:lnTo>
                    <a:pt x="14316" y="4712"/>
                  </a:lnTo>
                  <a:cubicBezTo>
                    <a:pt x="13729" y="4760"/>
                    <a:pt x="13141" y="4784"/>
                    <a:pt x="12555" y="4784"/>
                  </a:cubicBezTo>
                  <a:cubicBezTo>
                    <a:pt x="7901" y="4784"/>
                    <a:pt x="3375" y="3267"/>
                    <a:pt x="0" y="1"/>
                  </a:cubicBezTo>
                  <a:close/>
                </a:path>
              </a:pathLst>
            </a:custGeom>
            <a:solidFill>
              <a:srgbClr val="F4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62;p66"/>
            <p:cNvSpPr/>
            <p:nvPr/>
          </p:nvSpPr>
          <p:spPr>
            <a:xfrm>
              <a:off x="6957886" y="1531464"/>
              <a:ext cx="71981" cy="75153"/>
            </a:xfrm>
            <a:custGeom>
              <a:avLst/>
              <a:gdLst/>
              <a:ahLst/>
              <a:cxnLst/>
              <a:rect l="l" t="t" r="r" b="b"/>
              <a:pathLst>
                <a:path w="1339" h="1398" extrusionOk="0">
                  <a:moveTo>
                    <a:pt x="590" y="1"/>
                  </a:moveTo>
                  <a:cubicBezTo>
                    <a:pt x="556" y="1"/>
                    <a:pt x="522" y="4"/>
                    <a:pt x="487" y="10"/>
                  </a:cubicBezTo>
                  <a:cubicBezTo>
                    <a:pt x="183" y="101"/>
                    <a:pt x="1" y="466"/>
                    <a:pt x="92" y="861"/>
                  </a:cubicBezTo>
                  <a:cubicBezTo>
                    <a:pt x="196" y="1174"/>
                    <a:pt x="457" y="1397"/>
                    <a:pt x="720" y="1397"/>
                  </a:cubicBezTo>
                  <a:cubicBezTo>
                    <a:pt x="764" y="1397"/>
                    <a:pt x="808" y="1391"/>
                    <a:pt x="852" y="1378"/>
                  </a:cubicBezTo>
                  <a:cubicBezTo>
                    <a:pt x="1156" y="1317"/>
                    <a:pt x="1338" y="922"/>
                    <a:pt x="1247" y="557"/>
                  </a:cubicBezTo>
                  <a:cubicBezTo>
                    <a:pt x="1165" y="230"/>
                    <a:pt x="888" y="1"/>
                    <a:pt x="590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363;p66"/>
            <p:cNvSpPr/>
            <p:nvPr/>
          </p:nvSpPr>
          <p:spPr>
            <a:xfrm>
              <a:off x="7459561" y="1400239"/>
              <a:ext cx="70315" cy="75099"/>
            </a:xfrm>
            <a:custGeom>
              <a:avLst/>
              <a:gdLst/>
              <a:ahLst/>
              <a:cxnLst/>
              <a:rect l="l" t="t" r="r" b="b"/>
              <a:pathLst>
                <a:path w="1308" h="1397" extrusionOk="0">
                  <a:moveTo>
                    <a:pt x="618" y="0"/>
                  </a:moveTo>
                  <a:cubicBezTo>
                    <a:pt x="574" y="0"/>
                    <a:pt x="530" y="7"/>
                    <a:pt x="486" y="20"/>
                  </a:cubicBezTo>
                  <a:cubicBezTo>
                    <a:pt x="152" y="80"/>
                    <a:pt x="0" y="475"/>
                    <a:pt x="91" y="840"/>
                  </a:cubicBezTo>
                  <a:cubicBezTo>
                    <a:pt x="173" y="1167"/>
                    <a:pt x="450" y="1397"/>
                    <a:pt x="726" y="1397"/>
                  </a:cubicBezTo>
                  <a:cubicBezTo>
                    <a:pt x="758" y="1397"/>
                    <a:pt x="789" y="1394"/>
                    <a:pt x="821" y="1387"/>
                  </a:cubicBezTo>
                  <a:cubicBezTo>
                    <a:pt x="1155" y="1296"/>
                    <a:pt x="1307" y="931"/>
                    <a:pt x="1216" y="536"/>
                  </a:cubicBezTo>
                  <a:cubicBezTo>
                    <a:pt x="1138" y="224"/>
                    <a:pt x="881" y="0"/>
                    <a:pt x="618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64;p66"/>
            <p:cNvSpPr/>
            <p:nvPr/>
          </p:nvSpPr>
          <p:spPr>
            <a:xfrm>
              <a:off x="7206251" y="1436526"/>
              <a:ext cx="93216" cy="122997"/>
            </a:xfrm>
            <a:custGeom>
              <a:avLst/>
              <a:gdLst/>
              <a:ahLst/>
              <a:cxnLst/>
              <a:rect l="l" t="t" r="r" b="b"/>
              <a:pathLst>
                <a:path w="1734" h="2288" extrusionOk="0">
                  <a:moveTo>
                    <a:pt x="66" y="1"/>
                  </a:moveTo>
                  <a:cubicBezTo>
                    <a:pt x="46" y="1"/>
                    <a:pt x="31" y="22"/>
                    <a:pt x="31" y="44"/>
                  </a:cubicBezTo>
                  <a:cubicBezTo>
                    <a:pt x="1" y="378"/>
                    <a:pt x="62" y="743"/>
                    <a:pt x="92" y="1077"/>
                  </a:cubicBezTo>
                  <a:cubicBezTo>
                    <a:pt x="122" y="1320"/>
                    <a:pt x="153" y="1594"/>
                    <a:pt x="335" y="1746"/>
                  </a:cubicBezTo>
                  <a:cubicBezTo>
                    <a:pt x="409" y="1819"/>
                    <a:pt x="505" y="1860"/>
                    <a:pt x="603" y="1860"/>
                  </a:cubicBezTo>
                  <a:cubicBezTo>
                    <a:pt x="666" y="1860"/>
                    <a:pt x="731" y="1843"/>
                    <a:pt x="791" y="1807"/>
                  </a:cubicBezTo>
                  <a:cubicBezTo>
                    <a:pt x="882" y="1746"/>
                    <a:pt x="913" y="1655"/>
                    <a:pt x="973" y="1594"/>
                  </a:cubicBezTo>
                  <a:cubicBezTo>
                    <a:pt x="1048" y="1538"/>
                    <a:pt x="1146" y="1390"/>
                    <a:pt x="1252" y="1390"/>
                  </a:cubicBezTo>
                  <a:cubicBezTo>
                    <a:pt x="1319" y="1390"/>
                    <a:pt x="1389" y="1448"/>
                    <a:pt x="1460" y="1624"/>
                  </a:cubicBezTo>
                  <a:cubicBezTo>
                    <a:pt x="1521" y="1807"/>
                    <a:pt x="1369" y="2019"/>
                    <a:pt x="1247" y="2111"/>
                  </a:cubicBezTo>
                  <a:cubicBezTo>
                    <a:pt x="1149" y="2160"/>
                    <a:pt x="1209" y="2288"/>
                    <a:pt x="1284" y="2288"/>
                  </a:cubicBezTo>
                  <a:cubicBezTo>
                    <a:pt x="1302" y="2288"/>
                    <a:pt x="1321" y="2280"/>
                    <a:pt x="1338" y="2263"/>
                  </a:cubicBezTo>
                  <a:cubicBezTo>
                    <a:pt x="1551" y="2111"/>
                    <a:pt x="1733" y="1807"/>
                    <a:pt x="1612" y="1503"/>
                  </a:cubicBezTo>
                  <a:cubicBezTo>
                    <a:pt x="1523" y="1369"/>
                    <a:pt x="1369" y="1284"/>
                    <a:pt x="1209" y="1284"/>
                  </a:cubicBezTo>
                  <a:cubicBezTo>
                    <a:pt x="1150" y="1284"/>
                    <a:pt x="1091" y="1296"/>
                    <a:pt x="1034" y="1320"/>
                  </a:cubicBezTo>
                  <a:cubicBezTo>
                    <a:pt x="913" y="1381"/>
                    <a:pt x="882" y="1503"/>
                    <a:pt x="791" y="1594"/>
                  </a:cubicBezTo>
                  <a:cubicBezTo>
                    <a:pt x="700" y="1659"/>
                    <a:pt x="623" y="1687"/>
                    <a:pt x="560" y="1687"/>
                  </a:cubicBezTo>
                  <a:cubicBezTo>
                    <a:pt x="329" y="1687"/>
                    <a:pt x="268" y="1322"/>
                    <a:pt x="244" y="1107"/>
                  </a:cubicBezTo>
                  <a:cubicBezTo>
                    <a:pt x="214" y="804"/>
                    <a:pt x="335" y="256"/>
                    <a:pt x="92" y="13"/>
                  </a:cubicBezTo>
                  <a:cubicBezTo>
                    <a:pt x="83" y="4"/>
                    <a:pt x="74" y="1"/>
                    <a:pt x="6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365;p66"/>
            <p:cNvSpPr/>
            <p:nvPr/>
          </p:nvSpPr>
          <p:spPr>
            <a:xfrm>
              <a:off x="7245763" y="1624251"/>
              <a:ext cx="110902" cy="67627"/>
            </a:xfrm>
            <a:custGeom>
              <a:avLst/>
              <a:gdLst/>
              <a:ahLst/>
              <a:cxnLst/>
              <a:rect l="l" t="t" r="r" b="b"/>
              <a:pathLst>
                <a:path w="2063" h="1258" extrusionOk="0">
                  <a:moveTo>
                    <a:pt x="1811" y="0"/>
                  </a:moveTo>
                  <a:cubicBezTo>
                    <a:pt x="1755" y="0"/>
                    <a:pt x="1697" y="40"/>
                    <a:pt x="1697" y="108"/>
                  </a:cubicBezTo>
                  <a:cubicBezTo>
                    <a:pt x="1758" y="564"/>
                    <a:pt x="1576" y="929"/>
                    <a:pt x="1090" y="1050"/>
                  </a:cubicBezTo>
                  <a:cubicBezTo>
                    <a:pt x="1027" y="1063"/>
                    <a:pt x="953" y="1070"/>
                    <a:pt x="876" y="1070"/>
                  </a:cubicBezTo>
                  <a:cubicBezTo>
                    <a:pt x="767" y="1070"/>
                    <a:pt x="649" y="1055"/>
                    <a:pt x="542" y="1020"/>
                  </a:cubicBezTo>
                  <a:cubicBezTo>
                    <a:pt x="330" y="929"/>
                    <a:pt x="238" y="777"/>
                    <a:pt x="56" y="625"/>
                  </a:cubicBezTo>
                  <a:cubicBezTo>
                    <a:pt x="56" y="616"/>
                    <a:pt x="54" y="612"/>
                    <a:pt x="50" y="612"/>
                  </a:cubicBezTo>
                  <a:cubicBezTo>
                    <a:pt x="41" y="612"/>
                    <a:pt x="26" y="634"/>
                    <a:pt x="26" y="655"/>
                  </a:cubicBezTo>
                  <a:cubicBezTo>
                    <a:pt x="1" y="1079"/>
                    <a:pt x="528" y="1257"/>
                    <a:pt x="920" y="1257"/>
                  </a:cubicBezTo>
                  <a:cubicBezTo>
                    <a:pt x="1006" y="1257"/>
                    <a:pt x="1085" y="1249"/>
                    <a:pt x="1150" y="1233"/>
                  </a:cubicBezTo>
                  <a:cubicBezTo>
                    <a:pt x="1697" y="1111"/>
                    <a:pt x="2062" y="625"/>
                    <a:pt x="1910" y="78"/>
                  </a:cubicBezTo>
                  <a:cubicBezTo>
                    <a:pt x="1897" y="24"/>
                    <a:pt x="1854" y="0"/>
                    <a:pt x="181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66;p66"/>
            <p:cNvSpPr/>
            <p:nvPr/>
          </p:nvSpPr>
          <p:spPr>
            <a:xfrm rot="4096072">
              <a:off x="6905011" y="1289097"/>
              <a:ext cx="88271" cy="97303"/>
            </a:xfrm>
            <a:custGeom>
              <a:avLst/>
              <a:gdLst/>
              <a:ahLst/>
              <a:cxnLst/>
              <a:rect l="l" t="t" r="r" b="b"/>
              <a:pathLst>
                <a:path w="1642" h="1810" extrusionOk="0">
                  <a:moveTo>
                    <a:pt x="1490" y="1"/>
                  </a:moveTo>
                  <a:cubicBezTo>
                    <a:pt x="821" y="153"/>
                    <a:pt x="0" y="1065"/>
                    <a:pt x="61" y="1764"/>
                  </a:cubicBezTo>
                  <a:cubicBezTo>
                    <a:pt x="61" y="1794"/>
                    <a:pt x="76" y="1809"/>
                    <a:pt x="95" y="1809"/>
                  </a:cubicBezTo>
                  <a:cubicBezTo>
                    <a:pt x="114" y="1809"/>
                    <a:pt x="137" y="1794"/>
                    <a:pt x="152" y="1764"/>
                  </a:cubicBezTo>
                  <a:cubicBezTo>
                    <a:pt x="426" y="1034"/>
                    <a:pt x="821" y="518"/>
                    <a:pt x="1551" y="153"/>
                  </a:cubicBezTo>
                  <a:cubicBezTo>
                    <a:pt x="1642" y="122"/>
                    <a:pt x="1581" y="1"/>
                    <a:pt x="14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67;p66"/>
            <p:cNvSpPr/>
            <p:nvPr/>
          </p:nvSpPr>
          <p:spPr>
            <a:xfrm>
              <a:off x="7417038" y="1210633"/>
              <a:ext cx="121707" cy="31179"/>
            </a:xfrm>
            <a:custGeom>
              <a:avLst/>
              <a:gdLst/>
              <a:ahLst/>
              <a:cxnLst/>
              <a:rect l="l" t="t" r="r" b="b"/>
              <a:pathLst>
                <a:path w="2264" h="580" extrusionOk="0">
                  <a:moveTo>
                    <a:pt x="877" y="0"/>
                  </a:moveTo>
                  <a:cubicBezTo>
                    <a:pt x="576" y="0"/>
                    <a:pt x="287" y="54"/>
                    <a:pt x="62" y="173"/>
                  </a:cubicBezTo>
                  <a:cubicBezTo>
                    <a:pt x="1" y="203"/>
                    <a:pt x="31" y="264"/>
                    <a:pt x="92" y="264"/>
                  </a:cubicBezTo>
                  <a:cubicBezTo>
                    <a:pt x="259" y="264"/>
                    <a:pt x="426" y="260"/>
                    <a:pt x="593" y="260"/>
                  </a:cubicBezTo>
                  <a:cubicBezTo>
                    <a:pt x="1093" y="260"/>
                    <a:pt x="1589" y="294"/>
                    <a:pt x="2068" y="568"/>
                  </a:cubicBezTo>
                  <a:cubicBezTo>
                    <a:pt x="2085" y="576"/>
                    <a:pt x="2101" y="580"/>
                    <a:pt x="2116" y="580"/>
                  </a:cubicBezTo>
                  <a:cubicBezTo>
                    <a:pt x="2210" y="580"/>
                    <a:pt x="2264" y="434"/>
                    <a:pt x="2159" y="355"/>
                  </a:cubicBezTo>
                  <a:cubicBezTo>
                    <a:pt x="1844" y="132"/>
                    <a:pt x="1347" y="0"/>
                    <a:pt x="87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68;p66"/>
            <p:cNvSpPr/>
            <p:nvPr/>
          </p:nvSpPr>
          <p:spPr>
            <a:xfrm>
              <a:off x="6907245" y="1662312"/>
              <a:ext cx="228792" cy="196914"/>
            </a:xfrm>
            <a:custGeom>
              <a:avLst/>
              <a:gdLst/>
              <a:ahLst/>
              <a:cxnLst/>
              <a:rect l="l" t="t" r="r" b="b"/>
              <a:pathLst>
                <a:path w="4256" h="3663" extrusionOk="0">
                  <a:moveTo>
                    <a:pt x="2190" y="1"/>
                  </a:moveTo>
                  <a:cubicBezTo>
                    <a:pt x="2020" y="1"/>
                    <a:pt x="1846" y="23"/>
                    <a:pt x="1672" y="69"/>
                  </a:cubicBezTo>
                  <a:cubicBezTo>
                    <a:pt x="608" y="342"/>
                    <a:pt x="0" y="1345"/>
                    <a:pt x="244" y="2318"/>
                  </a:cubicBezTo>
                  <a:cubicBezTo>
                    <a:pt x="446" y="3127"/>
                    <a:pt x="1216" y="3662"/>
                    <a:pt x="2064" y="3662"/>
                  </a:cubicBezTo>
                  <a:cubicBezTo>
                    <a:pt x="2235" y="3662"/>
                    <a:pt x="2410" y="3641"/>
                    <a:pt x="2584" y="3595"/>
                  </a:cubicBezTo>
                  <a:cubicBezTo>
                    <a:pt x="3617" y="3321"/>
                    <a:pt x="4256" y="2318"/>
                    <a:pt x="4013" y="1345"/>
                  </a:cubicBezTo>
                  <a:cubicBezTo>
                    <a:pt x="3785" y="536"/>
                    <a:pt x="3032" y="1"/>
                    <a:pt x="2190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69;p66"/>
            <p:cNvSpPr/>
            <p:nvPr/>
          </p:nvSpPr>
          <p:spPr>
            <a:xfrm>
              <a:off x="7459561" y="1516895"/>
              <a:ext cx="230405" cy="196914"/>
            </a:xfrm>
            <a:custGeom>
              <a:avLst/>
              <a:gdLst/>
              <a:ahLst/>
              <a:cxnLst/>
              <a:rect l="l" t="t" r="r" b="b"/>
              <a:pathLst>
                <a:path w="4286" h="3663" extrusionOk="0">
                  <a:moveTo>
                    <a:pt x="2192" y="0"/>
                  </a:moveTo>
                  <a:cubicBezTo>
                    <a:pt x="2021" y="0"/>
                    <a:pt x="1846" y="22"/>
                    <a:pt x="1672" y="68"/>
                  </a:cubicBezTo>
                  <a:cubicBezTo>
                    <a:pt x="638" y="342"/>
                    <a:pt x="0" y="1345"/>
                    <a:pt x="243" y="2318"/>
                  </a:cubicBezTo>
                  <a:cubicBezTo>
                    <a:pt x="471" y="3127"/>
                    <a:pt x="1224" y="3662"/>
                    <a:pt x="2083" y="3662"/>
                  </a:cubicBezTo>
                  <a:cubicBezTo>
                    <a:pt x="2257" y="3662"/>
                    <a:pt x="2435" y="3640"/>
                    <a:pt x="2614" y="3594"/>
                  </a:cubicBezTo>
                  <a:cubicBezTo>
                    <a:pt x="3648" y="3321"/>
                    <a:pt x="4286" y="2318"/>
                    <a:pt x="4012" y="1345"/>
                  </a:cubicBezTo>
                  <a:cubicBezTo>
                    <a:pt x="3810" y="536"/>
                    <a:pt x="3040" y="0"/>
                    <a:pt x="2192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70;p66"/>
            <p:cNvSpPr/>
            <p:nvPr/>
          </p:nvSpPr>
          <p:spPr>
            <a:xfrm>
              <a:off x="6966057" y="1727629"/>
              <a:ext cx="22954" cy="22148"/>
            </a:xfrm>
            <a:custGeom>
              <a:avLst/>
              <a:gdLst/>
              <a:ahLst/>
              <a:cxnLst/>
              <a:rect l="l" t="t" r="r" b="b"/>
              <a:pathLst>
                <a:path w="427" h="412" extrusionOk="0">
                  <a:moveTo>
                    <a:pt x="202" y="1"/>
                  </a:moveTo>
                  <a:cubicBezTo>
                    <a:pt x="185" y="1"/>
                    <a:pt x="168" y="3"/>
                    <a:pt x="153" y="9"/>
                  </a:cubicBezTo>
                  <a:cubicBezTo>
                    <a:pt x="61" y="39"/>
                    <a:pt x="1" y="130"/>
                    <a:pt x="31" y="252"/>
                  </a:cubicBezTo>
                  <a:cubicBezTo>
                    <a:pt x="56" y="353"/>
                    <a:pt x="123" y="412"/>
                    <a:pt x="214" y="412"/>
                  </a:cubicBezTo>
                  <a:cubicBezTo>
                    <a:pt x="233" y="412"/>
                    <a:pt x="253" y="409"/>
                    <a:pt x="274" y="404"/>
                  </a:cubicBezTo>
                  <a:cubicBezTo>
                    <a:pt x="365" y="373"/>
                    <a:pt x="426" y="282"/>
                    <a:pt x="396" y="161"/>
                  </a:cubicBezTo>
                  <a:cubicBezTo>
                    <a:pt x="371" y="60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71;p66"/>
            <p:cNvSpPr/>
            <p:nvPr/>
          </p:nvSpPr>
          <p:spPr>
            <a:xfrm>
              <a:off x="7047770" y="1771765"/>
              <a:ext cx="21288" cy="22148"/>
            </a:xfrm>
            <a:custGeom>
              <a:avLst/>
              <a:gdLst/>
              <a:ahLst/>
              <a:cxnLst/>
              <a:rect l="l" t="t" r="r" b="b"/>
              <a:pathLst>
                <a:path w="396" h="412" extrusionOk="0">
                  <a:moveTo>
                    <a:pt x="199" y="1"/>
                  </a:moveTo>
                  <a:cubicBezTo>
                    <a:pt x="184" y="1"/>
                    <a:pt x="168" y="3"/>
                    <a:pt x="152" y="8"/>
                  </a:cubicBezTo>
                  <a:cubicBezTo>
                    <a:pt x="31" y="39"/>
                    <a:pt x="0" y="130"/>
                    <a:pt x="31" y="252"/>
                  </a:cubicBezTo>
                  <a:cubicBezTo>
                    <a:pt x="56" y="352"/>
                    <a:pt x="123" y="411"/>
                    <a:pt x="197" y="411"/>
                  </a:cubicBezTo>
                  <a:cubicBezTo>
                    <a:pt x="212" y="411"/>
                    <a:pt x="228" y="409"/>
                    <a:pt x="244" y="403"/>
                  </a:cubicBezTo>
                  <a:cubicBezTo>
                    <a:pt x="335" y="373"/>
                    <a:pt x="396" y="282"/>
                    <a:pt x="365" y="160"/>
                  </a:cubicBezTo>
                  <a:cubicBezTo>
                    <a:pt x="340" y="60"/>
                    <a:pt x="273" y="1"/>
                    <a:pt x="19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72;p66"/>
            <p:cNvSpPr/>
            <p:nvPr/>
          </p:nvSpPr>
          <p:spPr>
            <a:xfrm>
              <a:off x="6979121" y="1833856"/>
              <a:ext cx="21288" cy="22148"/>
            </a:xfrm>
            <a:custGeom>
              <a:avLst/>
              <a:gdLst/>
              <a:ahLst/>
              <a:cxnLst/>
              <a:rect l="l" t="t" r="r" b="b"/>
              <a:pathLst>
                <a:path w="396" h="412" extrusionOk="0">
                  <a:moveTo>
                    <a:pt x="199" y="1"/>
                  </a:moveTo>
                  <a:cubicBezTo>
                    <a:pt x="184" y="1"/>
                    <a:pt x="168" y="3"/>
                    <a:pt x="153" y="8"/>
                  </a:cubicBezTo>
                  <a:cubicBezTo>
                    <a:pt x="62" y="39"/>
                    <a:pt x="1" y="130"/>
                    <a:pt x="31" y="252"/>
                  </a:cubicBezTo>
                  <a:cubicBezTo>
                    <a:pt x="56" y="352"/>
                    <a:pt x="123" y="411"/>
                    <a:pt x="197" y="411"/>
                  </a:cubicBezTo>
                  <a:cubicBezTo>
                    <a:pt x="213" y="411"/>
                    <a:pt x="228" y="409"/>
                    <a:pt x="244" y="404"/>
                  </a:cubicBezTo>
                  <a:cubicBezTo>
                    <a:pt x="366" y="373"/>
                    <a:pt x="396" y="282"/>
                    <a:pt x="366" y="160"/>
                  </a:cubicBezTo>
                  <a:cubicBezTo>
                    <a:pt x="340" y="60"/>
                    <a:pt x="273" y="1"/>
                    <a:pt x="19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73;p66"/>
            <p:cNvSpPr/>
            <p:nvPr/>
          </p:nvSpPr>
          <p:spPr>
            <a:xfrm>
              <a:off x="7073897" y="1683547"/>
              <a:ext cx="21288" cy="21718"/>
            </a:xfrm>
            <a:custGeom>
              <a:avLst/>
              <a:gdLst/>
              <a:ahLst/>
              <a:cxnLst/>
              <a:rect l="l" t="t" r="r" b="b"/>
              <a:pathLst>
                <a:path w="396" h="404" extrusionOk="0">
                  <a:moveTo>
                    <a:pt x="199" y="0"/>
                  </a:moveTo>
                  <a:cubicBezTo>
                    <a:pt x="184" y="0"/>
                    <a:pt x="168" y="3"/>
                    <a:pt x="153" y="8"/>
                  </a:cubicBezTo>
                  <a:cubicBezTo>
                    <a:pt x="62" y="8"/>
                    <a:pt x="1" y="130"/>
                    <a:pt x="31" y="251"/>
                  </a:cubicBezTo>
                  <a:cubicBezTo>
                    <a:pt x="62" y="342"/>
                    <a:pt x="153" y="403"/>
                    <a:pt x="244" y="403"/>
                  </a:cubicBezTo>
                  <a:cubicBezTo>
                    <a:pt x="335" y="373"/>
                    <a:pt x="396" y="251"/>
                    <a:pt x="366" y="160"/>
                  </a:cubicBezTo>
                  <a:cubicBezTo>
                    <a:pt x="340" y="59"/>
                    <a:pt x="273" y="0"/>
                    <a:pt x="19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74;p66"/>
            <p:cNvSpPr/>
            <p:nvPr/>
          </p:nvSpPr>
          <p:spPr>
            <a:xfrm>
              <a:off x="7153997" y="1765636"/>
              <a:ext cx="22901" cy="21718"/>
            </a:xfrm>
            <a:custGeom>
              <a:avLst/>
              <a:gdLst/>
              <a:ahLst/>
              <a:cxnLst/>
              <a:rect l="l" t="t" r="r" b="b"/>
              <a:pathLst>
                <a:path w="426" h="404" extrusionOk="0">
                  <a:moveTo>
                    <a:pt x="152" y="1"/>
                  </a:moveTo>
                  <a:cubicBezTo>
                    <a:pt x="61" y="31"/>
                    <a:pt x="0" y="153"/>
                    <a:pt x="31" y="244"/>
                  </a:cubicBezTo>
                  <a:cubicBezTo>
                    <a:pt x="56" y="345"/>
                    <a:pt x="143" y="404"/>
                    <a:pt x="225" y="404"/>
                  </a:cubicBezTo>
                  <a:cubicBezTo>
                    <a:pt x="242" y="404"/>
                    <a:pt x="258" y="401"/>
                    <a:pt x="274" y="396"/>
                  </a:cubicBezTo>
                  <a:cubicBezTo>
                    <a:pt x="365" y="396"/>
                    <a:pt x="426" y="274"/>
                    <a:pt x="395" y="153"/>
                  </a:cubicBezTo>
                  <a:cubicBezTo>
                    <a:pt x="365" y="62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75;p66"/>
            <p:cNvSpPr/>
            <p:nvPr/>
          </p:nvSpPr>
          <p:spPr>
            <a:xfrm>
              <a:off x="7448110" y="1600275"/>
              <a:ext cx="22901" cy="22041"/>
            </a:xfrm>
            <a:custGeom>
              <a:avLst/>
              <a:gdLst/>
              <a:ahLst/>
              <a:cxnLst/>
              <a:rect l="l" t="t" r="r" b="b"/>
              <a:pathLst>
                <a:path w="426" h="410" extrusionOk="0">
                  <a:moveTo>
                    <a:pt x="190" y="1"/>
                  </a:moveTo>
                  <a:cubicBezTo>
                    <a:pt x="177" y="1"/>
                    <a:pt x="165" y="3"/>
                    <a:pt x="152" y="7"/>
                  </a:cubicBezTo>
                  <a:cubicBezTo>
                    <a:pt x="61" y="37"/>
                    <a:pt x="0" y="128"/>
                    <a:pt x="31" y="250"/>
                  </a:cubicBezTo>
                  <a:cubicBezTo>
                    <a:pt x="56" y="351"/>
                    <a:pt x="123" y="410"/>
                    <a:pt x="214" y="410"/>
                  </a:cubicBezTo>
                  <a:cubicBezTo>
                    <a:pt x="233" y="410"/>
                    <a:pt x="253" y="407"/>
                    <a:pt x="274" y="402"/>
                  </a:cubicBezTo>
                  <a:cubicBezTo>
                    <a:pt x="365" y="372"/>
                    <a:pt x="426" y="280"/>
                    <a:pt x="396" y="159"/>
                  </a:cubicBezTo>
                  <a:cubicBezTo>
                    <a:pt x="369" y="80"/>
                    <a:pt x="274" y="1"/>
                    <a:pt x="1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76;p66"/>
            <p:cNvSpPr/>
            <p:nvPr/>
          </p:nvSpPr>
          <p:spPr>
            <a:xfrm>
              <a:off x="7513481" y="1693331"/>
              <a:ext cx="21288" cy="22041"/>
            </a:xfrm>
            <a:custGeom>
              <a:avLst/>
              <a:gdLst/>
              <a:ahLst/>
              <a:cxnLst/>
              <a:rect l="l" t="t" r="r" b="b"/>
              <a:pathLst>
                <a:path w="396" h="410" extrusionOk="0">
                  <a:moveTo>
                    <a:pt x="201" y="1"/>
                  </a:moveTo>
                  <a:cubicBezTo>
                    <a:pt x="184" y="1"/>
                    <a:pt x="168" y="3"/>
                    <a:pt x="152" y="8"/>
                  </a:cubicBezTo>
                  <a:cubicBezTo>
                    <a:pt x="61" y="39"/>
                    <a:pt x="0" y="130"/>
                    <a:pt x="31" y="252"/>
                  </a:cubicBezTo>
                  <a:cubicBezTo>
                    <a:pt x="57" y="330"/>
                    <a:pt x="129" y="409"/>
                    <a:pt x="207" y="409"/>
                  </a:cubicBezTo>
                  <a:cubicBezTo>
                    <a:pt x="219" y="409"/>
                    <a:pt x="231" y="408"/>
                    <a:pt x="243" y="403"/>
                  </a:cubicBezTo>
                  <a:cubicBezTo>
                    <a:pt x="335" y="373"/>
                    <a:pt x="395" y="252"/>
                    <a:pt x="365" y="160"/>
                  </a:cubicBezTo>
                  <a:cubicBezTo>
                    <a:pt x="365" y="60"/>
                    <a:pt x="282" y="1"/>
                    <a:pt x="2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77;p66"/>
            <p:cNvSpPr/>
            <p:nvPr/>
          </p:nvSpPr>
          <p:spPr>
            <a:xfrm>
              <a:off x="7567401" y="1575707"/>
              <a:ext cx="21288" cy="21987"/>
            </a:xfrm>
            <a:custGeom>
              <a:avLst/>
              <a:gdLst/>
              <a:ahLst/>
              <a:cxnLst/>
              <a:rect l="l" t="t" r="r" b="b"/>
              <a:pathLst>
                <a:path w="396" h="409" extrusionOk="0">
                  <a:moveTo>
                    <a:pt x="199" y="0"/>
                  </a:moveTo>
                  <a:cubicBezTo>
                    <a:pt x="184" y="0"/>
                    <a:pt x="168" y="3"/>
                    <a:pt x="152" y="8"/>
                  </a:cubicBezTo>
                  <a:cubicBezTo>
                    <a:pt x="61" y="38"/>
                    <a:pt x="0" y="129"/>
                    <a:pt x="31" y="251"/>
                  </a:cubicBezTo>
                  <a:cubicBezTo>
                    <a:pt x="57" y="330"/>
                    <a:pt x="129" y="409"/>
                    <a:pt x="207" y="409"/>
                  </a:cubicBezTo>
                  <a:cubicBezTo>
                    <a:pt x="219" y="409"/>
                    <a:pt x="231" y="407"/>
                    <a:pt x="243" y="403"/>
                  </a:cubicBezTo>
                  <a:cubicBezTo>
                    <a:pt x="335" y="373"/>
                    <a:pt x="395" y="251"/>
                    <a:pt x="365" y="160"/>
                  </a:cubicBezTo>
                  <a:cubicBezTo>
                    <a:pt x="340" y="59"/>
                    <a:pt x="273" y="0"/>
                    <a:pt x="19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78;p66"/>
            <p:cNvSpPr/>
            <p:nvPr/>
          </p:nvSpPr>
          <p:spPr>
            <a:xfrm>
              <a:off x="7644168" y="1636562"/>
              <a:ext cx="21288" cy="21718"/>
            </a:xfrm>
            <a:custGeom>
              <a:avLst/>
              <a:gdLst/>
              <a:ahLst/>
              <a:cxnLst/>
              <a:rect l="l" t="t" r="r" b="b"/>
              <a:pathLst>
                <a:path w="396" h="404" extrusionOk="0">
                  <a:moveTo>
                    <a:pt x="153" y="1"/>
                  </a:moveTo>
                  <a:cubicBezTo>
                    <a:pt x="62" y="31"/>
                    <a:pt x="1" y="152"/>
                    <a:pt x="31" y="244"/>
                  </a:cubicBezTo>
                  <a:cubicBezTo>
                    <a:pt x="56" y="344"/>
                    <a:pt x="123" y="403"/>
                    <a:pt x="197" y="403"/>
                  </a:cubicBezTo>
                  <a:cubicBezTo>
                    <a:pt x="213" y="403"/>
                    <a:pt x="228" y="401"/>
                    <a:pt x="244" y="396"/>
                  </a:cubicBezTo>
                  <a:cubicBezTo>
                    <a:pt x="335" y="396"/>
                    <a:pt x="396" y="274"/>
                    <a:pt x="366" y="152"/>
                  </a:cubicBezTo>
                  <a:cubicBezTo>
                    <a:pt x="335" y="61"/>
                    <a:pt x="244" y="1"/>
                    <a:pt x="1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79;p66"/>
            <p:cNvSpPr/>
            <p:nvPr/>
          </p:nvSpPr>
          <p:spPr>
            <a:xfrm>
              <a:off x="7564121" y="1646346"/>
              <a:ext cx="21288" cy="21718"/>
            </a:xfrm>
            <a:custGeom>
              <a:avLst/>
              <a:gdLst/>
              <a:ahLst/>
              <a:cxnLst/>
              <a:rect l="l" t="t" r="r" b="b"/>
              <a:pathLst>
                <a:path w="396" h="404" extrusionOk="0">
                  <a:moveTo>
                    <a:pt x="152" y="1"/>
                  </a:moveTo>
                  <a:cubicBezTo>
                    <a:pt x="61" y="31"/>
                    <a:pt x="0" y="153"/>
                    <a:pt x="31" y="244"/>
                  </a:cubicBezTo>
                  <a:cubicBezTo>
                    <a:pt x="56" y="345"/>
                    <a:pt x="123" y="404"/>
                    <a:pt x="197" y="404"/>
                  </a:cubicBezTo>
                  <a:cubicBezTo>
                    <a:pt x="212" y="404"/>
                    <a:pt x="228" y="401"/>
                    <a:pt x="244" y="396"/>
                  </a:cubicBezTo>
                  <a:cubicBezTo>
                    <a:pt x="335" y="396"/>
                    <a:pt x="396" y="274"/>
                    <a:pt x="365" y="153"/>
                  </a:cubicBezTo>
                  <a:cubicBezTo>
                    <a:pt x="335" y="62"/>
                    <a:pt x="244" y="1"/>
                    <a:pt x="15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80;p66"/>
            <p:cNvSpPr/>
            <p:nvPr/>
          </p:nvSpPr>
          <p:spPr>
            <a:xfrm>
              <a:off x="6784676" y="1228481"/>
              <a:ext cx="933069" cy="517147"/>
            </a:xfrm>
            <a:custGeom>
              <a:avLst/>
              <a:gdLst/>
              <a:ahLst/>
              <a:cxnLst/>
              <a:rect l="l" t="t" r="r" b="b"/>
              <a:pathLst>
                <a:path w="17357" h="9620" extrusionOk="0">
                  <a:moveTo>
                    <a:pt x="13404" y="351"/>
                  </a:moveTo>
                  <a:cubicBezTo>
                    <a:pt x="14824" y="351"/>
                    <a:pt x="16120" y="1290"/>
                    <a:pt x="16506" y="2728"/>
                  </a:cubicBezTo>
                  <a:cubicBezTo>
                    <a:pt x="16962" y="4461"/>
                    <a:pt x="15928" y="6193"/>
                    <a:pt x="14226" y="6649"/>
                  </a:cubicBezTo>
                  <a:cubicBezTo>
                    <a:pt x="13953" y="6722"/>
                    <a:pt x="13679" y="6757"/>
                    <a:pt x="13409" y="6757"/>
                  </a:cubicBezTo>
                  <a:cubicBezTo>
                    <a:pt x="11993" y="6757"/>
                    <a:pt x="10693" y="5799"/>
                    <a:pt x="10335" y="4370"/>
                  </a:cubicBezTo>
                  <a:cubicBezTo>
                    <a:pt x="9879" y="2667"/>
                    <a:pt x="10882" y="904"/>
                    <a:pt x="12615" y="449"/>
                  </a:cubicBezTo>
                  <a:cubicBezTo>
                    <a:pt x="12879" y="383"/>
                    <a:pt x="13144" y="351"/>
                    <a:pt x="13404" y="351"/>
                  </a:cubicBezTo>
                  <a:close/>
                  <a:moveTo>
                    <a:pt x="3946" y="2864"/>
                  </a:moveTo>
                  <a:cubicBezTo>
                    <a:pt x="5356" y="2864"/>
                    <a:pt x="6639" y="3821"/>
                    <a:pt x="7022" y="5251"/>
                  </a:cubicBezTo>
                  <a:cubicBezTo>
                    <a:pt x="7478" y="6953"/>
                    <a:pt x="6445" y="8716"/>
                    <a:pt x="4742" y="9142"/>
                  </a:cubicBezTo>
                  <a:cubicBezTo>
                    <a:pt x="4470" y="9215"/>
                    <a:pt x="4196" y="9250"/>
                    <a:pt x="3926" y="9250"/>
                  </a:cubicBezTo>
                  <a:cubicBezTo>
                    <a:pt x="2510" y="9250"/>
                    <a:pt x="1209" y="8292"/>
                    <a:pt x="852" y="6862"/>
                  </a:cubicBezTo>
                  <a:cubicBezTo>
                    <a:pt x="396" y="5160"/>
                    <a:pt x="1399" y="3397"/>
                    <a:pt x="3131" y="2971"/>
                  </a:cubicBezTo>
                  <a:cubicBezTo>
                    <a:pt x="3404" y="2898"/>
                    <a:pt x="3677" y="2864"/>
                    <a:pt x="3946" y="2864"/>
                  </a:cubicBezTo>
                  <a:close/>
                  <a:moveTo>
                    <a:pt x="13395" y="1"/>
                  </a:moveTo>
                  <a:cubicBezTo>
                    <a:pt x="13097" y="1"/>
                    <a:pt x="12795" y="38"/>
                    <a:pt x="12493" y="114"/>
                  </a:cubicBezTo>
                  <a:cubicBezTo>
                    <a:pt x="10609" y="631"/>
                    <a:pt x="9454" y="2576"/>
                    <a:pt x="9971" y="4461"/>
                  </a:cubicBezTo>
                  <a:cubicBezTo>
                    <a:pt x="9971" y="4461"/>
                    <a:pt x="9603" y="4350"/>
                    <a:pt x="9107" y="4350"/>
                  </a:cubicBezTo>
                  <a:cubicBezTo>
                    <a:pt x="8563" y="4350"/>
                    <a:pt x="7866" y="4483"/>
                    <a:pt x="7326" y="5038"/>
                  </a:cubicBezTo>
                  <a:cubicBezTo>
                    <a:pt x="7041" y="3615"/>
                    <a:pt x="5479" y="2500"/>
                    <a:pt x="3858" y="2500"/>
                  </a:cubicBezTo>
                  <a:cubicBezTo>
                    <a:pt x="3575" y="2500"/>
                    <a:pt x="3290" y="2534"/>
                    <a:pt x="3010" y="2607"/>
                  </a:cubicBezTo>
                  <a:cubicBezTo>
                    <a:pt x="1125" y="3123"/>
                    <a:pt x="1" y="5069"/>
                    <a:pt x="487" y="6953"/>
                  </a:cubicBezTo>
                  <a:cubicBezTo>
                    <a:pt x="923" y="8567"/>
                    <a:pt x="2373" y="9620"/>
                    <a:pt x="3946" y="9620"/>
                  </a:cubicBezTo>
                  <a:cubicBezTo>
                    <a:pt x="4239" y="9620"/>
                    <a:pt x="4537" y="9583"/>
                    <a:pt x="4834" y="9506"/>
                  </a:cubicBezTo>
                  <a:cubicBezTo>
                    <a:pt x="6627" y="9020"/>
                    <a:pt x="7721" y="7288"/>
                    <a:pt x="7448" y="5494"/>
                  </a:cubicBezTo>
                  <a:cubicBezTo>
                    <a:pt x="7543" y="5303"/>
                    <a:pt x="7975" y="4739"/>
                    <a:pt x="9066" y="4739"/>
                  </a:cubicBezTo>
                  <a:cubicBezTo>
                    <a:pt x="9366" y="4739"/>
                    <a:pt x="9716" y="4781"/>
                    <a:pt x="10123" y="4886"/>
                  </a:cubicBezTo>
                  <a:cubicBezTo>
                    <a:pt x="10412" y="5598"/>
                    <a:pt x="11616" y="7131"/>
                    <a:pt x="13436" y="7131"/>
                  </a:cubicBezTo>
                  <a:cubicBezTo>
                    <a:pt x="13715" y="7131"/>
                    <a:pt x="14009" y="7095"/>
                    <a:pt x="14317" y="7014"/>
                  </a:cubicBezTo>
                  <a:cubicBezTo>
                    <a:pt x="16232" y="6497"/>
                    <a:pt x="17357" y="4552"/>
                    <a:pt x="16840" y="2637"/>
                  </a:cubicBezTo>
                  <a:cubicBezTo>
                    <a:pt x="16430" y="1049"/>
                    <a:pt x="14985" y="1"/>
                    <a:pt x="1339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81;p66"/>
            <p:cNvSpPr/>
            <p:nvPr/>
          </p:nvSpPr>
          <p:spPr>
            <a:xfrm>
              <a:off x="6426859" y="1162680"/>
              <a:ext cx="398719" cy="297333"/>
            </a:xfrm>
            <a:custGeom>
              <a:avLst/>
              <a:gdLst/>
              <a:ahLst/>
              <a:cxnLst/>
              <a:rect l="l" t="t" r="r" b="b"/>
              <a:pathLst>
                <a:path w="7417" h="5531" extrusionOk="0">
                  <a:moveTo>
                    <a:pt x="1034" y="1"/>
                  </a:moveTo>
                  <a:cubicBezTo>
                    <a:pt x="395" y="1065"/>
                    <a:pt x="0" y="2463"/>
                    <a:pt x="334" y="4165"/>
                  </a:cubicBezTo>
                  <a:cubicBezTo>
                    <a:pt x="365" y="4256"/>
                    <a:pt x="365" y="4317"/>
                    <a:pt x="395" y="4378"/>
                  </a:cubicBezTo>
                  <a:cubicBezTo>
                    <a:pt x="1957" y="5146"/>
                    <a:pt x="3742" y="5531"/>
                    <a:pt x="5551" y="5531"/>
                  </a:cubicBezTo>
                  <a:cubicBezTo>
                    <a:pt x="5960" y="5531"/>
                    <a:pt x="6370" y="5511"/>
                    <a:pt x="6778" y="5472"/>
                  </a:cubicBezTo>
                  <a:cubicBezTo>
                    <a:pt x="6991" y="5016"/>
                    <a:pt x="7234" y="4499"/>
                    <a:pt x="7417" y="3983"/>
                  </a:cubicBezTo>
                  <a:cubicBezTo>
                    <a:pt x="5076" y="3071"/>
                    <a:pt x="2948" y="1673"/>
                    <a:pt x="1034" y="1"/>
                  </a:cubicBezTo>
                  <a:close/>
                </a:path>
              </a:pathLst>
            </a:custGeom>
            <a:solidFill>
              <a:srgbClr val="673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82;p66"/>
            <p:cNvSpPr/>
            <p:nvPr/>
          </p:nvSpPr>
          <p:spPr>
            <a:xfrm>
              <a:off x="6482391" y="773791"/>
              <a:ext cx="962474" cy="602998"/>
            </a:xfrm>
            <a:custGeom>
              <a:avLst/>
              <a:gdLst/>
              <a:ahLst/>
              <a:cxnLst/>
              <a:rect l="l" t="t" r="r" b="b"/>
              <a:pathLst>
                <a:path w="17904" h="11217" extrusionOk="0">
                  <a:moveTo>
                    <a:pt x="10092" y="1"/>
                  </a:moveTo>
                  <a:cubicBezTo>
                    <a:pt x="6627" y="1186"/>
                    <a:pt x="4256" y="3131"/>
                    <a:pt x="4256" y="3131"/>
                  </a:cubicBezTo>
                  <a:cubicBezTo>
                    <a:pt x="4256" y="3131"/>
                    <a:pt x="4230" y="220"/>
                    <a:pt x="3422" y="220"/>
                  </a:cubicBezTo>
                  <a:cubicBezTo>
                    <a:pt x="3360" y="220"/>
                    <a:pt x="3294" y="237"/>
                    <a:pt x="3222" y="274"/>
                  </a:cubicBezTo>
                  <a:cubicBezTo>
                    <a:pt x="2280" y="791"/>
                    <a:pt x="3374" y="3679"/>
                    <a:pt x="3374" y="3679"/>
                  </a:cubicBezTo>
                  <a:cubicBezTo>
                    <a:pt x="3374" y="3679"/>
                    <a:pt x="2256" y="1953"/>
                    <a:pt x="1692" y="1953"/>
                  </a:cubicBezTo>
                  <a:cubicBezTo>
                    <a:pt x="1612" y="1953"/>
                    <a:pt x="1543" y="1988"/>
                    <a:pt x="1490" y="2068"/>
                  </a:cubicBezTo>
                  <a:cubicBezTo>
                    <a:pt x="1095" y="2675"/>
                    <a:pt x="2797" y="4560"/>
                    <a:pt x="2797" y="4560"/>
                  </a:cubicBezTo>
                  <a:cubicBezTo>
                    <a:pt x="2797" y="4560"/>
                    <a:pt x="1064" y="5441"/>
                    <a:pt x="1" y="7235"/>
                  </a:cubicBezTo>
                  <a:cubicBezTo>
                    <a:pt x="1915" y="8907"/>
                    <a:pt x="4043" y="10335"/>
                    <a:pt x="6384" y="11217"/>
                  </a:cubicBezTo>
                  <a:cubicBezTo>
                    <a:pt x="6748" y="10244"/>
                    <a:pt x="6961" y="9241"/>
                    <a:pt x="6870" y="8420"/>
                  </a:cubicBezTo>
                  <a:lnTo>
                    <a:pt x="6870" y="8420"/>
                  </a:lnTo>
                  <a:cubicBezTo>
                    <a:pt x="6870" y="8420"/>
                    <a:pt x="9393" y="9910"/>
                    <a:pt x="11581" y="10274"/>
                  </a:cubicBezTo>
                  <a:cubicBezTo>
                    <a:pt x="11612" y="10153"/>
                    <a:pt x="11612" y="10031"/>
                    <a:pt x="11581" y="9849"/>
                  </a:cubicBezTo>
                  <a:lnTo>
                    <a:pt x="11581" y="9849"/>
                  </a:lnTo>
                  <a:cubicBezTo>
                    <a:pt x="11642" y="10031"/>
                    <a:pt x="11612" y="10153"/>
                    <a:pt x="11581" y="10274"/>
                  </a:cubicBezTo>
                  <a:cubicBezTo>
                    <a:pt x="11868" y="10329"/>
                    <a:pt x="12155" y="10359"/>
                    <a:pt x="12431" y="10359"/>
                  </a:cubicBezTo>
                  <a:cubicBezTo>
                    <a:pt x="12769" y="10359"/>
                    <a:pt x="13090" y="10314"/>
                    <a:pt x="13375" y="10214"/>
                  </a:cubicBezTo>
                  <a:cubicBezTo>
                    <a:pt x="15290" y="9545"/>
                    <a:pt x="14135" y="7782"/>
                    <a:pt x="13800" y="7296"/>
                  </a:cubicBezTo>
                  <a:lnTo>
                    <a:pt x="13800" y="7296"/>
                  </a:lnTo>
                  <a:cubicBezTo>
                    <a:pt x="14197" y="7805"/>
                    <a:pt x="15911" y="9791"/>
                    <a:pt x="17545" y="9791"/>
                  </a:cubicBezTo>
                  <a:cubicBezTo>
                    <a:pt x="17665" y="9791"/>
                    <a:pt x="17785" y="9781"/>
                    <a:pt x="17904" y="9758"/>
                  </a:cubicBezTo>
                  <a:cubicBezTo>
                    <a:pt x="16232" y="5837"/>
                    <a:pt x="13648" y="2280"/>
                    <a:pt x="10092" y="1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83;p66"/>
            <p:cNvSpPr/>
            <p:nvPr/>
          </p:nvSpPr>
          <p:spPr>
            <a:xfrm>
              <a:off x="7024869" y="731375"/>
              <a:ext cx="495160" cy="566980"/>
            </a:xfrm>
            <a:custGeom>
              <a:avLst/>
              <a:gdLst/>
              <a:ahLst/>
              <a:cxnLst/>
              <a:rect l="l" t="t" r="r" b="b"/>
              <a:pathLst>
                <a:path w="9211" h="10547" extrusionOk="0">
                  <a:moveTo>
                    <a:pt x="4137" y="0"/>
                  </a:moveTo>
                  <a:cubicBezTo>
                    <a:pt x="3582" y="0"/>
                    <a:pt x="3008" y="45"/>
                    <a:pt x="2402" y="151"/>
                  </a:cubicBezTo>
                  <a:cubicBezTo>
                    <a:pt x="1551" y="303"/>
                    <a:pt x="761" y="546"/>
                    <a:pt x="1" y="790"/>
                  </a:cubicBezTo>
                  <a:cubicBezTo>
                    <a:pt x="3588" y="3069"/>
                    <a:pt x="6141" y="6626"/>
                    <a:pt x="7813" y="10547"/>
                  </a:cubicBezTo>
                  <a:cubicBezTo>
                    <a:pt x="7904" y="10516"/>
                    <a:pt x="7965" y="10516"/>
                    <a:pt x="8056" y="10486"/>
                  </a:cubicBezTo>
                  <a:cubicBezTo>
                    <a:pt x="8694" y="10273"/>
                    <a:pt x="9028" y="9939"/>
                    <a:pt x="9211" y="9544"/>
                  </a:cubicBezTo>
                  <a:cubicBezTo>
                    <a:pt x="8664" y="6078"/>
                    <a:pt x="7387" y="2765"/>
                    <a:pt x="5290" y="60"/>
                  </a:cubicBezTo>
                  <a:cubicBezTo>
                    <a:pt x="4912" y="22"/>
                    <a:pt x="4529" y="0"/>
                    <a:pt x="4137" y="0"/>
                  </a:cubicBezTo>
                  <a:close/>
                </a:path>
              </a:pathLst>
            </a:custGeom>
            <a:solidFill>
              <a:srgbClr val="6735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84;p66"/>
            <p:cNvSpPr/>
            <p:nvPr/>
          </p:nvSpPr>
          <p:spPr>
            <a:xfrm>
              <a:off x="7309198" y="734601"/>
              <a:ext cx="593214" cy="578162"/>
            </a:xfrm>
            <a:custGeom>
              <a:avLst/>
              <a:gdLst/>
              <a:ahLst/>
              <a:cxnLst/>
              <a:rect l="l" t="t" r="r" b="b"/>
              <a:pathLst>
                <a:path w="11035" h="10755" extrusionOk="0">
                  <a:moveTo>
                    <a:pt x="1" y="0"/>
                  </a:moveTo>
                  <a:lnTo>
                    <a:pt x="1" y="0"/>
                  </a:lnTo>
                  <a:cubicBezTo>
                    <a:pt x="2098" y="2705"/>
                    <a:pt x="3375" y="6018"/>
                    <a:pt x="3922" y="9484"/>
                  </a:cubicBezTo>
                  <a:cubicBezTo>
                    <a:pt x="4317" y="8633"/>
                    <a:pt x="3922" y="7660"/>
                    <a:pt x="3922" y="7660"/>
                  </a:cubicBezTo>
                  <a:lnTo>
                    <a:pt x="3922" y="7660"/>
                  </a:lnTo>
                  <a:cubicBezTo>
                    <a:pt x="3922" y="7661"/>
                    <a:pt x="5804" y="10755"/>
                    <a:pt x="7936" y="10755"/>
                  </a:cubicBezTo>
                  <a:cubicBezTo>
                    <a:pt x="8166" y="10755"/>
                    <a:pt x="8399" y="10719"/>
                    <a:pt x="8633" y="10639"/>
                  </a:cubicBezTo>
                  <a:cubicBezTo>
                    <a:pt x="11034" y="9818"/>
                    <a:pt x="7721" y="4803"/>
                    <a:pt x="6536" y="3344"/>
                  </a:cubicBezTo>
                  <a:cubicBezTo>
                    <a:pt x="5624" y="2189"/>
                    <a:pt x="3253" y="334"/>
                    <a:pt x="1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85;p66"/>
            <p:cNvSpPr/>
            <p:nvPr/>
          </p:nvSpPr>
          <p:spPr>
            <a:xfrm>
              <a:off x="6448093" y="1397981"/>
              <a:ext cx="343188" cy="208579"/>
            </a:xfrm>
            <a:custGeom>
              <a:avLst/>
              <a:gdLst/>
              <a:ahLst/>
              <a:cxnLst/>
              <a:rect l="l" t="t" r="r" b="b"/>
              <a:pathLst>
                <a:path w="6384" h="3880" extrusionOk="0">
                  <a:moveTo>
                    <a:pt x="0" y="1"/>
                  </a:moveTo>
                  <a:lnTo>
                    <a:pt x="0" y="1"/>
                  </a:lnTo>
                  <a:cubicBezTo>
                    <a:pt x="713" y="3542"/>
                    <a:pt x="1824" y="3880"/>
                    <a:pt x="2223" y="3880"/>
                  </a:cubicBezTo>
                  <a:cubicBezTo>
                    <a:pt x="2317" y="3880"/>
                    <a:pt x="2371" y="3861"/>
                    <a:pt x="2371" y="3861"/>
                  </a:cubicBezTo>
                  <a:cubicBezTo>
                    <a:pt x="2371" y="3861"/>
                    <a:pt x="2983" y="3591"/>
                    <a:pt x="3943" y="3591"/>
                  </a:cubicBezTo>
                  <a:cubicBezTo>
                    <a:pt x="4231" y="3591"/>
                    <a:pt x="4550" y="3615"/>
                    <a:pt x="4894" y="3679"/>
                  </a:cubicBezTo>
                  <a:cubicBezTo>
                    <a:pt x="4894" y="3679"/>
                    <a:pt x="5654" y="2554"/>
                    <a:pt x="6383" y="1095"/>
                  </a:cubicBezTo>
                  <a:lnTo>
                    <a:pt x="6383" y="1095"/>
                  </a:lnTo>
                  <a:cubicBezTo>
                    <a:pt x="5975" y="1134"/>
                    <a:pt x="5565" y="1154"/>
                    <a:pt x="5156" y="1154"/>
                  </a:cubicBezTo>
                  <a:cubicBezTo>
                    <a:pt x="3347" y="1154"/>
                    <a:pt x="1562" y="769"/>
                    <a:pt x="0" y="1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86;p66"/>
            <p:cNvSpPr/>
            <p:nvPr/>
          </p:nvSpPr>
          <p:spPr>
            <a:xfrm>
              <a:off x="7219314" y="1159401"/>
              <a:ext cx="4999" cy="6612"/>
            </a:xfrm>
            <a:custGeom>
              <a:avLst/>
              <a:gdLst/>
              <a:ahLst/>
              <a:cxnLst/>
              <a:rect l="l" t="t" r="r" b="b"/>
              <a:pathLst>
                <a:path w="93" h="123" extrusionOk="0">
                  <a:moveTo>
                    <a:pt x="92" y="123"/>
                  </a:moveTo>
                  <a:cubicBezTo>
                    <a:pt x="31" y="62"/>
                    <a:pt x="1" y="1"/>
                    <a:pt x="1" y="1"/>
                  </a:cubicBezTo>
                  <a:cubicBezTo>
                    <a:pt x="1" y="1"/>
                    <a:pt x="31" y="62"/>
                    <a:pt x="92" y="12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87;p66"/>
            <p:cNvSpPr/>
            <p:nvPr/>
          </p:nvSpPr>
          <p:spPr>
            <a:xfrm>
              <a:off x="6990571" y="3360438"/>
              <a:ext cx="300719" cy="254972"/>
            </a:xfrm>
            <a:custGeom>
              <a:avLst/>
              <a:gdLst/>
              <a:ahLst/>
              <a:cxnLst/>
              <a:rect l="l" t="t" r="r" b="b"/>
              <a:pathLst>
                <a:path w="559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98" y="3770"/>
                    <a:pt x="3770" y="3071"/>
                    <a:pt x="5533" y="2676"/>
                  </a:cubicBezTo>
                  <a:lnTo>
                    <a:pt x="5593" y="1"/>
                  </a:lnTo>
                  <a:close/>
                </a:path>
              </a:pathLst>
            </a:custGeom>
            <a:solidFill>
              <a:srgbClr val="0AB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88;p66"/>
            <p:cNvSpPr/>
            <p:nvPr/>
          </p:nvSpPr>
          <p:spPr>
            <a:xfrm>
              <a:off x="7021644" y="3504242"/>
              <a:ext cx="266368" cy="442854"/>
            </a:xfrm>
            <a:custGeom>
              <a:avLst/>
              <a:gdLst/>
              <a:ahLst/>
              <a:cxnLst/>
              <a:rect l="l" t="t" r="r" b="b"/>
              <a:pathLst>
                <a:path w="4955" h="8238" extrusionOk="0">
                  <a:moveTo>
                    <a:pt x="4955" y="1"/>
                  </a:moveTo>
                  <a:cubicBezTo>
                    <a:pt x="3192" y="396"/>
                    <a:pt x="1520" y="1095"/>
                    <a:pt x="0" y="2068"/>
                  </a:cubicBezTo>
                  <a:lnTo>
                    <a:pt x="730" y="8207"/>
                  </a:lnTo>
                  <a:lnTo>
                    <a:pt x="4742" y="823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89;p66"/>
            <p:cNvSpPr/>
            <p:nvPr/>
          </p:nvSpPr>
          <p:spPr>
            <a:xfrm>
              <a:off x="6881119" y="3921409"/>
              <a:ext cx="403611" cy="336414"/>
            </a:xfrm>
            <a:custGeom>
              <a:avLst/>
              <a:gdLst/>
              <a:ahLst/>
              <a:cxnLst/>
              <a:rect l="l" t="t" r="r" b="b"/>
              <a:pathLst>
                <a:path w="7508" h="6258" extrusionOk="0">
                  <a:moveTo>
                    <a:pt x="7415" y="1"/>
                  </a:moveTo>
                  <a:cubicBezTo>
                    <a:pt x="7357" y="1"/>
                    <a:pt x="7228" y="1108"/>
                    <a:pt x="5551" y="1108"/>
                  </a:cubicBezTo>
                  <a:cubicBezTo>
                    <a:pt x="4994" y="1108"/>
                    <a:pt x="4266" y="986"/>
                    <a:pt x="3313" y="660"/>
                  </a:cubicBezTo>
                  <a:cubicBezTo>
                    <a:pt x="3313" y="660"/>
                    <a:pt x="0" y="6071"/>
                    <a:pt x="2736" y="6253"/>
                  </a:cubicBezTo>
                  <a:cubicBezTo>
                    <a:pt x="2782" y="6256"/>
                    <a:pt x="2828" y="6257"/>
                    <a:pt x="2874" y="6257"/>
                  </a:cubicBezTo>
                  <a:cubicBezTo>
                    <a:pt x="5857" y="6257"/>
                    <a:pt x="7508" y="478"/>
                    <a:pt x="7508" y="478"/>
                  </a:cubicBezTo>
                  <a:cubicBezTo>
                    <a:pt x="7446" y="130"/>
                    <a:pt x="7434" y="1"/>
                    <a:pt x="7415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90;p66"/>
            <p:cNvSpPr/>
            <p:nvPr/>
          </p:nvSpPr>
          <p:spPr>
            <a:xfrm>
              <a:off x="6979121" y="3935655"/>
              <a:ext cx="297440" cy="186323"/>
            </a:xfrm>
            <a:custGeom>
              <a:avLst/>
              <a:gdLst/>
              <a:ahLst/>
              <a:cxnLst/>
              <a:rect l="l" t="t" r="r" b="b"/>
              <a:pathLst>
                <a:path w="5533" h="346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74" y="3118"/>
                    <a:pt x="1153" y="3028"/>
                    <a:pt x="1732" y="3028"/>
                  </a:cubicBezTo>
                  <a:cubicBezTo>
                    <a:pt x="2505" y="3028"/>
                    <a:pt x="3279" y="3187"/>
                    <a:pt x="4043" y="3465"/>
                  </a:cubicBezTo>
                  <a:cubicBezTo>
                    <a:pt x="504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77" y="122"/>
                    <a:pt x="4476" y="162"/>
                    <a:pt x="3877" y="162"/>
                  </a:cubicBezTo>
                  <a:cubicBezTo>
                    <a:pt x="2679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91;p66"/>
            <p:cNvSpPr/>
            <p:nvPr/>
          </p:nvSpPr>
          <p:spPr>
            <a:xfrm>
              <a:off x="7031428" y="3823891"/>
              <a:ext cx="202236" cy="173529"/>
            </a:xfrm>
            <a:custGeom>
              <a:avLst/>
              <a:gdLst/>
              <a:ahLst/>
              <a:cxnLst/>
              <a:rect l="l" t="t" r="r" b="b"/>
              <a:pathLst>
                <a:path w="3762" h="3228" extrusionOk="0">
                  <a:moveTo>
                    <a:pt x="1214" y="327"/>
                  </a:moveTo>
                  <a:cubicBezTo>
                    <a:pt x="1511" y="327"/>
                    <a:pt x="1642" y="1586"/>
                    <a:pt x="1642" y="1714"/>
                  </a:cubicBezTo>
                  <a:cubicBezTo>
                    <a:pt x="1642" y="1950"/>
                    <a:pt x="1634" y="2177"/>
                    <a:pt x="1622" y="2401"/>
                  </a:cubicBezTo>
                  <a:lnTo>
                    <a:pt x="1622" y="2401"/>
                  </a:lnTo>
                  <a:cubicBezTo>
                    <a:pt x="1525" y="2225"/>
                    <a:pt x="1428" y="2046"/>
                    <a:pt x="1338" y="1866"/>
                  </a:cubicBezTo>
                  <a:cubicBezTo>
                    <a:pt x="1216" y="1562"/>
                    <a:pt x="791" y="802"/>
                    <a:pt x="1034" y="468"/>
                  </a:cubicBezTo>
                  <a:cubicBezTo>
                    <a:pt x="1100" y="369"/>
                    <a:pt x="1160" y="327"/>
                    <a:pt x="1214" y="327"/>
                  </a:cubicBezTo>
                  <a:close/>
                  <a:moveTo>
                    <a:pt x="2583" y="1014"/>
                  </a:moveTo>
                  <a:cubicBezTo>
                    <a:pt x="2736" y="1014"/>
                    <a:pt x="2849" y="1167"/>
                    <a:pt x="2827" y="1380"/>
                  </a:cubicBezTo>
                  <a:cubicBezTo>
                    <a:pt x="2751" y="1912"/>
                    <a:pt x="2337" y="2360"/>
                    <a:pt x="1937" y="2741"/>
                  </a:cubicBezTo>
                  <a:lnTo>
                    <a:pt x="1937" y="2741"/>
                  </a:lnTo>
                  <a:cubicBezTo>
                    <a:pt x="1964" y="2390"/>
                    <a:pt x="2004" y="2043"/>
                    <a:pt x="2098" y="1714"/>
                  </a:cubicBezTo>
                  <a:cubicBezTo>
                    <a:pt x="2159" y="1502"/>
                    <a:pt x="2219" y="1228"/>
                    <a:pt x="2371" y="1106"/>
                  </a:cubicBezTo>
                  <a:cubicBezTo>
                    <a:pt x="2444" y="1042"/>
                    <a:pt x="2517" y="1014"/>
                    <a:pt x="2583" y="1014"/>
                  </a:cubicBezTo>
                  <a:close/>
                  <a:moveTo>
                    <a:pt x="1269" y="0"/>
                  </a:moveTo>
                  <a:cubicBezTo>
                    <a:pt x="1181" y="0"/>
                    <a:pt x="1083" y="23"/>
                    <a:pt x="973" y="73"/>
                  </a:cubicBezTo>
                  <a:cubicBezTo>
                    <a:pt x="0" y="559"/>
                    <a:pt x="1247" y="2535"/>
                    <a:pt x="1581" y="3113"/>
                  </a:cubicBezTo>
                  <a:cubicBezTo>
                    <a:pt x="1622" y="3194"/>
                    <a:pt x="1689" y="3227"/>
                    <a:pt x="1756" y="3227"/>
                  </a:cubicBezTo>
                  <a:cubicBezTo>
                    <a:pt x="1864" y="3227"/>
                    <a:pt x="1970" y="3137"/>
                    <a:pt x="1949" y="3015"/>
                  </a:cubicBezTo>
                  <a:lnTo>
                    <a:pt x="1949" y="3015"/>
                  </a:lnTo>
                  <a:cubicBezTo>
                    <a:pt x="2629" y="2559"/>
                    <a:pt x="3762" y="1414"/>
                    <a:pt x="2918" y="711"/>
                  </a:cubicBezTo>
                  <a:cubicBezTo>
                    <a:pt x="2843" y="644"/>
                    <a:pt x="2756" y="617"/>
                    <a:pt x="2667" y="617"/>
                  </a:cubicBezTo>
                  <a:cubicBezTo>
                    <a:pt x="2431" y="617"/>
                    <a:pt x="2178" y="809"/>
                    <a:pt x="2067" y="985"/>
                  </a:cubicBezTo>
                  <a:cubicBezTo>
                    <a:pt x="2021" y="1062"/>
                    <a:pt x="1979" y="1141"/>
                    <a:pt x="1941" y="1223"/>
                  </a:cubicBezTo>
                  <a:lnTo>
                    <a:pt x="1941" y="1223"/>
                  </a:lnTo>
                  <a:cubicBezTo>
                    <a:pt x="1881" y="570"/>
                    <a:pt x="1706" y="0"/>
                    <a:pt x="126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92;p66"/>
            <p:cNvSpPr/>
            <p:nvPr/>
          </p:nvSpPr>
          <p:spPr>
            <a:xfrm>
              <a:off x="6962778" y="4098436"/>
              <a:ext cx="233738" cy="138211"/>
            </a:xfrm>
            <a:custGeom>
              <a:avLst/>
              <a:gdLst/>
              <a:ahLst/>
              <a:cxnLst/>
              <a:rect l="l" t="t" r="r" b="b"/>
              <a:pathLst>
                <a:path w="4348" h="2571" extrusionOk="0">
                  <a:moveTo>
                    <a:pt x="2036" y="0"/>
                  </a:moveTo>
                  <a:cubicBezTo>
                    <a:pt x="1457" y="0"/>
                    <a:pt x="878" y="90"/>
                    <a:pt x="305" y="285"/>
                  </a:cubicBezTo>
                  <a:cubicBezTo>
                    <a:pt x="1" y="1471"/>
                    <a:pt x="31" y="2504"/>
                    <a:pt x="1217" y="2565"/>
                  </a:cubicBezTo>
                  <a:cubicBezTo>
                    <a:pt x="1272" y="2569"/>
                    <a:pt x="1327" y="2570"/>
                    <a:pt x="1381" y="2570"/>
                  </a:cubicBezTo>
                  <a:cubicBezTo>
                    <a:pt x="2639" y="2570"/>
                    <a:pt x="3619" y="1574"/>
                    <a:pt x="4347" y="437"/>
                  </a:cubicBezTo>
                  <a:cubicBezTo>
                    <a:pt x="3583" y="159"/>
                    <a:pt x="2809" y="0"/>
                    <a:pt x="203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93;p66"/>
            <p:cNvSpPr/>
            <p:nvPr/>
          </p:nvSpPr>
          <p:spPr>
            <a:xfrm>
              <a:off x="7041212" y="3992263"/>
              <a:ext cx="181109" cy="20482"/>
            </a:xfrm>
            <a:custGeom>
              <a:avLst/>
              <a:gdLst/>
              <a:ahLst/>
              <a:cxnLst/>
              <a:rect l="l" t="t" r="r" b="b"/>
              <a:pathLst>
                <a:path w="3369" h="381" extrusionOk="0">
                  <a:moveTo>
                    <a:pt x="1969" y="0"/>
                  </a:moveTo>
                  <a:cubicBezTo>
                    <a:pt x="1331" y="0"/>
                    <a:pt x="681" y="123"/>
                    <a:pt x="62" y="193"/>
                  </a:cubicBezTo>
                  <a:cubicBezTo>
                    <a:pt x="1" y="224"/>
                    <a:pt x="1" y="284"/>
                    <a:pt x="62" y="284"/>
                  </a:cubicBezTo>
                  <a:cubicBezTo>
                    <a:pt x="679" y="250"/>
                    <a:pt x="1277" y="167"/>
                    <a:pt x="1873" y="167"/>
                  </a:cubicBezTo>
                  <a:cubicBezTo>
                    <a:pt x="2332" y="167"/>
                    <a:pt x="2790" y="217"/>
                    <a:pt x="3253" y="376"/>
                  </a:cubicBezTo>
                  <a:cubicBezTo>
                    <a:pt x="3263" y="379"/>
                    <a:pt x="3272" y="381"/>
                    <a:pt x="3281" y="381"/>
                  </a:cubicBezTo>
                  <a:cubicBezTo>
                    <a:pt x="3350" y="381"/>
                    <a:pt x="3368" y="281"/>
                    <a:pt x="3314" y="254"/>
                  </a:cubicBezTo>
                  <a:cubicBezTo>
                    <a:pt x="2882" y="63"/>
                    <a:pt x="2429" y="0"/>
                    <a:pt x="196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94;p66"/>
            <p:cNvSpPr/>
            <p:nvPr/>
          </p:nvSpPr>
          <p:spPr>
            <a:xfrm>
              <a:off x="7023310" y="4038119"/>
              <a:ext cx="182453" cy="20374"/>
            </a:xfrm>
            <a:custGeom>
              <a:avLst/>
              <a:gdLst/>
              <a:ahLst/>
              <a:cxnLst/>
              <a:rect l="l" t="t" r="r" b="b"/>
              <a:pathLst>
                <a:path w="3394" h="379" extrusionOk="0">
                  <a:moveTo>
                    <a:pt x="2004" y="1"/>
                  </a:moveTo>
                  <a:cubicBezTo>
                    <a:pt x="1356" y="1"/>
                    <a:pt x="687" y="132"/>
                    <a:pt x="60" y="222"/>
                  </a:cubicBezTo>
                  <a:cubicBezTo>
                    <a:pt x="8" y="222"/>
                    <a:pt x="1" y="289"/>
                    <a:pt x="38" y="289"/>
                  </a:cubicBezTo>
                  <a:cubicBezTo>
                    <a:pt x="44" y="289"/>
                    <a:pt x="52" y="287"/>
                    <a:pt x="60" y="283"/>
                  </a:cubicBezTo>
                  <a:cubicBezTo>
                    <a:pt x="695" y="248"/>
                    <a:pt x="1291" y="166"/>
                    <a:pt x="1886" y="166"/>
                  </a:cubicBezTo>
                  <a:cubicBezTo>
                    <a:pt x="2346" y="166"/>
                    <a:pt x="2806" y="215"/>
                    <a:pt x="3282" y="374"/>
                  </a:cubicBezTo>
                  <a:cubicBezTo>
                    <a:pt x="3289" y="377"/>
                    <a:pt x="3296" y="379"/>
                    <a:pt x="3302" y="379"/>
                  </a:cubicBezTo>
                  <a:cubicBezTo>
                    <a:pt x="3355" y="379"/>
                    <a:pt x="3394" y="279"/>
                    <a:pt x="3313" y="252"/>
                  </a:cubicBezTo>
                  <a:cubicBezTo>
                    <a:pt x="2900" y="65"/>
                    <a:pt x="2457" y="1"/>
                    <a:pt x="2004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95;p66"/>
            <p:cNvSpPr/>
            <p:nvPr/>
          </p:nvSpPr>
          <p:spPr>
            <a:xfrm>
              <a:off x="7292856" y="3360438"/>
              <a:ext cx="300719" cy="254972"/>
            </a:xfrm>
            <a:custGeom>
              <a:avLst/>
              <a:gdLst/>
              <a:ahLst/>
              <a:cxnLst/>
              <a:rect l="l" t="t" r="r" b="b"/>
              <a:pathLst>
                <a:path w="559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98" y="3770"/>
                    <a:pt x="3770" y="3071"/>
                    <a:pt x="5533" y="2676"/>
                  </a:cubicBezTo>
                  <a:lnTo>
                    <a:pt x="5594" y="1"/>
                  </a:lnTo>
                  <a:close/>
                </a:path>
              </a:pathLst>
            </a:custGeom>
            <a:solidFill>
              <a:srgbClr val="0AB0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96;p66"/>
            <p:cNvSpPr/>
            <p:nvPr/>
          </p:nvSpPr>
          <p:spPr>
            <a:xfrm>
              <a:off x="7323928" y="3504242"/>
              <a:ext cx="266368" cy="442854"/>
            </a:xfrm>
            <a:custGeom>
              <a:avLst/>
              <a:gdLst/>
              <a:ahLst/>
              <a:cxnLst/>
              <a:rect l="l" t="t" r="r" b="b"/>
              <a:pathLst>
                <a:path w="4955" h="8238" extrusionOk="0">
                  <a:moveTo>
                    <a:pt x="4955" y="1"/>
                  </a:moveTo>
                  <a:cubicBezTo>
                    <a:pt x="3192" y="396"/>
                    <a:pt x="1520" y="1095"/>
                    <a:pt x="0" y="2068"/>
                  </a:cubicBezTo>
                  <a:lnTo>
                    <a:pt x="730" y="8207"/>
                  </a:lnTo>
                  <a:lnTo>
                    <a:pt x="4742" y="823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97;p66"/>
            <p:cNvSpPr/>
            <p:nvPr/>
          </p:nvSpPr>
          <p:spPr>
            <a:xfrm>
              <a:off x="7183403" y="3921409"/>
              <a:ext cx="403611" cy="336414"/>
            </a:xfrm>
            <a:custGeom>
              <a:avLst/>
              <a:gdLst/>
              <a:ahLst/>
              <a:cxnLst/>
              <a:rect l="l" t="t" r="r" b="b"/>
              <a:pathLst>
                <a:path w="7508" h="6258" extrusionOk="0">
                  <a:moveTo>
                    <a:pt x="7415" y="1"/>
                  </a:moveTo>
                  <a:cubicBezTo>
                    <a:pt x="7358" y="1"/>
                    <a:pt x="7232" y="1108"/>
                    <a:pt x="5567" y="1108"/>
                  </a:cubicBezTo>
                  <a:cubicBezTo>
                    <a:pt x="5014" y="1108"/>
                    <a:pt x="4291" y="986"/>
                    <a:pt x="3344" y="660"/>
                  </a:cubicBezTo>
                  <a:cubicBezTo>
                    <a:pt x="3344" y="660"/>
                    <a:pt x="0" y="6071"/>
                    <a:pt x="2736" y="6253"/>
                  </a:cubicBezTo>
                  <a:cubicBezTo>
                    <a:pt x="2782" y="6256"/>
                    <a:pt x="2828" y="6257"/>
                    <a:pt x="2874" y="6257"/>
                  </a:cubicBezTo>
                  <a:cubicBezTo>
                    <a:pt x="5857" y="6257"/>
                    <a:pt x="7508" y="478"/>
                    <a:pt x="7508" y="478"/>
                  </a:cubicBezTo>
                  <a:cubicBezTo>
                    <a:pt x="7446" y="130"/>
                    <a:pt x="7435" y="1"/>
                    <a:pt x="7415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98;p66"/>
            <p:cNvSpPr/>
            <p:nvPr/>
          </p:nvSpPr>
          <p:spPr>
            <a:xfrm>
              <a:off x="7281459" y="3935655"/>
              <a:ext cx="297440" cy="186323"/>
            </a:xfrm>
            <a:custGeom>
              <a:avLst/>
              <a:gdLst/>
              <a:ahLst/>
              <a:cxnLst/>
              <a:rect l="l" t="t" r="r" b="b"/>
              <a:pathLst>
                <a:path w="5533" h="3466" extrusionOk="0">
                  <a:moveTo>
                    <a:pt x="1520" y="0"/>
                  </a:moveTo>
                  <a:cubicBezTo>
                    <a:pt x="1520" y="0"/>
                    <a:pt x="426" y="1763"/>
                    <a:pt x="0" y="3313"/>
                  </a:cubicBezTo>
                  <a:cubicBezTo>
                    <a:pt x="573" y="3118"/>
                    <a:pt x="1158" y="3028"/>
                    <a:pt x="1741" y="3028"/>
                  </a:cubicBezTo>
                  <a:cubicBezTo>
                    <a:pt x="2519" y="3028"/>
                    <a:pt x="3296" y="3187"/>
                    <a:pt x="4043" y="3465"/>
                  </a:cubicBezTo>
                  <a:cubicBezTo>
                    <a:pt x="5046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76" y="122"/>
                    <a:pt x="4478" y="162"/>
                    <a:pt x="3884" y="162"/>
                  </a:cubicBezTo>
                  <a:cubicBezTo>
                    <a:pt x="2695" y="162"/>
                    <a:pt x="1520" y="0"/>
                    <a:pt x="152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99;p66"/>
            <p:cNvSpPr/>
            <p:nvPr/>
          </p:nvSpPr>
          <p:spPr>
            <a:xfrm>
              <a:off x="7333712" y="3823891"/>
              <a:ext cx="200623" cy="173529"/>
            </a:xfrm>
            <a:custGeom>
              <a:avLst/>
              <a:gdLst/>
              <a:ahLst/>
              <a:cxnLst/>
              <a:rect l="l" t="t" r="r" b="b"/>
              <a:pathLst>
                <a:path w="3732" h="3228" extrusionOk="0">
                  <a:moveTo>
                    <a:pt x="1214" y="327"/>
                  </a:moveTo>
                  <a:cubicBezTo>
                    <a:pt x="1512" y="327"/>
                    <a:pt x="1642" y="1586"/>
                    <a:pt x="1642" y="1714"/>
                  </a:cubicBezTo>
                  <a:cubicBezTo>
                    <a:pt x="1642" y="1950"/>
                    <a:pt x="1634" y="2177"/>
                    <a:pt x="1622" y="2401"/>
                  </a:cubicBezTo>
                  <a:lnTo>
                    <a:pt x="1622" y="2401"/>
                  </a:lnTo>
                  <a:cubicBezTo>
                    <a:pt x="1525" y="2225"/>
                    <a:pt x="1428" y="2046"/>
                    <a:pt x="1338" y="1866"/>
                  </a:cubicBezTo>
                  <a:cubicBezTo>
                    <a:pt x="1217" y="1562"/>
                    <a:pt x="791" y="802"/>
                    <a:pt x="1034" y="468"/>
                  </a:cubicBezTo>
                  <a:cubicBezTo>
                    <a:pt x="1100" y="369"/>
                    <a:pt x="1160" y="327"/>
                    <a:pt x="1214" y="327"/>
                  </a:cubicBezTo>
                  <a:close/>
                  <a:moveTo>
                    <a:pt x="2583" y="1014"/>
                  </a:moveTo>
                  <a:cubicBezTo>
                    <a:pt x="2736" y="1014"/>
                    <a:pt x="2849" y="1167"/>
                    <a:pt x="2827" y="1380"/>
                  </a:cubicBezTo>
                  <a:cubicBezTo>
                    <a:pt x="2751" y="1912"/>
                    <a:pt x="2337" y="2360"/>
                    <a:pt x="1937" y="2741"/>
                  </a:cubicBezTo>
                  <a:lnTo>
                    <a:pt x="1937" y="2741"/>
                  </a:lnTo>
                  <a:cubicBezTo>
                    <a:pt x="1965" y="2390"/>
                    <a:pt x="2004" y="2043"/>
                    <a:pt x="2098" y="1714"/>
                  </a:cubicBezTo>
                  <a:cubicBezTo>
                    <a:pt x="2159" y="1502"/>
                    <a:pt x="2220" y="1228"/>
                    <a:pt x="2372" y="1106"/>
                  </a:cubicBezTo>
                  <a:cubicBezTo>
                    <a:pt x="2445" y="1042"/>
                    <a:pt x="2518" y="1014"/>
                    <a:pt x="2583" y="1014"/>
                  </a:cubicBezTo>
                  <a:close/>
                  <a:moveTo>
                    <a:pt x="1269" y="0"/>
                  </a:moveTo>
                  <a:cubicBezTo>
                    <a:pt x="1182" y="0"/>
                    <a:pt x="1083" y="23"/>
                    <a:pt x="973" y="73"/>
                  </a:cubicBezTo>
                  <a:cubicBezTo>
                    <a:pt x="1" y="559"/>
                    <a:pt x="1247" y="2535"/>
                    <a:pt x="1581" y="3113"/>
                  </a:cubicBezTo>
                  <a:cubicBezTo>
                    <a:pt x="1622" y="3194"/>
                    <a:pt x="1689" y="3227"/>
                    <a:pt x="1756" y="3227"/>
                  </a:cubicBezTo>
                  <a:cubicBezTo>
                    <a:pt x="1866" y="3227"/>
                    <a:pt x="1972" y="3135"/>
                    <a:pt x="1949" y="3012"/>
                  </a:cubicBezTo>
                  <a:lnTo>
                    <a:pt x="1949" y="3012"/>
                  </a:lnTo>
                  <a:cubicBezTo>
                    <a:pt x="2606" y="2552"/>
                    <a:pt x="3732" y="1412"/>
                    <a:pt x="2919" y="711"/>
                  </a:cubicBezTo>
                  <a:cubicBezTo>
                    <a:pt x="2843" y="644"/>
                    <a:pt x="2756" y="617"/>
                    <a:pt x="2667" y="617"/>
                  </a:cubicBezTo>
                  <a:cubicBezTo>
                    <a:pt x="2431" y="617"/>
                    <a:pt x="2178" y="809"/>
                    <a:pt x="2068" y="985"/>
                  </a:cubicBezTo>
                  <a:cubicBezTo>
                    <a:pt x="2021" y="1062"/>
                    <a:pt x="1980" y="1141"/>
                    <a:pt x="1942" y="1223"/>
                  </a:cubicBezTo>
                  <a:lnTo>
                    <a:pt x="1942" y="1223"/>
                  </a:lnTo>
                  <a:cubicBezTo>
                    <a:pt x="1882" y="570"/>
                    <a:pt x="1706" y="0"/>
                    <a:pt x="126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400;p66"/>
            <p:cNvSpPr/>
            <p:nvPr/>
          </p:nvSpPr>
          <p:spPr>
            <a:xfrm>
              <a:off x="7265116" y="4098436"/>
              <a:ext cx="233684" cy="138211"/>
            </a:xfrm>
            <a:custGeom>
              <a:avLst/>
              <a:gdLst/>
              <a:ahLst/>
              <a:cxnLst/>
              <a:rect l="l" t="t" r="r" b="b"/>
              <a:pathLst>
                <a:path w="4347" h="2571" extrusionOk="0">
                  <a:moveTo>
                    <a:pt x="2045" y="0"/>
                  </a:moveTo>
                  <a:cubicBezTo>
                    <a:pt x="1462" y="0"/>
                    <a:pt x="877" y="90"/>
                    <a:pt x="304" y="285"/>
                  </a:cubicBezTo>
                  <a:cubicBezTo>
                    <a:pt x="0" y="1471"/>
                    <a:pt x="30" y="2504"/>
                    <a:pt x="1216" y="2565"/>
                  </a:cubicBezTo>
                  <a:cubicBezTo>
                    <a:pt x="1271" y="2569"/>
                    <a:pt x="1326" y="2570"/>
                    <a:pt x="1380" y="2570"/>
                  </a:cubicBezTo>
                  <a:cubicBezTo>
                    <a:pt x="2638" y="2570"/>
                    <a:pt x="3618" y="1574"/>
                    <a:pt x="4347" y="437"/>
                  </a:cubicBezTo>
                  <a:cubicBezTo>
                    <a:pt x="3600" y="159"/>
                    <a:pt x="2823" y="0"/>
                    <a:pt x="204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401;p66"/>
            <p:cNvSpPr/>
            <p:nvPr/>
          </p:nvSpPr>
          <p:spPr>
            <a:xfrm>
              <a:off x="7343550" y="3992263"/>
              <a:ext cx="181055" cy="20482"/>
            </a:xfrm>
            <a:custGeom>
              <a:avLst/>
              <a:gdLst/>
              <a:ahLst/>
              <a:cxnLst/>
              <a:rect l="l" t="t" r="r" b="b"/>
              <a:pathLst>
                <a:path w="3368" h="381" extrusionOk="0">
                  <a:moveTo>
                    <a:pt x="1969" y="0"/>
                  </a:moveTo>
                  <a:cubicBezTo>
                    <a:pt x="1330" y="0"/>
                    <a:pt x="680" y="123"/>
                    <a:pt x="61" y="193"/>
                  </a:cubicBezTo>
                  <a:cubicBezTo>
                    <a:pt x="0" y="224"/>
                    <a:pt x="0" y="284"/>
                    <a:pt x="61" y="284"/>
                  </a:cubicBezTo>
                  <a:cubicBezTo>
                    <a:pt x="678" y="250"/>
                    <a:pt x="1277" y="167"/>
                    <a:pt x="1877" y="167"/>
                  </a:cubicBezTo>
                  <a:cubicBezTo>
                    <a:pt x="2341" y="167"/>
                    <a:pt x="2806" y="217"/>
                    <a:pt x="3283" y="376"/>
                  </a:cubicBezTo>
                  <a:cubicBezTo>
                    <a:pt x="3289" y="379"/>
                    <a:pt x="3296" y="381"/>
                    <a:pt x="3302" y="381"/>
                  </a:cubicBezTo>
                  <a:cubicBezTo>
                    <a:pt x="3349" y="381"/>
                    <a:pt x="3367" y="281"/>
                    <a:pt x="3313" y="254"/>
                  </a:cubicBezTo>
                  <a:cubicBezTo>
                    <a:pt x="2881" y="63"/>
                    <a:pt x="2428" y="0"/>
                    <a:pt x="196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402;p66"/>
            <p:cNvSpPr/>
            <p:nvPr/>
          </p:nvSpPr>
          <p:spPr>
            <a:xfrm>
              <a:off x="7325595" y="4038119"/>
              <a:ext cx="182668" cy="20374"/>
            </a:xfrm>
            <a:custGeom>
              <a:avLst/>
              <a:gdLst/>
              <a:ahLst/>
              <a:cxnLst/>
              <a:rect l="l" t="t" r="r" b="b"/>
              <a:pathLst>
                <a:path w="3398" h="379" extrusionOk="0">
                  <a:moveTo>
                    <a:pt x="2011" y="1"/>
                  </a:moveTo>
                  <a:cubicBezTo>
                    <a:pt x="1356" y="1"/>
                    <a:pt x="687" y="132"/>
                    <a:pt x="61" y="222"/>
                  </a:cubicBezTo>
                  <a:cubicBezTo>
                    <a:pt x="8" y="222"/>
                    <a:pt x="1" y="289"/>
                    <a:pt x="38" y="289"/>
                  </a:cubicBezTo>
                  <a:cubicBezTo>
                    <a:pt x="44" y="289"/>
                    <a:pt x="52" y="287"/>
                    <a:pt x="61" y="283"/>
                  </a:cubicBezTo>
                  <a:cubicBezTo>
                    <a:pt x="695" y="248"/>
                    <a:pt x="1291" y="166"/>
                    <a:pt x="1887" y="166"/>
                  </a:cubicBezTo>
                  <a:cubicBezTo>
                    <a:pt x="2346" y="166"/>
                    <a:pt x="2806" y="215"/>
                    <a:pt x="3282" y="374"/>
                  </a:cubicBezTo>
                  <a:cubicBezTo>
                    <a:pt x="3289" y="377"/>
                    <a:pt x="3296" y="379"/>
                    <a:pt x="3302" y="379"/>
                  </a:cubicBezTo>
                  <a:cubicBezTo>
                    <a:pt x="3355" y="379"/>
                    <a:pt x="3397" y="279"/>
                    <a:pt x="3343" y="252"/>
                  </a:cubicBezTo>
                  <a:cubicBezTo>
                    <a:pt x="2918" y="65"/>
                    <a:pt x="2468" y="1"/>
                    <a:pt x="201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403;p66"/>
            <p:cNvSpPr/>
            <p:nvPr/>
          </p:nvSpPr>
          <p:spPr>
            <a:xfrm>
              <a:off x="7903983" y="2597389"/>
              <a:ext cx="289269" cy="586656"/>
            </a:xfrm>
            <a:custGeom>
              <a:avLst/>
              <a:gdLst/>
              <a:ahLst/>
              <a:cxnLst/>
              <a:rect l="l" t="t" r="r" b="b"/>
              <a:pathLst>
                <a:path w="5381" h="10913" extrusionOk="0">
                  <a:moveTo>
                    <a:pt x="5381" y="0"/>
                  </a:moveTo>
                  <a:lnTo>
                    <a:pt x="426" y="7721"/>
                  </a:lnTo>
                  <a:lnTo>
                    <a:pt x="1" y="10912"/>
                  </a:lnTo>
                  <a:lnTo>
                    <a:pt x="5381" y="2796"/>
                  </a:lnTo>
                  <a:lnTo>
                    <a:pt x="538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404;p66"/>
            <p:cNvSpPr/>
            <p:nvPr/>
          </p:nvSpPr>
          <p:spPr>
            <a:xfrm>
              <a:off x="6712801" y="3099010"/>
              <a:ext cx="158531" cy="1062141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6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05;p66"/>
            <p:cNvSpPr/>
            <p:nvPr/>
          </p:nvSpPr>
          <p:spPr>
            <a:xfrm>
              <a:off x="6840262" y="3099010"/>
              <a:ext cx="102999" cy="1062141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406;p66"/>
            <p:cNvSpPr/>
            <p:nvPr/>
          </p:nvSpPr>
          <p:spPr>
            <a:xfrm>
              <a:off x="7943227" y="3082668"/>
              <a:ext cx="130738" cy="1078483"/>
            </a:xfrm>
            <a:custGeom>
              <a:avLst/>
              <a:gdLst/>
              <a:ahLst/>
              <a:cxnLst/>
              <a:rect l="l" t="t" r="r" b="b"/>
              <a:pathLst>
                <a:path w="2432" h="20062" extrusionOk="0">
                  <a:moveTo>
                    <a:pt x="0" y="1"/>
                  </a:moveTo>
                  <a:lnTo>
                    <a:pt x="547" y="20062"/>
                  </a:lnTo>
                  <a:lnTo>
                    <a:pt x="2432" y="20062"/>
                  </a:lnTo>
                  <a:lnTo>
                    <a:pt x="1885" y="3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07;p66"/>
            <p:cNvSpPr/>
            <p:nvPr/>
          </p:nvSpPr>
          <p:spPr>
            <a:xfrm>
              <a:off x="8044508" y="2991170"/>
              <a:ext cx="102999" cy="1169978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38" y="0"/>
                  </a:moveTo>
                  <a:lnTo>
                    <a:pt x="1" y="2007"/>
                  </a:lnTo>
                  <a:lnTo>
                    <a:pt x="548" y="21764"/>
                  </a:lnTo>
                  <a:lnTo>
                    <a:pt x="1916" y="20700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08;p66"/>
            <p:cNvSpPr/>
            <p:nvPr/>
          </p:nvSpPr>
          <p:spPr>
            <a:xfrm>
              <a:off x="6222576" y="3184002"/>
              <a:ext cx="1697769" cy="176486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09;p66"/>
            <p:cNvSpPr/>
            <p:nvPr/>
          </p:nvSpPr>
          <p:spPr>
            <a:xfrm>
              <a:off x="7903983" y="2798338"/>
              <a:ext cx="254972" cy="562142"/>
            </a:xfrm>
            <a:custGeom>
              <a:avLst/>
              <a:gdLst/>
              <a:ahLst/>
              <a:cxnLst/>
              <a:rect l="l" t="t" r="r" b="b"/>
              <a:pathLst>
                <a:path w="4743" h="10457" extrusionOk="0">
                  <a:moveTo>
                    <a:pt x="4743" y="1"/>
                  </a:moveTo>
                  <a:lnTo>
                    <a:pt x="1" y="7174"/>
                  </a:lnTo>
                  <a:lnTo>
                    <a:pt x="305" y="10457"/>
                  </a:lnTo>
                  <a:lnTo>
                    <a:pt x="4743" y="2767"/>
                  </a:lnTo>
                  <a:lnTo>
                    <a:pt x="4743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10;p66"/>
            <p:cNvSpPr/>
            <p:nvPr/>
          </p:nvSpPr>
          <p:spPr>
            <a:xfrm>
              <a:off x="6289559" y="3360438"/>
              <a:ext cx="158585" cy="1062141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11;p66"/>
            <p:cNvSpPr/>
            <p:nvPr/>
          </p:nvSpPr>
          <p:spPr>
            <a:xfrm>
              <a:off x="6417021" y="3360438"/>
              <a:ext cx="102999" cy="1062141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412;p66"/>
            <p:cNvSpPr/>
            <p:nvPr/>
          </p:nvSpPr>
          <p:spPr>
            <a:xfrm>
              <a:off x="7673574" y="3360438"/>
              <a:ext cx="158585" cy="1062141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413;p66"/>
            <p:cNvSpPr/>
            <p:nvPr/>
          </p:nvSpPr>
          <p:spPr>
            <a:xfrm>
              <a:off x="7801035" y="3360438"/>
              <a:ext cx="102999" cy="1062141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414;p66"/>
            <p:cNvSpPr/>
            <p:nvPr/>
          </p:nvSpPr>
          <p:spPr>
            <a:xfrm>
              <a:off x="6093502" y="3012405"/>
              <a:ext cx="472260" cy="171648"/>
            </a:xfrm>
            <a:custGeom>
              <a:avLst/>
              <a:gdLst/>
              <a:ahLst/>
              <a:cxnLst/>
              <a:rect l="l" t="t" r="r" b="b"/>
              <a:pathLst>
                <a:path w="8785" h="3193" extrusionOk="0">
                  <a:moveTo>
                    <a:pt x="0" y="1"/>
                  </a:moveTo>
                  <a:lnTo>
                    <a:pt x="578" y="3192"/>
                  </a:lnTo>
                  <a:lnTo>
                    <a:pt x="8785" y="3192"/>
                  </a:lnTo>
                  <a:cubicBezTo>
                    <a:pt x="8055" y="2341"/>
                    <a:pt x="7295" y="943"/>
                    <a:pt x="6596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415;p66"/>
            <p:cNvSpPr/>
            <p:nvPr/>
          </p:nvSpPr>
          <p:spPr>
            <a:xfrm>
              <a:off x="6448093" y="3012405"/>
              <a:ext cx="251693" cy="171648"/>
            </a:xfrm>
            <a:custGeom>
              <a:avLst/>
              <a:gdLst/>
              <a:ahLst/>
              <a:cxnLst/>
              <a:rect l="l" t="t" r="r" b="b"/>
              <a:pathLst>
                <a:path w="4682" h="3193" extrusionOk="0">
                  <a:moveTo>
                    <a:pt x="0" y="1"/>
                  </a:moveTo>
                  <a:cubicBezTo>
                    <a:pt x="699" y="943"/>
                    <a:pt x="1459" y="2341"/>
                    <a:pt x="2189" y="3192"/>
                  </a:cubicBezTo>
                  <a:lnTo>
                    <a:pt x="4681" y="3192"/>
                  </a:lnTo>
                  <a:cubicBezTo>
                    <a:pt x="3982" y="2280"/>
                    <a:pt x="3070" y="912"/>
                    <a:pt x="2341" y="1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416;p66"/>
            <p:cNvSpPr/>
            <p:nvPr/>
          </p:nvSpPr>
          <p:spPr>
            <a:xfrm>
              <a:off x="6573888" y="3012405"/>
              <a:ext cx="277819" cy="171648"/>
            </a:xfrm>
            <a:custGeom>
              <a:avLst/>
              <a:gdLst/>
              <a:ahLst/>
              <a:cxnLst/>
              <a:rect l="l" t="t" r="r" b="b"/>
              <a:pathLst>
                <a:path w="5168" h="3193" extrusionOk="0">
                  <a:moveTo>
                    <a:pt x="1" y="1"/>
                  </a:moveTo>
                  <a:cubicBezTo>
                    <a:pt x="730" y="912"/>
                    <a:pt x="1672" y="2280"/>
                    <a:pt x="2341" y="3192"/>
                  </a:cubicBezTo>
                  <a:lnTo>
                    <a:pt x="5168" y="3192"/>
                  </a:lnTo>
                  <a:cubicBezTo>
                    <a:pt x="4682" y="2250"/>
                    <a:pt x="3861" y="912"/>
                    <a:pt x="3375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417;p66"/>
            <p:cNvSpPr/>
            <p:nvPr/>
          </p:nvSpPr>
          <p:spPr>
            <a:xfrm>
              <a:off x="6990571" y="3012405"/>
              <a:ext cx="936348" cy="171648"/>
            </a:xfrm>
            <a:custGeom>
              <a:avLst/>
              <a:gdLst/>
              <a:ahLst/>
              <a:cxnLst/>
              <a:rect l="l" t="t" r="r" b="b"/>
              <a:pathLst>
                <a:path w="17418" h="3193" extrusionOk="0">
                  <a:moveTo>
                    <a:pt x="1" y="1"/>
                  </a:moveTo>
                  <a:cubicBezTo>
                    <a:pt x="487" y="973"/>
                    <a:pt x="1308" y="2250"/>
                    <a:pt x="1885" y="3192"/>
                  </a:cubicBezTo>
                  <a:lnTo>
                    <a:pt x="16992" y="3192"/>
                  </a:lnTo>
                  <a:lnTo>
                    <a:pt x="17417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418;p66"/>
            <p:cNvSpPr/>
            <p:nvPr/>
          </p:nvSpPr>
          <p:spPr>
            <a:xfrm>
              <a:off x="6755270" y="3012405"/>
              <a:ext cx="336683" cy="171648"/>
            </a:xfrm>
            <a:custGeom>
              <a:avLst/>
              <a:gdLst/>
              <a:ahLst/>
              <a:cxnLst/>
              <a:rect l="l" t="t" r="r" b="b"/>
              <a:pathLst>
                <a:path w="6263" h="3193" extrusionOk="0">
                  <a:moveTo>
                    <a:pt x="1" y="1"/>
                  </a:moveTo>
                  <a:cubicBezTo>
                    <a:pt x="487" y="912"/>
                    <a:pt x="1308" y="2250"/>
                    <a:pt x="1794" y="3192"/>
                  </a:cubicBezTo>
                  <a:lnTo>
                    <a:pt x="6262" y="3192"/>
                  </a:lnTo>
                  <a:cubicBezTo>
                    <a:pt x="5685" y="2250"/>
                    <a:pt x="4864" y="973"/>
                    <a:pt x="4378" y="1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419;p66"/>
            <p:cNvSpPr/>
            <p:nvPr/>
          </p:nvSpPr>
          <p:spPr>
            <a:xfrm>
              <a:off x="6098394" y="2563037"/>
              <a:ext cx="2099714" cy="449413"/>
            </a:xfrm>
            <a:custGeom>
              <a:avLst/>
              <a:gdLst/>
              <a:ahLst/>
              <a:cxnLst/>
              <a:rect l="l" t="t" r="r" b="b"/>
              <a:pathLst>
                <a:path w="39059" h="8360" extrusionOk="0">
                  <a:moveTo>
                    <a:pt x="8511" y="1"/>
                  </a:moveTo>
                  <a:lnTo>
                    <a:pt x="1" y="8360"/>
                  </a:lnTo>
                  <a:lnTo>
                    <a:pt x="34105" y="8360"/>
                  </a:lnTo>
                  <a:lnTo>
                    <a:pt x="39059" y="639"/>
                  </a:lnTo>
                  <a:lnTo>
                    <a:pt x="8511" y="1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420;p66"/>
            <p:cNvSpPr/>
            <p:nvPr/>
          </p:nvSpPr>
          <p:spPr>
            <a:xfrm>
              <a:off x="6967724" y="2590830"/>
              <a:ext cx="643800" cy="364422"/>
            </a:xfrm>
            <a:custGeom>
              <a:avLst/>
              <a:gdLst/>
              <a:ahLst/>
              <a:cxnLst/>
              <a:rect l="l" t="t" r="r" b="b"/>
              <a:pathLst>
                <a:path w="11976" h="6779" extrusionOk="0">
                  <a:moveTo>
                    <a:pt x="10851" y="578"/>
                  </a:moveTo>
                  <a:cubicBezTo>
                    <a:pt x="11034" y="578"/>
                    <a:pt x="11186" y="700"/>
                    <a:pt x="11186" y="852"/>
                  </a:cubicBezTo>
                  <a:cubicBezTo>
                    <a:pt x="11186" y="1004"/>
                    <a:pt x="11034" y="1125"/>
                    <a:pt x="10851" y="1125"/>
                  </a:cubicBezTo>
                  <a:cubicBezTo>
                    <a:pt x="10669" y="1125"/>
                    <a:pt x="10517" y="1004"/>
                    <a:pt x="10517" y="852"/>
                  </a:cubicBezTo>
                  <a:cubicBezTo>
                    <a:pt x="10517" y="700"/>
                    <a:pt x="10639" y="578"/>
                    <a:pt x="10851" y="578"/>
                  </a:cubicBezTo>
                  <a:close/>
                  <a:moveTo>
                    <a:pt x="10183" y="2827"/>
                  </a:moveTo>
                  <a:cubicBezTo>
                    <a:pt x="10365" y="2827"/>
                    <a:pt x="10517" y="2949"/>
                    <a:pt x="10517" y="3101"/>
                  </a:cubicBezTo>
                  <a:cubicBezTo>
                    <a:pt x="10517" y="3253"/>
                    <a:pt x="10365" y="3374"/>
                    <a:pt x="10183" y="3374"/>
                  </a:cubicBezTo>
                  <a:cubicBezTo>
                    <a:pt x="10000" y="3374"/>
                    <a:pt x="9848" y="3253"/>
                    <a:pt x="9848" y="3101"/>
                  </a:cubicBezTo>
                  <a:cubicBezTo>
                    <a:pt x="9848" y="2949"/>
                    <a:pt x="10000" y="2827"/>
                    <a:pt x="10183" y="2827"/>
                  </a:cubicBezTo>
                  <a:close/>
                  <a:moveTo>
                    <a:pt x="9180" y="5563"/>
                  </a:moveTo>
                  <a:cubicBezTo>
                    <a:pt x="9392" y="5563"/>
                    <a:pt x="9514" y="5684"/>
                    <a:pt x="9514" y="5836"/>
                  </a:cubicBezTo>
                  <a:cubicBezTo>
                    <a:pt x="9514" y="5988"/>
                    <a:pt x="9362" y="6110"/>
                    <a:pt x="9180" y="6110"/>
                  </a:cubicBezTo>
                  <a:cubicBezTo>
                    <a:pt x="8997" y="6110"/>
                    <a:pt x="8845" y="5988"/>
                    <a:pt x="8845" y="5836"/>
                  </a:cubicBezTo>
                  <a:cubicBezTo>
                    <a:pt x="8845" y="5684"/>
                    <a:pt x="8997" y="5563"/>
                    <a:pt x="9180" y="5563"/>
                  </a:cubicBezTo>
                  <a:close/>
                  <a:moveTo>
                    <a:pt x="3131" y="1"/>
                  </a:moveTo>
                  <a:lnTo>
                    <a:pt x="0" y="6779"/>
                  </a:lnTo>
                  <a:lnTo>
                    <a:pt x="9848" y="6779"/>
                  </a:lnTo>
                  <a:lnTo>
                    <a:pt x="11976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421;p66"/>
            <p:cNvSpPr/>
            <p:nvPr/>
          </p:nvSpPr>
          <p:spPr>
            <a:xfrm>
              <a:off x="7401394" y="2602603"/>
              <a:ext cx="111439" cy="332759"/>
            </a:xfrm>
            <a:custGeom>
              <a:avLst/>
              <a:gdLst/>
              <a:ahLst/>
              <a:cxnLst/>
              <a:rect l="l" t="t" r="r" b="b"/>
              <a:pathLst>
                <a:path w="2073" h="6190" extrusionOk="0">
                  <a:moveTo>
                    <a:pt x="1983" y="0"/>
                  </a:moveTo>
                  <a:cubicBezTo>
                    <a:pt x="1950" y="0"/>
                    <a:pt x="1916" y="17"/>
                    <a:pt x="1903" y="55"/>
                  </a:cubicBezTo>
                  <a:cubicBezTo>
                    <a:pt x="1143" y="2000"/>
                    <a:pt x="535" y="4098"/>
                    <a:pt x="18" y="6104"/>
                  </a:cubicBezTo>
                  <a:cubicBezTo>
                    <a:pt x="1" y="6157"/>
                    <a:pt x="34" y="6189"/>
                    <a:pt x="72" y="6189"/>
                  </a:cubicBezTo>
                  <a:cubicBezTo>
                    <a:pt x="98" y="6189"/>
                    <a:pt x="127" y="6172"/>
                    <a:pt x="140" y="6134"/>
                  </a:cubicBezTo>
                  <a:cubicBezTo>
                    <a:pt x="900" y="4219"/>
                    <a:pt x="1568" y="2122"/>
                    <a:pt x="2055" y="85"/>
                  </a:cubicBezTo>
                  <a:cubicBezTo>
                    <a:pt x="2072" y="32"/>
                    <a:pt x="2029" y="0"/>
                    <a:pt x="1983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422;p66"/>
            <p:cNvSpPr/>
            <p:nvPr/>
          </p:nvSpPr>
          <p:spPr>
            <a:xfrm>
              <a:off x="7033040" y="2843818"/>
              <a:ext cx="444521" cy="19514"/>
            </a:xfrm>
            <a:custGeom>
              <a:avLst/>
              <a:gdLst/>
              <a:ahLst/>
              <a:cxnLst/>
              <a:rect l="l" t="t" r="r" b="b"/>
              <a:pathLst>
                <a:path w="8269" h="363" extrusionOk="0">
                  <a:moveTo>
                    <a:pt x="5181" y="0"/>
                  </a:moveTo>
                  <a:cubicBezTo>
                    <a:pt x="3355" y="0"/>
                    <a:pt x="1369" y="52"/>
                    <a:pt x="92" y="127"/>
                  </a:cubicBezTo>
                  <a:cubicBezTo>
                    <a:pt x="1" y="127"/>
                    <a:pt x="1" y="249"/>
                    <a:pt x="92" y="249"/>
                  </a:cubicBezTo>
                  <a:cubicBezTo>
                    <a:pt x="1126" y="325"/>
                    <a:pt x="2630" y="363"/>
                    <a:pt x="4135" y="363"/>
                  </a:cubicBezTo>
                  <a:cubicBezTo>
                    <a:pt x="5639" y="363"/>
                    <a:pt x="7144" y="325"/>
                    <a:pt x="8177" y="249"/>
                  </a:cubicBezTo>
                  <a:cubicBezTo>
                    <a:pt x="8269" y="219"/>
                    <a:pt x="8269" y="97"/>
                    <a:pt x="8177" y="67"/>
                  </a:cubicBezTo>
                  <a:cubicBezTo>
                    <a:pt x="7376" y="20"/>
                    <a:pt x="6309" y="0"/>
                    <a:pt x="5181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423;p66"/>
            <p:cNvSpPr/>
            <p:nvPr/>
          </p:nvSpPr>
          <p:spPr>
            <a:xfrm>
              <a:off x="7047770" y="2781620"/>
              <a:ext cx="446133" cy="18224"/>
            </a:xfrm>
            <a:custGeom>
              <a:avLst/>
              <a:gdLst/>
              <a:ahLst/>
              <a:cxnLst/>
              <a:rect l="l" t="t" r="r" b="b"/>
              <a:pathLst>
                <a:path w="8299" h="339" extrusionOk="0">
                  <a:moveTo>
                    <a:pt x="5020" y="1"/>
                  </a:moveTo>
                  <a:cubicBezTo>
                    <a:pt x="3239" y="1"/>
                    <a:pt x="1332" y="44"/>
                    <a:pt x="92" y="99"/>
                  </a:cubicBezTo>
                  <a:cubicBezTo>
                    <a:pt x="0" y="99"/>
                    <a:pt x="0" y="251"/>
                    <a:pt x="92" y="251"/>
                  </a:cubicBezTo>
                  <a:cubicBezTo>
                    <a:pt x="1067" y="308"/>
                    <a:pt x="2463" y="339"/>
                    <a:pt x="3883" y="339"/>
                  </a:cubicBezTo>
                  <a:cubicBezTo>
                    <a:pt x="5470" y="339"/>
                    <a:pt x="7086" y="301"/>
                    <a:pt x="8177" y="221"/>
                  </a:cubicBezTo>
                  <a:cubicBezTo>
                    <a:pt x="8298" y="221"/>
                    <a:pt x="8268" y="69"/>
                    <a:pt x="8177" y="69"/>
                  </a:cubicBezTo>
                  <a:cubicBezTo>
                    <a:pt x="7338" y="20"/>
                    <a:pt x="6207" y="1"/>
                    <a:pt x="502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424;p66"/>
            <p:cNvSpPr/>
            <p:nvPr/>
          </p:nvSpPr>
          <p:spPr>
            <a:xfrm>
              <a:off x="7090240" y="2729420"/>
              <a:ext cx="415115" cy="17579"/>
            </a:xfrm>
            <a:custGeom>
              <a:avLst/>
              <a:gdLst/>
              <a:ahLst/>
              <a:cxnLst/>
              <a:rect l="l" t="t" r="r" b="b"/>
              <a:pathLst>
                <a:path w="7722" h="327" extrusionOk="0">
                  <a:moveTo>
                    <a:pt x="4830" y="1"/>
                  </a:moveTo>
                  <a:cubicBezTo>
                    <a:pt x="3132" y="1"/>
                    <a:pt x="1275" y="53"/>
                    <a:pt x="92" y="128"/>
                  </a:cubicBezTo>
                  <a:cubicBezTo>
                    <a:pt x="1" y="128"/>
                    <a:pt x="1" y="249"/>
                    <a:pt x="92" y="249"/>
                  </a:cubicBezTo>
                  <a:cubicBezTo>
                    <a:pt x="932" y="303"/>
                    <a:pt x="2110" y="327"/>
                    <a:pt x="3330" y="327"/>
                  </a:cubicBezTo>
                  <a:cubicBezTo>
                    <a:pt x="4893" y="327"/>
                    <a:pt x="6524" y="287"/>
                    <a:pt x="7600" y="219"/>
                  </a:cubicBezTo>
                  <a:cubicBezTo>
                    <a:pt x="7721" y="189"/>
                    <a:pt x="7691" y="67"/>
                    <a:pt x="7600" y="67"/>
                  </a:cubicBezTo>
                  <a:cubicBezTo>
                    <a:pt x="6868" y="20"/>
                    <a:pt x="5880" y="1"/>
                    <a:pt x="48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425;p66"/>
            <p:cNvSpPr/>
            <p:nvPr/>
          </p:nvSpPr>
          <p:spPr>
            <a:xfrm>
              <a:off x="7098411" y="2679209"/>
              <a:ext cx="415115" cy="17686"/>
            </a:xfrm>
            <a:custGeom>
              <a:avLst/>
              <a:gdLst/>
              <a:ahLst/>
              <a:cxnLst/>
              <a:rect l="l" t="t" r="r" b="b"/>
              <a:pathLst>
                <a:path w="7722" h="329" extrusionOk="0">
                  <a:moveTo>
                    <a:pt x="5146" y="0"/>
                  </a:moveTo>
                  <a:cubicBezTo>
                    <a:pt x="3368" y="0"/>
                    <a:pt x="1365" y="60"/>
                    <a:pt x="92" y="119"/>
                  </a:cubicBezTo>
                  <a:cubicBezTo>
                    <a:pt x="1" y="119"/>
                    <a:pt x="1" y="241"/>
                    <a:pt x="92" y="241"/>
                  </a:cubicBezTo>
                  <a:cubicBezTo>
                    <a:pt x="1010" y="298"/>
                    <a:pt x="2308" y="329"/>
                    <a:pt x="3627" y="329"/>
                  </a:cubicBezTo>
                  <a:cubicBezTo>
                    <a:pt x="5102" y="329"/>
                    <a:pt x="6603" y="291"/>
                    <a:pt x="7630" y="211"/>
                  </a:cubicBezTo>
                  <a:cubicBezTo>
                    <a:pt x="7721" y="211"/>
                    <a:pt x="7721" y="59"/>
                    <a:pt x="7630" y="59"/>
                  </a:cubicBezTo>
                  <a:cubicBezTo>
                    <a:pt x="6958" y="17"/>
                    <a:pt x="6083" y="0"/>
                    <a:pt x="5146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426;p66"/>
            <p:cNvSpPr/>
            <p:nvPr/>
          </p:nvSpPr>
          <p:spPr>
            <a:xfrm>
              <a:off x="7114753" y="2628139"/>
              <a:ext cx="415115" cy="17579"/>
            </a:xfrm>
            <a:custGeom>
              <a:avLst/>
              <a:gdLst/>
              <a:ahLst/>
              <a:cxnLst/>
              <a:rect l="l" t="t" r="r" b="b"/>
              <a:pathLst>
                <a:path w="7722" h="327" extrusionOk="0">
                  <a:moveTo>
                    <a:pt x="4830" y="0"/>
                  </a:moveTo>
                  <a:cubicBezTo>
                    <a:pt x="3132" y="0"/>
                    <a:pt x="1275" y="52"/>
                    <a:pt x="92" y="127"/>
                  </a:cubicBezTo>
                  <a:cubicBezTo>
                    <a:pt x="1" y="127"/>
                    <a:pt x="1" y="249"/>
                    <a:pt x="92" y="249"/>
                  </a:cubicBezTo>
                  <a:cubicBezTo>
                    <a:pt x="931" y="302"/>
                    <a:pt x="2110" y="326"/>
                    <a:pt x="3330" y="326"/>
                  </a:cubicBezTo>
                  <a:cubicBezTo>
                    <a:pt x="4893" y="326"/>
                    <a:pt x="6524" y="287"/>
                    <a:pt x="7600" y="218"/>
                  </a:cubicBezTo>
                  <a:cubicBezTo>
                    <a:pt x="7721" y="188"/>
                    <a:pt x="7691" y="66"/>
                    <a:pt x="7600" y="66"/>
                  </a:cubicBezTo>
                  <a:cubicBezTo>
                    <a:pt x="6868" y="20"/>
                    <a:pt x="5880" y="0"/>
                    <a:pt x="4830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427;p66"/>
            <p:cNvSpPr/>
            <p:nvPr/>
          </p:nvSpPr>
          <p:spPr>
            <a:xfrm>
              <a:off x="6162098" y="2700337"/>
              <a:ext cx="822974" cy="310503"/>
            </a:xfrm>
            <a:custGeom>
              <a:avLst/>
              <a:gdLst/>
              <a:ahLst/>
              <a:cxnLst/>
              <a:rect l="l" t="t" r="r" b="b"/>
              <a:pathLst>
                <a:path w="15309" h="5776" extrusionOk="0">
                  <a:moveTo>
                    <a:pt x="4864" y="0"/>
                  </a:moveTo>
                  <a:cubicBezTo>
                    <a:pt x="4104" y="1672"/>
                    <a:pt x="1" y="4377"/>
                    <a:pt x="1" y="4377"/>
                  </a:cubicBezTo>
                  <a:lnTo>
                    <a:pt x="9576" y="5775"/>
                  </a:lnTo>
                  <a:cubicBezTo>
                    <a:pt x="10062" y="5410"/>
                    <a:pt x="14257" y="3647"/>
                    <a:pt x="14895" y="2219"/>
                  </a:cubicBezTo>
                  <a:cubicBezTo>
                    <a:pt x="15309" y="1273"/>
                    <a:pt x="14265" y="1106"/>
                    <a:pt x="13480" y="1106"/>
                  </a:cubicBezTo>
                  <a:cubicBezTo>
                    <a:pt x="13055" y="1106"/>
                    <a:pt x="12706" y="1155"/>
                    <a:pt x="12706" y="1155"/>
                  </a:cubicBezTo>
                  <a:lnTo>
                    <a:pt x="4864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428;p66"/>
            <p:cNvSpPr/>
            <p:nvPr/>
          </p:nvSpPr>
          <p:spPr>
            <a:xfrm>
              <a:off x="6209513" y="2698670"/>
              <a:ext cx="743520" cy="272927"/>
            </a:xfrm>
            <a:custGeom>
              <a:avLst/>
              <a:gdLst/>
              <a:ahLst/>
              <a:cxnLst/>
              <a:rect l="l" t="t" r="r" b="b"/>
              <a:pathLst>
                <a:path w="13831" h="5077" extrusionOk="0">
                  <a:moveTo>
                    <a:pt x="3982" y="1"/>
                  </a:moveTo>
                  <a:lnTo>
                    <a:pt x="0" y="3709"/>
                  </a:lnTo>
                  <a:lnTo>
                    <a:pt x="9271" y="5077"/>
                  </a:lnTo>
                  <a:cubicBezTo>
                    <a:pt x="11490" y="4560"/>
                    <a:pt x="13830" y="2189"/>
                    <a:pt x="13830" y="2189"/>
                  </a:cubicBezTo>
                  <a:lnTo>
                    <a:pt x="11824" y="1642"/>
                  </a:lnTo>
                  <a:lnTo>
                    <a:pt x="3982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429;p66"/>
            <p:cNvSpPr/>
            <p:nvPr/>
          </p:nvSpPr>
          <p:spPr>
            <a:xfrm>
              <a:off x="6201342" y="2672543"/>
              <a:ext cx="743520" cy="272927"/>
            </a:xfrm>
            <a:custGeom>
              <a:avLst/>
              <a:gdLst/>
              <a:ahLst/>
              <a:cxnLst/>
              <a:rect l="l" t="t" r="r" b="b"/>
              <a:pathLst>
                <a:path w="13831" h="5077" extrusionOk="0">
                  <a:moveTo>
                    <a:pt x="4013" y="0"/>
                  </a:moveTo>
                  <a:lnTo>
                    <a:pt x="0" y="3678"/>
                  </a:lnTo>
                  <a:lnTo>
                    <a:pt x="9271" y="5076"/>
                  </a:lnTo>
                  <a:cubicBezTo>
                    <a:pt x="11490" y="4560"/>
                    <a:pt x="13831" y="2158"/>
                    <a:pt x="13831" y="2158"/>
                  </a:cubicBezTo>
                  <a:lnTo>
                    <a:pt x="11824" y="1642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430;p66"/>
            <p:cNvSpPr/>
            <p:nvPr/>
          </p:nvSpPr>
          <p:spPr>
            <a:xfrm>
              <a:off x="6165377" y="2651094"/>
              <a:ext cx="803997" cy="273142"/>
            </a:xfrm>
            <a:custGeom>
              <a:avLst/>
              <a:gdLst/>
              <a:ahLst/>
              <a:cxnLst/>
              <a:rect l="l" t="t" r="r" b="b"/>
              <a:pathLst>
                <a:path w="14956" h="5081" extrusionOk="0">
                  <a:moveTo>
                    <a:pt x="6080" y="1"/>
                  </a:moveTo>
                  <a:cubicBezTo>
                    <a:pt x="5717" y="1"/>
                    <a:pt x="5440" y="29"/>
                    <a:pt x="5290" y="95"/>
                  </a:cubicBezTo>
                  <a:cubicBezTo>
                    <a:pt x="4135" y="582"/>
                    <a:pt x="1" y="3652"/>
                    <a:pt x="1" y="3652"/>
                  </a:cubicBezTo>
                  <a:lnTo>
                    <a:pt x="9697" y="5080"/>
                  </a:lnTo>
                  <a:cubicBezTo>
                    <a:pt x="10123" y="4807"/>
                    <a:pt x="14074" y="3013"/>
                    <a:pt x="14500" y="2041"/>
                  </a:cubicBezTo>
                  <a:cubicBezTo>
                    <a:pt x="14955" y="1098"/>
                    <a:pt x="13314" y="977"/>
                    <a:pt x="13314" y="977"/>
                  </a:cubicBezTo>
                  <a:cubicBezTo>
                    <a:pt x="13314" y="977"/>
                    <a:pt x="8211" y="1"/>
                    <a:pt x="6080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431;p66"/>
            <p:cNvSpPr/>
            <p:nvPr/>
          </p:nvSpPr>
          <p:spPr>
            <a:xfrm>
              <a:off x="6135971" y="2847366"/>
              <a:ext cx="576872" cy="163477"/>
            </a:xfrm>
            <a:custGeom>
              <a:avLst/>
              <a:gdLst/>
              <a:ahLst/>
              <a:cxnLst/>
              <a:rect l="l" t="t" r="r" b="b"/>
              <a:pathLst>
                <a:path w="10731" h="3041" extrusionOk="0">
                  <a:moveTo>
                    <a:pt x="548" y="1"/>
                  </a:moveTo>
                  <a:cubicBezTo>
                    <a:pt x="1" y="1308"/>
                    <a:pt x="487" y="1642"/>
                    <a:pt x="487" y="1642"/>
                  </a:cubicBezTo>
                  <a:lnTo>
                    <a:pt x="10062" y="3040"/>
                  </a:lnTo>
                  <a:cubicBezTo>
                    <a:pt x="10730" y="2584"/>
                    <a:pt x="10244" y="1429"/>
                    <a:pt x="10244" y="1429"/>
                  </a:cubicBezTo>
                  <a:lnTo>
                    <a:pt x="548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432;p66"/>
            <p:cNvSpPr/>
            <p:nvPr/>
          </p:nvSpPr>
          <p:spPr>
            <a:xfrm>
              <a:off x="6577168" y="2644750"/>
              <a:ext cx="305611" cy="382431"/>
            </a:xfrm>
            <a:custGeom>
              <a:avLst/>
              <a:gdLst/>
              <a:ahLst/>
              <a:cxnLst/>
              <a:rect l="l" t="t" r="r" b="b"/>
              <a:pathLst>
                <a:path w="5685" h="7114" extrusionOk="0">
                  <a:moveTo>
                    <a:pt x="1429" y="1"/>
                  </a:moveTo>
                  <a:lnTo>
                    <a:pt x="0" y="730"/>
                  </a:lnTo>
                  <a:lnTo>
                    <a:pt x="4256" y="7113"/>
                  </a:lnTo>
                  <a:lnTo>
                    <a:pt x="5684" y="6384"/>
                  </a:lnTo>
                  <a:lnTo>
                    <a:pt x="5654" y="6353"/>
                  </a:lnTo>
                  <a:lnTo>
                    <a:pt x="5472" y="6444"/>
                  </a:lnTo>
                  <a:cubicBezTo>
                    <a:pt x="5472" y="6444"/>
                    <a:pt x="5441" y="6444"/>
                    <a:pt x="5441" y="6414"/>
                  </a:cubicBezTo>
                  <a:lnTo>
                    <a:pt x="5654" y="6323"/>
                  </a:lnTo>
                  <a:lnTo>
                    <a:pt x="5563" y="6201"/>
                  </a:lnTo>
                  <a:lnTo>
                    <a:pt x="5381" y="6292"/>
                  </a:lnTo>
                  <a:lnTo>
                    <a:pt x="5350" y="6292"/>
                  </a:lnTo>
                  <a:cubicBezTo>
                    <a:pt x="5350" y="6262"/>
                    <a:pt x="5350" y="6262"/>
                    <a:pt x="5350" y="6262"/>
                  </a:cubicBezTo>
                  <a:lnTo>
                    <a:pt x="5532" y="6171"/>
                  </a:lnTo>
                  <a:lnTo>
                    <a:pt x="5472" y="6049"/>
                  </a:lnTo>
                  <a:lnTo>
                    <a:pt x="5289" y="6140"/>
                  </a:lnTo>
                  <a:lnTo>
                    <a:pt x="5259" y="6140"/>
                  </a:lnTo>
                  <a:cubicBezTo>
                    <a:pt x="5229" y="6110"/>
                    <a:pt x="5259" y="6110"/>
                    <a:pt x="5259" y="6110"/>
                  </a:cubicBezTo>
                  <a:lnTo>
                    <a:pt x="5441" y="6019"/>
                  </a:lnTo>
                  <a:lnTo>
                    <a:pt x="5381" y="5928"/>
                  </a:lnTo>
                  <a:lnTo>
                    <a:pt x="5107" y="6049"/>
                  </a:lnTo>
                  <a:cubicBezTo>
                    <a:pt x="5077" y="6049"/>
                    <a:pt x="5046" y="6049"/>
                    <a:pt x="5016" y="6019"/>
                  </a:cubicBezTo>
                  <a:cubicBezTo>
                    <a:pt x="5016" y="6019"/>
                    <a:pt x="5016" y="5989"/>
                    <a:pt x="5046" y="5958"/>
                  </a:cubicBezTo>
                  <a:lnTo>
                    <a:pt x="5320" y="5837"/>
                  </a:lnTo>
                  <a:lnTo>
                    <a:pt x="5259" y="5715"/>
                  </a:lnTo>
                  <a:lnTo>
                    <a:pt x="5046" y="5806"/>
                  </a:lnTo>
                  <a:lnTo>
                    <a:pt x="5016" y="5806"/>
                  </a:lnTo>
                  <a:cubicBezTo>
                    <a:pt x="5016" y="5776"/>
                    <a:pt x="5016" y="5776"/>
                    <a:pt x="5046" y="5776"/>
                  </a:cubicBezTo>
                  <a:lnTo>
                    <a:pt x="5229" y="5685"/>
                  </a:lnTo>
                  <a:lnTo>
                    <a:pt x="5168" y="5593"/>
                  </a:lnTo>
                  <a:lnTo>
                    <a:pt x="4985" y="5685"/>
                  </a:lnTo>
                  <a:cubicBezTo>
                    <a:pt x="4955" y="5685"/>
                    <a:pt x="4955" y="5685"/>
                    <a:pt x="4955" y="5654"/>
                  </a:cubicBezTo>
                  <a:lnTo>
                    <a:pt x="5137" y="5563"/>
                  </a:lnTo>
                  <a:lnTo>
                    <a:pt x="5077" y="5441"/>
                  </a:lnTo>
                  <a:lnTo>
                    <a:pt x="4894" y="5533"/>
                  </a:lnTo>
                  <a:lnTo>
                    <a:pt x="4864" y="5533"/>
                  </a:lnTo>
                  <a:cubicBezTo>
                    <a:pt x="4833" y="5533"/>
                    <a:pt x="4833" y="5502"/>
                    <a:pt x="4864" y="5502"/>
                  </a:cubicBezTo>
                  <a:lnTo>
                    <a:pt x="5046" y="5411"/>
                  </a:lnTo>
                  <a:lnTo>
                    <a:pt x="4955" y="5289"/>
                  </a:lnTo>
                  <a:lnTo>
                    <a:pt x="4773" y="5381"/>
                  </a:lnTo>
                  <a:lnTo>
                    <a:pt x="4742" y="5381"/>
                  </a:lnTo>
                  <a:cubicBezTo>
                    <a:pt x="4742" y="5381"/>
                    <a:pt x="4742" y="5350"/>
                    <a:pt x="4773" y="5350"/>
                  </a:cubicBezTo>
                  <a:lnTo>
                    <a:pt x="4955" y="5259"/>
                  </a:lnTo>
                  <a:lnTo>
                    <a:pt x="4864" y="5168"/>
                  </a:lnTo>
                  <a:lnTo>
                    <a:pt x="4681" y="5229"/>
                  </a:lnTo>
                  <a:cubicBezTo>
                    <a:pt x="4681" y="5239"/>
                    <a:pt x="4678" y="5242"/>
                    <a:pt x="4674" y="5242"/>
                  </a:cubicBezTo>
                  <a:cubicBezTo>
                    <a:pt x="4665" y="5242"/>
                    <a:pt x="4651" y="5229"/>
                    <a:pt x="4651" y="5229"/>
                  </a:cubicBezTo>
                  <a:cubicBezTo>
                    <a:pt x="4651" y="5229"/>
                    <a:pt x="4651" y="5198"/>
                    <a:pt x="4651" y="5198"/>
                  </a:cubicBezTo>
                  <a:lnTo>
                    <a:pt x="4833" y="5137"/>
                  </a:lnTo>
                  <a:lnTo>
                    <a:pt x="4773" y="5016"/>
                  </a:lnTo>
                  <a:lnTo>
                    <a:pt x="4499" y="5137"/>
                  </a:lnTo>
                  <a:cubicBezTo>
                    <a:pt x="4484" y="5153"/>
                    <a:pt x="4469" y="5160"/>
                    <a:pt x="4453" y="5160"/>
                  </a:cubicBezTo>
                  <a:cubicBezTo>
                    <a:pt x="4438" y="5160"/>
                    <a:pt x="4423" y="5153"/>
                    <a:pt x="4408" y="5137"/>
                  </a:cubicBezTo>
                  <a:cubicBezTo>
                    <a:pt x="4408" y="5107"/>
                    <a:pt x="4408" y="5077"/>
                    <a:pt x="4438" y="5077"/>
                  </a:cubicBezTo>
                  <a:lnTo>
                    <a:pt x="4712" y="4955"/>
                  </a:lnTo>
                  <a:lnTo>
                    <a:pt x="4651" y="4833"/>
                  </a:lnTo>
                  <a:lnTo>
                    <a:pt x="4469" y="4925"/>
                  </a:lnTo>
                  <a:cubicBezTo>
                    <a:pt x="4438" y="4925"/>
                    <a:pt x="4438" y="4925"/>
                    <a:pt x="4438" y="4894"/>
                  </a:cubicBezTo>
                  <a:lnTo>
                    <a:pt x="4621" y="4803"/>
                  </a:lnTo>
                  <a:lnTo>
                    <a:pt x="4560" y="4712"/>
                  </a:lnTo>
                  <a:lnTo>
                    <a:pt x="4377" y="4773"/>
                  </a:lnTo>
                  <a:cubicBezTo>
                    <a:pt x="4367" y="4783"/>
                    <a:pt x="4361" y="4786"/>
                    <a:pt x="4356" y="4786"/>
                  </a:cubicBezTo>
                  <a:cubicBezTo>
                    <a:pt x="4347" y="4786"/>
                    <a:pt x="4347" y="4773"/>
                    <a:pt x="4347" y="4773"/>
                  </a:cubicBezTo>
                  <a:cubicBezTo>
                    <a:pt x="4347" y="4773"/>
                    <a:pt x="4347" y="4742"/>
                    <a:pt x="4347" y="4742"/>
                  </a:cubicBezTo>
                  <a:lnTo>
                    <a:pt x="4529" y="4651"/>
                  </a:lnTo>
                  <a:lnTo>
                    <a:pt x="4469" y="4560"/>
                  </a:lnTo>
                  <a:lnTo>
                    <a:pt x="4286" y="4651"/>
                  </a:lnTo>
                  <a:lnTo>
                    <a:pt x="4256" y="4651"/>
                  </a:lnTo>
                  <a:cubicBezTo>
                    <a:pt x="4256" y="4621"/>
                    <a:pt x="4256" y="4621"/>
                    <a:pt x="4256" y="4621"/>
                  </a:cubicBezTo>
                  <a:lnTo>
                    <a:pt x="4438" y="4530"/>
                  </a:lnTo>
                  <a:lnTo>
                    <a:pt x="4377" y="4408"/>
                  </a:lnTo>
                  <a:lnTo>
                    <a:pt x="4195" y="4499"/>
                  </a:lnTo>
                  <a:lnTo>
                    <a:pt x="4165" y="4499"/>
                  </a:lnTo>
                  <a:cubicBezTo>
                    <a:pt x="4134" y="4469"/>
                    <a:pt x="4134" y="4469"/>
                    <a:pt x="4165" y="4469"/>
                  </a:cubicBezTo>
                  <a:lnTo>
                    <a:pt x="4347" y="4378"/>
                  </a:lnTo>
                  <a:lnTo>
                    <a:pt x="4256" y="4256"/>
                  </a:lnTo>
                  <a:lnTo>
                    <a:pt x="4074" y="4347"/>
                  </a:lnTo>
                  <a:lnTo>
                    <a:pt x="4043" y="4347"/>
                  </a:lnTo>
                  <a:cubicBezTo>
                    <a:pt x="4043" y="4347"/>
                    <a:pt x="4043" y="4317"/>
                    <a:pt x="4074" y="4317"/>
                  </a:cubicBezTo>
                  <a:lnTo>
                    <a:pt x="4256" y="4226"/>
                  </a:lnTo>
                  <a:lnTo>
                    <a:pt x="4165" y="4134"/>
                  </a:lnTo>
                  <a:lnTo>
                    <a:pt x="3891" y="4256"/>
                  </a:lnTo>
                  <a:cubicBezTo>
                    <a:pt x="3861" y="4256"/>
                    <a:pt x="3830" y="4256"/>
                    <a:pt x="3830" y="4226"/>
                  </a:cubicBezTo>
                  <a:cubicBezTo>
                    <a:pt x="3800" y="4226"/>
                    <a:pt x="3830" y="4195"/>
                    <a:pt x="3830" y="4165"/>
                  </a:cubicBezTo>
                  <a:lnTo>
                    <a:pt x="4134" y="4043"/>
                  </a:lnTo>
                  <a:lnTo>
                    <a:pt x="4043" y="3922"/>
                  </a:lnTo>
                  <a:lnTo>
                    <a:pt x="3861" y="4013"/>
                  </a:lnTo>
                  <a:lnTo>
                    <a:pt x="3830" y="4013"/>
                  </a:lnTo>
                  <a:cubicBezTo>
                    <a:pt x="3830" y="4013"/>
                    <a:pt x="3830" y="3982"/>
                    <a:pt x="3830" y="3982"/>
                  </a:cubicBezTo>
                  <a:lnTo>
                    <a:pt x="4013" y="3891"/>
                  </a:lnTo>
                  <a:lnTo>
                    <a:pt x="3952" y="3800"/>
                  </a:lnTo>
                  <a:lnTo>
                    <a:pt x="3770" y="3891"/>
                  </a:lnTo>
                  <a:lnTo>
                    <a:pt x="3739" y="3891"/>
                  </a:lnTo>
                  <a:cubicBezTo>
                    <a:pt x="3739" y="3861"/>
                    <a:pt x="3739" y="3861"/>
                    <a:pt x="3739" y="3861"/>
                  </a:cubicBezTo>
                  <a:lnTo>
                    <a:pt x="3952" y="3770"/>
                  </a:lnTo>
                  <a:lnTo>
                    <a:pt x="3861" y="3678"/>
                  </a:lnTo>
                  <a:lnTo>
                    <a:pt x="3678" y="3739"/>
                  </a:lnTo>
                  <a:cubicBezTo>
                    <a:pt x="3678" y="3749"/>
                    <a:pt x="3675" y="3753"/>
                    <a:pt x="3670" y="3753"/>
                  </a:cubicBezTo>
                  <a:cubicBezTo>
                    <a:pt x="3661" y="3753"/>
                    <a:pt x="3648" y="3739"/>
                    <a:pt x="3648" y="3739"/>
                  </a:cubicBezTo>
                  <a:cubicBezTo>
                    <a:pt x="3648" y="3739"/>
                    <a:pt x="3648" y="3709"/>
                    <a:pt x="3648" y="3709"/>
                  </a:cubicBezTo>
                  <a:lnTo>
                    <a:pt x="3861" y="3618"/>
                  </a:lnTo>
                  <a:lnTo>
                    <a:pt x="3770" y="3526"/>
                  </a:lnTo>
                  <a:lnTo>
                    <a:pt x="3587" y="3618"/>
                  </a:lnTo>
                  <a:cubicBezTo>
                    <a:pt x="3587" y="3618"/>
                    <a:pt x="3557" y="3618"/>
                    <a:pt x="3557" y="3587"/>
                  </a:cubicBezTo>
                  <a:cubicBezTo>
                    <a:pt x="3557" y="3587"/>
                    <a:pt x="3557" y="3587"/>
                    <a:pt x="3557" y="3557"/>
                  </a:cubicBezTo>
                  <a:lnTo>
                    <a:pt x="3739" y="3496"/>
                  </a:lnTo>
                  <a:lnTo>
                    <a:pt x="3678" y="3374"/>
                  </a:lnTo>
                  <a:lnTo>
                    <a:pt x="3496" y="3466"/>
                  </a:lnTo>
                  <a:lnTo>
                    <a:pt x="3466" y="3466"/>
                  </a:lnTo>
                  <a:cubicBezTo>
                    <a:pt x="3435" y="3435"/>
                    <a:pt x="3466" y="3435"/>
                    <a:pt x="3466" y="3435"/>
                  </a:cubicBezTo>
                  <a:lnTo>
                    <a:pt x="3648" y="3344"/>
                  </a:lnTo>
                  <a:lnTo>
                    <a:pt x="3587" y="3223"/>
                  </a:lnTo>
                  <a:lnTo>
                    <a:pt x="3314" y="3374"/>
                  </a:lnTo>
                  <a:cubicBezTo>
                    <a:pt x="3283" y="3374"/>
                    <a:pt x="3253" y="3374"/>
                    <a:pt x="3222" y="3344"/>
                  </a:cubicBezTo>
                  <a:cubicBezTo>
                    <a:pt x="3222" y="3314"/>
                    <a:pt x="3222" y="3314"/>
                    <a:pt x="3253" y="3283"/>
                  </a:cubicBezTo>
                  <a:lnTo>
                    <a:pt x="3526" y="3162"/>
                  </a:lnTo>
                  <a:lnTo>
                    <a:pt x="3466" y="3040"/>
                  </a:lnTo>
                  <a:lnTo>
                    <a:pt x="3253" y="3131"/>
                  </a:lnTo>
                  <a:lnTo>
                    <a:pt x="3222" y="3131"/>
                  </a:lnTo>
                  <a:cubicBezTo>
                    <a:pt x="3222" y="3131"/>
                    <a:pt x="3222" y="3101"/>
                    <a:pt x="3253" y="3101"/>
                  </a:cubicBezTo>
                  <a:lnTo>
                    <a:pt x="3435" y="3010"/>
                  </a:lnTo>
                  <a:lnTo>
                    <a:pt x="3374" y="2919"/>
                  </a:lnTo>
                  <a:lnTo>
                    <a:pt x="3192" y="3010"/>
                  </a:lnTo>
                  <a:lnTo>
                    <a:pt x="3162" y="3010"/>
                  </a:lnTo>
                  <a:cubicBezTo>
                    <a:pt x="3131" y="2979"/>
                    <a:pt x="3131" y="2979"/>
                    <a:pt x="3162" y="2979"/>
                  </a:cubicBezTo>
                  <a:lnTo>
                    <a:pt x="3344" y="2888"/>
                  </a:lnTo>
                  <a:lnTo>
                    <a:pt x="3283" y="2767"/>
                  </a:lnTo>
                  <a:lnTo>
                    <a:pt x="3101" y="2858"/>
                  </a:lnTo>
                  <a:lnTo>
                    <a:pt x="3070" y="2858"/>
                  </a:lnTo>
                  <a:cubicBezTo>
                    <a:pt x="3040" y="2858"/>
                    <a:pt x="3040" y="2827"/>
                    <a:pt x="3070" y="2827"/>
                  </a:cubicBezTo>
                  <a:lnTo>
                    <a:pt x="3253" y="2736"/>
                  </a:lnTo>
                  <a:lnTo>
                    <a:pt x="3162" y="2645"/>
                  </a:lnTo>
                  <a:lnTo>
                    <a:pt x="2979" y="2706"/>
                  </a:lnTo>
                  <a:cubicBezTo>
                    <a:pt x="2979" y="2716"/>
                    <a:pt x="2979" y="2719"/>
                    <a:pt x="2978" y="2719"/>
                  </a:cubicBezTo>
                  <a:cubicBezTo>
                    <a:pt x="2976" y="2719"/>
                    <a:pt x="2969" y="2706"/>
                    <a:pt x="2949" y="2706"/>
                  </a:cubicBezTo>
                  <a:cubicBezTo>
                    <a:pt x="2949" y="2706"/>
                    <a:pt x="2949" y="2675"/>
                    <a:pt x="2979" y="2675"/>
                  </a:cubicBezTo>
                  <a:lnTo>
                    <a:pt x="3162" y="2584"/>
                  </a:lnTo>
                  <a:lnTo>
                    <a:pt x="3070" y="2493"/>
                  </a:lnTo>
                  <a:lnTo>
                    <a:pt x="2888" y="2554"/>
                  </a:lnTo>
                  <a:cubicBezTo>
                    <a:pt x="2888" y="2564"/>
                    <a:pt x="2885" y="2567"/>
                    <a:pt x="2880" y="2567"/>
                  </a:cubicBezTo>
                  <a:cubicBezTo>
                    <a:pt x="2871" y="2567"/>
                    <a:pt x="2858" y="2554"/>
                    <a:pt x="2858" y="2554"/>
                  </a:cubicBezTo>
                  <a:cubicBezTo>
                    <a:pt x="2858" y="2554"/>
                    <a:pt x="2858" y="2523"/>
                    <a:pt x="2858" y="2523"/>
                  </a:cubicBezTo>
                  <a:lnTo>
                    <a:pt x="3040" y="2432"/>
                  </a:lnTo>
                  <a:lnTo>
                    <a:pt x="2979" y="2341"/>
                  </a:lnTo>
                  <a:lnTo>
                    <a:pt x="2706" y="2463"/>
                  </a:lnTo>
                  <a:cubicBezTo>
                    <a:pt x="2696" y="2473"/>
                    <a:pt x="2685" y="2476"/>
                    <a:pt x="2676" y="2476"/>
                  </a:cubicBezTo>
                  <a:cubicBezTo>
                    <a:pt x="2658" y="2476"/>
                    <a:pt x="2645" y="2463"/>
                    <a:pt x="2645" y="2463"/>
                  </a:cubicBezTo>
                  <a:cubicBezTo>
                    <a:pt x="2615" y="2432"/>
                    <a:pt x="2615" y="2402"/>
                    <a:pt x="2645" y="2402"/>
                  </a:cubicBezTo>
                  <a:lnTo>
                    <a:pt x="2918" y="2250"/>
                  </a:lnTo>
                  <a:lnTo>
                    <a:pt x="2858" y="2159"/>
                  </a:lnTo>
                  <a:lnTo>
                    <a:pt x="2675" y="2250"/>
                  </a:lnTo>
                  <a:cubicBezTo>
                    <a:pt x="2645" y="2250"/>
                    <a:pt x="2645" y="2250"/>
                    <a:pt x="2645" y="2219"/>
                  </a:cubicBezTo>
                  <a:cubicBezTo>
                    <a:pt x="2645" y="2219"/>
                    <a:pt x="2645" y="2219"/>
                    <a:pt x="2645" y="2189"/>
                  </a:cubicBezTo>
                  <a:lnTo>
                    <a:pt x="2827" y="2128"/>
                  </a:lnTo>
                  <a:lnTo>
                    <a:pt x="2766" y="2007"/>
                  </a:lnTo>
                  <a:lnTo>
                    <a:pt x="2584" y="2098"/>
                  </a:lnTo>
                  <a:lnTo>
                    <a:pt x="2554" y="2098"/>
                  </a:lnTo>
                  <a:cubicBezTo>
                    <a:pt x="2554" y="2098"/>
                    <a:pt x="2554" y="2067"/>
                    <a:pt x="2554" y="2067"/>
                  </a:cubicBezTo>
                  <a:lnTo>
                    <a:pt x="2736" y="1976"/>
                  </a:lnTo>
                  <a:lnTo>
                    <a:pt x="2675" y="1885"/>
                  </a:lnTo>
                  <a:lnTo>
                    <a:pt x="2493" y="1976"/>
                  </a:lnTo>
                  <a:lnTo>
                    <a:pt x="2463" y="1976"/>
                  </a:lnTo>
                  <a:cubicBezTo>
                    <a:pt x="2463" y="1946"/>
                    <a:pt x="2463" y="1946"/>
                    <a:pt x="2463" y="1946"/>
                  </a:cubicBezTo>
                  <a:lnTo>
                    <a:pt x="2645" y="1855"/>
                  </a:lnTo>
                  <a:lnTo>
                    <a:pt x="2584" y="1733"/>
                  </a:lnTo>
                  <a:lnTo>
                    <a:pt x="2402" y="1824"/>
                  </a:lnTo>
                  <a:lnTo>
                    <a:pt x="2371" y="1824"/>
                  </a:lnTo>
                  <a:cubicBezTo>
                    <a:pt x="2371" y="1794"/>
                    <a:pt x="2371" y="1794"/>
                    <a:pt x="2371" y="1794"/>
                  </a:cubicBezTo>
                  <a:lnTo>
                    <a:pt x="2554" y="1703"/>
                  </a:lnTo>
                  <a:lnTo>
                    <a:pt x="2493" y="1581"/>
                  </a:lnTo>
                  <a:lnTo>
                    <a:pt x="2311" y="1672"/>
                  </a:lnTo>
                  <a:lnTo>
                    <a:pt x="2280" y="1672"/>
                  </a:lnTo>
                  <a:cubicBezTo>
                    <a:pt x="2250" y="1642"/>
                    <a:pt x="2250" y="1642"/>
                    <a:pt x="2280" y="1642"/>
                  </a:cubicBezTo>
                  <a:lnTo>
                    <a:pt x="2463" y="1551"/>
                  </a:lnTo>
                  <a:lnTo>
                    <a:pt x="2402" y="1429"/>
                  </a:lnTo>
                  <a:lnTo>
                    <a:pt x="2098" y="1581"/>
                  </a:lnTo>
                  <a:cubicBezTo>
                    <a:pt x="2067" y="1581"/>
                    <a:pt x="2037" y="1581"/>
                    <a:pt x="2037" y="1551"/>
                  </a:cubicBezTo>
                  <a:cubicBezTo>
                    <a:pt x="2007" y="1520"/>
                    <a:pt x="2037" y="1490"/>
                    <a:pt x="2067" y="1490"/>
                  </a:cubicBezTo>
                  <a:lnTo>
                    <a:pt x="2341" y="1368"/>
                  </a:lnTo>
                  <a:lnTo>
                    <a:pt x="2250" y="1247"/>
                  </a:lnTo>
                  <a:lnTo>
                    <a:pt x="2067" y="1338"/>
                  </a:lnTo>
                  <a:lnTo>
                    <a:pt x="2037" y="1338"/>
                  </a:lnTo>
                  <a:cubicBezTo>
                    <a:pt x="2037" y="1308"/>
                    <a:pt x="2037" y="1308"/>
                    <a:pt x="2037" y="1308"/>
                  </a:cubicBezTo>
                  <a:lnTo>
                    <a:pt x="2250" y="1216"/>
                  </a:lnTo>
                  <a:lnTo>
                    <a:pt x="2159" y="1125"/>
                  </a:lnTo>
                  <a:lnTo>
                    <a:pt x="1976" y="1216"/>
                  </a:lnTo>
                  <a:cubicBezTo>
                    <a:pt x="1976" y="1216"/>
                    <a:pt x="1976" y="1216"/>
                    <a:pt x="1946" y="1186"/>
                  </a:cubicBezTo>
                  <a:lnTo>
                    <a:pt x="1976" y="1186"/>
                  </a:lnTo>
                  <a:lnTo>
                    <a:pt x="2159" y="1095"/>
                  </a:lnTo>
                  <a:lnTo>
                    <a:pt x="2067" y="973"/>
                  </a:lnTo>
                  <a:lnTo>
                    <a:pt x="1885" y="1064"/>
                  </a:lnTo>
                  <a:lnTo>
                    <a:pt x="1855" y="1064"/>
                  </a:lnTo>
                  <a:cubicBezTo>
                    <a:pt x="1855" y="1064"/>
                    <a:pt x="1855" y="1034"/>
                    <a:pt x="1885" y="1034"/>
                  </a:cubicBezTo>
                  <a:lnTo>
                    <a:pt x="2067" y="973"/>
                  </a:lnTo>
                  <a:lnTo>
                    <a:pt x="1976" y="852"/>
                  </a:lnTo>
                  <a:lnTo>
                    <a:pt x="1794" y="943"/>
                  </a:lnTo>
                  <a:cubicBezTo>
                    <a:pt x="1794" y="943"/>
                    <a:pt x="1794" y="943"/>
                    <a:pt x="1763" y="912"/>
                  </a:cubicBezTo>
                  <a:lnTo>
                    <a:pt x="1794" y="912"/>
                  </a:lnTo>
                  <a:lnTo>
                    <a:pt x="1976" y="821"/>
                  </a:lnTo>
                  <a:lnTo>
                    <a:pt x="1885" y="700"/>
                  </a:lnTo>
                  <a:lnTo>
                    <a:pt x="1703" y="791"/>
                  </a:lnTo>
                  <a:cubicBezTo>
                    <a:pt x="1703" y="791"/>
                    <a:pt x="1672" y="791"/>
                    <a:pt x="1672" y="760"/>
                  </a:cubicBezTo>
                  <a:lnTo>
                    <a:pt x="1855" y="669"/>
                  </a:lnTo>
                  <a:lnTo>
                    <a:pt x="1794" y="548"/>
                  </a:lnTo>
                  <a:lnTo>
                    <a:pt x="1520" y="669"/>
                  </a:lnTo>
                  <a:cubicBezTo>
                    <a:pt x="1505" y="684"/>
                    <a:pt x="1490" y="692"/>
                    <a:pt x="1475" y="692"/>
                  </a:cubicBezTo>
                  <a:cubicBezTo>
                    <a:pt x="1459" y="692"/>
                    <a:pt x="1444" y="684"/>
                    <a:pt x="1429" y="669"/>
                  </a:cubicBezTo>
                  <a:cubicBezTo>
                    <a:pt x="1429" y="639"/>
                    <a:pt x="1429" y="608"/>
                    <a:pt x="1459" y="608"/>
                  </a:cubicBezTo>
                  <a:lnTo>
                    <a:pt x="1733" y="487"/>
                  </a:lnTo>
                  <a:lnTo>
                    <a:pt x="1672" y="396"/>
                  </a:lnTo>
                  <a:lnTo>
                    <a:pt x="1490" y="487"/>
                  </a:lnTo>
                  <a:cubicBezTo>
                    <a:pt x="1490" y="487"/>
                    <a:pt x="1490" y="487"/>
                    <a:pt x="1459" y="457"/>
                  </a:cubicBezTo>
                  <a:lnTo>
                    <a:pt x="1490" y="457"/>
                  </a:lnTo>
                  <a:lnTo>
                    <a:pt x="1672" y="365"/>
                  </a:lnTo>
                  <a:lnTo>
                    <a:pt x="1611" y="274"/>
                  </a:lnTo>
                  <a:lnTo>
                    <a:pt x="1399" y="335"/>
                  </a:lnTo>
                  <a:cubicBezTo>
                    <a:pt x="1399" y="345"/>
                    <a:pt x="1399" y="348"/>
                    <a:pt x="1398" y="348"/>
                  </a:cubicBezTo>
                  <a:cubicBezTo>
                    <a:pt x="1395" y="348"/>
                    <a:pt x="1389" y="335"/>
                    <a:pt x="1368" y="335"/>
                  </a:cubicBezTo>
                  <a:cubicBezTo>
                    <a:pt x="1368" y="335"/>
                    <a:pt x="1368" y="305"/>
                    <a:pt x="1399" y="305"/>
                  </a:cubicBezTo>
                  <a:lnTo>
                    <a:pt x="1581" y="213"/>
                  </a:lnTo>
                  <a:lnTo>
                    <a:pt x="1520" y="122"/>
                  </a:lnTo>
                  <a:lnTo>
                    <a:pt x="1307" y="213"/>
                  </a:lnTo>
                  <a:lnTo>
                    <a:pt x="1277" y="213"/>
                  </a:lnTo>
                  <a:cubicBezTo>
                    <a:pt x="1277" y="183"/>
                    <a:pt x="1277" y="183"/>
                    <a:pt x="1307" y="183"/>
                  </a:cubicBezTo>
                  <a:lnTo>
                    <a:pt x="1520" y="31"/>
                  </a:lnTo>
                  <a:lnTo>
                    <a:pt x="1429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33;p66"/>
            <p:cNvSpPr/>
            <p:nvPr/>
          </p:nvSpPr>
          <p:spPr>
            <a:xfrm>
              <a:off x="6582060" y="2669264"/>
              <a:ext cx="245134" cy="354638"/>
            </a:xfrm>
            <a:custGeom>
              <a:avLst/>
              <a:gdLst/>
              <a:ahLst/>
              <a:cxnLst/>
              <a:rect l="l" t="t" r="r" b="b"/>
              <a:pathLst>
                <a:path w="4560" h="6597" extrusionOk="0">
                  <a:moveTo>
                    <a:pt x="578" y="1"/>
                  </a:moveTo>
                  <a:lnTo>
                    <a:pt x="1" y="274"/>
                  </a:lnTo>
                  <a:lnTo>
                    <a:pt x="4195" y="6596"/>
                  </a:lnTo>
                  <a:lnTo>
                    <a:pt x="4560" y="6444"/>
                  </a:lnTo>
                  <a:cubicBezTo>
                    <a:pt x="2949" y="4469"/>
                    <a:pt x="1460" y="2311"/>
                    <a:pt x="57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34;p66"/>
            <p:cNvSpPr/>
            <p:nvPr/>
          </p:nvSpPr>
          <p:spPr>
            <a:xfrm>
              <a:off x="6611466" y="2646363"/>
              <a:ext cx="277873" cy="370981"/>
            </a:xfrm>
            <a:custGeom>
              <a:avLst/>
              <a:gdLst/>
              <a:ahLst/>
              <a:cxnLst/>
              <a:rect l="l" t="t" r="r" b="b"/>
              <a:pathLst>
                <a:path w="5169" h="6901" extrusionOk="0">
                  <a:moveTo>
                    <a:pt x="882" y="1"/>
                  </a:moveTo>
                  <a:lnTo>
                    <a:pt x="1" y="427"/>
                  </a:lnTo>
                  <a:cubicBezTo>
                    <a:pt x="913" y="2737"/>
                    <a:pt x="2402" y="4895"/>
                    <a:pt x="4043" y="6901"/>
                  </a:cubicBezTo>
                  <a:lnTo>
                    <a:pt x="5168" y="6384"/>
                  </a:lnTo>
                  <a:lnTo>
                    <a:pt x="5138" y="6354"/>
                  </a:lnTo>
                  <a:lnTo>
                    <a:pt x="4955" y="6445"/>
                  </a:lnTo>
                  <a:lnTo>
                    <a:pt x="4925" y="6445"/>
                  </a:lnTo>
                  <a:cubicBezTo>
                    <a:pt x="4925" y="6414"/>
                    <a:pt x="4925" y="6414"/>
                    <a:pt x="4925" y="6414"/>
                  </a:cubicBezTo>
                  <a:lnTo>
                    <a:pt x="5107" y="6323"/>
                  </a:lnTo>
                  <a:lnTo>
                    <a:pt x="5046" y="6202"/>
                  </a:lnTo>
                  <a:lnTo>
                    <a:pt x="4864" y="6293"/>
                  </a:lnTo>
                  <a:lnTo>
                    <a:pt x="4834" y="6293"/>
                  </a:lnTo>
                  <a:cubicBezTo>
                    <a:pt x="4803" y="6293"/>
                    <a:pt x="4834" y="6262"/>
                    <a:pt x="4834" y="6262"/>
                  </a:cubicBezTo>
                  <a:lnTo>
                    <a:pt x="5016" y="6171"/>
                  </a:lnTo>
                  <a:lnTo>
                    <a:pt x="4925" y="6050"/>
                  </a:lnTo>
                  <a:lnTo>
                    <a:pt x="4743" y="6141"/>
                  </a:lnTo>
                  <a:lnTo>
                    <a:pt x="4712" y="6141"/>
                  </a:lnTo>
                  <a:cubicBezTo>
                    <a:pt x="4712" y="6141"/>
                    <a:pt x="4712" y="6110"/>
                    <a:pt x="4743" y="6110"/>
                  </a:cubicBezTo>
                  <a:lnTo>
                    <a:pt x="4925" y="6019"/>
                  </a:lnTo>
                  <a:lnTo>
                    <a:pt x="4834" y="5928"/>
                  </a:lnTo>
                  <a:lnTo>
                    <a:pt x="4560" y="6050"/>
                  </a:lnTo>
                  <a:cubicBezTo>
                    <a:pt x="4530" y="6050"/>
                    <a:pt x="4499" y="6050"/>
                    <a:pt x="4499" y="6019"/>
                  </a:cubicBezTo>
                  <a:cubicBezTo>
                    <a:pt x="4469" y="6019"/>
                    <a:pt x="4469" y="5989"/>
                    <a:pt x="4499" y="5959"/>
                  </a:cubicBezTo>
                  <a:lnTo>
                    <a:pt x="4803" y="5837"/>
                  </a:lnTo>
                  <a:lnTo>
                    <a:pt x="4712" y="5715"/>
                  </a:lnTo>
                  <a:lnTo>
                    <a:pt x="4530" y="5807"/>
                  </a:lnTo>
                  <a:lnTo>
                    <a:pt x="4499" y="5807"/>
                  </a:lnTo>
                  <a:cubicBezTo>
                    <a:pt x="4499" y="5807"/>
                    <a:pt x="4499" y="5776"/>
                    <a:pt x="4499" y="5776"/>
                  </a:cubicBezTo>
                  <a:lnTo>
                    <a:pt x="4682" y="5685"/>
                  </a:lnTo>
                  <a:lnTo>
                    <a:pt x="4621" y="5594"/>
                  </a:lnTo>
                  <a:lnTo>
                    <a:pt x="4439" y="5685"/>
                  </a:lnTo>
                  <a:lnTo>
                    <a:pt x="4408" y="5685"/>
                  </a:lnTo>
                  <a:cubicBezTo>
                    <a:pt x="4408" y="5655"/>
                    <a:pt x="4408" y="5655"/>
                    <a:pt x="4408" y="5655"/>
                  </a:cubicBezTo>
                  <a:lnTo>
                    <a:pt x="4621" y="5563"/>
                  </a:lnTo>
                  <a:lnTo>
                    <a:pt x="4530" y="5472"/>
                  </a:lnTo>
                  <a:lnTo>
                    <a:pt x="4347" y="5533"/>
                  </a:lnTo>
                  <a:cubicBezTo>
                    <a:pt x="4347" y="5543"/>
                    <a:pt x="4344" y="5546"/>
                    <a:pt x="4339" y="5546"/>
                  </a:cubicBezTo>
                  <a:cubicBezTo>
                    <a:pt x="4330" y="5546"/>
                    <a:pt x="4317" y="5533"/>
                    <a:pt x="4317" y="5533"/>
                  </a:cubicBezTo>
                  <a:cubicBezTo>
                    <a:pt x="4317" y="5533"/>
                    <a:pt x="4317" y="5503"/>
                    <a:pt x="4317" y="5503"/>
                  </a:cubicBezTo>
                  <a:lnTo>
                    <a:pt x="4530" y="5411"/>
                  </a:lnTo>
                  <a:lnTo>
                    <a:pt x="4439" y="5320"/>
                  </a:lnTo>
                  <a:lnTo>
                    <a:pt x="4256" y="5411"/>
                  </a:lnTo>
                  <a:cubicBezTo>
                    <a:pt x="4256" y="5411"/>
                    <a:pt x="4226" y="5411"/>
                    <a:pt x="4226" y="5381"/>
                  </a:cubicBezTo>
                  <a:cubicBezTo>
                    <a:pt x="4226" y="5381"/>
                    <a:pt x="4226" y="5381"/>
                    <a:pt x="4226" y="5351"/>
                  </a:cubicBezTo>
                  <a:lnTo>
                    <a:pt x="4408" y="5290"/>
                  </a:lnTo>
                  <a:lnTo>
                    <a:pt x="4347" y="5168"/>
                  </a:lnTo>
                  <a:lnTo>
                    <a:pt x="4165" y="5259"/>
                  </a:lnTo>
                  <a:cubicBezTo>
                    <a:pt x="4135" y="5259"/>
                    <a:pt x="4135" y="5259"/>
                    <a:pt x="4135" y="5229"/>
                  </a:cubicBezTo>
                  <a:lnTo>
                    <a:pt x="4317" y="5138"/>
                  </a:lnTo>
                  <a:lnTo>
                    <a:pt x="4256" y="5016"/>
                  </a:lnTo>
                  <a:lnTo>
                    <a:pt x="3983" y="5138"/>
                  </a:lnTo>
                  <a:cubicBezTo>
                    <a:pt x="3967" y="5153"/>
                    <a:pt x="3952" y="5161"/>
                    <a:pt x="3937" y="5161"/>
                  </a:cubicBezTo>
                  <a:cubicBezTo>
                    <a:pt x="3922" y="5161"/>
                    <a:pt x="3907" y="5153"/>
                    <a:pt x="3891" y="5138"/>
                  </a:cubicBezTo>
                  <a:cubicBezTo>
                    <a:pt x="3891" y="5107"/>
                    <a:pt x="3891" y="5077"/>
                    <a:pt x="3922" y="5077"/>
                  </a:cubicBezTo>
                  <a:lnTo>
                    <a:pt x="4195" y="4955"/>
                  </a:lnTo>
                  <a:lnTo>
                    <a:pt x="4135" y="4834"/>
                  </a:lnTo>
                  <a:lnTo>
                    <a:pt x="3922" y="4925"/>
                  </a:lnTo>
                  <a:cubicBezTo>
                    <a:pt x="3922" y="4925"/>
                    <a:pt x="3922" y="4925"/>
                    <a:pt x="3891" y="4895"/>
                  </a:cubicBezTo>
                  <a:lnTo>
                    <a:pt x="3922" y="4895"/>
                  </a:lnTo>
                  <a:lnTo>
                    <a:pt x="4104" y="4803"/>
                  </a:lnTo>
                  <a:lnTo>
                    <a:pt x="4043" y="4712"/>
                  </a:lnTo>
                  <a:lnTo>
                    <a:pt x="3861" y="4773"/>
                  </a:lnTo>
                  <a:cubicBezTo>
                    <a:pt x="3851" y="4783"/>
                    <a:pt x="3844" y="4787"/>
                    <a:pt x="3840" y="4787"/>
                  </a:cubicBezTo>
                  <a:cubicBezTo>
                    <a:pt x="3831" y="4787"/>
                    <a:pt x="3831" y="4773"/>
                    <a:pt x="3831" y="4773"/>
                  </a:cubicBezTo>
                  <a:cubicBezTo>
                    <a:pt x="3800" y="4773"/>
                    <a:pt x="3800" y="4743"/>
                    <a:pt x="3831" y="4743"/>
                  </a:cubicBezTo>
                  <a:lnTo>
                    <a:pt x="4013" y="4651"/>
                  </a:lnTo>
                  <a:lnTo>
                    <a:pt x="3952" y="4560"/>
                  </a:lnTo>
                  <a:lnTo>
                    <a:pt x="3770" y="4651"/>
                  </a:lnTo>
                  <a:lnTo>
                    <a:pt x="3739" y="4651"/>
                  </a:lnTo>
                  <a:cubicBezTo>
                    <a:pt x="3709" y="4621"/>
                    <a:pt x="3709" y="4621"/>
                    <a:pt x="3739" y="4621"/>
                  </a:cubicBezTo>
                  <a:lnTo>
                    <a:pt x="3922" y="4530"/>
                  </a:lnTo>
                  <a:lnTo>
                    <a:pt x="3831" y="4408"/>
                  </a:lnTo>
                  <a:lnTo>
                    <a:pt x="3648" y="4500"/>
                  </a:lnTo>
                  <a:lnTo>
                    <a:pt x="3618" y="4500"/>
                  </a:lnTo>
                  <a:cubicBezTo>
                    <a:pt x="3618" y="4500"/>
                    <a:pt x="3618" y="4469"/>
                    <a:pt x="3648" y="4469"/>
                  </a:cubicBezTo>
                  <a:lnTo>
                    <a:pt x="3831" y="4378"/>
                  </a:lnTo>
                  <a:lnTo>
                    <a:pt x="3739" y="4256"/>
                  </a:lnTo>
                  <a:lnTo>
                    <a:pt x="3557" y="4348"/>
                  </a:lnTo>
                  <a:lnTo>
                    <a:pt x="3527" y="4348"/>
                  </a:lnTo>
                  <a:cubicBezTo>
                    <a:pt x="3527" y="4348"/>
                    <a:pt x="3527" y="4317"/>
                    <a:pt x="3527" y="4317"/>
                  </a:cubicBezTo>
                  <a:lnTo>
                    <a:pt x="3709" y="4226"/>
                  </a:lnTo>
                  <a:lnTo>
                    <a:pt x="3648" y="4135"/>
                  </a:lnTo>
                  <a:lnTo>
                    <a:pt x="3375" y="4256"/>
                  </a:lnTo>
                  <a:cubicBezTo>
                    <a:pt x="3344" y="4256"/>
                    <a:pt x="3314" y="4256"/>
                    <a:pt x="3284" y="4226"/>
                  </a:cubicBezTo>
                  <a:cubicBezTo>
                    <a:pt x="3284" y="4226"/>
                    <a:pt x="3284" y="4196"/>
                    <a:pt x="3314" y="4165"/>
                  </a:cubicBezTo>
                  <a:lnTo>
                    <a:pt x="3587" y="4044"/>
                  </a:lnTo>
                  <a:lnTo>
                    <a:pt x="3527" y="3922"/>
                  </a:lnTo>
                  <a:lnTo>
                    <a:pt x="3344" y="4013"/>
                  </a:lnTo>
                  <a:lnTo>
                    <a:pt x="3314" y="4013"/>
                  </a:lnTo>
                  <a:cubicBezTo>
                    <a:pt x="3284" y="4013"/>
                    <a:pt x="3314" y="3983"/>
                    <a:pt x="3314" y="3983"/>
                  </a:cubicBezTo>
                  <a:lnTo>
                    <a:pt x="3496" y="3892"/>
                  </a:lnTo>
                  <a:lnTo>
                    <a:pt x="3436" y="3800"/>
                  </a:lnTo>
                  <a:lnTo>
                    <a:pt x="3253" y="3892"/>
                  </a:lnTo>
                  <a:lnTo>
                    <a:pt x="3223" y="3892"/>
                  </a:lnTo>
                  <a:cubicBezTo>
                    <a:pt x="3223" y="3861"/>
                    <a:pt x="3223" y="3861"/>
                    <a:pt x="3223" y="3861"/>
                  </a:cubicBezTo>
                  <a:lnTo>
                    <a:pt x="3405" y="3770"/>
                  </a:lnTo>
                  <a:lnTo>
                    <a:pt x="3344" y="3679"/>
                  </a:lnTo>
                  <a:lnTo>
                    <a:pt x="3162" y="3770"/>
                  </a:lnTo>
                  <a:cubicBezTo>
                    <a:pt x="3162" y="3770"/>
                    <a:pt x="3132" y="3770"/>
                    <a:pt x="3132" y="3740"/>
                  </a:cubicBezTo>
                  <a:lnTo>
                    <a:pt x="3314" y="3648"/>
                  </a:lnTo>
                  <a:lnTo>
                    <a:pt x="3253" y="3527"/>
                  </a:lnTo>
                  <a:lnTo>
                    <a:pt x="3071" y="3618"/>
                  </a:lnTo>
                  <a:cubicBezTo>
                    <a:pt x="3040" y="3618"/>
                    <a:pt x="3040" y="3618"/>
                    <a:pt x="3040" y="3588"/>
                  </a:cubicBezTo>
                  <a:lnTo>
                    <a:pt x="3223" y="3496"/>
                  </a:lnTo>
                  <a:lnTo>
                    <a:pt x="3162" y="3375"/>
                  </a:lnTo>
                  <a:lnTo>
                    <a:pt x="2949" y="3466"/>
                  </a:lnTo>
                  <a:cubicBezTo>
                    <a:pt x="2949" y="3466"/>
                    <a:pt x="2949" y="3466"/>
                    <a:pt x="2919" y="3436"/>
                  </a:cubicBezTo>
                  <a:lnTo>
                    <a:pt x="2949" y="3436"/>
                  </a:lnTo>
                  <a:lnTo>
                    <a:pt x="3132" y="3344"/>
                  </a:lnTo>
                  <a:lnTo>
                    <a:pt x="3071" y="3223"/>
                  </a:lnTo>
                  <a:lnTo>
                    <a:pt x="2767" y="3375"/>
                  </a:lnTo>
                  <a:cubicBezTo>
                    <a:pt x="2736" y="3375"/>
                    <a:pt x="2706" y="3375"/>
                    <a:pt x="2706" y="3344"/>
                  </a:cubicBezTo>
                  <a:cubicBezTo>
                    <a:pt x="2676" y="3314"/>
                    <a:pt x="2706" y="3284"/>
                    <a:pt x="2736" y="3284"/>
                  </a:cubicBezTo>
                  <a:lnTo>
                    <a:pt x="3010" y="3162"/>
                  </a:lnTo>
                  <a:lnTo>
                    <a:pt x="2919" y="3041"/>
                  </a:lnTo>
                  <a:lnTo>
                    <a:pt x="2736" y="3132"/>
                  </a:lnTo>
                  <a:lnTo>
                    <a:pt x="2706" y="3132"/>
                  </a:lnTo>
                  <a:cubicBezTo>
                    <a:pt x="2706" y="3101"/>
                    <a:pt x="2706" y="3101"/>
                    <a:pt x="2736" y="3101"/>
                  </a:cubicBezTo>
                  <a:lnTo>
                    <a:pt x="2919" y="3010"/>
                  </a:lnTo>
                  <a:lnTo>
                    <a:pt x="2858" y="2919"/>
                  </a:lnTo>
                  <a:lnTo>
                    <a:pt x="2645" y="3010"/>
                  </a:lnTo>
                  <a:cubicBezTo>
                    <a:pt x="2645" y="3010"/>
                    <a:pt x="2645" y="3010"/>
                    <a:pt x="2615" y="2980"/>
                  </a:cubicBezTo>
                  <a:cubicBezTo>
                    <a:pt x="2615" y="2980"/>
                    <a:pt x="2615" y="2980"/>
                    <a:pt x="2645" y="2949"/>
                  </a:cubicBezTo>
                  <a:lnTo>
                    <a:pt x="2828" y="2889"/>
                  </a:lnTo>
                  <a:lnTo>
                    <a:pt x="2767" y="2767"/>
                  </a:lnTo>
                  <a:lnTo>
                    <a:pt x="2554" y="2858"/>
                  </a:lnTo>
                  <a:lnTo>
                    <a:pt x="2524" y="2858"/>
                  </a:lnTo>
                  <a:cubicBezTo>
                    <a:pt x="2524" y="2828"/>
                    <a:pt x="2524" y="2828"/>
                    <a:pt x="2554" y="2828"/>
                  </a:cubicBezTo>
                  <a:lnTo>
                    <a:pt x="2736" y="2737"/>
                  </a:lnTo>
                  <a:lnTo>
                    <a:pt x="2645" y="2615"/>
                  </a:lnTo>
                  <a:lnTo>
                    <a:pt x="2463" y="2706"/>
                  </a:lnTo>
                  <a:lnTo>
                    <a:pt x="2432" y="2706"/>
                  </a:lnTo>
                  <a:cubicBezTo>
                    <a:pt x="2432" y="2706"/>
                    <a:pt x="2432" y="2676"/>
                    <a:pt x="2432" y="2676"/>
                  </a:cubicBezTo>
                  <a:lnTo>
                    <a:pt x="2645" y="2585"/>
                  </a:lnTo>
                  <a:lnTo>
                    <a:pt x="2554" y="2493"/>
                  </a:lnTo>
                  <a:lnTo>
                    <a:pt x="2372" y="2554"/>
                  </a:lnTo>
                  <a:cubicBezTo>
                    <a:pt x="2372" y="2564"/>
                    <a:pt x="2368" y="2568"/>
                    <a:pt x="2364" y="2568"/>
                  </a:cubicBezTo>
                  <a:cubicBezTo>
                    <a:pt x="2355" y="2568"/>
                    <a:pt x="2341" y="2554"/>
                    <a:pt x="2341" y="2554"/>
                  </a:cubicBezTo>
                  <a:cubicBezTo>
                    <a:pt x="2341" y="2554"/>
                    <a:pt x="2341" y="2524"/>
                    <a:pt x="2341" y="2524"/>
                  </a:cubicBezTo>
                  <a:lnTo>
                    <a:pt x="2524" y="2433"/>
                  </a:lnTo>
                  <a:lnTo>
                    <a:pt x="2463" y="2341"/>
                  </a:lnTo>
                  <a:lnTo>
                    <a:pt x="2189" y="2463"/>
                  </a:lnTo>
                  <a:cubicBezTo>
                    <a:pt x="2179" y="2473"/>
                    <a:pt x="2169" y="2477"/>
                    <a:pt x="2159" y="2477"/>
                  </a:cubicBezTo>
                  <a:cubicBezTo>
                    <a:pt x="2139" y="2477"/>
                    <a:pt x="2118" y="2463"/>
                    <a:pt x="2098" y="2463"/>
                  </a:cubicBezTo>
                  <a:cubicBezTo>
                    <a:pt x="2098" y="2433"/>
                    <a:pt x="2098" y="2402"/>
                    <a:pt x="2128" y="2402"/>
                  </a:cubicBezTo>
                  <a:lnTo>
                    <a:pt x="2402" y="2250"/>
                  </a:lnTo>
                  <a:lnTo>
                    <a:pt x="2341" y="2159"/>
                  </a:lnTo>
                  <a:lnTo>
                    <a:pt x="2159" y="2250"/>
                  </a:lnTo>
                  <a:cubicBezTo>
                    <a:pt x="2128" y="2250"/>
                    <a:pt x="2128" y="2250"/>
                    <a:pt x="2128" y="2220"/>
                  </a:cubicBezTo>
                  <a:cubicBezTo>
                    <a:pt x="2098" y="2220"/>
                    <a:pt x="2098" y="2220"/>
                    <a:pt x="2128" y="2189"/>
                  </a:cubicBezTo>
                  <a:lnTo>
                    <a:pt x="2311" y="2129"/>
                  </a:lnTo>
                  <a:lnTo>
                    <a:pt x="2250" y="2007"/>
                  </a:lnTo>
                  <a:lnTo>
                    <a:pt x="2068" y="2098"/>
                  </a:lnTo>
                  <a:lnTo>
                    <a:pt x="2037" y="2098"/>
                  </a:lnTo>
                  <a:cubicBezTo>
                    <a:pt x="2007" y="2098"/>
                    <a:pt x="2037" y="2068"/>
                    <a:pt x="2037" y="2068"/>
                  </a:cubicBezTo>
                  <a:lnTo>
                    <a:pt x="2220" y="1977"/>
                  </a:lnTo>
                  <a:lnTo>
                    <a:pt x="2159" y="1885"/>
                  </a:lnTo>
                  <a:lnTo>
                    <a:pt x="1977" y="1977"/>
                  </a:lnTo>
                  <a:lnTo>
                    <a:pt x="1946" y="1977"/>
                  </a:lnTo>
                  <a:cubicBezTo>
                    <a:pt x="1916" y="1946"/>
                    <a:pt x="1946" y="1946"/>
                    <a:pt x="1946" y="1946"/>
                  </a:cubicBezTo>
                  <a:lnTo>
                    <a:pt x="2128" y="1855"/>
                  </a:lnTo>
                  <a:lnTo>
                    <a:pt x="2068" y="1734"/>
                  </a:lnTo>
                  <a:lnTo>
                    <a:pt x="1855" y="1825"/>
                  </a:lnTo>
                  <a:lnTo>
                    <a:pt x="1825" y="1825"/>
                  </a:lnTo>
                  <a:cubicBezTo>
                    <a:pt x="1825" y="1794"/>
                    <a:pt x="1825" y="1794"/>
                    <a:pt x="1855" y="1794"/>
                  </a:cubicBezTo>
                  <a:lnTo>
                    <a:pt x="2037" y="1703"/>
                  </a:lnTo>
                  <a:lnTo>
                    <a:pt x="1946" y="1582"/>
                  </a:lnTo>
                  <a:lnTo>
                    <a:pt x="1764" y="1673"/>
                  </a:lnTo>
                  <a:lnTo>
                    <a:pt x="1733" y="1673"/>
                  </a:lnTo>
                  <a:cubicBezTo>
                    <a:pt x="1733" y="1673"/>
                    <a:pt x="1733" y="1642"/>
                    <a:pt x="1733" y="1642"/>
                  </a:cubicBezTo>
                  <a:lnTo>
                    <a:pt x="1946" y="1551"/>
                  </a:lnTo>
                  <a:lnTo>
                    <a:pt x="1855" y="1460"/>
                  </a:lnTo>
                  <a:lnTo>
                    <a:pt x="1581" y="1582"/>
                  </a:lnTo>
                  <a:cubicBezTo>
                    <a:pt x="1551" y="1582"/>
                    <a:pt x="1521" y="1582"/>
                    <a:pt x="1521" y="1551"/>
                  </a:cubicBezTo>
                  <a:cubicBezTo>
                    <a:pt x="1490" y="1551"/>
                    <a:pt x="1490" y="1521"/>
                    <a:pt x="1521" y="1490"/>
                  </a:cubicBezTo>
                  <a:lnTo>
                    <a:pt x="1825" y="1369"/>
                  </a:lnTo>
                  <a:lnTo>
                    <a:pt x="1733" y="1247"/>
                  </a:lnTo>
                  <a:lnTo>
                    <a:pt x="1551" y="1338"/>
                  </a:lnTo>
                  <a:lnTo>
                    <a:pt x="1521" y="1338"/>
                  </a:lnTo>
                  <a:cubicBezTo>
                    <a:pt x="1521" y="1338"/>
                    <a:pt x="1521" y="1308"/>
                    <a:pt x="1521" y="1308"/>
                  </a:cubicBezTo>
                  <a:lnTo>
                    <a:pt x="1703" y="1217"/>
                  </a:lnTo>
                  <a:lnTo>
                    <a:pt x="1642" y="1126"/>
                  </a:lnTo>
                  <a:lnTo>
                    <a:pt x="1460" y="1217"/>
                  </a:lnTo>
                  <a:lnTo>
                    <a:pt x="1429" y="1217"/>
                  </a:lnTo>
                  <a:cubicBezTo>
                    <a:pt x="1429" y="1217"/>
                    <a:pt x="1429" y="1186"/>
                    <a:pt x="1429" y="1186"/>
                  </a:cubicBezTo>
                  <a:lnTo>
                    <a:pt x="1612" y="1095"/>
                  </a:lnTo>
                  <a:lnTo>
                    <a:pt x="1551" y="1004"/>
                  </a:lnTo>
                  <a:lnTo>
                    <a:pt x="1369" y="1095"/>
                  </a:lnTo>
                  <a:cubicBezTo>
                    <a:pt x="1369" y="1095"/>
                    <a:pt x="1338" y="1095"/>
                    <a:pt x="1338" y="1065"/>
                  </a:cubicBezTo>
                  <a:cubicBezTo>
                    <a:pt x="1338" y="1065"/>
                    <a:pt x="1338" y="1065"/>
                    <a:pt x="1338" y="1034"/>
                  </a:cubicBezTo>
                  <a:lnTo>
                    <a:pt x="1521" y="974"/>
                  </a:lnTo>
                  <a:lnTo>
                    <a:pt x="1460" y="852"/>
                  </a:lnTo>
                  <a:lnTo>
                    <a:pt x="1277" y="943"/>
                  </a:lnTo>
                  <a:cubicBezTo>
                    <a:pt x="1247" y="943"/>
                    <a:pt x="1247" y="943"/>
                    <a:pt x="1247" y="913"/>
                  </a:cubicBezTo>
                  <a:lnTo>
                    <a:pt x="1429" y="822"/>
                  </a:lnTo>
                  <a:lnTo>
                    <a:pt x="1369" y="700"/>
                  </a:lnTo>
                  <a:lnTo>
                    <a:pt x="1186" y="791"/>
                  </a:lnTo>
                  <a:lnTo>
                    <a:pt x="1156" y="791"/>
                  </a:lnTo>
                  <a:cubicBezTo>
                    <a:pt x="1125" y="761"/>
                    <a:pt x="1125" y="761"/>
                    <a:pt x="1156" y="761"/>
                  </a:cubicBezTo>
                  <a:lnTo>
                    <a:pt x="1338" y="670"/>
                  </a:lnTo>
                  <a:lnTo>
                    <a:pt x="1277" y="548"/>
                  </a:lnTo>
                  <a:lnTo>
                    <a:pt x="973" y="700"/>
                  </a:lnTo>
                  <a:cubicBezTo>
                    <a:pt x="973" y="700"/>
                    <a:pt x="943" y="700"/>
                    <a:pt x="913" y="670"/>
                  </a:cubicBezTo>
                  <a:cubicBezTo>
                    <a:pt x="913" y="639"/>
                    <a:pt x="913" y="609"/>
                    <a:pt x="943" y="609"/>
                  </a:cubicBezTo>
                  <a:lnTo>
                    <a:pt x="1217" y="487"/>
                  </a:lnTo>
                  <a:lnTo>
                    <a:pt x="1156" y="396"/>
                  </a:lnTo>
                  <a:lnTo>
                    <a:pt x="973" y="487"/>
                  </a:lnTo>
                  <a:cubicBezTo>
                    <a:pt x="973" y="487"/>
                    <a:pt x="943" y="487"/>
                    <a:pt x="943" y="457"/>
                  </a:cubicBezTo>
                  <a:lnTo>
                    <a:pt x="1125" y="366"/>
                  </a:lnTo>
                  <a:lnTo>
                    <a:pt x="1065" y="275"/>
                  </a:lnTo>
                  <a:lnTo>
                    <a:pt x="882" y="335"/>
                  </a:lnTo>
                  <a:lnTo>
                    <a:pt x="852" y="335"/>
                  </a:lnTo>
                  <a:cubicBezTo>
                    <a:pt x="852" y="335"/>
                    <a:pt x="852" y="305"/>
                    <a:pt x="852" y="305"/>
                  </a:cubicBezTo>
                  <a:lnTo>
                    <a:pt x="1034" y="214"/>
                  </a:lnTo>
                  <a:lnTo>
                    <a:pt x="973" y="123"/>
                  </a:lnTo>
                  <a:lnTo>
                    <a:pt x="791" y="214"/>
                  </a:lnTo>
                  <a:lnTo>
                    <a:pt x="761" y="214"/>
                  </a:lnTo>
                  <a:cubicBezTo>
                    <a:pt x="761" y="183"/>
                    <a:pt x="761" y="183"/>
                    <a:pt x="761" y="183"/>
                  </a:cubicBezTo>
                  <a:lnTo>
                    <a:pt x="943" y="92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35;p66"/>
            <p:cNvSpPr/>
            <p:nvPr/>
          </p:nvSpPr>
          <p:spPr>
            <a:xfrm>
              <a:off x="6658881" y="2670877"/>
              <a:ext cx="19621" cy="12257"/>
            </a:xfrm>
            <a:custGeom>
              <a:avLst/>
              <a:gdLst/>
              <a:ahLst/>
              <a:cxnLst/>
              <a:rect l="l" t="t" r="r" b="b"/>
              <a:pathLst>
                <a:path w="365" h="228" extrusionOk="0">
                  <a:moveTo>
                    <a:pt x="335" y="1"/>
                  </a:moveTo>
                  <a:lnTo>
                    <a:pt x="31" y="153"/>
                  </a:lnTo>
                  <a:cubicBezTo>
                    <a:pt x="31" y="153"/>
                    <a:pt x="0" y="183"/>
                    <a:pt x="31" y="214"/>
                  </a:cubicBezTo>
                  <a:cubicBezTo>
                    <a:pt x="31" y="214"/>
                    <a:pt x="44" y="227"/>
                    <a:pt x="62" y="227"/>
                  </a:cubicBezTo>
                  <a:cubicBezTo>
                    <a:pt x="71" y="227"/>
                    <a:pt x="81" y="224"/>
                    <a:pt x="91" y="214"/>
                  </a:cubicBezTo>
                  <a:lnTo>
                    <a:pt x="365" y="92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36;p66"/>
            <p:cNvSpPr/>
            <p:nvPr/>
          </p:nvSpPr>
          <p:spPr>
            <a:xfrm>
              <a:off x="6691566" y="2719905"/>
              <a:ext cx="19621" cy="11074"/>
            </a:xfrm>
            <a:custGeom>
              <a:avLst/>
              <a:gdLst/>
              <a:ahLst/>
              <a:cxnLst/>
              <a:rect l="l" t="t" r="r" b="b"/>
              <a:pathLst>
                <a:path w="365" h="206" extrusionOk="0">
                  <a:moveTo>
                    <a:pt x="304" y="1"/>
                  </a:moveTo>
                  <a:lnTo>
                    <a:pt x="31" y="122"/>
                  </a:lnTo>
                  <a:cubicBezTo>
                    <a:pt x="0" y="122"/>
                    <a:pt x="0" y="153"/>
                    <a:pt x="0" y="183"/>
                  </a:cubicBezTo>
                  <a:cubicBezTo>
                    <a:pt x="15" y="198"/>
                    <a:pt x="31" y="206"/>
                    <a:pt x="46" y="206"/>
                  </a:cubicBezTo>
                  <a:cubicBezTo>
                    <a:pt x="61" y="206"/>
                    <a:pt x="76" y="198"/>
                    <a:pt x="91" y="183"/>
                  </a:cubicBezTo>
                  <a:lnTo>
                    <a:pt x="365" y="62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37;p66"/>
            <p:cNvSpPr/>
            <p:nvPr/>
          </p:nvSpPr>
          <p:spPr>
            <a:xfrm>
              <a:off x="6722585" y="2767320"/>
              <a:ext cx="19675" cy="11450"/>
            </a:xfrm>
            <a:custGeom>
              <a:avLst/>
              <a:gdLst/>
              <a:ahLst/>
              <a:cxnLst/>
              <a:rect l="l" t="t" r="r" b="b"/>
              <a:pathLst>
                <a:path w="366" h="213" extrusionOk="0">
                  <a:moveTo>
                    <a:pt x="335" y="0"/>
                  </a:moveTo>
                  <a:lnTo>
                    <a:pt x="61" y="122"/>
                  </a:lnTo>
                  <a:cubicBezTo>
                    <a:pt x="31" y="152"/>
                    <a:pt x="1" y="152"/>
                    <a:pt x="31" y="183"/>
                  </a:cubicBezTo>
                  <a:cubicBezTo>
                    <a:pt x="31" y="213"/>
                    <a:pt x="61" y="213"/>
                    <a:pt x="92" y="213"/>
                  </a:cubicBezTo>
                  <a:lnTo>
                    <a:pt x="365" y="61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38;p66"/>
            <p:cNvSpPr/>
            <p:nvPr/>
          </p:nvSpPr>
          <p:spPr>
            <a:xfrm>
              <a:off x="6755270" y="2814681"/>
              <a:ext cx="19675" cy="11504"/>
            </a:xfrm>
            <a:custGeom>
              <a:avLst/>
              <a:gdLst/>
              <a:ahLst/>
              <a:cxnLst/>
              <a:rect l="l" t="t" r="r" b="b"/>
              <a:pathLst>
                <a:path w="366" h="214" extrusionOk="0">
                  <a:moveTo>
                    <a:pt x="305" y="1"/>
                  </a:moveTo>
                  <a:lnTo>
                    <a:pt x="31" y="122"/>
                  </a:lnTo>
                  <a:cubicBezTo>
                    <a:pt x="1" y="153"/>
                    <a:pt x="1" y="183"/>
                    <a:pt x="1" y="183"/>
                  </a:cubicBezTo>
                  <a:cubicBezTo>
                    <a:pt x="31" y="213"/>
                    <a:pt x="61" y="213"/>
                    <a:pt x="92" y="213"/>
                  </a:cubicBezTo>
                  <a:lnTo>
                    <a:pt x="365" y="92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39;p66"/>
            <p:cNvSpPr/>
            <p:nvPr/>
          </p:nvSpPr>
          <p:spPr>
            <a:xfrm>
              <a:off x="6786342" y="2863709"/>
              <a:ext cx="19621" cy="10590"/>
            </a:xfrm>
            <a:custGeom>
              <a:avLst/>
              <a:gdLst/>
              <a:ahLst/>
              <a:cxnLst/>
              <a:rect l="l" t="t" r="r" b="b"/>
              <a:pathLst>
                <a:path w="365" h="197" extrusionOk="0">
                  <a:moveTo>
                    <a:pt x="334" y="1"/>
                  </a:moveTo>
                  <a:lnTo>
                    <a:pt x="61" y="122"/>
                  </a:lnTo>
                  <a:cubicBezTo>
                    <a:pt x="31" y="122"/>
                    <a:pt x="0" y="153"/>
                    <a:pt x="31" y="183"/>
                  </a:cubicBezTo>
                  <a:cubicBezTo>
                    <a:pt x="31" y="183"/>
                    <a:pt x="44" y="196"/>
                    <a:pt x="62" y="196"/>
                  </a:cubicBezTo>
                  <a:cubicBezTo>
                    <a:pt x="71" y="196"/>
                    <a:pt x="81" y="193"/>
                    <a:pt x="91" y="183"/>
                  </a:cubicBezTo>
                  <a:lnTo>
                    <a:pt x="365" y="61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40;p66"/>
            <p:cNvSpPr/>
            <p:nvPr/>
          </p:nvSpPr>
          <p:spPr>
            <a:xfrm>
              <a:off x="6819028" y="2911124"/>
              <a:ext cx="19621" cy="11450"/>
            </a:xfrm>
            <a:custGeom>
              <a:avLst/>
              <a:gdLst/>
              <a:ahLst/>
              <a:cxnLst/>
              <a:rect l="l" t="t" r="r" b="b"/>
              <a:pathLst>
                <a:path w="365" h="213" extrusionOk="0">
                  <a:moveTo>
                    <a:pt x="304" y="0"/>
                  </a:moveTo>
                  <a:lnTo>
                    <a:pt x="30" y="122"/>
                  </a:lnTo>
                  <a:cubicBezTo>
                    <a:pt x="0" y="122"/>
                    <a:pt x="0" y="152"/>
                    <a:pt x="0" y="182"/>
                  </a:cubicBezTo>
                  <a:cubicBezTo>
                    <a:pt x="30" y="213"/>
                    <a:pt x="61" y="213"/>
                    <a:pt x="91" y="213"/>
                  </a:cubicBezTo>
                  <a:lnTo>
                    <a:pt x="365" y="6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41;p66"/>
            <p:cNvSpPr/>
            <p:nvPr/>
          </p:nvSpPr>
          <p:spPr>
            <a:xfrm>
              <a:off x="6850046" y="2958485"/>
              <a:ext cx="19675" cy="11504"/>
            </a:xfrm>
            <a:custGeom>
              <a:avLst/>
              <a:gdLst/>
              <a:ahLst/>
              <a:cxnLst/>
              <a:rect l="l" t="t" r="r" b="b"/>
              <a:pathLst>
                <a:path w="366" h="214" extrusionOk="0">
                  <a:moveTo>
                    <a:pt x="335" y="1"/>
                  </a:moveTo>
                  <a:lnTo>
                    <a:pt x="61" y="122"/>
                  </a:lnTo>
                  <a:cubicBezTo>
                    <a:pt x="31" y="153"/>
                    <a:pt x="1" y="183"/>
                    <a:pt x="31" y="183"/>
                  </a:cubicBezTo>
                  <a:cubicBezTo>
                    <a:pt x="31" y="213"/>
                    <a:pt x="61" y="213"/>
                    <a:pt x="92" y="213"/>
                  </a:cubicBezTo>
                  <a:lnTo>
                    <a:pt x="365" y="92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42;p66"/>
            <p:cNvSpPr/>
            <p:nvPr/>
          </p:nvSpPr>
          <p:spPr>
            <a:xfrm>
              <a:off x="6671944" y="2680715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213" y="0"/>
                  </a:moveTo>
                  <a:lnTo>
                    <a:pt x="31" y="91"/>
                  </a:lnTo>
                  <a:cubicBezTo>
                    <a:pt x="0" y="91"/>
                    <a:pt x="0" y="122"/>
                    <a:pt x="0" y="122"/>
                  </a:cubicBezTo>
                  <a:lnTo>
                    <a:pt x="31" y="122"/>
                  </a:lnTo>
                  <a:lnTo>
                    <a:pt x="213" y="31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43;p66"/>
            <p:cNvSpPr/>
            <p:nvPr/>
          </p:nvSpPr>
          <p:spPr>
            <a:xfrm>
              <a:off x="6704629" y="2729742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183" y="0"/>
                  </a:moveTo>
                  <a:lnTo>
                    <a:pt x="0" y="61"/>
                  </a:lnTo>
                  <a:cubicBezTo>
                    <a:pt x="0" y="91"/>
                    <a:pt x="0" y="91"/>
                    <a:pt x="0" y="91"/>
                  </a:cubicBezTo>
                  <a:cubicBezTo>
                    <a:pt x="0" y="122"/>
                    <a:pt x="31" y="122"/>
                    <a:pt x="31" y="122"/>
                  </a:cubicBezTo>
                  <a:lnTo>
                    <a:pt x="213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44;p66"/>
            <p:cNvSpPr/>
            <p:nvPr/>
          </p:nvSpPr>
          <p:spPr>
            <a:xfrm>
              <a:off x="6735648" y="2777104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214" y="1"/>
                  </a:moveTo>
                  <a:lnTo>
                    <a:pt x="31" y="92"/>
                  </a:lnTo>
                  <a:cubicBezTo>
                    <a:pt x="1" y="92"/>
                    <a:pt x="1" y="92"/>
                    <a:pt x="1" y="122"/>
                  </a:cubicBezTo>
                  <a:lnTo>
                    <a:pt x="31" y="122"/>
                  </a:lnTo>
                  <a:lnTo>
                    <a:pt x="214" y="3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45;p66"/>
            <p:cNvSpPr/>
            <p:nvPr/>
          </p:nvSpPr>
          <p:spPr>
            <a:xfrm>
              <a:off x="6768333" y="2824519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183" y="0"/>
                  </a:moveTo>
                  <a:lnTo>
                    <a:pt x="1" y="91"/>
                  </a:lnTo>
                  <a:cubicBezTo>
                    <a:pt x="1" y="91"/>
                    <a:pt x="1" y="122"/>
                    <a:pt x="1" y="122"/>
                  </a:cubicBezTo>
                  <a:lnTo>
                    <a:pt x="31" y="122"/>
                  </a:lnTo>
                  <a:lnTo>
                    <a:pt x="214" y="3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446;p66"/>
            <p:cNvSpPr/>
            <p:nvPr/>
          </p:nvSpPr>
          <p:spPr>
            <a:xfrm>
              <a:off x="6799406" y="2873493"/>
              <a:ext cx="13117" cy="6612"/>
            </a:xfrm>
            <a:custGeom>
              <a:avLst/>
              <a:gdLst/>
              <a:ahLst/>
              <a:cxnLst/>
              <a:rect l="l" t="t" r="r" b="b"/>
              <a:pathLst>
                <a:path w="244" h="123" extrusionOk="0">
                  <a:moveTo>
                    <a:pt x="213" y="1"/>
                  </a:moveTo>
                  <a:lnTo>
                    <a:pt x="31" y="62"/>
                  </a:lnTo>
                  <a:cubicBezTo>
                    <a:pt x="0" y="92"/>
                    <a:pt x="0" y="92"/>
                    <a:pt x="0" y="92"/>
                  </a:cubicBezTo>
                  <a:cubicBezTo>
                    <a:pt x="31" y="123"/>
                    <a:pt x="31" y="123"/>
                    <a:pt x="31" y="123"/>
                  </a:cubicBezTo>
                  <a:lnTo>
                    <a:pt x="243" y="3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47;p66"/>
            <p:cNvSpPr/>
            <p:nvPr/>
          </p:nvSpPr>
          <p:spPr>
            <a:xfrm>
              <a:off x="6832091" y="2920908"/>
              <a:ext cx="11450" cy="6558"/>
            </a:xfrm>
            <a:custGeom>
              <a:avLst/>
              <a:gdLst/>
              <a:ahLst/>
              <a:cxnLst/>
              <a:rect l="l" t="t" r="r" b="b"/>
              <a:pathLst>
                <a:path w="213" h="122" extrusionOk="0">
                  <a:moveTo>
                    <a:pt x="183" y="0"/>
                  </a:moveTo>
                  <a:lnTo>
                    <a:pt x="0" y="92"/>
                  </a:lnTo>
                  <a:cubicBezTo>
                    <a:pt x="0" y="92"/>
                    <a:pt x="0" y="92"/>
                    <a:pt x="0" y="122"/>
                  </a:cubicBezTo>
                  <a:lnTo>
                    <a:pt x="31" y="122"/>
                  </a:lnTo>
                  <a:lnTo>
                    <a:pt x="213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48;p66"/>
            <p:cNvSpPr/>
            <p:nvPr/>
          </p:nvSpPr>
          <p:spPr>
            <a:xfrm>
              <a:off x="6863110" y="2968269"/>
              <a:ext cx="13117" cy="6612"/>
            </a:xfrm>
            <a:custGeom>
              <a:avLst/>
              <a:gdLst/>
              <a:ahLst/>
              <a:cxnLst/>
              <a:rect l="l" t="t" r="r" b="b"/>
              <a:pathLst>
                <a:path w="244" h="123" extrusionOk="0">
                  <a:moveTo>
                    <a:pt x="213" y="1"/>
                  </a:moveTo>
                  <a:lnTo>
                    <a:pt x="31" y="92"/>
                  </a:lnTo>
                  <a:cubicBezTo>
                    <a:pt x="1" y="92"/>
                    <a:pt x="1" y="122"/>
                    <a:pt x="1" y="122"/>
                  </a:cubicBezTo>
                  <a:lnTo>
                    <a:pt x="31" y="122"/>
                  </a:lnTo>
                  <a:lnTo>
                    <a:pt x="244" y="3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449;p66"/>
            <p:cNvSpPr/>
            <p:nvPr/>
          </p:nvSpPr>
          <p:spPr>
            <a:xfrm>
              <a:off x="6676836" y="2688886"/>
              <a:ext cx="13117" cy="6558"/>
            </a:xfrm>
            <a:custGeom>
              <a:avLst/>
              <a:gdLst/>
              <a:ahLst/>
              <a:cxnLst/>
              <a:rect l="l" t="t" r="r" b="b"/>
              <a:pathLst>
                <a:path w="244" h="122" extrusionOk="0">
                  <a:moveTo>
                    <a:pt x="213" y="0"/>
                  </a:moveTo>
                  <a:lnTo>
                    <a:pt x="31" y="91"/>
                  </a:lnTo>
                  <a:cubicBezTo>
                    <a:pt x="1" y="91"/>
                    <a:pt x="1" y="122"/>
                    <a:pt x="31" y="122"/>
                  </a:cubicBezTo>
                  <a:lnTo>
                    <a:pt x="61" y="122"/>
                  </a:lnTo>
                  <a:lnTo>
                    <a:pt x="244" y="31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450;p66"/>
            <p:cNvSpPr/>
            <p:nvPr/>
          </p:nvSpPr>
          <p:spPr>
            <a:xfrm>
              <a:off x="6709521" y="2737914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183" y="0"/>
                  </a:moveTo>
                  <a:lnTo>
                    <a:pt x="1" y="61"/>
                  </a:lnTo>
                  <a:cubicBezTo>
                    <a:pt x="1" y="91"/>
                    <a:pt x="1" y="91"/>
                    <a:pt x="1" y="91"/>
                  </a:cubicBezTo>
                  <a:cubicBezTo>
                    <a:pt x="1" y="122"/>
                    <a:pt x="31" y="122"/>
                    <a:pt x="31" y="122"/>
                  </a:cubicBezTo>
                  <a:lnTo>
                    <a:pt x="213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451;p66"/>
            <p:cNvSpPr/>
            <p:nvPr/>
          </p:nvSpPr>
          <p:spPr>
            <a:xfrm>
              <a:off x="6740594" y="2785275"/>
              <a:ext cx="13117" cy="6612"/>
            </a:xfrm>
            <a:custGeom>
              <a:avLst/>
              <a:gdLst/>
              <a:ahLst/>
              <a:cxnLst/>
              <a:rect l="l" t="t" r="r" b="b"/>
              <a:pathLst>
                <a:path w="244" h="123" extrusionOk="0">
                  <a:moveTo>
                    <a:pt x="213" y="1"/>
                  </a:moveTo>
                  <a:lnTo>
                    <a:pt x="30" y="92"/>
                  </a:lnTo>
                  <a:cubicBezTo>
                    <a:pt x="30" y="92"/>
                    <a:pt x="0" y="92"/>
                    <a:pt x="30" y="122"/>
                  </a:cubicBezTo>
                  <a:lnTo>
                    <a:pt x="61" y="122"/>
                  </a:lnTo>
                  <a:lnTo>
                    <a:pt x="243" y="3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452;p66"/>
            <p:cNvSpPr/>
            <p:nvPr/>
          </p:nvSpPr>
          <p:spPr>
            <a:xfrm>
              <a:off x="6773225" y="2832690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214" y="0"/>
                  </a:moveTo>
                  <a:lnTo>
                    <a:pt x="1" y="91"/>
                  </a:lnTo>
                  <a:cubicBezTo>
                    <a:pt x="1" y="91"/>
                    <a:pt x="1" y="122"/>
                    <a:pt x="1" y="122"/>
                  </a:cubicBezTo>
                  <a:lnTo>
                    <a:pt x="31" y="122"/>
                  </a:lnTo>
                  <a:lnTo>
                    <a:pt x="214" y="30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453;p66"/>
            <p:cNvSpPr/>
            <p:nvPr/>
          </p:nvSpPr>
          <p:spPr>
            <a:xfrm>
              <a:off x="6804298" y="2880051"/>
              <a:ext cx="13117" cy="7311"/>
            </a:xfrm>
            <a:custGeom>
              <a:avLst/>
              <a:gdLst/>
              <a:ahLst/>
              <a:cxnLst/>
              <a:rect l="l" t="t" r="r" b="b"/>
              <a:pathLst>
                <a:path w="244" h="136" extrusionOk="0">
                  <a:moveTo>
                    <a:pt x="213" y="1"/>
                  </a:moveTo>
                  <a:lnTo>
                    <a:pt x="31" y="92"/>
                  </a:lnTo>
                  <a:cubicBezTo>
                    <a:pt x="31" y="92"/>
                    <a:pt x="0" y="122"/>
                    <a:pt x="31" y="122"/>
                  </a:cubicBezTo>
                  <a:cubicBezTo>
                    <a:pt x="31" y="122"/>
                    <a:pt x="31" y="136"/>
                    <a:pt x="40" y="136"/>
                  </a:cubicBezTo>
                  <a:cubicBezTo>
                    <a:pt x="44" y="136"/>
                    <a:pt x="51" y="132"/>
                    <a:pt x="61" y="122"/>
                  </a:cubicBezTo>
                  <a:lnTo>
                    <a:pt x="244" y="6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454;p66"/>
            <p:cNvSpPr/>
            <p:nvPr/>
          </p:nvSpPr>
          <p:spPr>
            <a:xfrm>
              <a:off x="6836983" y="2929079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213" y="0"/>
                  </a:moveTo>
                  <a:lnTo>
                    <a:pt x="0" y="61"/>
                  </a:lnTo>
                  <a:cubicBezTo>
                    <a:pt x="0" y="92"/>
                    <a:pt x="0" y="92"/>
                    <a:pt x="0" y="92"/>
                  </a:cubicBezTo>
                  <a:cubicBezTo>
                    <a:pt x="0" y="122"/>
                    <a:pt x="31" y="122"/>
                    <a:pt x="31" y="122"/>
                  </a:cubicBezTo>
                  <a:lnTo>
                    <a:pt x="213" y="31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455;p66"/>
            <p:cNvSpPr/>
            <p:nvPr/>
          </p:nvSpPr>
          <p:spPr>
            <a:xfrm>
              <a:off x="6868002" y="2976441"/>
              <a:ext cx="13171" cy="6612"/>
            </a:xfrm>
            <a:custGeom>
              <a:avLst/>
              <a:gdLst/>
              <a:ahLst/>
              <a:cxnLst/>
              <a:rect l="l" t="t" r="r" b="b"/>
              <a:pathLst>
                <a:path w="245" h="123" extrusionOk="0">
                  <a:moveTo>
                    <a:pt x="214" y="1"/>
                  </a:moveTo>
                  <a:lnTo>
                    <a:pt x="31" y="92"/>
                  </a:lnTo>
                  <a:cubicBezTo>
                    <a:pt x="31" y="92"/>
                    <a:pt x="1" y="122"/>
                    <a:pt x="31" y="122"/>
                  </a:cubicBezTo>
                  <a:lnTo>
                    <a:pt x="62" y="122"/>
                  </a:lnTo>
                  <a:lnTo>
                    <a:pt x="244" y="3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456;p66"/>
            <p:cNvSpPr/>
            <p:nvPr/>
          </p:nvSpPr>
          <p:spPr>
            <a:xfrm>
              <a:off x="6683395" y="2697057"/>
              <a:ext cx="11450" cy="6558"/>
            </a:xfrm>
            <a:custGeom>
              <a:avLst/>
              <a:gdLst/>
              <a:ahLst/>
              <a:cxnLst/>
              <a:rect l="l" t="t" r="r" b="b"/>
              <a:pathLst>
                <a:path w="213" h="122" extrusionOk="0">
                  <a:moveTo>
                    <a:pt x="183" y="0"/>
                  </a:moveTo>
                  <a:lnTo>
                    <a:pt x="0" y="91"/>
                  </a:lnTo>
                  <a:cubicBezTo>
                    <a:pt x="0" y="91"/>
                    <a:pt x="0" y="122"/>
                    <a:pt x="0" y="122"/>
                  </a:cubicBezTo>
                  <a:lnTo>
                    <a:pt x="31" y="122"/>
                  </a:lnTo>
                  <a:lnTo>
                    <a:pt x="213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457;p66"/>
            <p:cNvSpPr/>
            <p:nvPr/>
          </p:nvSpPr>
          <p:spPr>
            <a:xfrm>
              <a:off x="6714413" y="2744419"/>
              <a:ext cx="11504" cy="7311"/>
            </a:xfrm>
            <a:custGeom>
              <a:avLst/>
              <a:gdLst/>
              <a:ahLst/>
              <a:cxnLst/>
              <a:rect l="l" t="t" r="r" b="b"/>
              <a:pathLst>
                <a:path w="214" h="136" extrusionOk="0">
                  <a:moveTo>
                    <a:pt x="213" y="1"/>
                  </a:moveTo>
                  <a:lnTo>
                    <a:pt x="31" y="92"/>
                  </a:lnTo>
                  <a:cubicBezTo>
                    <a:pt x="1" y="92"/>
                    <a:pt x="1" y="122"/>
                    <a:pt x="1" y="122"/>
                  </a:cubicBezTo>
                  <a:cubicBezTo>
                    <a:pt x="21" y="122"/>
                    <a:pt x="28" y="136"/>
                    <a:pt x="30" y="136"/>
                  </a:cubicBezTo>
                  <a:cubicBezTo>
                    <a:pt x="31" y="136"/>
                    <a:pt x="31" y="132"/>
                    <a:pt x="31" y="122"/>
                  </a:cubicBezTo>
                  <a:lnTo>
                    <a:pt x="213" y="3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458;p66"/>
            <p:cNvSpPr/>
            <p:nvPr/>
          </p:nvSpPr>
          <p:spPr>
            <a:xfrm>
              <a:off x="6747099" y="2793446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183" y="1"/>
                  </a:moveTo>
                  <a:lnTo>
                    <a:pt x="1" y="61"/>
                  </a:lnTo>
                  <a:cubicBezTo>
                    <a:pt x="1" y="92"/>
                    <a:pt x="1" y="92"/>
                    <a:pt x="1" y="92"/>
                  </a:cubicBezTo>
                  <a:cubicBezTo>
                    <a:pt x="1" y="122"/>
                    <a:pt x="31" y="122"/>
                    <a:pt x="31" y="122"/>
                  </a:cubicBezTo>
                  <a:lnTo>
                    <a:pt x="213" y="31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459;p66"/>
            <p:cNvSpPr/>
            <p:nvPr/>
          </p:nvSpPr>
          <p:spPr>
            <a:xfrm>
              <a:off x="6778171" y="2840861"/>
              <a:ext cx="11450" cy="6558"/>
            </a:xfrm>
            <a:custGeom>
              <a:avLst/>
              <a:gdLst/>
              <a:ahLst/>
              <a:cxnLst/>
              <a:rect l="l" t="t" r="r" b="b"/>
              <a:pathLst>
                <a:path w="213" h="122" extrusionOk="0">
                  <a:moveTo>
                    <a:pt x="213" y="0"/>
                  </a:moveTo>
                  <a:lnTo>
                    <a:pt x="31" y="91"/>
                  </a:lnTo>
                  <a:cubicBezTo>
                    <a:pt x="0" y="91"/>
                    <a:pt x="0" y="91"/>
                    <a:pt x="0" y="122"/>
                  </a:cubicBezTo>
                  <a:lnTo>
                    <a:pt x="31" y="122"/>
                  </a:lnTo>
                  <a:lnTo>
                    <a:pt x="213" y="3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460;p66"/>
            <p:cNvSpPr/>
            <p:nvPr/>
          </p:nvSpPr>
          <p:spPr>
            <a:xfrm>
              <a:off x="6810856" y="2888223"/>
              <a:ext cx="11450" cy="6612"/>
            </a:xfrm>
            <a:custGeom>
              <a:avLst/>
              <a:gdLst/>
              <a:ahLst/>
              <a:cxnLst/>
              <a:rect l="l" t="t" r="r" b="b"/>
              <a:pathLst>
                <a:path w="213" h="123" extrusionOk="0">
                  <a:moveTo>
                    <a:pt x="182" y="1"/>
                  </a:moveTo>
                  <a:lnTo>
                    <a:pt x="0" y="92"/>
                  </a:lnTo>
                  <a:cubicBezTo>
                    <a:pt x="0" y="92"/>
                    <a:pt x="0" y="122"/>
                    <a:pt x="0" y="122"/>
                  </a:cubicBezTo>
                  <a:lnTo>
                    <a:pt x="30" y="122"/>
                  </a:lnTo>
                  <a:lnTo>
                    <a:pt x="213" y="61"/>
                  </a:lnTo>
                  <a:lnTo>
                    <a:pt x="182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461;p66"/>
            <p:cNvSpPr/>
            <p:nvPr/>
          </p:nvSpPr>
          <p:spPr>
            <a:xfrm>
              <a:off x="6841875" y="2935584"/>
              <a:ext cx="13117" cy="8225"/>
            </a:xfrm>
            <a:custGeom>
              <a:avLst/>
              <a:gdLst/>
              <a:ahLst/>
              <a:cxnLst/>
              <a:rect l="l" t="t" r="r" b="b"/>
              <a:pathLst>
                <a:path w="244" h="153" extrusionOk="0">
                  <a:moveTo>
                    <a:pt x="213" y="1"/>
                  </a:moveTo>
                  <a:lnTo>
                    <a:pt x="31" y="92"/>
                  </a:lnTo>
                  <a:cubicBezTo>
                    <a:pt x="1" y="123"/>
                    <a:pt x="1" y="123"/>
                    <a:pt x="1" y="123"/>
                  </a:cubicBezTo>
                  <a:cubicBezTo>
                    <a:pt x="31" y="153"/>
                    <a:pt x="31" y="153"/>
                    <a:pt x="31" y="153"/>
                  </a:cubicBezTo>
                  <a:lnTo>
                    <a:pt x="244" y="62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462;p66"/>
            <p:cNvSpPr/>
            <p:nvPr/>
          </p:nvSpPr>
          <p:spPr>
            <a:xfrm>
              <a:off x="6874560" y="2984612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183" y="1"/>
                  </a:moveTo>
                  <a:lnTo>
                    <a:pt x="0" y="92"/>
                  </a:lnTo>
                  <a:cubicBezTo>
                    <a:pt x="0" y="92"/>
                    <a:pt x="0" y="92"/>
                    <a:pt x="0" y="122"/>
                  </a:cubicBezTo>
                  <a:lnTo>
                    <a:pt x="31" y="122"/>
                  </a:lnTo>
                  <a:lnTo>
                    <a:pt x="213" y="31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463;p66"/>
            <p:cNvSpPr/>
            <p:nvPr/>
          </p:nvSpPr>
          <p:spPr>
            <a:xfrm>
              <a:off x="6688287" y="2705229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183" y="0"/>
                  </a:moveTo>
                  <a:lnTo>
                    <a:pt x="0" y="61"/>
                  </a:lnTo>
                  <a:cubicBezTo>
                    <a:pt x="0" y="91"/>
                    <a:pt x="0" y="91"/>
                    <a:pt x="0" y="91"/>
                  </a:cubicBezTo>
                  <a:cubicBezTo>
                    <a:pt x="0" y="122"/>
                    <a:pt x="0" y="122"/>
                    <a:pt x="31" y="122"/>
                  </a:cubicBezTo>
                  <a:lnTo>
                    <a:pt x="213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464;p66"/>
            <p:cNvSpPr/>
            <p:nvPr/>
          </p:nvSpPr>
          <p:spPr>
            <a:xfrm>
              <a:off x="6719305" y="2752590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214" y="1"/>
                  </a:moveTo>
                  <a:lnTo>
                    <a:pt x="31" y="92"/>
                  </a:lnTo>
                  <a:cubicBezTo>
                    <a:pt x="1" y="92"/>
                    <a:pt x="1" y="92"/>
                    <a:pt x="1" y="122"/>
                  </a:cubicBezTo>
                  <a:lnTo>
                    <a:pt x="31" y="122"/>
                  </a:lnTo>
                  <a:lnTo>
                    <a:pt x="214" y="3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465;p66"/>
            <p:cNvSpPr/>
            <p:nvPr/>
          </p:nvSpPr>
          <p:spPr>
            <a:xfrm>
              <a:off x="6751991" y="2800005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183" y="0"/>
                  </a:moveTo>
                  <a:lnTo>
                    <a:pt x="1" y="91"/>
                  </a:lnTo>
                  <a:cubicBezTo>
                    <a:pt x="1" y="91"/>
                    <a:pt x="1" y="122"/>
                    <a:pt x="1" y="122"/>
                  </a:cubicBezTo>
                  <a:lnTo>
                    <a:pt x="31" y="122"/>
                  </a:lnTo>
                  <a:lnTo>
                    <a:pt x="214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466;p66"/>
            <p:cNvSpPr/>
            <p:nvPr/>
          </p:nvSpPr>
          <p:spPr>
            <a:xfrm>
              <a:off x="6783063" y="2849033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213" y="0"/>
                  </a:moveTo>
                  <a:lnTo>
                    <a:pt x="31" y="61"/>
                  </a:lnTo>
                  <a:cubicBezTo>
                    <a:pt x="0" y="61"/>
                    <a:pt x="0" y="91"/>
                    <a:pt x="0" y="91"/>
                  </a:cubicBezTo>
                  <a:cubicBezTo>
                    <a:pt x="31" y="91"/>
                    <a:pt x="31" y="122"/>
                    <a:pt x="31" y="122"/>
                  </a:cubicBezTo>
                  <a:lnTo>
                    <a:pt x="213" y="3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467;p66"/>
            <p:cNvSpPr/>
            <p:nvPr/>
          </p:nvSpPr>
          <p:spPr>
            <a:xfrm>
              <a:off x="6815748" y="2896394"/>
              <a:ext cx="11450" cy="6612"/>
            </a:xfrm>
            <a:custGeom>
              <a:avLst/>
              <a:gdLst/>
              <a:ahLst/>
              <a:cxnLst/>
              <a:rect l="l" t="t" r="r" b="b"/>
              <a:pathLst>
                <a:path w="213" h="123" extrusionOk="0">
                  <a:moveTo>
                    <a:pt x="183" y="0"/>
                  </a:moveTo>
                  <a:lnTo>
                    <a:pt x="0" y="92"/>
                  </a:lnTo>
                  <a:cubicBezTo>
                    <a:pt x="0" y="122"/>
                    <a:pt x="0" y="122"/>
                    <a:pt x="31" y="122"/>
                  </a:cubicBezTo>
                  <a:lnTo>
                    <a:pt x="213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468;p66"/>
            <p:cNvSpPr/>
            <p:nvPr/>
          </p:nvSpPr>
          <p:spPr>
            <a:xfrm>
              <a:off x="6846767" y="2943755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214" y="1"/>
                  </a:moveTo>
                  <a:lnTo>
                    <a:pt x="31" y="92"/>
                  </a:lnTo>
                  <a:cubicBezTo>
                    <a:pt x="1" y="92"/>
                    <a:pt x="1" y="92"/>
                    <a:pt x="1" y="123"/>
                  </a:cubicBezTo>
                  <a:lnTo>
                    <a:pt x="31" y="123"/>
                  </a:lnTo>
                  <a:lnTo>
                    <a:pt x="214" y="3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469;p66"/>
            <p:cNvSpPr/>
            <p:nvPr/>
          </p:nvSpPr>
          <p:spPr>
            <a:xfrm>
              <a:off x="6691566" y="2711733"/>
              <a:ext cx="13117" cy="6612"/>
            </a:xfrm>
            <a:custGeom>
              <a:avLst/>
              <a:gdLst/>
              <a:ahLst/>
              <a:cxnLst/>
              <a:rect l="l" t="t" r="r" b="b"/>
              <a:pathLst>
                <a:path w="244" h="123" extrusionOk="0">
                  <a:moveTo>
                    <a:pt x="213" y="1"/>
                  </a:moveTo>
                  <a:lnTo>
                    <a:pt x="31" y="62"/>
                  </a:lnTo>
                  <a:cubicBezTo>
                    <a:pt x="0" y="92"/>
                    <a:pt x="0" y="92"/>
                    <a:pt x="31" y="92"/>
                  </a:cubicBezTo>
                  <a:cubicBezTo>
                    <a:pt x="31" y="122"/>
                    <a:pt x="31" y="122"/>
                    <a:pt x="61" y="122"/>
                  </a:cubicBezTo>
                  <a:lnTo>
                    <a:pt x="243" y="3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470;p66"/>
            <p:cNvSpPr/>
            <p:nvPr/>
          </p:nvSpPr>
          <p:spPr>
            <a:xfrm>
              <a:off x="6652322" y="2651309"/>
              <a:ext cx="11504" cy="6558"/>
            </a:xfrm>
            <a:custGeom>
              <a:avLst/>
              <a:gdLst/>
              <a:ahLst/>
              <a:cxnLst/>
              <a:rect l="l" t="t" r="r" b="b"/>
              <a:pathLst>
                <a:path w="214" h="122" extrusionOk="0">
                  <a:moveTo>
                    <a:pt x="183" y="0"/>
                  </a:moveTo>
                  <a:lnTo>
                    <a:pt x="1" y="91"/>
                  </a:lnTo>
                  <a:cubicBezTo>
                    <a:pt x="1" y="91"/>
                    <a:pt x="1" y="91"/>
                    <a:pt x="1" y="122"/>
                  </a:cubicBezTo>
                  <a:lnTo>
                    <a:pt x="31" y="122"/>
                  </a:lnTo>
                  <a:lnTo>
                    <a:pt x="213" y="31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71;p66"/>
            <p:cNvSpPr/>
            <p:nvPr/>
          </p:nvSpPr>
          <p:spPr>
            <a:xfrm>
              <a:off x="6657214" y="2657814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183" y="1"/>
                  </a:moveTo>
                  <a:lnTo>
                    <a:pt x="1" y="92"/>
                  </a:lnTo>
                  <a:cubicBezTo>
                    <a:pt x="1" y="92"/>
                    <a:pt x="1" y="122"/>
                    <a:pt x="1" y="122"/>
                  </a:cubicBezTo>
                  <a:lnTo>
                    <a:pt x="31" y="122"/>
                  </a:lnTo>
                  <a:lnTo>
                    <a:pt x="214" y="31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72;p66"/>
            <p:cNvSpPr/>
            <p:nvPr/>
          </p:nvSpPr>
          <p:spPr>
            <a:xfrm>
              <a:off x="6662160" y="2664372"/>
              <a:ext cx="11450" cy="7795"/>
            </a:xfrm>
            <a:custGeom>
              <a:avLst/>
              <a:gdLst/>
              <a:ahLst/>
              <a:cxnLst/>
              <a:rect l="l" t="t" r="r" b="b"/>
              <a:pathLst>
                <a:path w="213" h="145" extrusionOk="0">
                  <a:moveTo>
                    <a:pt x="182" y="0"/>
                  </a:moveTo>
                  <a:lnTo>
                    <a:pt x="0" y="92"/>
                  </a:lnTo>
                  <a:cubicBezTo>
                    <a:pt x="0" y="92"/>
                    <a:pt x="0" y="122"/>
                    <a:pt x="0" y="122"/>
                  </a:cubicBezTo>
                  <a:cubicBezTo>
                    <a:pt x="0" y="137"/>
                    <a:pt x="0" y="145"/>
                    <a:pt x="4" y="145"/>
                  </a:cubicBezTo>
                  <a:cubicBezTo>
                    <a:pt x="8" y="145"/>
                    <a:pt x="15" y="137"/>
                    <a:pt x="30" y="122"/>
                  </a:cubicBezTo>
                  <a:lnTo>
                    <a:pt x="213" y="61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73;p66"/>
            <p:cNvSpPr/>
            <p:nvPr/>
          </p:nvSpPr>
          <p:spPr>
            <a:xfrm>
              <a:off x="6724251" y="2759148"/>
              <a:ext cx="11450" cy="6558"/>
            </a:xfrm>
            <a:custGeom>
              <a:avLst/>
              <a:gdLst/>
              <a:ahLst/>
              <a:cxnLst/>
              <a:rect l="l" t="t" r="r" b="b"/>
              <a:pathLst>
                <a:path w="213" h="122" extrusionOk="0">
                  <a:moveTo>
                    <a:pt x="182" y="0"/>
                  </a:moveTo>
                  <a:lnTo>
                    <a:pt x="0" y="91"/>
                  </a:lnTo>
                  <a:cubicBezTo>
                    <a:pt x="0" y="91"/>
                    <a:pt x="0" y="122"/>
                    <a:pt x="0" y="122"/>
                  </a:cubicBezTo>
                  <a:lnTo>
                    <a:pt x="30" y="122"/>
                  </a:lnTo>
                  <a:lnTo>
                    <a:pt x="213" y="31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74;p66"/>
            <p:cNvSpPr/>
            <p:nvPr/>
          </p:nvSpPr>
          <p:spPr>
            <a:xfrm>
              <a:off x="6755270" y="2806510"/>
              <a:ext cx="13117" cy="7311"/>
            </a:xfrm>
            <a:custGeom>
              <a:avLst/>
              <a:gdLst/>
              <a:ahLst/>
              <a:cxnLst/>
              <a:rect l="l" t="t" r="r" b="b"/>
              <a:pathLst>
                <a:path w="244" h="136" extrusionOk="0">
                  <a:moveTo>
                    <a:pt x="213" y="1"/>
                  </a:moveTo>
                  <a:lnTo>
                    <a:pt x="31" y="92"/>
                  </a:lnTo>
                  <a:cubicBezTo>
                    <a:pt x="31" y="92"/>
                    <a:pt x="1" y="122"/>
                    <a:pt x="31" y="122"/>
                  </a:cubicBezTo>
                  <a:cubicBezTo>
                    <a:pt x="31" y="122"/>
                    <a:pt x="31" y="136"/>
                    <a:pt x="40" y="136"/>
                  </a:cubicBezTo>
                  <a:cubicBezTo>
                    <a:pt x="45" y="136"/>
                    <a:pt x="51" y="132"/>
                    <a:pt x="61" y="122"/>
                  </a:cubicBezTo>
                  <a:lnTo>
                    <a:pt x="244" y="3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75;p66"/>
            <p:cNvSpPr/>
            <p:nvPr/>
          </p:nvSpPr>
          <p:spPr>
            <a:xfrm>
              <a:off x="6787955" y="2855538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213" y="1"/>
                  </a:moveTo>
                  <a:lnTo>
                    <a:pt x="1" y="92"/>
                  </a:lnTo>
                  <a:cubicBezTo>
                    <a:pt x="1" y="122"/>
                    <a:pt x="31" y="122"/>
                    <a:pt x="31" y="122"/>
                  </a:cubicBezTo>
                  <a:lnTo>
                    <a:pt x="213" y="3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76;p66"/>
            <p:cNvSpPr/>
            <p:nvPr/>
          </p:nvSpPr>
          <p:spPr>
            <a:xfrm>
              <a:off x="6819028" y="2902953"/>
              <a:ext cx="13117" cy="6558"/>
            </a:xfrm>
            <a:custGeom>
              <a:avLst/>
              <a:gdLst/>
              <a:ahLst/>
              <a:cxnLst/>
              <a:rect l="l" t="t" r="r" b="b"/>
              <a:pathLst>
                <a:path w="244" h="122" extrusionOk="0">
                  <a:moveTo>
                    <a:pt x="213" y="0"/>
                  </a:moveTo>
                  <a:lnTo>
                    <a:pt x="30" y="91"/>
                  </a:lnTo>
                  <a:cubicBezTo>
                    <a:pt x="30" y="91"/>
                    <a:pt x="0" y="91"/>
                    <a:pt x="30" y="122"/>
                  </a:cubicBezTo>
                  <a:lnTo>
                    <a:pt x="61" y="122"/>
                  </a:lnTo>
                  <a:lnTo>
                    <a:pt x="243" y="3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77;p66"/>
            <p:cNvSpPr/>
            <p:nvPr/>
          </p:nvSpPr>
          <p:spPr>
            <a:xfrm>
              <a:off x="6851659" y="2950314"/>
              <a:ext cx="11504" cy="6612"/>
            </a:xfrm>
            <a:custGeom>
              <a:avLst/>
              <a:gdLst/>
              <a:ahLst/>
              <a:cxnLst/>
              <a:rect l="l" t="t" r="r" b="b"/>
              <a:pathLst>
                <a:path w="214" h="123" extrusionOk="0">
                  <a:moveTo>
                    <a:pt x="214" y="1"/>
                  </a:moveTo>
                  <a:lnTo>
                    <a:pt x="1" y="92"/>
                  </a:lnTo>
                  <a:cubicBezTo>
                    <a:pt x="1" y="92"/>
                    <a:pt x="1" y="122"/>
                    <a:pt x="1" y="122"/>
                  </a:cubicBezTo>
                  <a:lnTo>
                    <a:pt x="31" y="122"/>
                  </a:lnTo>
                  <a:lnTo>
                    <a:pt x="214" y="31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8;p66"/>
            <p:cNvSpPr/>
            <p:nvPr/>
          </p:nvSpPr>
          <p:spPr>
            <a:xfrm>
              <a:off x="7268342" y="2902953"/>
              <a:ext cx="18063" cy="22901"/>
            </a:xfrm>
            <a:custGeom>
              <a:avLst/>
              <a:gdLst/>
              <a:ahLst/>
              <a:cxnLst/>
              <a:rect l="l" t="t" r="r" b="b"/>
              <a:pathLst>
                <a:path w="336" h="426" extrusionOk="0">
                  <a:moveTo>
                    <a:pt x="244" y="0"/>
                  </a:moveTo>
                  <a:cubicBezTo>
                    <a:pt x="153" y="122"/>
                    <a:pt x="31" y="243"/>
                    <a:pt x="1" y="426"/>
                  </a:cubicBezTo>
                  <a:cubicBezTo>
                    <a:pt x="153" y="426"/>
                    <a:pt x="274" y="395"/>
                    <a:pt x="305" y="334"/>
                  </a:cubicBezTo>
                  <a:cubicBezTo>
                    <a:pt x="335" y="274"/>
                    <a:pt x="305" y="152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79;p66"/>
            <p:cNvSpPr/>
            <p:nvPr/>
          </p:nvSpPr>
          <p:spPr>
            <a:xfrm>
              <a:off x="7070618" y="2777104"/>
              <a:ext cx="170035" cy="147134"/>
            </a:xfrm>
            <a:custGeom>
              <a:avLst/>
              <a:gdLst/>
              <a:ahLst/>
              <a:cxnLst/>
              <a:rect l="l" t="t" r="r" b="b"/>
              <a:pathLst>
                <a:path w="3163" h="2737" extrusionOk="0">
                  <a:moveTo>
                    <a:pt x="487" y="1"/>
                  </a:moveTo>
                  <a:lnTo>
                    <a:pt x="1" y="821"/>
                  </a:lnTo>
                  <a:lnTo>
                    <a:pt x="3071" y="2706"/>
                  </a:lnTo>
                  <a:cubicBezTo>
                    <a:pt x="3071" y="2706"/>
                    <a:pt x="3071" y="2706"/>
                    <a:pt x="3101" y="2736"/>
                  </a:cubicBezTo>
                  <a:cubicBezTo>
                    <a:pt x="3132" y="2675"/>
                    <a:pt x="3162" y="2645"/>
                    <a:pt x="3162" y="2615"/>
                  </a:cubicBezTo>
                  <a:cubicBezTo>
                    <a:pt x="2372" y="2159"/>
                    <a:pt x="1308" y="1581"/>
                    <a:pt x="700" y="852"/>
                  </a:cubicBezTo>
                  <a:cubicBezTo>
                    <a:pt x="518" y="609"/>
                    <a:pt x="548" y="335"/>
                    <a:pt x="639" y="92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80;p66"/>
            <p:cNvSpPr/>
            <p:nvPr/>
          </p:nvSpPr>
          <p:spPr>
            <a:xfrm>
              <a:off x="7098411" y="2781996"/>
              <a:ext cx="165089" cy="135684"/>
            </a:xfrm>
            <a:custGeom>
              <a:avLst/>
              <a:gdLst/>
              <a:ahLst/>
              <a:cxnLst/>
              <a:rect l="l" t="t" r="r" b="b"/>
              <a:pathLst>
                <a:path w="3071" h="2524" extrusionOk="0">
                  <a:moveTo>
                    <a:pt x="122" y="1"/>
                  </a:moveTo>
                  <a:lnTo>
                    <a:pt x="122" y="1"/>
                  </a:lnTo>
                  <a:cubicBezTo>
                    <a:pt x="31" y="244"/>
                    <a:pt x="1" y="518"/>
                    <a:pt x="183" y="761"/>
                  </a:cubicBezTo>
                  <a:cubicBezTo>
                    <a:pt x="791" y="1490"/>
                    <a:pt x="1855" y="2098"/>
                    <a:pt x="2676" y="2524"/>
                  </a:cubicBezTo>
                  <a:cubicBezTo>
                    <a:pt x="2736" y="2463"/>
                    <a:pt x="2797" y="2432"/>
                    <a:pt x="2797" y="2432"/>
                  </a:cubicBezTo>
                  <a:cubicBezTo>
                    <a:pt x="2645" y="2128"/>
                    <a:pt x="3010" y="2037"/>
                    <a:pt x="3010" y="2037"/>
                  </a:cubicBezTo>
                  <a:cubicBezTo>
                    <a:pt x="2949" y="1916"/>
                    <a:pt x="3010" y="1825"/>
                    <a:pt x="3071" y="1794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481;p66"/>
            <p:cNvSpPr/>
            <p:nvPr/>
          </p:nvSpPr>
          <p:spPr>
            <a:xfrm>
              <a:off x="7237323" y="2917629"/>
              <a:ext cx="18009" cy="8225"/>
            </a:xfrm>
            <a:custGeom>
              <a:avLst/>
              <a:gdLst/>
              <a:ahLst/>
              <a:cxnLst/>
              <a:rect l="l" t="t" r="r" b="b"/>
              <a:pathLst>
                <a:path w="335" h="153" extrusionOk="0">
                  <a:moveTo>
                    <a:pt x="92" y="1"/>
                  </a:moveTo>
                  <a:cubicBezTo>
                    <a:pt x="61" y="31"/>
                    <a:pt x="31" y="61"/>
                    <a:pt x="0" y="122"/>
                  </a:cubicBezTo>
                  <a:cubicBezTo>
                    <a:pt x="61" y="122"/>
                    <a:pt x="183" y="122"/>
                    <a:pt x="335" y="153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482;p66"/>
            <p:cNvSpPr/>
            <p:nvPr/>
          </p:nvSpPr>
          <p:spPr>
            <a:xfrm>
              <a:off x="7240602" y="2878439"/>
              <a:ext cx="40856" cy="47414"/>
            </a:xfrm>
            <a:custGeom>
              <a:avLst/>
              <a:gdLst/>
              <a:ahLst/>
              <a:cxnLst/>
              <a:rect l="l" t="t" r="r" b="b"/>
              <a:pathLst>
                <a:path w="760" h="882" extrusionOk="0">
                  <a:moveTo>
                    <a:pt x="426" y="0"/>
                  </a:moveTo>
                  <a:cubicBezTo>
                    <a:pt x="365" y="31"/>
                    <a:pt x="304" y="122"/>
                    <a:pt x="365" y="243"/>
                  </a:cubicBezTo>
                  <a:cubicBezTo>
                    <a:pt x="365" y="243"/>
                    <a:pt x="0" y="334"/>
                    <a:pt x="152" y="638"/>
                  </a:cubicBezTo>
                  <a:cubicBezTo>
                    <a:pt x="152" y="638"/>
                    <a:pt x="91" y="669"/>
                    <a:pt x="31" y="730"/>
                  </a:cubicBezTo>
                  <a:lnTo>
                    <a:pt x="274" y="882"/>
                  </a:lnTo>
                  <a:lnTo>
                    <a:pt x="517" y="882"/>
                  </a:lnTo>
                  <a:cubicBezTo>
                    <a:pt x="547" y="699"/>
                    <a:pt x="669" y="547"/>
                    <a:pt x="760" y="456"/>
                  </a:cubicBezTo>
                  <a:cubicBezTo>
                    <a:pt x="699" y="334"/>
                    <a:pt x="486" y="31"/>
                    <a:pt x="426" y="0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483;p66"/>
            <p:cNvSpPr/>
            <p:nvPr/>
          </p:nvSpPr>
          <p:spPr>
            <a:xfrm>
              <a:off x="7046158" y="2785275"/>
              <a:ext cx="27793" cy="33437"/>
            </a:xfrm>
            <a:custGeom>
              <a:avLst/>
              <a:gdLst/>
              <a:ahLst/>
              <a:cxnLst/>
              <a:rect l="l" t="t" r="r" b="b"/>
              <a:pathLst>
                <a:path w="517" h="622" extrusionOk="0">
                  <a:moveTo>
                    <a:pt x="213" y="1"/>
                  </a:moveTo>
                  <a:lnTo>
                    <a:pt x="91" y="183"/>
                  </a:lnTo>
                  <a:cubicBezTo>
                    <a:pt x="91" y="213"/>
                    <a:pt x="0" y="396"/>
                    <a:pt x="122" y="457"/>
                  </a:cubicBezTo>
                  <a:lnTo>
                    <a:pt x="334" y="609"/>
                  </a:lnTo>
                  <a:cubicBezTo>
                    <a:pt x="343" y="617"/>
                    <a:pt x="352" y="621"/>
                    <a:pt x="361" y="621"/>
                  </a:cubicBezTo>
                  <a:cubicBezTo>
                    <a:pt x="383" y="621"/>
                    <a:pt x="404" y="600"/>
                    <a:pt x="426" y="578"/>
                  </a:cubicBezTo>
                  <a:lnTo>
                    <a:pt x="517" y="457"/>
                  </a:lnTo>
                  <a:cubicBezTo>
                    <a:pt x="334" y="335"/>
                    <a:pt x="243" y="183"/>
                    <a:pt x="2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484;p66"/>
            <p:cNvSpPr/>
            <p:nvPr/>
          </p:nvSpPr>
          <p:spPr>
            <a:xfrm>
              <a:off x="7057554" y="2764793"/>
              <a:ext cx="36018" cy="45049"/>
            </a:xfrm>
            <a:custGeom>
              <a:avLst/>
              <a:gdLst/>
              <a:ahLst/>
              <a:cxnLst/>
              <a:rect l="l" t="t" r="r" b="b"/>
              <a:pathLst>
                <a:path w="670" h="838" extrusionOk="0">
                  <a:moveTo>
                    <a:pt x="341" y="0"/>
                  </a:moveTo>
                  <a:cubicBezTo>
                    <a:pt x="262" y="0"/>
                    <a:pt x="177" y="89"/>
                    <a:pt x="153" y="138"/>
                  </a:cubicBezTo>
                  <a:lnTo>
                    <a:pt x="31" y="351"/>
                  </a:lnTo>
                  <a:lnTo>
                    <a:pt x="1" y="351"/>
                  </a:lnTo>
                  <a:lnTo>
                    <a:pt x="1" y="382"/>
                  </a:lnTo>
                  <a:cubicBezTo>
                    <a:pt x="31" y="564"/>
                    <a:pt x="122" y="716"/>
                    <a:pt x="305" y="838"/>
                  </a:cubicBezTo>
                  <a:lnTo>
                    <a:pt x="396" y="625"/>
                  </a:lnTo>
                  <a:lnTo>
                    <a:pt x="426" y="564"/>
                  </a:lnTo>
                  <a:lnTo>
                    <a:pt x="639" y="260"/>
                  </a:lnTo>
                  <a:cubicBezTo>
                    <a:pt x="670" y="199"/>
                    <a:pt x="670" y="169"/>
                    <a:pt x="639" y="138"/>
                  </a:cubicBezTo>
                  <a:lnTo>
                    <a:pt x="396" y="17"/>
                  </a:lnTo>
                  <a:cubicBezTo>
                    <a:pt x="379" y="5"/>
                    <a:pt x="360" y="0"/>
                    <a:pt x="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485;p66"/>
            <p:cNvSpPr/>
            <p:nvPr/>
          </p:nvSpPr>
          <p:spPr>
            <a:xfrm>
              <a:off x="7064113" y="2806510"/>
              <a:ext cx="13117" cy="14783"/>
            </a:xfrm>
            <a:custGeom>
              <a:avLst/>
              <a:gdLst/>
              <a:ahLst/>
              <a:cxnLst/>
              <a:rect l="l" t="t" r="r" b="b"/>
              <a:pathLst>
                <a:path w="244" h="275" extrusionOk="0">
                  <a:moveTo>
                    <a:pt x="122" y="1"/>
                  </a:moveTo>
                  <a:lnTo>
                    <a:pt x="0" y="214"/>
                  </a:lnTo>
                  <a:lnTo>
                    <a:pt x="122" y="274"/>
                  </a:lnTo>
                  <a:lnTo>
                    <a:pt x="244" y="92"/>
                  </a:lnTo>
                  <a:cubicBezTo>
                    <a:pt x="183" y="62"/>
                    <a:pt x="152" y="31"/>
                    <a:pt x="122" y="1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486;p66"/>
            <p:cNvSpPr/>
            <p:nvPr/>
          </p:nvSpPr>
          <p:spPr>
            <a:xfrm>
              <a:off x="7070618" y="2772212"/>
              <a:ext cx="27846" cy="39243"/>
            </a:xfrm>
            <a:custGeom>
              <a:avLst/>
              <a:gdLst/>
              <a:ahLst/>
              <a:cxnLst/>
              <a:rect l="l" t="t" r="r" b="b"/>
              <a:pathLst>
                <a:path w="518" h="730" extrusionOk="0">
                  <a:moveTo>
                    <a:pt x="366" y="0"/>
                  </a:moveTo>
                  <a:lnTo>
                    <a:pt x="1" y="639"/>
                  </a:lnTo>
                  <a:cubicBezTo>
                    <a:pt x="31" y="669"/>
                    <a:pt x="62" y="700"/>
                    <a:pt x="123" y="730"/>
                  </a:cubicBezTo>
                  <a:lnTo>
                    <a:pt x="518" y="92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487;p66"/>
            <p:cNvSpPr/>
            <p:nvPr/>
          </p:nvSpPr>
          <p:spPr>
            <a:xfrm>
              <a:off x="6711134" y="2399665"/>
              <a:ext cx="297440" cy="267175"/>
            </a:xfrm>
            <a:custGeom>
              <a:avLst/>
              <a:gdLst/>
              <a:ahLst/>
              <a:cxnLst/>
              <a:rect l="l" t="t" r="r" b="b"/>
              <a:pathLst>
                <a:path w="5533" h="4970" extrusionOk="0">
                  <a:moveTo>
                    <a:pt x="882" y="0"/>
                  </a:moveTo>
                  <a:cubicBezTo>
                    <a:pt x="366" y="1581"/>
                    <a:pt x="1" y="2918"/>
                    <a:pt x="1" y="3374"/>
                  </a:cubicBezTo>
                  <a:cubicBezTo>
                    <a:pt x="38" y="4262"/>
                    <a:pt x="1223" y="4970"/>
                    <a:pt x="2523" y="4970"/>
                  </a:cubicBezTo>
                  <a:cubicBezTo>
                    <a:pt x="3358" y="4970"/>
                    <a:pt x="4240" y="4677"/>
                    <a:pt x="4895" y="3952"/>
                  </a:cubicBezTo>
                  <a:cubicBezTo>
                    <a:pt x="5168" y="3648"/>
                    <a:pt x="5381" y="3131"/>
                    <a:pt x="5533" y="2493"/>
                  </a:cubicBezTo>
                  <a:cubicBezTo>
                    <a:pt x="3800" y="1946"/>
                    <a:pt x="2189" y="1125"/>
                    <a:pt x="882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488;p66"/>
            <p:cNvSpPr/>
            <p:nvPr/>
          </p:nvSpPr>
          <p:spPr>
            <a:xfrm>
              <a:off x="6758549" y="1786817"/>
              <a:ext cx="294161" cy="746853"/>
            </a:xfrm>
            <a:custGeom>
              <a:avLst/>
              <a:gdLst/>
              <a:ahLst/>
              <a:cxnLst/>
              <a:rect l="l" t="t" r="r" b="b"/>
              <a:pathLst>
                <a:path w="5472" h="13893" extrusionOk="0">
                  <a:moveTo>
                    <a:pt x="1500" y="1"/>
                  </a:moveTo>
                  <a:cubicBezTo>
                    <a:pt x="1487" y="1"/>
                    <a:pt x="1483" y="29"/>
                    <a:pt x="1490" y="93"/>
                  </a:cubicBezTo>
                  <a:cubicBezTo>
                    <a:pt x="1490" y="93"/>
                    <a:pt x="1277" y="2616"/>
                    <a:pt x="2766" y="3710"/>
                  </a:cubicBezTo>
                  <a:cubicBezTo>
                    <a:pt x="2766" y="3710"/>
                    <a:pt x="1095" y="8118"/>
                    <a:pt x="0" y="11400"/>
                  </a:cubicBezTo>
                  <a:cubicBezTo>
                    <a:pt x="1307" y="12525"/>
                    <a:pt x="2918" y="13346"/>
                    <a:pt x="4651" y="13893"/>
                  </a:cubicBezTo>
                  <a:cubicBezTo>
                    <a:pt x="5472" y="10580"/>
                    <a:pt x="5046" y="3832"/>
                    <a:pt x="5046" y="3832"/>
                  </a:cubicBezTo>
                  <a:cubicBezTo>
                    <a:pt x="5046" y="3832"/>
                    <a:pt x="4621" y="1400"/>
                    <a:pt x="3891" y="1279"/>
                  </a:cubicBezTo>
                  <a:cubicBezTo>
                    <a:pt x="3833" y="1269"/>
                    <a:pt x="3781" y="1264"/>
                    <a:pt x="3734" y="1264"/>
                  </a:cubicBezTo>
                  <a:cubicBezTo>
                    <a:pt x="3199" y="1264"/>
                    <a:pt x="3405" y="1856"/>
                    <a:pt x="3405" y="1856"/>
                  </a:cubicBezTo>
                  <a:cubicBezTo>
                    <a:pt x="3405" y="1856"/>
                    <a:pt x="2626" y="326"/>
                    <a:pt x="2319" y="326"/>
                  </a:cubicBezTo>
                  <a:cubicBezTo>
                    <a:pt x="2305" y="326"/>
                    <a:pt x="2292" y="330"/>
                    <a:pt x="2280" y="336"/>
                  </a:cubicBezTo>
                  <a:cubicBezTo>
                    <a:pt x="2007" y="488"/>
                    <a:pt x="2189" y="1613"/>
                    <a:pt x="2189" y="1613"/>
                  </a:cubicBezTo>
                  <a:cubicBezTo>
                    <a:pt x="2189" y="1613"/>
                    <a:pt x="1596" y="1"/>
                    <a:pt x="150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489;p66"/>
            <p:cNvSpPr/>
            <p:nvPr/>
          </p:nvSpPr>
          <p:spPr>
            <a:xfrm>
              <a:off x="7724268" y="2412728"/>
              <a:ext cx="268035" cy="222287"/>
            </a:xfrm>
            <a:custGeom>
              <a:avLst/>
              <a:gdLst/>
              <a:ahLst/>
              <a:cxnLst/>
              <a:rect l="l" t="t" r="r" b="b"/>
              <a:pathLst>
                <a:path w="4986" h="4135" extrusionOk="0">
                  <a:moveTo>
                    <a:pt x="3587" y="0"/>
                  </a:moveTo>
                  <a:cubicBezTo>
                    <a:pt x="2584" y="973"/>
                    <a:pt x="0" y="2402"/>
                    <a:pt x="0" y="2402"/>
                  </a:cubicBezTo>
                  <a:cubicBezTo>
                    <a:pt x="0" y="2402"/>
                    <a:pt x="0" y="3101"/>
                    <a:pt x="183" y="4134"/>
                  </a:cubicBezTo>
                  <a:cubicBezTo>
                    <a:pt x="1824" y="3678"/>
                    <a:pt x="3374" y="2888"/>
                    <a:pt x="4985" y="2645"/>
                  </a:cubicBezTo>
                  <a:cubicBezTo>
                    <a:pt x="4468" y="1247"/>
                    <a:pt x="3587" y="0"/>
                    <a:pt x="358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490;p66"/>
            <p:cNvSpPr/>
            <p:nvPr/>
          </p:nvSpPr>
          <p:spPr>
            <a:xfrm>
              <a:off x="7268342" y="2710121"/>
              <a:ext cx="764808" cy="162831"/>
            </a:xfrm>
            <a:custGeom>
              <a:avLst/>
              <a:gdLst/>
              <a:ahLst/>
              <a:cxnLst/>
              <a:rect l="l" t="t" r="r" b="b"/>
              <a:pathLst>
                <a:path w="14227" h="3029" extrusionOk="0">
                  <a:moveTo>
                    <a:pt x="1" y="2645"/>
                  </a:moveTo>
                  <a:cubicBezTo>
                    <a:pt x="4" y="2645"/>
                    <a:pt x="7" y="2645"/>
                    <a:pt x="10" y="2646"/>
                  </a:cubicBezTo>
                  <a:lnTo>
                    <a:pt x="10" y="2646"/>
                  </a:lnTo>
                  <a:cubicBezTo>
                    <a:pt x="7" y="2645"/>
                    <a:pt x="4" y="2645"/>
                    <a:pt x="1" y="2645"/>
                  </a:cubicBezTo>
                  <a:close/>
                  <a:moveTo>
                    <a:pt x="14196" y="0"/>
                  </a:moveTo>
                  <a:cubicBezTo>
                    <a:pt x="10818" y="1948"/>
                    <a:pt x="6781" y="2776"/>
                    <a:pt x="2781" y="2776"/>
                  </a:cubicBezTo>
                  <a:cubicBezTo>
                    <a:pt x="1852" y="2776"/>
                    <a:pt x="926" y="2731"/>
                    <a:pt x="10" y="2646"/>
                  </a:cubicBezTo>
                  <a:lnTo>
                    <a:pt x="10" y="2646"/>
                  </a:lnTo>
                  <a:cubicBezTo>
                    <a:pt x="37" y="2651"/>
                    <a:pt x="65" y="2678"/>
                    <a:pt x="92" y="2706"/>
                  </a:cubicBezTo>
                  <a:cubicBezTo>
                    <a:pt x="484" y="2883"/>
                    <a:pt x="2545" y="3028"/>
                    <a:pt x="4958" y="3028"/>
                  </a:cubicBezTo>
                  <a:cubicBezTo>
                    <a:pt x="8343" y="3028"/>
                    <a:pt x="12422" y="2742"/>
                    <a:pt x="13557" y="1855"/>
                  </a:cubicBezTo>
                  <a:cubicBezTo>
                    <a:pt x="14074" y="1459"/>
                    <a:pt x="14226" y="791"/>
                    <a:pt x="14196" y="0"/>
                  </a:cubicBezTo>
                  <a:close/>
                </a:path>
              </a:pathLst>
            </a:custGeom>
            <a:solidFill>
              <a:srgbClr val="F4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491;p66"/>
            <p:cNvSpPr/>
            <p:nvPr/>
          </p:nvSpPr>
          <p:spPr>
            <a:xfrm>
              <a:off x="7213293" y="2554866"/>
              <a:ext cx="818189" cy="304375"/>
            </a:xfrm>
            <a:custGeom>
              <a:avLst/>
              <a:gdLst/>
              <a:ahLst/>
              <a:cxnLst/>
              <a:rect l="l" t="t" r="r" b="b"/>
              <a:pathLst>
                <a:path w="15220" h="5662" extrusionOk="0">
                  <a:moveTo>
                    <a:pt x="14490" y="1"/>
                  </a:moveTo>
                  <a:cubicBezTo>
                    <a:pt x="12879" y="244"/>
                    <a:pt x="11299" y="1034"/>
                    <a:pt x="9688" y="1521"/>
                  </a:cubicBezTo>
                  <a:cubicBezTo>
                    <a:pt x="9688" y="1551"/>
                    <a:pt x="9688" y="1612"/>
                    <a:pt x="9688" y="1673"/>
                  </a:cubicBezTo>
                  <a:cubicBezTo>
                    <a:pt x="9701" y="2084"/>
                    <a:pt x="8573" y="2200"/>
                    <a:pt x="7297" y="2200"/>
                  </a:cubicBezTo>
                  <a:cubicBezTo>
                    <a:pt x="5651" y="2200"/>
                    <a:pt x="3760" y="2007"/>
                    <a:pt x="3760" y="2007"/>
                  </a:cubicBezTo>
                  <a:cubicBezTo>
                    <a:pt x="3760" y="2007"/>
                    <a:pt x="3396" y="1399"/>
                    <a:pt x="2514" y="1004"/>
                  </a:cubicBezTo>
                  <a:cubicBezTo>
                    <a:pt x="2420" y="965"/>
                    <a:pt x="2344" y="947"/>
                    <a:pt x="2283" y="947"/>
                  </a:cubicBezTo>
                  <a:cubicBezTo>
                    <a:pt x="1775" y="947"/>
                    <a:pt x="2332" y="2159"/>
                    <a:pt x="2332" y="2159"/>
                  </a:cubicBezTo>
                  <a:cubicBezTo>
                    <a:pt x="2332" y="2159"/>
                    <a:pt x="2314" y="2159"/>
                    <a:pt x="2282" y="2159"/>
                  </a:cubicBezTo>
                  <a:cubicBezTo>
                    <a:pt x="1941" y="2159"/>
                    <a:pt x="1" y="2184"/>
                    <a:pt x="417" y="2767"/>
                  </a:cubicBezTo>
                  <a:cubicBezTo>
                    <a:pt x="805" y="3350"/>
                    <a:pt x="1574" y="3375"/>
                    <a:pt x="1705" y="3375"/>
                  </a:cubicBezTo>
                  <a:cubicBezTo>
                    <a:pt x="1717" y="3375"/>
                    <a:pt x="1724" y="3375"/>
                    <a:pt x="1724" y="3375"/>
                  </a:cubicBezTo>
                  <a:lnTo>
                    <a:pt x="1724" y="3375"/>
                  </a:lnTo>
                  <a:cubicBezTo>
                    <a:pt x="1724" y="3375"/>
                    <a:pt x="143" y="3800"/>
                    <a:pt x="508" y="4195"/>
                  </a:cubicBezTo>
                  <a:cubicBezTo>
                    <a:pt x="903" y="4560"/>
                    <a:pt x="1663" y="4743"/>
                    <a:pt x="1663" y="4743"/>
                  </a:cubicBezTo>
                  <a:cubicBezTo>
                    <a:pt x="1663" y="4743"/>
                    <a:pt x="265" y="5107"/>
                    <a:pt x="1025" y="5533"/>
                  </a:cubicBezTo>
                  <a:cubicBezTo>
                    <a:pt x="1928" y="5617"/>
                    <a:pt x="2840" y="5661"/>
                    <a:pt x="3754" y="5661"/>
                  </a:cubicBezTo>
                  <a:cubicBezTo>
                    <a:pt x="7763" y="5661"/>
                    <a:pt x="11804" y="4819"/>
                    <a:pt x="15220" y="2888"/>
                  </a:cubicBezTo>
                  <a:cubicBezTo>
                    <a:pt x="15159" y="1977"/>
                    <a:pt x="14855" y="913"/>
                    <a:pt x="1449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" name="Rectangle 163"/>
          <p:cNvSpPr/>
          <p:nvPr/>
        </p:nvSpPr>
        <p:spPr>
          <a:xfrm>
            <a:off x="3628810" y="1962900"/>
            <a:ext cx="4836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vệ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55159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DE2A489B-27E1-40AE-9EE9-5261AEEEAD1D}"/>
              </a:ext>
            </a:extLst>
          </p:cNvPr>
          <p:cNvSpPr txBox="1"/>
          <p:nvPr/>
        </p:nvSpPr>
        <p:spPr>
          <a:xfrm>
            <a:off x="2009712" y="662343"/>
            <a:ext cx="4395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 smtClean="0">
                <a:ln w="0">
                  <a:noFill/>
                </a:ln>
                <a:solidFill>
                  <a:srgbClr val="933A31"/>
                </a:solidFill>
                <a:latin typeface="UTM Arruba KT" pitchFamily="18" charset="0"/>
                <a:ea typeface="字魂164号-方悦黑" panose="00000500000000000000" pitchFamily="2" charset="-122"/>
              </a:rPr>
              <a:t>Dặn</a:t>
            </a:r>
            <a:r>
              <a:rPr lang="en-US" altLang="zh-CN" sz="9600" dirty="0" smtClean="0">
                <a:ln w="0">
                  <a:noFill/>
                </a:ln>
                <a:solidFill>
                  <a:srgbClr val="933A31"/>
                </a:solidFill>
                <a:latin typeface="UTM Arruba KT" pitchFamily="18" charset="0"/>
                <a:ea typeface="字魂164号-方悦黑" panose="00000500000000000000" pitchFamily="2" charset="-122"/>
              </a:rPr>
              <a:t> </a:t>
            </a:r>
            <a:r>
              <a:rPr lang="en-US" altLang="zh-CN" sz="9600" dirty="0" err="1" smtClean="0">
                <a:ln w="0">
                  <a:noFill/>
                </a:ln>
                <a:solidFill>
                  <a:srgbClr val="933A31"/>
                </a:solidFill>
                <a:latin typeface="UTM Arruba KT" pitchFamily="18" charset="0"/>
                <a:ea typeface="字魂164号-方悦黑" panose="00000500000000000000" pitchFamily="2" charset="-122"/>
              </a:rPr>
              <a:t>dò</a:t>
            </a:r>
            <a:endParaRPr lang="zh-CN" altLang="en-US" sz="9600" dirty="0">
              <a:ln w="0">
                <a:noFill/>
              </a:ln>
              <a:solidFill>
                <a:srgbClr val="933A31"/>
              </a:solidFill>
              <a:latin typeface="UTM Arruba KT" pitchFamily="18" charset="0"/>
              <a:ea typeface="字魂164号-方悦黑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F01D3B57-3C30-4CCB-B6A1-FAC2343B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765" r="100000">
                        <a14:backgroundMark x1="27041" y1="23546" x2="56633" y2="29086"/>
                        <a14:backgroundMark x1="16071" y1="41551" x2="54847" y2="51801"/>
                        <a14:backgroundMark x1="35714" y1="38227" x2="37755" y2="50416"/>
                        <a14:backgroundMark x1="18112" y1="39612" x2="60459" y2="46260"/>
                        <a14:backgroundMark x1="31888" y1="43490" x2="47194" y2="54017"/>
                        <a14:backgroundMark x1="22449" y1="36011" x2="15561" y2="50416"/>
                        <a14:backgroundMark x1="15561" y1="49861" x2="42092" y2="53186"/>
                        <a14:backgroundMark x1="30102" y1="50416" x2="50510" y2="58172"/>
                        <a14:backgroundMark x1="25000" y1="19391" x2="52806" y2="29917"/>
                        <a14:backgroundMark x1="25765" y1="26316" x2="51786" y2="34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9546" y="687359"/>
            <a:ext cx="1676300" cy="1544644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A98B5460-BC2D-4813-952C-100BDC87107A}"/>
              </a:ext>
            </a:extLst>
          </p:cNvPr>
          <p:cNvGrpSpPr/>
          <p:nvPr/>
        </p:nvGrpSpPr>
        <p:grpSpPr>
          <a:xfrm>
            <a:off x="3920222" y="2522937"/>
            <a:ext cx="7564942" cy="802336"/>
            <a:chOff x="6196410" y="2580257"/>
            <a:chExt cx="5363956" cy="802336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xmlns="" id="{689B0ED8-BADE-4C6F-A1F1-280B18A4EF5B}"/>
                </a:ext>
              </a:extLst>
            </p:cNvPr>
            <p:cNvSpPr/>
            <p:nvPr/>
          </p:nvSpPr>
          <p:spPr>
            <a:xfrm>
              <a:off x="6466739" y="2580257"/>
              <a:ext cx="5093627" cy="802336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Tự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viết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đầy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đủ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,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cẩn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thận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bài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chính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tả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.</a:t>
              </a:r>
              <a:endParaRPr lang="zh-CN" altLang="en-US" sz="2800" b="1" dirty="0">
                <a:latin typeface="UTM Neo Sans Intel" pitchFamily="18" charset="0"/>
                <a:ea typeface="思源黑体 CN Regular" panose="020B0500000000000000" pitchFamily="34" charset="-122"/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5ADA11AD-D6D2-4CDA-8FE3-F208F0C651B7}"/>
                </a:ext>
              </a:extLst>
            </p:cNvPr>
            <p:cNvSpPr/>
            <p:nvPr/>
          </p:nvSpPr>
          <p:spPr>
            <a:xfrm>
              <a:off x="6196410" y="2945681"/>
              <a:ext cx="270329" cy="347792"/>
            </a:xfrm>
            <a:prstGeom prst="ellipse">
              <a:avLst/>
            </a:prstGeom>
            <a:solidFill>
              <a:srgbClr val="AA45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latin typeface="UTM Neo Sans Intel" pitchFamily="18" charset="0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CBF8C2D9-40AA-4A8D-9F4D-9F2DE001E78F}"/>
              </a:ext>
            </a:extLst>
          </p:cNvPr>
          <p:cNvGrpSpPr/>
          <p:nvPr/>
        </p:nvGrpSpPr>
        <p:grpSpPr>
          <a:xfrm>
            <a:off x="3920223" y="3612699"/>
            <a:ext cx="8009516" cy="802336"/>
            <a:chOff x="6196408" y="2580257"/>
            <a:chExt cx="5679183" cy="802336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44AAC0EB-280C-4D49-AB39-A2AE8D17FFE5}"/>
                </a:ext>
              </a:extLst>
            </p:cNvPr>
            <p:cNvSpPr/>
            <p:nvPr/>
          </p:nvSpPr>
          <p:spPr>
            <a:xfrm>
              <a:off x="6466739" y="2580257"/>
              <a:ext cx="5408852" cy="802336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Chú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ý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âm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đầu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tr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/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ch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,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vần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au/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ao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khi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viết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chính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tả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.</a:t>
              </a:r>
              <a:endParaRPr lang="zh-CN" altLang="en-US" sz="2800" b="1" dirty="0">
                <a:latin typeface="UTM Neo Sans Intel" pitchFamily="18" charset="0"/>
                <a:ea typeface="思源黑体 CN Regular" panose="020B0500000000000000" pitchFamily="34" charset="-122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xmlns="" id="{231263EA-33C0-4B28-8AAF-F23CF1EB676F}"/>
                </a:ext>
              </a:extLst>
            </p:cNvPr>
            <p:cNvSpPr/>
            <p:nvPr/>
          </p:nvSpPr>
          <p:spPr>
            <a:xfrm>
              <a:off x="6196408" y="2976805"/>
              <a:ext cx="270329" cy="359961"/>
            </a:xfrm>
            <a:prstGeom prst="ellipse">
              <a:avLst/>
            </a:prstGeom>
            <a:solidFill>
              <a:srgbClr val="2F28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latin typeface="UTM Neo Sans Intel" pitchFamily="18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xmlns="" id="{C0FB06F1-AB95-4DCD-A87D-06D7AC0ABC59}"/>
              </a:ext>
            </a:extLst>
          </p:cNvPr>
          <p:cNvGrpSpPr/>
          <p:nvPr/>
        </p:nvGrpSpPr>
        <p:grpSpPr>
          <a:xfrm>
            <a:off x="3920219" y="4738315"/>
            <a:ext cx="7564945" cy="954107"/>
            <a:chOff x="6196408" y="2580257"/>
            <a:chExt cx="5363958" cy="9541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281FDD56-1D7C-4C55-8B98-7A6568CCA003}"/>
                </a:ext>
              </a:extLst>
            </p:cNvPr>
            <p:cNvSpPr/>
            <p:nvPr/>
          </p:nvSpPr>
          <p:spPr>
            <a:xfrm>
              <a:off x="6466739" y="2580257"/>
              <a:ext cx="5093627" cy="954107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Chuẩn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bị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bài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“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Buôn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Chư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Lênh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đón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cô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 </a:t>
              </a:r>
              <a:r>
                <a:rPr lang="en-US" altLang="zh-CN" sz="2800" b="1" dirty="0" err="1" smtClean="0">
                  <a:latin typeface="UTM Neo Sans Intel" pitchFamily="18" charset="0"/>
                  <a:ea typeface="思源黑体 CN Regular" panose="020B0500000000000000" pitchFamily="34" charset="-122"/>
                </a:rPr>
                <a:t>giáo</a:t>
              </a:r>
              <a:r>
                <a:rPr lang="en-US" altLang="zh-CN" sz="2800" b="1" dirty="0" smtClean="0">
                  <a:latin typeface="UTM Neo Sans Intel" pitchFamily="18" charset="0"/>
                  <a:ea typeface="思源黑体 CN Regular" panose="020B0500000000000000" pitchFamily="34" charset="-122"/>
                </a:rPr>
                <a:t>”.</a:t>
              </a:r>
              <a:endParaRPr lang="zh-CN" altLang="en-US" sz="2800" b="1" dirty="0">
                <a:latin typeface="UTM Neo Sans Intel" pitchFamily="18" charset="0"/>
                <a:ea typeface="思源黑体 CN Regular" panose="020B0500000000000000" pitchFamily="34" charset="-122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xmlns="" id="{8FD0A705-8C07-4E8F-9BCE-C87F303CC9F7}"/>
                </a:ext>
              </a:extLst>
            </p:cNvPr>
            <p:cNvSpPr/>
            <p:nvPr/>
          </p:nvSpPr>
          <p:spPr>
            <a:xfrm>
              <a:off x="6196408" y="2977573"/>
              <a:ext cx="270329" cy="361496"/>
            </a:xfrm>
            <a:prstGeom prst="ellipse">
              <a:avLst/>
            </a:prstGeom>
            <a:solidFill>
              <a:srgbClr val="AA45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latin typeface="UTM Neo Sans Intel" pitchFamily="18" charset="0"/>
              </a:endParaRPr>
            </a:p>
          </p:txBody>
        </p:sp>
      </p:grpSp>
      <p:pic>
        <p:nvPicPr>
          <p:cNvPr id="17" name="图片 3">
            <a:extLst>
              <a:ext uri="{FF2B5EF4-FFF2-40B4-BE49-F238E27FC236}">
                <a16:creationId xmlns:a16="http://schemas.microsoft.com/office/drawing/2014/main" xmlns="" id="{5AA7C5BD-49D0-40BC-A188-13120DA307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42544" y="2263902"/>
            <a:ext cx="4305299" cy="443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586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DE2A489B-27E1-40AE-9EE9-5261AEEEAD1D}"/>
              </a:ext>
            </a:extLst>
          </p:cNvPr>
          <p:cNvSpPr txBox="1"/>
          <p:nvPr/>
        </p:nvSpPr>
        <p:spPr>
          <a:xfrm>
            <a:off x="5073637" y="2799487"/>
            <a:ext cx="55801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 smtClean="0">
                <a:ln w="0">
                  <a:noFill/>
                </a:ln>
                <a:solidFill>
                  <a:srgbClr val="933A31"/>
                </a:solidFill>
                <a:latin typeface="UTM Arruba KT" pitchFamily="18" charset="0"/>
                <a:ea typeface="字魂164号-方悦黑" panose="00000500000000000000" pitchFamily="2" charset="-122"/>
              </a:rPr>
              <a:t>Tạm</a:t>
            </a:r>
            <a:r>
              <a:rPr lang="en-US" altLang="zh-CN" sz="9600" dirty="0" smtClean="0">
                <a:ln w="0">
                  <a:noFill/>
                </a:ln>
                <a:solidFill>
                  <a:srgbClr val="933A31"/>
                </a:solidFill>
                <a:latin typeface="UTM Arruba KT" pitchFamily="18" charset="0"/>
                <a:ea typeface="字魂164号-方悦黑" panose="00000500000000000000" pitchFamily="2" charset="-122"/>
              </a:rPr>
              <a:t> </a:t>
            </a:r>
            <a:r>
              <a:rPr lang="en-US" altLang="zh-CN" sz="9600" dirty="0" err="1" smtClean="0">
                <a:ln w="0">
                  <a:noFill/>
                </a:ln>
                <a:solidFill>
                  <a:srgbClr val="933A31"/>
                </a:solidFill>
                <a:latin typeface="UTM Arruba KT" pitchFamily="18" charset="0"/>
                <a:ea typeface="字魂164号-方悦黑" panose="00000500000000000000" pitchFamily="2" charset="-122"/>
              </a:rPr>
              <a:t>biệt</a:t>
            </a:r>
            <a:r>
              <a:rPr lang="en-US" altLang="zh-CN" sz="9600" dirty="0" smtClean="0">
                <a:ln w="0">
                  <a:noFill/>
                </a:ln>
                <a:solidFill>
                  <a:srgbClr val="933A31"/>
                </a:solidFill>
                <a:latin typeface="UTM Arruba KT" pitchFamily="18" charset="0"/>
                <a:ea typeface="字魂164号-方悦黑" panose="00000500000000000000" pitchFamily="2" charset="-122"/>
              </a:rPr>
              <a:t>!</a:t>
            </a:r>
            <a:endParaRPr lang="zh-CN" altLang="en-US" sz="9600" dirty="0">
              <a:ln w="0">
                <a:noFill/>
              </a:ln>
              <a:solidFill>
                <a:srgbClr val="933A31"/>
              </a:solidFill>
              <a:latin typeface="UTM Arruba KT" pitchFamily="18" charset="0"/>
              <a:ea typeface="字魂164号-方悦黑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F01D3B57-3C30-4CCB-B6A1-FAC2343B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765" r="100000">
                        <a14:backgroundMark x1="27041" y1="23546" x2="56633" y2="29086"/>
                        <a14:backgroundMark x1="16071" y1="41551" x2="54847" y2="51801"/>
                        <a14:backgroundMark x1="35714" y1="38227" x2="37755" y2="50416"/>
                        <a14:backgroundMark x1="18112" y1="39612" x2="60459" y2="46260"/>
                        <a14:backgroundMark x1="31888" y1="43490" x2="47194" y2="54017"/>
                        <a14:backgroundMark x1="22449" y1="36011" x2="15561" y2="50416"/>
                        <a14:backgroundMark x1="15561" y1="49861" x2="42092" y2="53186"/>
                        <a14:backgroundMark x1="30102" y1="50416" x2="50510" y2="58172"/>
                        <a14:backgroundMark x1="25000" y1="19391" x2="52806" y2="29917"/>
                        <a14:backgroundMark x1="25765" y1="26316" x2="51786" y2="34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9546" y="687359"/>
            <a:ext cx="1676300" cy="1544644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xmlns="" id="{5AA7C5BD-49D0-40BC-A188-13120DA307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42544" y="2263902"/>
            <a:ext cx="4305299" cy="443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595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1A922005-9309-462B-B0D9-A368B5A1C6DF}"/>
              </a:ext>
            </a:extLst>
          </p:cNvPr>
          <p:cNvGrpSpPr/>
          <p:nvPr/>
        </p:nvGrpSpPr>
        <p:grpSpPr>
          <a:xfrm>
            <a:off x="961137" y="2132127"/>
            <a:ext cx="4267248" cy="696126"/>
            <a:chOff x="1524600" y="3429000"/>
            <a:chExt cx="4267248" cy="696126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xmlns="" id="{8A5AAB05-5987-4342-8295-DAD237B03FD3}"/>
                </a:ext>
              </a:extLst>
            </p:cNvPr>
            <p:cNvSpPr txBox="1"/>
            <p:nvPr/>
          </p:nvSpPr>
          <p:spPr>
            <a:xfrm>
              <a:off x="2375720" y="3484675"/>
              <a:ext cx="3416128" cy="584775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vi-VN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164号-方悦黑" panose="00000500000000000000" pitchFamily="2" charset="-122"/>
                </a:rPr>
                <a:t>Viết đúng chính </a:t>
              </a:r>
              <a:r>
                <a:rPr lang="vi-V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164号-方悦黑" panose="00000500000000000000" pitchFamily="2" charset="-122"/>
                </a:rPr>
                <a:t>tả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164号-方悦黑" panose="00000500000000000000" pitchFamily="2" charset="-122"/>
                </a:rPr>
                <a:t>.</a:t>
              </a:r>
              <a:endParaRPr lang="vi-V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64号-方悦黑" panose="00000500000000000000" pitchFamily="2" charset="-122"/>
              </a:endParaRPr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xmlns="" id="{65FFB0BF-E8C2-4BC6-9331-6CBD669C066A}"/>
                </a:ext>
              </a:extLst>
            </p:cNvPr>
            <p:cNvGrpSpPr/>
            <p:nvPr/>
          </p:nvGrpSpPr>
          <p:grpSpPr>
            <a:xfrm>
              <a:off x="1524600" y="3429000"/>
              <a:ext cx="696126" cy="696126"/>
              <a:chOff x="1422823" y="3543774"/>
              <a:chExt cx="534572" cy="534572"/>
            </a:xfrm>
          </p:grpSpPr>
          <p:sp>
            <p:nvSpPr>
              <p:cNvPr id="8" name="椭圆 7">
                <a:extLst>
                  <a:ext uri="{FF2B5EF4-FFF2-40B4-BE49-F238E27FC236}">
                    <a16:creationId xmlns:a16="http://schemas.microsoft.com/office/drawing/2014/main" xmlns="" id="{F858E2C3-4CEF-4620-9A90-BE5176103E3C}"/>
                  </a:ext>
                </a:extLst>
              </p:cNvPr>
              <p:cNvSpPr/>
              <p:nvPr/>
            </p:nvSpPr>
            <p:spPr>
              <a:xfrm>
                <a:off x="1422823" y="3543774"/>
                <a:ext cx="534572" cy="534572"/>
              </a:xfrm>
              <a:prstGeom prst="ellipse">
                <a:avLst/>
              </a:prstGeom>
              <a:ln w="38100">
                <a:solidFill>
                  <a:srgbClr val="231E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Neo Sans Intel" pitchFamily="18" charset="0"/>
                </a:endParaRPr>
              </a:p>
            </p:txBody>
          </p:sp>
          <p:sp>
            <p:nvSpPr>
              <p:cNvPr id="9" name="椭圆 8">
                <a:extLst>
                  <a:ext uri="{FF2B5EF4-FFF2-40B4-BE49-F238E27FC236}">
                    <a16:creationId xmlns:a16="http://schemas.microsoft.com/office/drawing/2014/main" xmlns="" id="{67B93BB9-9D10-4766-831C-3DBB956137E0}"/>
                  </a:ext>
                </a:extLst>
              </p:cNvPr>
              <p:cNvSpPr/>
              <p:nvPr/>
            </p:nvSpPr>
            <p:spPr>
              <a:xfrm>
                <a:off x="1452680" y="3573631"/>
                <a:ext cx="474859" cy="474859"/>
              </a:xfrm>
              <a:prstGeom prst="ellipse">
                <a:avLst/>
              </a:prstGeom>
              <a:solidFill>
                <a:srgbClr val="ED6C6C"/>
              </a:solidFill>
              <a:ln>
                <a:solidFill>
                  <a:srgbClr val="ECDD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Neo Sans Intel" pitchFamily="18" charset="0"/>
                </a:endParaRPr>
              </a:p>
            </p:txBody>
          </p:sp>
        </p:grp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xmlns="" id="{AE1A7E82-21F7-4045-A7FB-6A3D6D198FC4}"/>
                </a:ext>
              </a:extLst>
            </p:cNvPr>
            <p:cNvSpPr txBox="1"/>
            <p:nvPr/>
          </p:nvSpPr>
          <p:spPr>
            <a:xfrm>
              <a:off x="1606420" y="3467880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UTM Neo Sans Intel" pitchFamily="18" charset="0"/>
                  <a:ea typeface="字魂164号-方悦黑" panose="00000500000000000000" pitchFamily="2" charset="-122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UTM Neo Sans Intel" pitchFamily="18" charset="0"/>
                <a:ea typeface="字魂164号-方悦黑" panose="00000500000000000000" pitchFamily="2" charset="-122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xmlns="" id="{30B56DA6-1EDC-400C-AED4-DF1695643D74}"/>
              </a:ext>
            </a:extLst>
          </p:cNvPr>
          <p:cNvGrpSpPr/>
          <p:nvPr/>
        </p:nvGrpSpPr>
        <p:grpSpPr>
          <a:xfrm>
            <a:off x="922257" y="3016778"/>
            <a:ext cx="5367100" cy="696126"/>
            <a:chOff x="1524600" y="3429000"/>
            <a:chExt cx="5367100" cy="696126"/>
          </a:xfrm>
        </p:grpSpPr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xmlns="" id="{E07C32F0-E5DA-44BE-A58A-00ACAEDBEF79}"/>
                </a:ext>
              </a:extLst>
            </p:cNvPr>
            <p:cNvSpPr txBox="1"/>
            <p:nvPr/>
          </p:nvSpPr>
          <p:spPr>
            <a:xfrm>
              <a:off x="2375720" y="3484675"/>
              <a:ext cx="4515980" cy="584775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vi-VN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164号-方悦黑" panose="00000500000000000000" pitchFamily="2" charset="-122"/>
                </a:rPr>
                <a:t>Làm đúng, đủ các bài </a:t>
              </a:r>
              <a:r>
                <a:rPr lang="vi-V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164号-方悦黑" panose="00000500000000000000" pitchFamily="2" charset="-122"/>
                </a:rPr>
                <a:t>tập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164号-方悦黑" panose="00000500000000000000" pitchFamily="2" charset="-122"/>
                </a:rPr>
                <a:t>.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64号-方悦黑" panose="00000500000000000000" pitchFamily="2" charset="-122"/>
              </a:endParaRPr>
            </a:p>
          </p:txBody>
        </p: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xmlns="" id="{ABF81126-7DD8-424A-B24D-1134ED264548}"/>
                </a:ext>
              </a:extLst>
            </p:cNvPr>
            <p:cNvGrpSpPr/>
            <p:nvPr/>
          </p:nvGrpSpPr>
          <p:grpSpPr>
            <a:xfrm>
              <a:off x="1524600" y="3429000"/>
              <a:ext cx="696126" cy="696126"/>
              <a:chOff x="1422823" y="3543774"/>
              <a:chExt cx="534572" cy="534572"/>
            </a:xfrm>
          </p:grpSpPr>
          <p:sp>
            <p:nvSpPr>
              <p:cNvPr id="63" name="椭圆 62">
                <a:extLst>
                  <a:ext uri="{FF2B5EF4-FFF2-40B4-BE49-F238E27FC236}">
                    <a16:creationId xmlns:a16="http://schemas.microsoft.com/office/drawing/2014/main" xmlns="" id="{D2E27070-6785-4B29-A4B3-49CA96665FB1}"/>
                  </a:ext>
                </a:extLst>
              </p:cNvPr>
              <p:cNvSpPr/>
              <p:nvPr/>
            </p:nvSpPr>
            <p:spPr>
              <a:xfrm>
                <a:off x="1422823" y="3543774"/>
                <a:ext cx="534572" cy="534572"/>
              </a:xfrm>
              <a:prstGeom prst="ellipse">
                <a:avLst/>
              </a:prstGeom>
              <a:ln w="38100">
                <a:solidFill>
                  <a:srgbClr val="231E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Neo Sans Intel" pitchFamily="18" charset="0"/>
                </a:endParaRPr>
              </a:p>
            </p:txBody>
          </p:sp>
          <p:sp>
            <p:nvSpPr>
              <p:cNvPr id="64" name="椭圆 63">
                <a:extLst>
                  <a:ext uri="{FF2B5EF4-FFF2-40B4-BE49-F238E27FC236}">
                    <a16:creationId xmlns:a16="http://schemas.microsoft.com/office/drawing/2014/main" xmlns="" id="{B3EA3210-CB60-4EBC-AAF8-EAF39A29BFF0}"/>
                  </a:ext>
                </a:extLst>
              </p:cNvPr>
              <p:cNvSpPr/>
              <p:nvPr/>
            </p:nvSpPr>
            <p:spPr>
              <a:xfrm>
                <a:off x="1452680" y="3573631"/>
                <a:ext cx="474859" cy="474859"/>
              </a:xfrm>
              <a:prstGeom prst="ellipse">
                <a:avLst/>
              </a:prstGeom>
              <a:solidFill>
                <a:srgbClr val="ED6C6C"/>
              </a:solidFill>
              <a:ln>
                <a:solidFill>
                  <a:srgbClr val="ECDD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Neo Sans Intel" pitchFamily="18" charset="0"/>
                </a:endParaRPr>
              </a:p>
            </p:txBody>
          </p:sp>
        </p:grp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xmlns="" id="{8424D703-381E-4A0A-9597-21B453350DAA}"/>
                </a:ext>
              </a:extLst>
            </p:cNvPr>
            <p:cNvSpPr txBox="1"/>
            <p:nvPr/>
          </p:nvSpPr>
          <p:spPr>
            <a:xfrm>
              <a:off x="1577392" y="3467880"/>
              <a:ext cx="61747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bg1"/>
                  </a:solidFill>
                  <a:latin typeface="UTM Neo Sans Intel" pitchFamily="18" charset="0"/>
                  <a:ea typeface="字魂164号-方悦黑" panose="00000500000000000000" pitchFamily="2" charset="-122"/>
                </a:rPr>
                <a:t>02</a:t>
              </a:r>
              <a:endParaRPr lang="zh-CN" altLang="en-US" sz="2800">
                <a:solidFill>
                  <a:schemeClr val="bg1"/>
                </a:solidFill>
                <a:latin typeface="UTM Neo Sans Intel" pitchFamily="18" charset="0"/>
                <a:ea typeface="字魂164号-方悦黑" panose="00000500000000000000" pitchFamily="2" charset="-122"/>
              </a:endParaRPr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xmlns="" id="{DD0B45F4-B219-4C8F-B499-F495A4B4715E}"/>
              </a:ext>
            </a:extLst>
          </p:cNvPr>
          <p:cNvGrpSpPr/>
          <p:nvPr/>
        </p:nvGrpSpPr>
        <p:grpSpPr>
          <a:xfrm>
            <a:off x="922257" y="3896290"/>
            <a:ext cx="7847671" cy="696126"/>
            <a:chOff x="1524600" y="3429000"/>
            <a:chExt cx="7847671" cy="696126"/>
          </a:xfrm>
        </p:grpSpPr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xmlns="" id="{AFA9EB19-858E-479B-ACAF-5A5DC47CE457}"/>
                </a:ext>
              </a:extLst>
            </p:cNvPr>
            <p:cNvSpPr txBox="1"/>
            <p:nvPr/>
          </p:nvSpPr>
          <p:spPr>
            <a:xfrm>
              <a:off x="2375721" y="3484675"/>
              <a:ext cx="6996550" cy="58477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vi-VN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164号-方悦黑" panose="00000500000000000000" pitchFamily="2" charset="-122"/>
                </a:rPr>
                <a:t>Ôn tập tìm tiếng chứa vần ao, au, tr, ch.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164号-方悦黑" panose="00000500000000000000" pitchFamily="2" charset="-122"/>
              </a:endParaRPr>
            </a:p>
          </p:txBody>
        </p: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xmlns="" id="{C488BDB6-ADB7-456D-A90C-EDE577F72BFF}"/>
                </a:ext>
              </a:extLst>
            </p:cNvPr>
            <p:cNvGrpSpPr/>
            <p:nvPr/>
          </p:nvGrpSpPr>
          <p:grpSpPr>
            <a:xfrm>
              <a:off x="1524600" y="3429000"/>
              <a:ext cx="696126" cy="696126"/>
              <a:chOff x="1422823" y="3543774"/>
              <a:chExt cx="534572" cy="534572"/>
            </a:xfrm>
          </p:grpSpPr>
          <p:sp>
            <p:nvSpPr>
              <p:cNvPr id="69" name="椭圆 68">
                <a:extLst>
                  <a:ext uri="{FF2B5EF4-FFF2-40B4-BE49-F238E27FC236}">
                    <a16:creationId xmlns:a16="http://schemas.microsoft.com/office/drawing/2014/main" xmlns="" id="{176ABB8B-17CA-44EE-836A-9716825AFB81}"/>
                  </a:ext>
                </a:extLst>
              </p:cNvPr>
              <p:cNvSpPr/>
              <p:nvPr/>
            </p:nvSpPr>
            <p:spPr>
              <a:xfrm>
                <a:off x="1422823" y="3543774"/>
                <a:ext cx="534572" cy="534572"/>
              </a:xfrm>
              <a:prstGeom prst="ellipse">
                <a:avLst/>
              </a:prstGeom>
              <a:ln w="38100">
                <a:solidFill>
                  <a:srgbClr val="231E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Neo Sans Intel" pitchFamily="18" charset="0"/>
                </a:endParaRPr>
              </a:p>
            </p:txBody>
          </p:sp>
          <p:sp>
            <p:nvSpPr>
              <p:cNvPr id="70" name="椭圆 69">
                <a:extLst>
                  <a:ext uri="{FF2B5EF4-FFF2-40B4-BE49-F238E27FC236}">
                    <a16:creationId xmlns:a16="http://schemas.microsoft.com/office/drawing/2014/main" xmlns="" id="{0ACED406-36A2-4DBE-8EAF-7021A31C4C54}"/>
                  </a:ext>
                </a:extLst>
              </p:cNvPr>
              <p:cNvSpPr/>
              <p:nvPr/>
            </p:nvSpPr>
            <p:spPr>
              <a:xfrm>
                <a:off x="1452680" y="3573631"/>
                <a:ext cx="474859" cy="474859"/>
              </a:xfrm>
              <a:prstGeom prst="ellipse">
                <a:avLst/>
              </a:prstGeom>
              <a:solidFill>
                <a:srgbClr val="ED6C6C"/>
              </a:solidFill>
              <a:ln>
                <a:solidFill>
                  <a:srgbClr val="ECDD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Neo Sans Intel" pitchFamily="18" charset="0"/>
                </a:endParaRPr>
              </a:p>
            </p:txBody>
          </p:sp>
        </p:grp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xmlns="" id="{2536EE45-E894-4F74-9139-101EB9EA660F}"/>
                </a:ext>
              </a:extLst>
            </p:cNvPr>
            <p:cNvSpPr txBox="1"/>
            <p:nvPr/>
          </p:nvSpPr>
          <p:spPr>
            <a:xfrm>
              <a:off x="1604443" y="3496249"/>
              <a:ext cx="6158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chemeClr val="bg1"/>
                  </a:solidFill>
                  <a:latin typeface="UTM Neo Sans Intel" pitchFamily="18" charset="0"/>
                  <a:ea typeface="字魂164号-方悦黑" panose="00000500000000000000" pitchFamily="2" charset="-122"/>
                </a:rPr>
                <a:t>03</a:t>
              </a:r>
              <a:endParaRPr lang="zh-CN" altLang="en-US" sz="2800">
                <a:solidFill>
                  <a:schemeClr val="bg1"/>
                </a:solidFill>
                <a:latin typeface="UTM Neo Sans Intel" pitchFamily="18" charset="0"/>
                <a:ea typeface="字魂164号-方悦黑" panose="00000500000000000000" pitchFamily="2" charset="-122"/>
              </a:endParaRPr>
            </a:p>
          </p:txBody>
        </p:sp>
      </p:grpSp>
      <p:sp>
        <p:nvSpPr>
          <p:cNvPr id="72" name="文本框 71">
            <a:extLst>
              <a:ext uri="{FF2B5EF4-FFF2-40B4-BE49-F238E27FC236}">
                <a16:creationId xmlns:a16="http://schemas.microsoft.com/office/drawing/2014/main" xmlns="" id="{83C17CA3-D970-41A5-A9C8-48C6708433CF}"/>
              </a:ext>
            </a:extLst>
          </p:cNvPr>
          <p:cNvSpPr txBox="1"/>
          <p:nvPr/>
        </p:nvSpPr>
        <p:spPr>
          <a:xfrm>
            <a:off x="9813716" y="2588292"/>
            <a:ext cx="1580881" cy="156966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4800" b="1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164号-方悦黑" panose="00000500000000000000" pitchFamily="2" charset="-122"/>
              </a:rPr>
              <a:t>Mục</a:t>
            </a:r>
            <a:r>
              <a:rPr lang="en-US" altLang="zh-CN" sz="4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164号-方悦黑" panose="00000500000000000000" pitchFamily="2" charset="-122"/>
              </a:rPr>
              <a:t> </a:t>
            </a:r>
          </a:p>
          <a:p>
            <a:pPr algn="ctr"/>
            <a:r>
              <a:rPr lang="en-US" altLang="zh-CN" sz="4800" b="1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164号-方悦黑" panose="00000500000000000000" pitchFamily="2" charset="-122"/>
              </a:rPr>
              <a:t>tiêu</a:t>
            </a:r>
            <a:endParaRPr lang="zh-CN" altLang="en-US" sz="48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  <a:ea typeface="字魂164号-方悦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75570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29">
            <a:extLst>
              <a:ext uri="{FF2B5EF4-FFF2-40B4-BE49-F238E27FC236}">
                <a16:creationId xmlns:a16="http://schemas.microsoft.com/office/drawing/2014/main" xmlns="" id="{B2512238-F897-496A-85EA-7DA3B2DCA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Box 6">
            <a:extLst>
              <a:ext uri="{FF2B5EF4-FFF2-40B4-BE49-F238E27FC236}">
                <a16:creationId xmlns:a16="http://schemas.microsoft.com/office/drawing/2014/main" xmlns="" id="{302926CC-5803-4798-8786-8DE7E35BA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2769" y="452438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31775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4500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(2)b.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chứa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bảng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sau</a:t>
            </a:r>
            <a:r>
              <a:rPr lang="en-US" altLang="en-US" sz="28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9" name="Group 10">
            <a:extLst>
              <a:ext uri="{FF2B5EF4-FFF2-40B4-BE49-F238E27FC236}">
                <a16:creationId xmlns:a16="http://schemas.microsoft.com/office/drawing/2014/main" xmlns="" id="{15D6D3C0-72D4-46A9-8484-DBF6A0E39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701059"/>
              </p:ext>
            </p:extLst>
          </p:nvPr>
        </p:nvGraphicFramePr>
        <p:xfrm>
          <a:off x="1915669" y="1808163"/>
          <a:ext cx="8572500" cy="3597274"/>
        </p:xfrm>
        <a:graphic>
          <a:graphicData uri="http://schemas.openxmlformats.org/drawingml/2006/table">
            <a:tbl>
              <a:tblPr/>
              <a:tblGrid>
                <a:gridCol w="21259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986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báo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tờ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vút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siêu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mũi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mào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mào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986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báu vật,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 báu,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quý báu,…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cau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mày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sậy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bút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mè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0" name="Text Box 27">
            <a:extLst>
              <a:ext uri="{FF2B5EF4-FFF2-40B4-BE49-F238E27FC236}">
                <a16:creationId xmlns:a16="http://schemas.microsoft.com/office/drawing/2014/main" xmlns="" id="{D0DA939B-02DA-4FE1-9AD0-181D979B0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94" y="1124061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FF3300"/>
                </a:solidFill>
                <a:cs typeface="Times New Roman" panose="02020603050405020304" pitchFamily="18" charset="0"/>
              </a:rPr>
              <a:t>M 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mào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gà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/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đỏ</a:t>
            </a:r>
            <a:endParaRPr lang="en-US" altLang="en-US" sz="28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5453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2" y="544476"/>
            <a:ext cx="3322045" cy="78631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DF49378-335F-430E-B76C-8E4C573F4002}"/>
              </a:ext>
            </a:extLst>
          </p:cNvPr>
          <p:cNvSpPr/>
          <p:nvPr/>
        </p:nvSpPr>
        <p:spPr>
          <a:xfrm>
            <a:off x="851526" y="2022745"/>
            <a:ext cx="6792686" cy="1939655"/>
          </a:xfrm>
          <a:prstGeom prst="rect">
            <a:avLst/>
          </a:prstGeom>
          <a:solidFill>
            <a:srgbClr val="ED6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guyenHa 02" pitchFamily="18" charset="0"/>
              </a:rPr>
              <a:t>NGHE – VIẾT</a:t>
            </a:r>
            <a:endParaRPr lang="zh-CN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guyenHa 02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AAB1039-3262-4267-A336-02722333A4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0817" y="1330795"/>
            <a:ext cx="4302877" cy="537754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80619" y="645247"/>
            <a:ext cx="24288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 err="1">
                <a:latin typeface="UTM Aquarelle" pitchFamily="18" charset="0"/>
              </a:rPr>
              <a:t>Hoạt</a:t>
            </a:r>
            <a:r>
              <a:rPr lang="en-US" altLang="zh-CN" sz="3200" b="1" dirty="0">
                <a:latin typeface="UTM Aquarelle" pitchFamily="18" charset="0"/>
              </a:rPr>
              <a:t> </a:t>
            </a:r>
            <a:r>
              <a:rPr lang="en-US" altLang="zh-CN" sz="3200" b="1" dirty="0" err="1">
                <a:latin typeface="UTM Aquarelle" pitchFamily="18" charset="0"/>
              </a:rPr>
              <a:t>động</a:t>
            </a:r>
            <a:r>
              <a:rPr lang="en-US" altLang="zh-CN" sz="3200" b="1" dirty="0">
                <a:latin typeface="UTM Aquarelle" pitchFamily="18" charset="0"/>
              </a:rPr>
              <a:t> 1: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9727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73920D4-6234-41E0-913D-E582CA126C48}"/>
              </a:ext>
            </a:extLst>
          </p:cNvPr>
          <p:cNvSpPr/>
          <p:nvPr/>
        </p:nvSpPr>
        <p:spPr>
          <a:xfrm>
            <a:off x="7362151" y="494807"/>
            <a:ext cx="4111254" cy="932211"/>
          </a:xfrm>
          <a:prstGeom prst="rect">
            <a:avLst/>
          </a:prstGeom>
          <a:solidFill>
            <a:srgbClr val="4A5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err="1" smtClean="0">
                <a:latin typeface="UTM Aquarelle" pitchFamily="18" charset="0"/>
              </a:rPr>
              <a:t>Chuỗi</a:t>
            </a:r>
            <a:r>
              <a:rPr lang="en-US" altLang="zh-CN" sz="4400" dirty="0" smtClean="0">
                <a:latin typeface="UTM Aquarelle" pitchFamily="18" charset="0"/>
              </a:rPr>
              <a:t> </a:t>
            </a:r>
            <a:r>
              <a:rPr lang="en-US" altLang="zh-CN" sz="4400" dirty="0" err="1" smtClean="0">
                <a:latin typeface="UTM Aquarelle" pitchFamily="18" charset="0"/>
              </a:rPr>
              <a:t>ngọc</a:t>
            </a:r>
            <a:r>
              <a:rPr lang="en-US" altLang="zh-CN" sz="4400" dirty="0" smtClean="0">
                <a:latin typeface="UTM Aquarelle" pitchFamily="18" charset="0"/>
              </a:rPr>
              <a:t> lam</a:t>
            </a:r>
            <a:endParaRPr lang="zh-CN" altLang="en-US" sz="4400" dirty="0">
              <a:latin typeface="UTM Aquarelle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2B93F1B-EE52-41E1-83E7-A72E6FA245EA}"/>
              </a:ext>
            </a:extLst>
          </p:cNvPr>
          <p:cNvSpPr/>
          <p:nvPr/>
        </p:nvSpPr>
        <p:spPr>
          <a:xfrm>
            <a:off x="601133" y="550227"/>
            <a:ext cx="108722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Pi-e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-en.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Pi-e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Gioan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Gioan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lụa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vụt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solidFill>
                <a:schemeClr val="tx2">
                  <a:lumMod val="75000"/>
                </a:schemeClr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CD5FE73-7439-45EF-A04C-6126171A08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1464" y="5127026"/>
            <a:ext cx="1341941" cy="147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815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294D7B9-BFE2-4E68-97EE-F4FCD8E3D20F}"/>
              </a:ext>
            </a:extLst>
          </p:cNvPr>
          <p:cNvSpPr/>
          <p:nvPr/>
        </p:nvSpPr>
        <p:spPr>
          <a:xfrm>
            <a:off x="982483" y="1758972"/>
            <a:ext cx="7900260" cy="4513941"/>
          </a:xfrm>
          <a:prstGeom prst="rect">
            <a:avLst/>
          </a:prstGeom>
          <a:noFill/>
          <a:ln w="28575">
            <a:solidFill>
              <a:srgbClr val="93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5972206-3EFB-4264-83D7-68CD03200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096" y="1441950"/>
            <a:ext cx="5107904" cy="5225143"/>
          </a:xfrm>
          <a:prstGeom prst="rect">
            <a:avLst/>
          </a:prstGeom>
        </p:spPr>
      </p:pic>
      <p:sp>
        <p:nvSpPr>
          <p:cNvPr id="13" name="Rectangle 20">
            <a:extLst>
              <a:ext uri="{FF2B5EF4-FFF2-40B4-BE49-F238E27FC236}">
                <a16:creationId xmlns:a16="http://schemas.microsoft.com/office/drawing/2014/main" xmlns="" id="{440B0259-E6FC-49D7-A923-FE37AE0B4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0318" y="1868184"/>
            <a:ext cx="63595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20000"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xmlns="" id="{B04CBC15-2D79-404C-837B-94E1334AF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0317" y="3376021"/>
            <a:ext cx="64624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120000"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gạch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ngang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chấm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chấm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chấm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phẩy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chấm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Neo Sans Intel" pitchFamily="18" charset="0"/>
                <a:cs typeface="Times New Roman" panose="02020603050405020304" pitchFamily="18" charset="0"/>
              </a:rPr>
              <a:t> than.</a:t>
            </a:r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xmlns="" id="{D9942F57-7382-4F6E-A0ED-38F9BC091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479" y="1869846"/>
            <a:ext cx="68608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kern="0" dirty="0" err="1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3200" b="1" kern="0" dirty="0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dirty="0" err="1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kern="0" dirty="0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dirty="0" err="1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Gioan</a:t>
            </a:r>
            <a:r>
              <a:rPr lang="en-US" altLang="en-US" sz="3200" b="1" kern="0" dirty="0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dirty="0" err="1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3200" b="1" kern="0" dirty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dirty="0" err="1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chuỗi</a:t>
            </a:r>
            <a:r>
              <a:rPr lang="en-US" altLang="en-US" sz="3200" b="1" kern="0" dirty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dirty="0" err="1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ngọc</a:t>
            </a:r>
            <a:r>
              <a:rPr lang="en-US" altLang="en-US" sz="3200" b="1" kern="0" dirty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lam </a:t>
            </a:r>
            <a:r>
              <a:rPr lang="en-US" altLang="en-US" sz="3200" b="1" kern="0" dirty="0" err="1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kern="0" dirty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dirty="0" err="1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3200" b="1" kern="0" dirty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dirty="0" err="1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ai</a:t>
            </a:r>
            <a:r>
              <a:rPr lang="en-US" altLang="en-US" sz="3200" b="1" kern="0" dirty="0" smtClean="0">
                <a:solidFill>
                  <a:srgbClr val="008000"/>
                </a:solidFill>
                <a:latin typeface="UTM Neo Sans Intel" pitchFamily="18" charset="0"/>
                <a:cs typeface="Times New Roman" panose="02020603050405020304" pitchFamily="18" charset="0"/>
              </a:rPr>
              <a:t>?</a:t>
            </a:r>
            <a:endParaRPr lang="en-US" altLang="en-US" sz="3200" b="1" kern="0" dirty="0">
              <a:solidFill>
                <a:srgbClr val="008000"/>
              </a:solidFill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20">
            <a:extLst>
              <a:ext uri="{FF2B5EF4-FFF2-40B4-BE49-F238E27FC236}">
                <a16:creationId xmlns:a16="http://schemas.microsoft.com/office/drawing/2014/main" xmlns="" id="{0032918A-4180-4CD4-807B-28AC387C9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0317" y="3391361"/>
            <a:ext cx="624873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3200" b="1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chuỗi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ngọc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32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ô</a:t>
            </a:r>
            <a:r>
              <a:rPr lang="en-US" altLang="en-US" sz="3200" b="1" dirty="0" smtClean="0">
                <a:latin typeface="UTM Neo Sans Intel" pitchFamily="18" charset="0"/>
                <a:cs typeface="Times New Roman" panose="02020603050405020304" pitchFamily="18" charset="0"/>
              </a:rPr>
              <a:t>-en. </a:t>
            </a:r>
            <a:r>
              <a:rPr lang="en-US" altLang="en-US" sz="3200" b="1" dirty="0" err="1" smtClean="0">
                <a:latin typeface="UTM Neo Sans Intel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200" b="1" dirty="0" smtClean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7556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3" grpId="1"/>
      <p:bldP spid="14" grpId="0"/>
      <p:bldP spid="14" grpId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51;p62"/>
          <p:cNvSpPr txBox="1">
            <a:spLocks/>
          </p:cNvSpPr>
          <p:nvPr/>
        </p:nvSpPr>
        <p:spPr>
          <a:xfrm>
            <a:off x="2974770" y="2418500"/>
            <a:ext cx="3075312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-en</a:t>
            </a:r>
          </a:p>
        </p:txBody>
      </p:sp>
      <p:sp>
        <p:nvSpPr>
          <p:cNvPr id="3" name="Google Shape;1152;p62"/>
          <p:cNvSpPr txBox="1">
            <a:spLocks/>
          </p:cNvSpPr>
          <p:nvPr/>
        </p:nvSpPr>
        <p:spPr>
          <a:xfrm>
            <a:off x="3696632" y="3157383"/>
            <a:ext cx="2067199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Gioan</a:t>
            </a:r>
            <a:endParaRPr lang="en-US" altLang="en-US" sz="32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73;p62">
            <a:hlinkClick r:id="rId2" action="ppaction://hlinksldjump"/>
          </p:cNvPr>
          <p:cNvSpPr/>
          <p:nvPr/>
        </p:nvSpPr>
        <p:spPr>
          <a:xfrm>
            <a:off x="2280109" y="2473550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Lato"/>
              </a:rPr>
              <a:t>2</a:t>
            </a:r>
            <a:endParaRPr sz="25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Lato"/>
            </a:endParaRPr>
          </a:p>
        </p:txBody>
      </p:sp>
      <p:sp>
        <p:nvSpPr>
          <p:cNvPr id="5" name="Google Shape;1174;p62">
            <a:hlinkClick r:id="rId2" action="ppaction://hlinksldjump"/>
          </p:cNvPr>
          <p:cNvSpPr/>
          <p:nvPr/>
        </p:nvSpPr>
        <p:spPr>
          <a:xfrm>
            <a:off x="3001971" y="3212433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Lato"/>
              </a:rPr>
              <a:t>3</a:t>
            </a:r>
            <a:endParaRPr sz="25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Lato"/>
            </a:endParaRPr>
          </a:p>
        </p:txBody>
      </p:sp>
      <p:sp>
        <p:nvSpPr>
          <p:cNvPr id="6" name="Google Shape;1152;p62"/>
          <p:cNvSpPr txBox="1">
            <a:spLocks/>
          </p:cNvSpPr>
          <p:nvPr/>
        </p:nvSpPr>
        <p:spPr>
          <a:xfrm>
            <a:off x="4296719" y="3888558"/>
            <a:ext cx="3299095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tr</a:t>
            </a:r>
            <a:r>
              <a:rPr lang="en-US" altLang="en-US" sz="3200" b="1" dirty="0" err="1">
                <a:solidFill>
                  <a:srgbClr val="AA4539"/>
                </a:solidFill>
                <a:latin typeface="UTM Neo Sans Intel" pitchFamily="18" charset="0"/>
                <a:cs typeface="Times New Roman" panose="02020603050405020304" pitchFamily="18" charset="0"/>
              </a:rPr>
              <a:t>ầm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ng</a:t>
            </a:r>
            <a:r>
              <a:rPr lang="en-US" altLang="en-US" sz="3200" b="1" dirty="0" err="1">
                <a:solidFill>
                  <a:srgbClr val="AA4539"/>
                </a:solidFill>
                <a:latin typeface="UTM Neo Sans Intel" pitchFamily="18" charset="0"/>
                <a:cs typeface="Times New Roman" panose="02020603050405020304" pitchFamily="18" charset="0"/>
              </a:rPr>
              <a:t>âm</a:t>
            </a:r>
            <a:endParaRPr lang="en-US" altLang="en-US" sz="3200" b="1" dirty="0">
              <a:solidFill>
                <a:srgbClr val="AA4539"/>
              </a:solidFill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1174;p62">
            <a:hlinkClick r:id="rId2" action="ppaction://hlinksldjump"/>
          </p:cNvPr>
          <p:cNvSpPr/>
          <p:nvPr/>
        </p:nvSpPr>
        <p:spPr>
          <a:xfrm>
            <a:off x="3602058" y="3943608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Lato"/>
              </a:rPr>
              <a:t>4</a:t>
            </a:r>
            <a:endParaRPr sz="25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Lato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64935" y="344286"/>
            <a:ext cx="4627564" cy="101701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Luyện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viết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từ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khó</a:t>
            </a:r>
            <a:endParaRPr lang="vi-V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oogle Shape;1898;p75"/>
          <p:cNvGrpSpPr/>
          <p:nvPr/>
        </p:nvGrpSpPr>
        <p:grpSpPr>
          <a:xfrm>
            <a:off x="8355979" y="1546858"/>
            <a:ext cx="3434315" cy="5157381"/>
            <a:chOff x="5935827" y="724913"/>
            <a:chExt cx="2395220" cy="3697695"/>
          </a:xfrm>
        </p:grpSpPr>
        <p:sp>
          <p:nvSpPr>
            <p:cNvPr id="11" name="Google Shape;1899;p75"/>
            <p:cNvSpPr/>
            <p:nvPr/>
          </p:nvSpPr>
          <p:spPr>
            <a:xfrm>
              <a:off x="6717393" y="2212159"/>
              <a:ext cx="835100" cy="509909"/>
            </a:xfrm>
            <a:custGeom>
              <a:avLst/>
              <a:gdLst/>
              <a:ahLst/>
              <a:cxnLst/>
              <a:rect l="l" t="t" r="r" b="b"/>
              <a:pathLst>
                <a:path w="16628" h="10153" extrusionOk="0">
                  <a:moveTo>
                    <a:pt x="1662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2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00;p75"/>
            <p:cNvSpPr/>
            <p:nvPr/>
          </p:nvSpPr>
          <p:spPr>
            <a:xfrm>
              <a:off x="6564766" y="1966369"/>
              <a:ext cx="117571" cy="996866"/>
            </a:xfrm>
            <a:custGeom>
              <a:avLst/>
              <a:gdLst/>
              <a:ahLst/>
              <a:cxnLst/>
              <a:rect l="l" t="t" r="r" b="b"/>
              <a:pathLst>
                <a:path w="2341" h="19849" extrusionOk="0">
                  <a:moveTo>
                    <a:pt x="218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41" y="1975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01;p75"/>
            <p:cNvSpPr/>
            <p:nvPr/>
          </p:nvSpPr>
          <p:spPr>
            <a:xfrm>
              <a:off x="6674654" y="1966369"/>
              <a:ext cx="68755" cy="992296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9" y="19697"/>
                  </a:lnTo>
                  <a:lnTo>
                    <a:pt x="133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902;p75"/>
            <p:cNvSpPr/>
            <p:nvPr/>
          </p:nvSpPr>
          <p:spPr>
            <a:xfrm>
              <a:off x="7468474" y="1990777"/>
              <a:ext cx="142029" cy="992296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1" y="19758"/>
                  </a:lnTo>
                  <a:lnTo>
                    <a:pt x="231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03;p75"/>
            <p:cNvSpPr/>
            <p:nvPr/>
          </p:nvSpPr>
          <p:spPr>
            <a:xfrm>
              <a:off x="7584489" y="1990777"/>
              <a:ext cx="91656" cy="992296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517" y="1"/>
                  </a:moveTo>
                  <a:lnTo>
                    <a:pt x="1" y="19758"/>
                  </a:lnTo>
                  <a:lnTo>
                    <a:pt x="1247" y="19758"/>
                  </a:lnTo>
                  <a:lnTo>
                    <a:pt x="1824" y="1034"/>
                  </a:lnTo>
                  <a:lnTo>
                    <a:pt x="51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04;p75"/>
            <p:cNvSpPr/>
            <p:nvPr/>
          </p:nvSpPr>
          <p:spPr>
            <a:xfrm>
              <a:off x="6714380" y="3025818"/>
              <a:ext cx="116064" cy="972458"/>
            </a:xfrm>
            <a:custGeom>
              <a:avLst/>
              <a:gdLst/>
              <a:ahLst/>
              <a:cxnLst/>
              <a:rect l="l" t="t" r="r" b="b"/>
              <a:pathLst>
                <a:path w="2311" h="19363" extrusionOk="0">
                  <a:moveTo>
                    <a:pt x="0" y="0"/>
                  </a:moveTo>
                  <a:lnTo>
                    <a:pt x="517" y="19332"/>
                  </a:lnTo>
                  <a:lnTo>
                    <a:pt x="2310" y="19362"/>
                  </a:lnTo>
                  <a:lnTo>
                    <a:pt x="2249" y="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05;p75"/>
            <p:cNvSpPr/>
            <p:nvPr/>
          </p:nvSpPr>
          <p:spPr>
            <a:xfrm>
              <a:off x="6827331" y="3028831"/>
              <a:ext cx="70261" cy="969445"/>
            </a:xfrm>
            <a:custGeom>
              <a:avLst/>
              <a:gdLst/>
              <a:ahLst/>
              <a:cxnLst/>
              <a:rect l="l" t="t" r="r" b="b"/>
              <a:pathLst>
                <a:path w="1399" h="19303" extrusionOk="0">
                  <a:moveTo>
                    <a:pt x="0" y="1"/>
                  </a:moveTo>
                  <a:lnTo>
                    <a:pt x="61" y="19302"/>
                  </a:lnTo>
                  <a:lnTo>
                    <a:pt x="1399" y="18329"/>
                  </a:lnTo>
                  <a:lnTo>
                    <a:pt x="1186" y="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906;p75"/>
            <p:cNvSpPr/>
            <p:nvPr/>
          </p:nvSpPr>
          <p:spPr>
            <a:xfrm>
              <a:off x="7503580" y="3073127"/>
              <a:ext cx="135902" cy="972458"/>
            </a:xfrm>
            <a:custGeom>
              <a:avLst/>
              <a:gdLst/>
              <a:ahLst/>
              <a:cxnLst/>
              <a:rect l="l" t="t" r="r" b="b"/>
              <a:pathLst>
                <a:path w="2706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280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07;p75"/>
            <p:cNvSpPr/>
            <p:nvPr/>
          </p:nvSpPr>
          <p:spPr>
            <a:xfrm>
              <a:off x="7618088" y="3074634"/>
              <a:ext cx="87036" cy="970952"/>
            </a:xfrm>
            <a:custGeom>
              <a:avLst/>
              <a:gdLst/>
              <a:ahLst/>
              <a:cxnLst/>
              <a:rect l="l" t="t" r="r" b="b"/>
              <a:pathLst>
                <a:path w="1733" h="19333" extrusionOk="0">
                  <a:moveTo>
                    <a:pt x="0" y="1"/>
                  </a:moveTo>
                  <a:lnTo>
                    <a:pt x="426" y="19332"/>
                  </a:lnTo>
                  <a:lnTo>
                    <a:pt x="173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908;p75"/>
            <p:cNvSpPr/>
            <p:nvPr/>
          </p:nvSpPr>
          <p:spPr>
            <a:xfrm>
              <a:off x="7207416" y="3079204"/>
              <a:ext cx="134395" cy="970952"/>
            </a:xfrm>
            <a:custGeom>
              <a:avLst/>
              <a:gdLst/>
              <a:ahLst/>
              <a:cxnLst/>
              <a:rect l="l" t="t" r="r" b="b"/>
              <a:pathLst>
                <a:path w="2676" h="19333" extrusionOk="0">
                  <a:moveTo>
                    <a:pt x="1" y="1"/>
                  </a:moveTo>
                  <a:lnTo>
                    <a:pt x="882" y="19332"/>
                  </a:lnTo>
                  <a:lnTo>
                    <a:pt x="2676" y="19332"/>
                  </a:lnTo>
                  <a:lnTo>
                    <a:pt x="2281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909;p75"/>
            <p:cNvSpPr/>
            <p:nvPr/>
          </p:nvSpPr>
          <p:spPr>
            <a:xfrm>
              <a:off x="7321924" y="3080761"/>
              <a:ext cx="85529" cy="969395"/>
            </a:xfrm>
            <a:custGeom>
              <a:avLst/>
              <a:gdLst/>
              <a:ahLst/>
              <a:cxnLst/>
              <a:rect l="l" t="t" r="r" b="b"/>
              <a:pathLst>
                <a:path w="1703" h="19302" extrusionOk="0">
                  <a:moveTo>
                    <a:pt x="1" y="0"/>
                  </a:moveTo>
                  <a:lnTo>
                    <a:pt x="396" y="19301"/>
                  </a:lnTo>
                  <a:lnTo>
                    <a:pt x="1703" y="18298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910;p75"/>
            <p:cNvSpPr/>
            <p:nvPr/>
          </p:nvSpPr>
          <p:spPr>
            <a:xfrm>
              <a:off x="6656372" y="2126680"/>
              <a:ext cx="859458" cy="537381"/>
            </a:xfrm>
            <a:custGeom>
              <a:avLst/>
              <a:gdLst/>
              <a:ahLst/>
              <a:cxnLst/>
              <a:rect l="l" t="t" r="r" b="b"/>
              <a:pathLst>
                <a:path w="17113" h="10700" extrusionOk="0">
                  <a:moveTo>
                    <a:pt x="0" y="0"/>
                  </a:moveTo>
                  <a:lnTo>
                    <a:pt x="456" y="10699"/>
                  </a:lnTo>
                  <a:lnTo>
                    <a:pt x="16475" y="10669"/>
                  </a:lnTo>
                  <a:lnTo>
                    <a:pt x="17113" y="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911;p75"/>
            <p:cNvSpPr/>
            <p:nvPr/>
          </p:nvSpPr>
          <p:spPr>
            <a:xfrm>
              <a:off x="7850117" y="1317591"/>
              <a:ext cx="1557" cy="3114"/>
            </a:xfrm>
            <a:custGeom>
              <a:avLst/>
              <a:gdLst/>
              <a:ahLst/>
              <a:cxnLst/>
              <a:rect l="l" t="t" r="r" b="b"/>
              <a:pathLst>
                <a:path w="31" h="62" extrusionOk="0">
                  <a:moveTo>
                    <a:pt x="31" y="0"/>
                  </a:moveTo>
                  <a:cubicBezTo>
                    <a:pt x="31" y="31"/>
                    <a:pt x="1" y="61"/>
                    <a:pt x="1" y="61"/>
                  </a:cubicBezTo>
                  <a:cubicBezTo>
                    <a:pt x="1" y="61"/>
                    <a:pt x="31" y="31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12;p75"/>
            <p:cNvSpPr/>
            <p:nvPr/>
          </p:nvSpPr>
          <p:spPr>
            <a:xfrm>
              <a:off x="6886845" y="2041150"/>
              <a:ext cx="50" cy="5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913;p75"/>
            <p:cNvSpPr/>
            <p:nvPr/>
          </p:nvSpPr>
          <p:spPr>
            <a:xfrm>
              <a:off x="6299138" y="1463991"/>
              <a:ext cx="216811" cy="137760"/>
            </a:xfrm>
            <a:custGeom>
              <a:avLst/>
              <a:gdLst/>
              <a:ahLst/>
              <a:cxnLst/>
              <a:rect l="l" t="t" r="r" b="b"/>
              <a:pathLst>
                <a:path w="4317" h="2743" extrusionOk="0">
                  <a:moveTo>
                    <a:pt x="2347" y="1"/>
                  </a:moveTo>
                  <a:cubicBezTo>
                    <a:pt x="1515" y="1"/>
                    <a:pt x="688" y="246"/>
                    <a:pt x="1" y="733"/>
                  </a:cubicBezTo>
                  <a:cubicBezTo>
                    <a:pt x="139" y="1746"/>
                    <a:pt x="975" y="2742"/>
                    <a:pt x="2562" y="2742"/>
                  </a:cubicBezTo>
                  <a:cubicBezTo>
                    <a:pt x="3070" y="2742"/>
                    <a:pt x="3654" y="2640"/>
                    <a:pt x="4317" y="2405"/>
                  </a:cubicBezTo>
                  <a:lnTo>
                    <a:pt x="4317" y="490"/>
                  </a:lnTo>
                  <a:cubicBezTo>
                    <a:pt x="3704" y="163"/>
                    <a:pt x="3024" y="1"/>
                    <a:pt x="2347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914;p75"/>
            <p:cNvSpPr/>
            <p:nvPr/>
          </p:nvSpPr>
          <p:spPr>
            <a:xfrm>
              <a:off x="6293011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298" y="0"/>
                  </a:moveTo>
                  <a:cubicBezTo>
                    <a:pt x="1859" y="0"/>
                    <a:pt x="1386" y="99"/>
                    <a:pt x="913" y="368"/>
                  </a:cubicBezTo>
                  <a:cubicBezTo>
                    <a:pt x="275" y="733"/>
                    <a:pt x="1" y="1523"/>
                    <a:pt x="123" y="2283"/>
                  </a:cubicBezTo>
                  <a:cubicBezTo>
                    <a:pt x="810" y="1796"/>
                    <a:pt x="1637" y="1551"/>
                    <a:pt x="2469" y="1551"/>
                  </a:cubicBezTo>
                  <a:cubicBezTo>
                    <a:pt x="3146" y="1551"/>
                    <a:pt x="3826" y="1713"/>
                    <a:pt x="4439" y="2040"/>
                  </a:cubicBezTo>
                  <a:lnTo>
                    <a:pt x="4439" y="733"/>
                  </a:lnTo>
                  <a:cubicBezTo>
                    <a:pt x="4439" y="733"/>
                    <a:pt x="3495" y="0"/>
                    <a:pt x="229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915;p75"/>
            <p:cNvSpPr/>
            <p:nvPr/>
          </p:nvSpPr>
          <p:spPr>
            <a:xfrm>
              <a:off x="6363273" y="1470068"/>
              <a:ext cx="134345" cy="114708"/>
            </a:xfrm>
            <a:custGeom>
              <a:avLst/>
              <a:gdLst/>
              <a:ahLst/>
              <a:cxnLst/>
              <a:rect l="l" t="t" r="r" b="b"/>
              <a:pathLst>
                <a:path w="2675" h="2284" extrusionOk="0">
                  <a:moveTo>
                    <a:pt x="1133" y="0"/>
                  </a:moveTo>
                  <a:cubicBezTo>
                    <a:pt x="750" y="0"/>
                    <a:pt x="358" y="82"/>
                    <a:pt x="31" y="156"/>
                  </a:cubicBezTo>
                  <a:cubicBezTo>
                    <a:pt x="0" y="186"/>
                    <a:pt x="0" y="217"/>
                    <a:pt x="31" y="217"/>
                  </a:cubicBezTo>
                  <a:cubicBezTo>
                    <a:pt x="387" y="217"/>
                    <a:pt x="795" y="137"/>
                    <a:pt x="1178" y="137"/>
                  </a:cubicBezTo>
                  <a:cubicBezTo>
                    <a:pt x="1580" y="137"/>
                    <a:pt x="1955" y="224"/>
                    <a:pt x="2219" y="581"/>
                  </a:cubicBezTo>
                  <a:cubicBezTo>
                    <a:pt x="2553" y="1037"/>
                    <a:pt x="2493" y="1676"/>
                    <a:pt x="2523" y="2192"/>
                  </a:cubicBezTo>
                  <a:cubicBezTo>
                    <a:pt x="2523" y="2253"/>
                    <a:pt x="2561" y="2284"/>
                    <a:pt x="2599" y="2284"/>
                  </a:cubicBezTo>
                  <a:cubicBezTo>
                    <a:pt x="2637" y="2284"/>
                    <a:pt x="2675" y="2253"/>
                    <a:pt x="2675" y="2192"/>
                  </a:cubicBezTo>
                  <a:cubicBezTo>
                    <a:pt x="2675" y="1585"/>
                    <a:pt x="2675" y="825"/>
                    <a:pt x="2219" y="369"/>
                  </a:cubicBezTo>
                  <a:cubicBezTo>
                    <a:pt x="1924" y="89"/>
                    <a:pt x="1534" y="0"/>
                    <a:pt x="113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16;p75"/>
            <p:cNvSpPr/>
            <p:nvPr/>
          </p:nvSpPr>
          <p:spPr>
            <a:xfrm>
              <a:off x="6420275" y="1501758"/>
              <a:ext cx="78548" cy="47360"/>
            </a:xfrm>
            <a:custGeom>
              <a:avLst/>
              <a:gdLst/>
              <a:ahLst/>
              <a:cxnLst/>
              <a:rect l="l" t="t" r="r" b="b"/>
              <a:pathLst>
                <a:path w="1564" h="943" extrusionOk="0">
                  <a:moveTo>
                    <a:pt x="552" y="0"/>
                  </a:moveTo>
                  <a:cubicBezTo>
                    <a:pt x="390" y="0"/>
                    <a:pt x="220" y="58"/>
                    <a:pt x="51" y="194"/>
                  </a:cubicBezTo>
                  <a:cubicBezTo>
                    <a:pt x="1" y="243"/>
                    <a:pt x="32" y="293"/>
                    <a:pt x="79" y="293"/>
                  </a:cubicBezTo>
                  <a:cubicBezTo>
                    <a:pt x="89" y="293"/>
                    <a:pt x="100" y="290"/>
                    <a:pt x="111" y="285"/>
                  </a:cubicBezTo>
                  <a:cubicBezTo>
                    <a:pt x="250" y="229"/>
                    <a:pt x="383" y="193"/>
                    <a:pt x="512" y="193"/>
                  </a:cubicBezTo>
                  <a:cubicBezTo>
                    <a:pt x="666" y="193"/>
                    <a:pt x="814" y="244"/>
                    <a:pt x="962" y="376"/>
                  </a:cubicBezTo>
                  <a:cubicBezTo>
                    <a:pt x="1145" y="528"/>
                    <a:pt x="1236" y="741"/>
                    <a:pt x="1388" y="923"/>
                  </a:cubicBezTo>
                  <a:cubicBezTo>
                    <a:pt x="1402" y="937"/>
                    <a:pt x="1418" y="943"/>
                    <a:pt x="1436" y="943"/>
                  </a:cubicBezTo>
                  <a:cubicBezTo>
                    <a:pt x="1496" y="943"/>
                    <a:pt x="1564" y="872"/>
                    <a:pt x="1540" y="802"/>
                  </a:cubicBezTo>
                  <a:cubicBezTo>
                    <a:pt x="1343" y="385"/>
                    <a:pt x="972" y="0"/>
                    <a:pt x="55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17;p75"/>
            <p:cNvSpPr/>
            <p:nvPr/>
          </p:nvSpPr>
          <p:spPr>
            <a:xfrm>
              <a:off x="7500516" y="1463991"/>
              <a:ext cx="216861" cy="137760"/>
            </a:xfrm>
            <a:custGeom>
              <a:avLst/>
              <a:gdLst/>
              <a:ahLst/>
              <a:cxnLst/>
              <a:rect l="l" t="t" r="r" b="b"/>
              <a:pathLst>
                <a:path w="4318" h="2743" extrusionOk="0">
                  <a:moveTo>
                    <a:pt x="1948" y="1"/>
                  </a:moveTo>
                  <a:cubicBezTo>
                    <a:pt x="1273" y="1"/>
                    <a:pt x="600" y="163"/>
                    <a:pt x="1" y="490"/>
                  </a:cubicBezTo>
                  <a:lnTo>
                    <a:pt x="1" y="2405"/>
                  </a:lnTo>
                  <a:cubicBezTo>
                    <a:pt x="656" y="2640"/>
                    <a:pt x="1235" y="2742"/>
                    <a:pt x="1739" y="2742"/>
                  </a:cubicBezTo>
                  <a:cubicBezTo>
                    <a:pt x="3314" y="2742"/>
                    <a:pt x="4156" y="1746"/>
                    <a:pt x="4317" y="733"/>
                  </a:cubicBezTo>
                  <a:cubicBezTo>
                    <a:pt x="3613" y="246"/>
                    <a:pt x="2779" y="1"/>
                    <a:pt x="194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18;p75"/>
            <p:cNvSpPr/>
            <p:nvPr/>
          </p:nvSpPr>
          <p:spPr>
            <a:xfrm>
              <a:off x="7500516" y="1386145"/>
              <a:ext cx="222938" cy="114658"/>
            </a:xfrm>
            <a:custGeom>
              <a:avLst/>
              <a:gdLst/>
              <a:ahLst/>
              <a:cxnLst/>
              <a:rect l="l" t="t" r="r" b="b"/>
              <a:pathLst>
                <a:path w="4439" h="2283" extrusionOk="0">
                  <a:moveTo>
                    <a:pt x="2142" y="0"/>
                  </a:moveTo>
                  <a:cubicBezTo>
                    <a:pt x="945" y="0"/>
                    <a:pt x="1" y="733"/>
                    <a:pt x="1" y="733"/>
                  </a:cubicBezTo>
                  <a:lnTo>
                    <a:pt x="1" y="2040"/>
                  </a:lnTo>
                  <a:cubicBezTo>
                    <a:pt x="600" y="1713"/>
                    <a:pt x="1273" y="1551"/>
                    <a:pt x="1948" y="1551"/>
                  </a:cubicBezTo>
                  <a:cubicBezTo>
                    <a:pt x="2779" y="1551"/>
                    <a:pt x="3613" y="1796"/>
                    <a:pt x="4317" y="2283"/>
                  </a:cubicBezTo>
                  <a:cubicBezTo>
                    <a:pt x="4439" y="1523"/>
                    <a:pt x="4165" y="733"/>
                    <a:pt x="3527" y="368"/>
                  </a:cubicBezTo>
                  <a:cubicBezTo>
                    <a:pt x="3054" y="99"/>
                    <a:pt x="2581" y="0"/>
                    <a:pt x="2142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19;p75"/>
            <p:cNvSpPr/>
            <p:nvPr/>
          </p:nvSpPr>
          <p:spPr>
            <a:xfrm>
              <a:off x="7517341" y="1470068"/>
              <a:ext cx="134395" cy="114708"/>
            </a:xfrm>
            <a:custGeom>
              <a:avLst/>
              <a:gdLst/>
              <a:ahLst/>
              <a:cxnLst/>
              <a:rect l="l" t="t" r="r" b="b"/>
              <a:pathLst>
                <a:path w="2676" h="2284" extrusionOk="0">
                  <a:moveTo>
                    <a:pt x="1546" y="0"/>
                  </a:moveTo>
                  <a:cubicBezTo>
                    <a:pt x="1142" y="0"/>
                    <a:pt x="751" y="89"/>
                    <a:pt x="456" y="369"/>
                  </a:cubicBezTo>
                  <a:cubicBezTo>
                    <a:pt x="0" y="855"/>
                    <a:pt x="0" y="1585"/>
                    <a:pt x="31" y="2192"/>
                  </a:cubicBezTo>
                  <a:cubicBezTo>
                    <a:pt x="31" y="2253"/>
                    <a:pt x="69" y="2284"/>
                    <a:pt x="107" y="2284"/>
                  </a:cubicBezTo>
                  <a:cubicBezTo>
                    <a:pt x="145" y="2284"/>
                    <a:pt x="183" y="2253"/>
                    <a:pt x="183" y="2192"/>
                  </a:cubicBezTo>
                  <a:cubicBezTo>
                    <a:pt x="183" y="1676"/>
                    <a:pt x="152" y="1037"/>
                    <a:pt x="456" y="581"/>
                  </a:cubicBezTo>
                  <a:cubicBezTo>
                    <a:pt x="715" y="217"/>
                    <a:pt x="1087" y="126"/>
                    <a:pt x="1482" y="126"/>
                  </a:cubicBezTo>
                  <a:cubicBezTo>
                    <a:pt x="1877" y="126"/>
                    <a:pt x="2295" y="217"/>
                    <a:pt x="2645" y="217"/>
                  </a:cubicBezTo>
                  <a:cubicBezTo>
                    <a:pt x="2675" y="217"/>
                    <a:pt x="2675" y="186"/>
                    <a:pt x="2675" y="156"/>
                  </a:cubicBezTo>
                  <a:cubicBezTo>
                    <a:pt x="2333" y="82"/>
                    <a:pt x="1933" y="0"/>
                    <a:pt x="154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20;p75"/>
            <p:cNvSpPr/>
            <p:nvPr/>
          </p:nvSpPr>
          <p:spPr>
            <a:xfrm>
              <a:off x="7517693" y="1502411"/>
              <a:ext cx="77242" cy="46707"/>
            </a:xfrm>
            <a:custGeom>
              <a:avLst/>
              <a:gdLst/>
              <a:ahLst/>
              <a:cxnLst/>
              <a:rect l="l" t="t" r="r" b="b"/>
              <a:pathLst>
                <a:path w="1538" h="930" extrusionOk="0">
                  <a:moveTo>
                    <a:pt x="1016" y="1"/>
                  </a:moveTo>
                  <a:cubicBezTo>
                    <a:pt x="595" y="1"/>
                    <a:pt x="222" y="371"/>
                    <a:pt x="24" y="789"/>
                  </a:cubicBezTo>
                  <a:cubicBezTo>
                    <a:pt x="0" y="859"/>
                    <a:pt x="50" y="930"/>
                    <a:pt x="101" y="930"/>
                  </a:cubicBezTo>
                  <a:cubicBezTo>
                    <a:pt x="116" y="930"/>
                    <a:pt x="132" y="924"/>
                    <a:pt x="145" y="910"/>
                  </a:cubicBezTo>
                  <a:cubicBezTo>
                    <a:pt x="297" y="728"/>
                    <a:pt x="388" y="515"/>
                    <a:pt x="571" y="363"/>
                  </a:cubicBezTo>
                  <a:cubicBezTo>
                    <a:pt x="719" y="231"/>
                    <a:pt x="868" y="180"/>
                    <a:pt x="1021" y="180"/>
                  </a:cubicBezTo>
                  <a:cubicBezTo>
                    <a:pt x="1150" y="180"/>
                    <a:pt x="1283" y="216"/>
                    <a:pt x="1422" y="272"/>
                  </a:cubicBezTo>
                  <a:cubicBezTo>
                    <a:pt x="1433" y="277"/>
                    <a:pt x="1444" y="280"/>
                    <a:pt x="1455" y="280"/>
                  </a:cubicBezTo>
                  <a:cubicBezTo>
                    <a:pt x="1502" y="280"/>
                    <a:pt x="1538" y="230"/>
                    <a:pt x="1513" y="181"/>
                  </a:cubicBezTo>
                  <a:cubicBezTo>
                    <a:pt x="1345" y="55"/>
                    <a:pt x="1177" y="1"/>
                    <a:pt x="101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921;p75"/>
            <p:cNvSpPr/>
            <p:nvPr/>
          </p:nvSpPr>
          <p:spPr>
            <a:xfrm>
              <a:off x="6905176" y="1951101"/>
              <a:ext cx="253473" cy="118525"/>
            </a:xfrm>
            <a:custGeom>
              <a:avLst/>
              <a:gdLst/>
              <a:ahLst/>
              <a:cxnLst/>
              <a:rect l="l" t="t" r="r" b="b"/>
              <a:pathLst>
                <a:path w="5047" h="2360" extrusionOk="0">
                  <a:moveTo>
                    <a:pt x="5046" y="1"/>
                  </a:moveTo>
                  <a:lnTo>
                    <a:pt x="5046" y="1"/>
                  </a:lnTo>
                  <a:cubicBezTo>
                    <a:pt x="3375" y="122"/>
                    <a:pt x="1764" y="396"/>
                    <a:pt x="183" y="943"/>
                  </a:cubicBezTo>
                  <a:cubicBezTo>
                    <a:pt x="122" y="1125"/>
                    <a:pt x="92" y="1277"/>
                    <a:pt x="1" y="1429"/>
                  </a:cubicBezTo>
                  <a:cubicBezTo>
                    <a:pt x="1" y="1429"/>
                    <a:pt x="792" y="2360"/>
                    <a:pt x="2506" y="2360"/>
                  </a:cubicBezTo>
                  <a:cubicBezTo>
                    <a:pt x="3192" y="2360"/>
                    <a:pt x="4026" y="2211"/>
                    <a:pt x="5016" y="1794"/>
                  </a:cubicBezTo>
                  <a:cubicBezTo>
                    <a:pt x="5016" y="1794"/>
                    <a:pt x="4955" y="973"/>
                    <a:pt x="504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22;p75"/>
            <p:cNvSpPr/>
            <p:nvPr/>
          </p:nvSpPr>
          <p:spPr>
            <a:xfrm>
              <a:off x="6905176" y="1856481"/>
              <a:ext cx="271804" cy="141979"/>
            </a:xfrm>
            <a:custGeom>
              <a:avLst/>
              <a:gdLst/>
              <a:ahLst/>
              <a:cxnLst/>
              <a:rect l="l" t="t" r="r" b="b"/>
              <a:pathLst>
                <a:path w="5412" h="2827" extrusionOk="0">
                  <a:moveTo>
                    <a:pt x="5411" y="0"/>
                  </a:moveTo>
                  <a:lnTo>
                    <a:pt x="1" y="426"/>
                  </a:lnTo>
                  <a:cubicBezTo>
                    <a:pt x="1" y="426"/>
                    <a:pt x="426" y="1763"/>
                    <a:pt x="183" y="2827"/>
                  </a:cubicBezTo>
                  <a:cubicBezTo>
                    <a:pt x="1764" y="2280"/>
                    <a:pt x="3375" y="2006"/>
                    <a:pt x="5046" y="1885"/>
                  </a:cubicBezTo>
                  <a:cubicBezTo>
                    <a:pt x="5077" y="1277"/>
                    <a:pt x="5198" y="578"/>
                    <a:pt x="541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23;p75"/>
            <p:cNvSpPr/>
            <p:nvPr/>
          </p:nvSpPr>
          <p:spPr>
            <a:xfrm>
              <a:off x="6492797" y="891100"/>
              <a:ext cx="1050504" cy="989835"/>
            </a:xfrm>
            <a:custGeom>
              <a:avLst/>
              <a:gdLst/>
              <a:ahLst/>
              <a:cxnLst/>
              <a:rect l="l" t="t" r="r" b="b"/>
              <a:pathLst>
                <a:path w="20917" h="19709" extrusionOk="0">
                  <a:moveTo>
                    <a:pt x="7883" y="1"/>
                  </a:moveTo>
                  <a:cubicBezTo>
                    <a:pt x="3784" y="1"/>
                    <a:pt x="0" y="2091"/>
                    <a:pt x="187" y="9921"/>
                  </a:cubicBezTo>
                  <a:cubicBezTo>
                    <a:pt x="187" y="9921"/>
                    <a:pt x="66" y="13599"/>
                    <a:pt x="947" y="15423"/>
                  </a:cubicBezTo>
                  <a:cubicBezTo>
                    <a:pt x="1859" y="17246"/>
                    <a:pt x="4807" y="19283"/>
                    <a:pt x="8789" y="19648"/>
                  </a:cubicBezTo>
                  <a:cubicBezTo>
                    <a:pt x="9232" y="19688"/>
                    <a:pt x="9691" y="19708"/>
                    <a:pt x="10158" y="19708"/>
                  </a:cubicBezTo>
                  <a:cubicBezTo>
                    <a:pt x="13891" y="19708"/>
                    <a:pt x="18165" y="18415"/>
                    <a:pt x="19245" y="15848"/>
                  </a:cubicBezTo>
                  <a:cubicBezTo>
                    <a:pt x="20431" y="12991"/>
                    <a:pt x="20917" y="10985"/>
                    <a:pt x="20552" y="8067"/>
                  </a:cubicBezTo>
                  <a:cubicBezTo>
                    <a:pt x="20188" y="5149"/>
                    <a:pt x="20005" y="3842"/>
                    <a:pt x="17300" y="2535"/>
                  </a:cubicBezTo>
                  <a:cubicBezTo>
                    <a:pt x="15980" y="1897"/>
                    <a:pt x="11788" y="1"/>
                    <a:pt x="788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924;p75"/>
            <p:cNvSpPr/>
            <p:nvPr/>
          </p:nvSpPr>
          <p:spPr>
            <a:xfrm>
              <a:off x="6972374" y="1388204"/>
              <a:ext cx="73275" cy="126510"/>
            </a:xfrm>
            <a:custGeom>
              <a:avLst/>
              <a:gdLst/>
              <a:ahLst/>
              <a:cxnLst/>
              <a:rect l="l" t="t" r="r" b="b"/>
              <a:pathLst>
                <a:path w="1459" h="2519" extrusionOk="0">
                  <a:moveTo>
                    <a:pt x="334" y="0"/>
                  </a:moveTo>
                  <a:cubicBezTo>
                    <a:pt x="319" y="0"/>
                    <a:pt x="304" y="8"/>
                    <a:pt x="304" y="23"/>
                  </a:cubicBezTo>
                  <a:cubicBezTo>
                    <a:pt x="213" y="327"/>
                    <a:pt x="182" y="692"/>
                    <a:pt x="91" y="1026"/>
                  </a:cubicBezTo>
                  <a:cubicBezTo>
                    <a:pt x="61" y="1239"/>
                    <a:pt x="0" y="1482"/>
                    <a:pt x="122" y="1695"/>
                  </a:cubicBezTo>
                  <a:cubicBezTo>
                    <a:pt x="176" y="1831"/>
                    <a:pt x="304" y="1943"/>
                    <a:pt x="439" y="1943"/>
                  </a:cubicBezTo>
                  <a:cubicBezTo>
                    <a:pt x="455" y="1943"/>
                    <a:pt x="471" y="1941"/>
                    <a:pt x="486" y="1938"/>
                  </a:cubicBezTo>
                  <a:cubicBezTo>
                    <a:pt x="578" y="1938"/>
                    <a:pt x="669" y="1877"/>
                    <a:pt x="730" y="1847"/>
                  </a:cubicBezTo>
                  <a:cubicBezTo>
                    <a:pt x="760" y="1816"/>
                    <a:pt x="821" y="1756"/>
                    <a:pt x="851" y="1756"/>
                  </a:cubicBezTo>
                  <a:cubicBezTo>
                    <a:pt x="902" y="1715"/>
                    <a:pt x="942" y="1695"/>
                    <a:pt x="974" y="1695"/>
                  </a:cubicBezTo>
                  <a:cubicBezTo>
                    <a:pt x="1037" y="1695"/>
                    <a:pt x="1064" y="1776"/>
                    <a:pt x="1064" y="1938"/>
                  </a:cubicBezTo>
                  <a:cubicBezTo>
                    <a:pt x="1216" y="2151"/>
                    <a:pt x="1185" y="2272"/>
                    <a:pt x="942" y="2333"/>
                  </a:cubicBezTo>
                  <a:cubicBezTo>
                    <a:pt x="830" y="2361"/>
                    <a:pt x="873" y="2519"/>
                    <a:pt x="952" y="2519"/>
                  </a:cubicBezTo>
                  <a:cubicBezTo>
                    <a:pt x="959" y="2519"/>
                    <a:pt x="966" y="2518"/>
                    <a:pt x="973" y="2515"/>
                  </a:cubicBezTo>
                  <a:cubicBezTo>
                    <a:pt x="1216" y="2424"/>
                    <a:pt x="1459" y="2181"/>
                    <a:pt x="1459" y="1908"/>
                  </a:cubicBezTo>
                  <a:cubicBezTo>
                    <a:pt x="1429" y="1664"/>
                    <a:pt x="1216" y="1512"/>
                    <a:pt x="1003" y="1512"/>
                  </a:cubicBezTo>
                  <a:cubicBezTo>
                    <a:pt x="851" y="1512"/>
                    <a:pt x="790" y="1634"/>
                    <a:pt x="638" y="1695"/>
                  </a:cubicBezTo>
                  <a:cubicBezTo>
                    <a:pt x="562" y="1724"/>
                    <a:pt x="499" y="1737"/>
                    <a:pt x="447" y="1737"/>
                  </a:cubicBezTo>
                  <a:cubicBezTo>
                    <a:pt x="124" y="1737"/>
                    <a:pt x="221" y="1231"/>
                    <a:pt x="274" y="996"/>
                  </a:cubicBezTo>
                  <a:cubicBezTo>
                    <a:pt x="304" y="722"/>
                    <a:pt x="517" y="297"/>
                    <a:pt x="365" y="23"/>
                  </a:cubicBezTo>
                  <a:cubicBezTo>
                    <a:pt x="365" y="8"/>
                    <a:pt x="350" y="0"/>
                    <a:pt x="33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925;p75"/>
            <p:cNvSpPr/>
            <p:nvPr/>
          </p:nvSpPr>
          <p:spPr>
            <a:xfrm>
              <a:off x="6961677" y="1589698"/>
              <a:ext cx="108430" cy="51629"/>
            </a:xfrm>
            <a:custGeom>
              <a:avLst/>
              <a:gdLst/>
              <a:ahLst/>
              <a:cxnLst/>
              <a:rect l="l" t="t" r="r" b="b"/>
              <a:pathLst>
                <a:path w="2159" h="1028" extrusionOk="0">
                  <a:moveTo>
                    <a:pt x="2048" y="0"/>
                  </a:moveTo>
                  <a:cubicBezTo>
                    <a:pt x="1991" y="0"/>
                    <a:pt x="1930" y="38"/>
                    <a:pt x="1915" y="114"/>
                  </a:cubicBezTo>
                  <a:cubicBezTo>
                    <a:pt x="1857" y="547"/>
                    <a:pt x="1581" y="816"/>
                    <a:pt x="1162" y="816"/>
                  </a:cubicBezTo>
                  <a:cubicBezTo>
                    <a:pt x="1140" y="816"/>
                    <a:pt x="1118" y="815"/>
                    <a:pt x="1095" y="814"/>
                  </a:cubicBezTo>
                  <a:cubicBezTo>
                    <a:pt x="882" y="814"/>
                    <a:pt x="669" y="753"/>
                    <a:pt x="517" y="601"/>
                  </a:cubicBezTo>
                  <a:cubicBezTo>
                    <a:pt x="365" y="479"/>
                    <a:pt x="335" y="297"/>
                    <a:pt x="213" y="175"/>
                  </a:cubicBezTo>
                  <a:cubicBezTo>
                    <a:pt x="213" y="160"/>
                    <a:pt x="205" y="152"/>
                    <a:pt x="194" y="152"/>
                  </a:cubicBezTo>
                  <a:cubicBezTo>
                    <a:pt x="183" y="152"/>
                    <a:pt x="167" y="160"/>
                    <a:pt x="152" y="175"/>
                  </a:cubicBezTo>
                  <a:cubicBezTo>
                    <a:pt x="0" y="662"/>
                    <a:pt x="730" y="1026"/>
                    <a:pt x="1125" y="1026"/>
                  </a:cubicBezTo>
                  <a:cubicBezTo>
                    <a:pt x="1145" y="1027"/>
                    <a:pt x="1164" y="1028"/>
                    <a:pt x="1184" y="1028"/>
                  </a:cubicBezTo>
                  <a:cubicBezTo>
                    <a:pt x="1707" y="1028"/>
                    <a:pt x="2158" y="642"/>
                    <a:pt x="2158" y="114"/>
                  </a:cubicBezTo>
                  <a:cubicBezTo>
                    <a:pt x="2158" y="38"/>
                    <a:pt x="2105" y="0"/>
                    <a:pt x="2048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926;p75"/>
            <p:cNvSpPr/>
            <p:nvPr/>
          </p:nvSpPr>
          <p:spPr>
            <a:xfrm>
              <a:off x="6641657" y="1253256"/>
              <a:ext cx="98687" cy="69106"/>
            </a:xfrm>
            <a:custGeom>
              <a:avLst/>
              <a:gdLst/>
              <a:ahLst/>
              <a:cxnLst/>
              <a:rect l="l" t="t" r="r" b="b"/>
              <a:pathLst>
                <a:path w="1965" h="1376" extrusionOk="0">
                  <a:moveTo>
                    <a:pt x="1756" y="1"/>
                  </a:moveTo>
                  <a:cubicBezTo>
                    <a:pt x="1088" y="1"/>
                    <a:pt x="136" y="642"/>
                    <a:pt x="20" y="1312"/>
                  </a:cubicBezTo>
                  <a:cubicBezTo>
                    <a:pt x="1" y="1349"/>
                    <a:pt x="17" y="1375"/>
                    <a:pt x="39" y="1375"/>
                  </a:cubicBezTo>
                  <a:cubicBezTo>
                    <a:pt x="53" y="1375"/>
                    <a:pt x="69" y="1365"/>
                    <a:pt x="80" y="1342"/>
                  </a:cubicBezTo>
                  <a:cubicBezTo>
                    <a:pt x="567" y="704"/>
                    <a:pt x="1083" y="309"/>
                    <a:pt x="1874" y="157"/>
                  </a:cubicBezTo>
                  <a:cubicBezTo>
                    <a:pt x="1965" y="126"/>
                    <a:pt x="1934" y="5"/>
                    <a:pt x="1843" y="5"/>
                  </a:cubicBezTo>
                  <a:cubicBezTo>
                    <a:pt x="1815" y="2"/>
                    <a:pt x="1786" y="1"/>
                    <a:pt x="175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27;p75"/>
            <p:cNvSpPr/>
            <p:nvPr/>
          </p:nvSpPr>
          <p:spPr>
            <a:xfrm>
              <a:off x="7228811" y="1241554"/>
              <a:ext cx="105718" cy="47812"/>
            </a:xfrm>
            <a:custGeom>
              <a:avLst/>
              <a:gdLst/>
              <a:ahLst/>
              <a:cxnLst/>
              <a:rect l="l" t="t" r="r" b="b"/>
              <a:pathLst>
                <a:path w="2105" h="952" extrusionOk="0">
                  <a:moveTo>
                    <a:pt x="343" y="0"/>
                  </a:moveTo>
                  <a:cubicBezTo>
                    <a:pt x="245" y="0"/>
                    <a:pt x="150" y="8"/>
                    <a:pt x="61" y="25"/>
                  </a:cubicBezTo>
                  <a:cubicBezTo>
                    <a:pt x="1" y="25"/>
                    <a:pt x="1" y="116"/>
                    <a:pt x="61" y="116"/>
                  </a:cubicBezTo>
                  <a:cubicBezTo>
                    <a:pt x="730" y="299"/>
                    <a:pt x="1368" y="390"/>
                    <a:pt x="1885" y="907"/>
                  </a:cubicBezTo>
                  <a:cubicBezTo>
                    <a:pt x="1917" y="938"/>
                    <a:pt x="1948" y="951"/>
                    <a:pt x="1976" y="951"/>
                  </a:cubicBezTo>
                  <a:cubicBezTo>
                    <a:pt x="2055" y="951"/>
                    <a:pt x="2105" y="845"/>
                    <a:pt x="2037" y="755"/>
                  </a:cubicBezTo>
                  <a:cubicBezTo>
                    <a:pt x="1697" y="310"/>
                    <a:pt x="951" y="0"/>
                    <a:pt x="3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28;p75"/>
            <p:cNvSpPr/>
            <p:nvPr/>
          </p:nvSpPr>
          <p:spPr>
            <a:xfrm>
              <a:off x="664411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1" y="821"/>
                    <a:pt x="1" y="1824"/>
                  </a:cubicBezTo>
                  <a:cubicBezTo>
                    <a:pt x="1" y="2827"/>
                    <a:pt x="882" y="3648"/>
                    <a:pt x="1946" y="3648"/>
                  </a:cubicBezTo>
                  <a:cubicBezTo>
                    <a:pt x="3041" y="3648"/>
                    <a:pt x="3892" y="2827"/>
                    <a:pt x="3892" y="1824"/>
                  </a:cubicBezTo>
                  <a:cubicBezTo>
                    <a:pt x="3892" y="821"/>
                    <a:pt x="3041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929;p75"/>
            <p:cNvSpPr/>
            <p:nvPr/>
          </p:nvSpPr>
          <p:spPr>
            <a:xfrm>
              <a:off x="7178438" y="1545050"/>
              <a:ext cx="195466" cy="183212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0"/>
                  </a:moveTo>
                  <a:cubicBezTo>
                    <a:pt x="882" y="0"/>
                    <a:pt x="0" y="821"/>
                    <a:pt x="0" y="1824"/>
                  </a:cubicBezTo>
                  <a:cubicBezTo>
                    <a:pt x="0" y="2827"/>
                    <a:pt x="882" y="3648"/>
                    <a:pt x="1946" y="3648"/>
                  </a:cubicBezTo>
                  <a:cubicBezTo>
                    <a:pt x="3040" y="3648"/>
                    <a:pt x="3891" y="2827"/>
                    <a:pt x="3891" y="1824"/>
                  </a:cubicBezTo>
                  <a:cubicBezTo>
                    <a:pt x="3891" y="821"/>
                    <a:pt x="3040" y="0"/>
                    <a:pt x="194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930;p75"/>
            <p:cNvSpPr/>
            <p:nvPr/>
          </p:nvSpPr>
          <p:spPr>
            <a:xfrm>
              <a:off x="6434991" y="948153"/>
              <a:ext cx="1215184" cy="474804"/>
            </a:xfrm>
            <a:custGeom>
              <a:avLst/>
              <a:gdLst/>
              <a:ahLst/>
              <a:cxnLst/>
              <a:rect l="l" t="t" r="r" b="b"/>
              <a:pathLst>
                <a:path w="24196" h="9454" extrusionOk="0">
                  <a:moveTo>
                    <a:pt x="17448" y="1"/>
                  </a:moveTo>
                  <a:cubicBezTo>
                    <a:pt x="17448" y="1369"/>
                    <a:pt x="16713" y="3235"/>
                    <a:pt x="15475" y="3235"/>
                  </a:cubicBezTo>
                  <a:cubicBezTo>
                    <a:pt x="15310" y="3235"/>
                    <a:pt x="15137" y="3203"/>
                    <a:pt x="14955" y="3131"/>
                  </a:cubicBezTo>
                  <a:cubicBezTo>
                    <a:pt x="14013" y="2493"/>
                    <a:pt x="13375" y="1247"/>
                    <a:pt x="12433" y="305"/>
                  </a:cubicBezTo>
                  <a:cubicBezTo>
                    <a:pt x="12062" y="2650"/>
                    <a:pt x="10866" y="3441"/>
                    <a:pt x="9380" y="3441"/>
                  </a:cubicBezTo>
                  <a:cubicBezTo>
                    <a:pt x="7092" y="3441"/>
                    <a:pt x="4116" y="1567"/>
                    <a:pt x="2402" y="609"/>
                  </a:cubicBezTo>
                  <a:cubicBezTo>
                    <a:pt x="1369" y="3223"/>
                    <a:pt x="1399" y="6262"/>
                    <a:pt x="1" y="8846"/>
                  </a:cubicBezTo>
                  <a:cubicBezTo>
                    <a:pt x="913" y="9028"/>
                    <a:pt x="1612" y="9454"/>
                    <a:pt x="1612" y="9454"/>
                  </a:cubicBezTo>
                  <a:cubicBezTo>
                    <a:pt x="3709" y="9028"/>
                    <a:pt x="3344" y="1825"/>
                    <a:pt x="3344" y="1824"/>
                  </a:cubicBezTo>
                  <a:lnTo>
                    <a:pt x="3344" y="1824"/>
                  </a:lnTo>
                  <a:cubicBezTo>
                    <a:pt x="3345" y="1825"/>
                    <a:pt x="7965" y="4834"/>
                    <a:pt x="10305" y="5046"/>
                  </a:cubicBezTo>
                  <a:cubicBezTo>
                    <a:pt x="10409" y="5056"/>
                    <a:pt x="10510" y="5060"/>
                    <a:pt x="10606" y="5060"/>
                  </a:cubicBezTo>
                  <a:cubicBezTo>
                    <a:pt x="12677" y="5060"/>
                    <a:pt x="13010" y="2979"/>
                    <a:pt x="13010" y="2979"/>
                  </a:cubicBezTo>
                  <a:cubicBezTo>
                    <a:pt x="13010" y="2979"/>
                    <a:pt x="13952" y="4530"/>
                    <a:pt x="15685" y="4682"/>
                  </a:cubicBezTo>
                  <a:cubicBezTo>
                    <a:pt x="15753" y="4688"/>
                    <a:pt x="15818" y="4690"/>
                    <a:pt x="15881" y="4690"/>
                  </a:cubicBezTo>
                  <a:cubicBezTo>
                    <a:pt x="17408" y="4690"/>
                    <a:pt x="17296" y="2980"/>
                    <a:pt x="17296" y="2979"/>
                  </a:cubicBezTo>
                  <a:lnTo>
                    <a:pt x="17296" y="2979"/>
                  </a:lnTo>
                  <a:cubicBezTo>
                    <a:pt x="18222" y="4147"/>
                    <a:pt x="18935" y="4473"/>
                    <a:pt x="19442" y="4473"/>
                  </a:cubicBezTo>
                  <a:cubicBezTo>
                    <a:pt x="20084" y="4473"/>
                    <a:pt x="20396" y="3952"/>
                    <a:pt x="20396" y="3952"/>
                  </a:cubicBezTo>
                  <a:cubicBezTo>
                    <a:pt x="20396" y="3952"/>
                    <a:pt x="20396" y="8815"/>
                    <a:pt x="22038" y="8998"/>
                  </a:cubicBezTo>
                  <a:cubicBezTo>
                    <a:pt x="22123" y="9007"/>
                    <a:pt x="22203" y="9012"/>
                    <a:pt x="22280" y="9012"/>
                  </a:cubicBezTo>
                  <a:cubicBezTo>
                    <a:pt x="23682" y="9012"/>
                    <a:pt x="23709" y="7508"/>
                    <a:pt x="23709" y="7508"/>
                  </a:cubicBezTo>
                  <a:cubicBezTo>
                    <a:pt x="23801" y="7539"/>
                    <a:pt x="23884" y="7554"/>
                    <a:pt x="23964" y="7554"/>
                  </a:cubicBezTo>
                  <a:cubicBezTo>
                    <a:pt x="24044" y="7554"/>
                    <a:pt x="24120" y="7539"/>
                    <a:pt x="24196" y="7508"/>
                  </a:cubicBezTo>
                  <a:cubicBezTo>
                    <a:pt x="22676" y="6353"/>
                    <a:pt x="22129" y="3831"/>
                    <a:pt x="21855" y="1551"/>
                  </a:cubicBezTo>
                  <a:cubicBezTo>
                    <a:pt x="21559" y="2284"/>
                    <a:pt x="21067" y="2540"/>
                    <a:pt x="20531" y="2540"/>
                  </a:cubicBezTo>
                  <a:cubicBezTo>
                    <a:pt x="19910" y="2540"/>
                    <a:pt x="19230" y="2197"/>
                    <a:pt x="18724" y="1855"/>
                  </a:cubicBezTo>
                  <a:cubicBezTo>
                    <a:pt x="18390" y="1247"/>
                    <a:pt x="17448" y="943"/>
                    <a:pt x="17448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931;p75"/>
            <p:cNvSpPr/>
            <p:nvPr/>
          </p:nvSpPr>
          <p:spPr>
            <a:xfrm>
              <a:off x="6305265" y="724913"/>
              <a:ext cx="1459416" cy="667507"/>
            </a:xfrm>
            <a:custGeom>
              <a:avLst/>
              <a:gdLst/>
              <a:ahLst/>
              <a:cxnLst/>
              <a:rect l="l" t="t" r="r" b="b"/>
              <a:pathLst>
                <a:path w="29059" h="13291" extrusionOk="0">
                  <a:moveTo>
                    <a:pt x="14078" y="1"/>
                  </a:moveTo>
                  <a:cubicBezTo>
                    <a:pt x="9972" y="1"/>
                    <a:pt x="5532" y="3230"/>
                    <a:pt x="5532" y="3230"/>
                  </a:cubicBezTo>
                  <a:cubicBezTo>
                    <a:pt x="5532" y="3230"/>
                    <a:pt x="6262" y="616"/>
                    <a:pt x="4955" y="525"/>
                  </a:cubicBezTo>
                  <a:cubicBezTo>
                    <a:pt x="4930" y="522"/>
                    <a:pt x="4906" y="521"/>
                    <a:pt x="4883" y="521"/>
                  </a:cubicBezTo>
                  <a:cubicBezTo>
                    <a:pt x="3676" y="521"/>
                    <a:pt x="4407" y="3595"/>
                    <a:pt x="4407" y="3595"/>
                  </a:cubicBezTo>
                  <a:cubicBezTo>
                    <a:pt x="4407" y="3595"/>
                    <a:pt x="3460" y="2182"/>
                    <a:pt x="2675" y="2182"/>
                  </a:cubicBezTo>
                  <a:cubicBezTo>
                    <a:pt x="2437" y="2182"/>
                    <a:pt x="2214" y="2312"/>
                    <a:pt x="2037" y="2652"/>
                  </a:cubicBezTo>
                  <a:cubicBezTo>
                    <a:pt x="1246" y="4111"/>
                    <a:pt x="3739" y="5540"/>
                    <a:pt x="3739" y="5540"/>
                  </a:cubicBezTo>
                  <a:cubicBezTo>
                    <a:pt x="3459" y="5667"/>
                    <a:pt x="3276" y="5702"/>
                    <a:pt x="3136" y="5702"/>
                  </a:cubicBezTo>
                  <a:cubicBezTo>
                    <a:pt x="2968" y="5702"/>
                    <a:pt x="2863" y="5651"/>
                    <a:pt x="2727" y="5651"/>
                  </a:cubicBezTo>
                  <a:cubicBezTo>
                    <a:pt x="2573" y="5651"/>
                    <a:pt x="2379" y="5717"/>
                    <a:pt x="2006" y="5996"/>
                  </a:cubicBezTo>
                  <a:cubicBezTo>
                    <a:pt x="274" y="7607"/>
                    <a:pt x="1581" y="10008"/>
                    <a:pt x="1581" y="10008"/>
                  </a:cubicBezTo>
                  <a:cubicBezTo>
                    <a:pt x="0" y="11589"/>
                    <a:pt x="1581" y="13200"/>
                    <a:pt x="1581" y="13200"/>
                  </a:cubicBezTo>
                  <a:cubicBezTo>
                    <a:pt x="1648" y="13194"/>
                    <a:pt x="1714" y="13192"/>
                    <a:pt x="1778" y="13192"/>
                  </a:cubicBezTo>
                  <a:cubicBezTo>
                    <a:pt x="2067" y="13192"/>
                    <a:pt x="2336" y="13241"/>
                    <a:pt x="2584" y="13291"/>
                  </a:cubicBezTo>
                  <a:cubicBezTo>
                    <a:pt x="3982" y="10707"/>
                    <a:pt x="3952" y="7668"/>
                    <a:pt x="5015" y="5054"/>
                  </a:cubicBezTo>
                  <a:cubicBezTo>
                    <a:pt x="6711" y="6012"/>
                    <a:pt x="9680" y="7886"/>
                    <a:pt x="11965" y="7886"/>
                  </a:cubicBezTo>
                  <a:cubicBezTo>
                    <a:pt x="13449" y="7886"/>
                    <a:pt x="14645" y="7095"/>
                    <a:pt x="15016" y="4750"/>
                  </a:cubicBezTo>
                  <a:cubicBezTo>
                    <a:pt x="15958" y="5692"/>
                    <a:pt x="16596" y="6938"/>
                    <a:pt x="17538" y="7546"/>
                  </a:cubicBezTo>
                  <a:cubicBezTo>
                    <a:pt x="17727" y="7624"/>
                    <a:pt x="17907" y="7660"/>
                    <a:pt x="18078" y="7660"/>
                  </a:cubicBezTo>
                  <a:cubicBezTo>
                    <a:pt x="19304" y="7660"/>
                    <a:pt x="20031" y="5803"/>
                    <a:pt x="20031" y="4415"/>
                  </a:cubicBezTo>
                  <a:cubicBezTo>
                    <a:pt x="20031" y="5358"/>
                    <a:pt x="20973" y="5692"/>
                    <a:pt x="21307" y="6300"/>
                  </a:cubicBezTo>
                  <a:cubicBezTo>
                    <a:pt x="21810" y="6640"/>
                    <a:pt x="22486" y="6972"/>
                    <a:pt x="23104" y="6972"/>
                  </a:cubicBezTo>
                  <a:cubicBezTo>
                    <a:pt x="23645" y="6972"/>
                    <a:pt x="24141" y="6719"/>
                    <a:pt x="24438" y="5996"/>
                  </a:cubicBezTo>
                  <a:cubicBezTo>
                    <a:pt x="24712" y="8276"/>
                    <a:pt x="25259" y="10798"/>
                    <a:pt x="26779" y="11953"/>
                  </a:cubicBezTo>
                  <a:cubicBezTo>
                    <a:pt x="27265" y="11801"/>
                    <a:pt x="27630" y="11224"/>
                    <a:pt x="27630" y="11224"/>
                  </a:cubicBezTo>
                  <a:cubicBezTo>
                    <a:pt x="29058" y="8701"/>
                    <a:pt x="27143" y="8093"/>
                    <a:pt x="27143" y="8093"/>
                  </a:cubicBezTo>
                  <a:cubicBezTo>
                    <a:pt x="27287" y="5286"/>
                    <a:pt x="24974" y="5205"/>
                    <a:pt x="24706" y="5205"/>
                  </a:cubicBezTo>
                  <a:cubicBezTo>
                    <a:pt x="24690" y="5205"/>
                    <a:pt x="24681" y="5206"/>
                    <a:pt x="24681" y="5206"/>
                  </a:cubicBezTo>
                  <a:cubicBezTo>
                    <a:pt x="24129" y="2520"/>
                    <a:pt x="21571" y="2018"/>
                    <a:pt x="19738" y="2018"/>
                  </a:cubicBezTo>
                  <a:cubicBezTo>
                    <a:pt x="18647" y="2018"/>
                    <a:pt x="17812" y="2196"/>
                    <a:pt x="17812" y="2196"/>
                  </a:cubicBezTo>
                  <a:cubicBezTo>
                    <a:pt x="17812" y="2196"/>
                    <a:pt x="18572" y="160"/>
                    <a:pt x="14408" y="8"/>
                  </a:cubicBezTo>
                  <a:cubicBezTo>
                    <a:pt x="14298" y="3"/>
                    <a:pt x="14188" y="1"/>
                    <a:pt x="14078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32;p75"/>
            <p:cNvSpPr/>
            <p:nvPr/>
          </p:nvSpPr>
          <p:spPr>
            <a:xfrm>
              <a:off x="6730250" y="789650"/>
              <a:ext cx="277278" cy="274114"/>
            </a:xfrm>
            <a:custGeom>
              <a:avLst/>
              <a:gdLst/>
              <a:ahLst/>
              <a:cxnLst/>
              <a:rect l="l" t="t" r="r" b="b"/>
              <a:pathLst>
                <a:path w="5521" h="5458" extrusionOk="0">
                  <a:moveTo>
                    <a:pt x="4065" y="1"/>
                  </a:moveTo>
                  <a:cubicBezTo>
                    <a:pt x="3982" y="1"/>
                    <a:pt x="3902" y="129"/>
                    <a:pt x="4000" y="178"/>
                  </a:cubicBezTo>
                  <a:cubicBezTo>
                    <a:pt x="4608" y="695"/>
                    <a:pt x="4851" y="1515"/>
                    <a:pt x="5034" y="2275"/>
                  </a:cubicBezTo>
                  <a:cubicBezTo>
                    <a:pt x="5201" y="3025"/>
                    <a:pt x="5062" y="4004"/>
                    <a:pt x="4155" y="4004"/>
                  </a:cubicBezTo>
                  <a:cubicBezTo>
                    <a:pt x="4070" y="4004"/>
                    <a:pt x="3978" y="3996"/>
                    <a:pt x="3879" y="3977"/>
                  </a:cubicBezTo>
                  <a:cubicBezTo>
                    <a:pt x="3301" y="3856"/>
                    <a:pt x="2785" y="3369"/>
                    <a:pt x="2481" y="2883"/>
                  </a:cubicBezTo>
                  <a:cubicBezTo>
                    <a:pt x="2463" y="2856"/>
                    <a:pt x="2437" y="2845"/>
                    <a:pt x="2411" y="2845"/>
                  </a:cubicBezTo>
                  <a:cubicBezTo>
                    <a:pt x="2346" y="2845"/>
                    <a:pt x="2277" y="2910"/>
                    <a:pt x="2298" y="2974"/>
                  </a:cubicBezTo>
                  <a:cubicBezTo>
                    <a:pt x="2541" y="3521"/>
                    <a:pt x="2663" y="4099"/>
                    <a:pt x="2572" y="4676"/>
                  </a:cubicBezTo>
                  <a:cubicBezTo>
                    <a:pt x="2504" y="5031"/>
                    <a:pt x="2249" y="5151"/>
                    <a:pt x="1967" y="5151"/>
                  </a:cubicBezTo>
                  <a:cubicBezTo>
                    <a:pt x="1742" y="5151"/>
                    <a:pt x="1501" y="5075"/>
                    <a:pt x="1326" y="4980"/>
                  </a:cubicBezTo>
                  <a:cubicBezTo>
                    <a:pt x="748" y="4676"/>
                    <a:pt x="383" y="4038"/>
                    <a:pt x="170" y="3491"/>
                  </a:cubicBezTo>
                  <a:cubicBezTo>
                    <a:pt x="158" y="3453"/>
                    <a:pt x="124" y="3436"/>
                    <a:pt x="91" y="3436"/>
                  </a:cubicBezTo>
                  <a:cubicBezTo>
                    <a:pt x="45" y="3436"/>
                    <a:pt x="1" y="3468"/>
                    <a:pt x="19" y="3521"/>
                  </a:cubicBezTo>
                  <a:cubicBezTo>
                    <a:pt x="169" y="4074"/>
                    <a:pt x="1109" y="5457"/>
                    <a:pt x="1945" y="5457"/>
                  </a:cubicBezTo>
                  <a:cubicBezTo>
                    <a:pt x="2121" y="5457"/>
                    <a:pt x="2292" y="5396"/>
                    <a:pt x="2450" y="5254"/>
                  </a:cubicBezTo>
                  <a:cubicBezTo>
                    <a:pt x="2754" y="4980"/>
                    <a:pt x="2785" y="4585"/>
                    <a:pt x="2785" y="4190"/>
                  </a:cubicBezTo>
                  <a:cubicBezTo>
                    <a:pt x="2785" y="3937"/>
                    <a:pt x="2732" y="3683"/>
                    <a:pt x="2676" y="3454"/>
                  </a:cubicBezTo>
                  <a:lnTo>
                    <a:pt x="2676" y="3454"/>
                  </a:lnTo>
                  <a:cubicBezTo>
                    <a:pt x="3046" y="3822"/>
                    <a:pt x="3768" y="4214"/>
                    <a:pt x="4356" y="4214"/>
                  </a:cubicBezTo>
                  <a:cubicBezTo>
                    <a:pt x="4753" y="4214"/>
                    <a:pt x="5089" y="4036"/>
                    <a:pt x="5216" y="3552"/>
                  </a:cubicBezTo>
                  <a:cubicBezTo>
                    <a:pt x="5520" y="2458"/>
                    <a:pt x="5064" y="725"/>
                    <a:pt x="4122" y="26"/>
                  </a:cubicBezTo>
                  <a:cubicBezTo>
                    <a:pt x="4104" y="8"/>
                    <a:pt x="4084" y="1"/>
                    <a:pt x="406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33;p75"/>
            <p:cNvSpPr/>
            <p:nvPr/>
          </p:nvSpPr>
          <p:spPr>
            <a:xfrm>
              <a:off x="7394245" y="975574"/>
              <a:ext cx="156694" cy="142280"/>
            </a:xfrm>
            <a:custGeom>
              <a:avLst/>
              <a:gdLst/>
              <a:ahLst/>
              <a:cxnLst/>
              <a:rect l="l" t="t" r="r" b="b"/>
              <a:pathLst>
                <a:path w="3120" h="2833" extrusionOk="0">
                  <a:moveTo>
                    <a:pt x="85" y="1"/>
                  </a:moveTo>
                  <a:cubicBezTo>
                    <a:pt x="44" y="1"/>
                    <a:pt x="0" y="34"/>
                    <a:pt x="20" y="93"/>
                  </a:cubicBezTo>
                  <a:cubicBezTo>
                    <a:pt x="263" y="1035"/>
                    <a:pt x="628" y="2707"/>
                    <a:pt x="1813" y="2829"/>
                  </a:cubicBezTo>
                  <a:cubicBezTo>
                    <a:pt x="1838" y="2831"/>
                    <a:pt x="1862" y="2832"/>
                    <a:pt x="1886" y="2832"/>
                  </a:cubicBezTo>
                  <a:cubicBezTo>
                    <a:pt x="2774" y="2832"/>
                    <a:pt x="3120" y="1230"/>
                    <a:pt x="3120" y="579"/>
                  </a:cubicBezTo>
                  <a:cubicBezTo>
                    <a:pt x="3120" y="519"/>
                    <a:pt x="3074" y="488"/>
                    <a:pt x="3025" y="488"/>
                  </a:cubicBezTo>
                  <a:cubicBezTo>
                    <a:pt x="2976" y="488"/>
                    <a:pt x="2922" y="519"/>
                    <a:pt x="2907" y="579"/>
                  </a:cubicBezTo>
                  <a:cubicBezTo>
                    <a:pt x="2653" y="1173"/>
                    <a:pt x="2688" y="2580"/>
                    <a:pt x="1815" y="2580"/>
                  </a:cubicBezTo>
                  <a:cubicBezTo>
                    <a:pt x="1749" y="2580"/>
                    <a:pt x="1677" y="2572"/>
                    <a:pt x="1600" y="2555"/>
                  </a:cubicBezTo>
                  <a:cubicBezTo>
                    <a:pt x="658" y="2373"/>
                    <a:pt x="536" y="731"/>
                    <a:pt x="141" y="32"/>
                  </a:cubicBezTo>
                  <a:cubicBezTo>
                    <a:pt x="130" y="11"/>
                    <a:pt x="108" y="1"/>
                    <a:pt x="85" y="1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934;p75"/>
            <p:cNvSpPr/>
            <p:nvPr/>
          </p:nvSpPr>
          <p:spPr>
            <a:xfrm>
              <a:off x="6418467" y="1170338"/>
              <a:ext cx="129524" cy="157548"/>
            </a:xfrm>
            <a:custGeom>
              <a:avLst/>
              <a:gdLst/>
              <a:ahLst/>
              <a:cxnLst/>
              <a:rect l="l" t="t" r="r" b="b"/>
              <a:pathLst>
                <a:path w="2579" h="3137" extrusionOk="0">
                  <a:moveTo>
                    <a:pt x="1960" y="0"/>
                  </a:moveTo>
                  <a:cubicBezTo>
                    <a:pt x="1897" y="0"/>
                    <a:pt x="1832" y="47"/>
                    <a:pt x="1850" y="136"/>
                  </a:cubicBezTo>
                  <a:cubicBezTo>
                    <a:pt x="2062" y="744"/>
                    <a:pt x="2153" y="1413"/>
                    <a:pt x="2093" y="2051"/>
                  </a:cubicBezTo>
                  <a:cubicBezTo>
                    <a:pt x="2062" y="2476"/>
                    <a:pt x="1910" y="2872"/>
                    <a:pt x="1454" y="2932"/>
                  </a:cubicBezTo>
                  <a:cubicBezTo>
                    <a:pt x="1432" y="2935"/>
                    <a:pt x="1409" y="2936"/>
                    <a:pt x="1387" y="2936"/>
                  </a:cubicBezTo>
                  <a:cubicBezTo>
                    <a:pt x="870" y="2936"/>
                    <a:pt x="438" y="2282"/>
                    <a:pt x="117" y="1990"/>
                  </a:cubicBezTo>
                  <a:cubicBezTo>
                    <a:pt x="111" y="1985"/>
                    <a:pt x="104" y="1982"/>
                    <a:pt x="95" y="1982"/>
                  </a:cubicBezTo>
                  <a:cubicBezTo>
                    <a:pt x="57" y="1982"/>
                    <a:pt x="1" y="2032"/>
                    <a:pt x="26" y="2081"/>
                  </a:cubicBezTo>
                  <a:cubicBezTo>
                    <a:pt x="288" y="2475"/>
                    <a:pt x="944" y="3136"/>
                    <a:pt x="1507" y="3136"/>
                  </a:cubicBezTo>
                  <a:cubicBezTo>
                    <a:pt x="1726" y="3136"/>
                    <a:pt x="1931" y="3036"/>
                    <a:pt x="2093" y="2780"/>
                  </a:cubicBezTo>
                  <a:cubicBezTo>
                    <a:pt x="2579" y="2051"/>
                    <a:pt x="2366" y="866"/>
                    <a:pt x="2062" y="75"/>
                  </a:cubicBezTo>
                  <a:cubicBezTo>
                    <a:pt x="2050" y="24"/>
                    <a:pt x="2005" y="0"/>
                    <a:pt x="1960" y="0"/>
                  </a:cubicBezTo>
                  <a:close/>
                </a:path>
              </a:pathLst>
            </a:custGeom>
            <a:solidFill>
              <a:srgbClr val="FFC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935;p75"/>
            <p:cNvSpPr/>
            <p:nvPr/>
          </p:nvSpPr>
          <p:spPr>
            <a:xfrm>
              <a:off x="7157043" y="1382780"/>
              <a:ext cx="107677" cy="105668"/>
            </a:xfrm>
            <a:custGeom>
              <a:avLst/>
              <a:gdLst/>
              <a:ahLst/>
              <a:cxnLst/>
              <a:rect l="l" t="t" r="r" b="b"/>
              <a:pathLst>
                <a:path w="2144" h="2104" extrusionOk="0">
                  <a:moveTo>
                    <a:pt x="1024" y="1"/>
                  </a:moveTo>
                  <a:cubicBezTo>
                    <a:pt x="988" y="1"/>
                    <a:pt x="951" y="4"/>
                    <a:pt x="913" y="9"/>
                  </a:cubicBezTo>
                  <a:cubicBezTo>
                    <a:pt x="1" y="131"/>
                    <a:pt x="1" y="1347"/>
                    <a:pt x="62" y="2046"/>
                  </a:cubicBezTo>
                  <a:cubicBezTo>
                    <a:pt x="62" y="2079"/>
                    <a:pt x="89" y="2103"/>
                    <a:pt x="119" y="2103"/>
                  </a:cubicBezTo>
                  <a:cubicBezTo>
                    <a:pt x="143" y="2103"/>
                    <a:pt x="170" y="2087"/>
                    <a:pt x="183" y="2046"/>
                  </a:cubicBezTo>
                  <a:cubicBezTo>
                    <a:pt x="214" y="1438"/>
                    <a:pt x="62" y="465"/>
                    <a:pt x="791" y="192"/>
                  </a:cubicBezTo>
                  <a:cubicBezTo>
                    <a:pt x="874" y="165"/>
                    <a:pt x="950" y="153"/>
                    <a:pt x="1021" y="153"/>
                  </a:cubicBezTo>
                  <a:cubicBezTo>
                    <a:pt x="1678" y="153"/>
                    <a:pt x="1842" y="1215"/>
                    <a:pt x="2007" y="1681"/>
                  </a:cubicBezTo>
                  <a:cubicBezTo>
                    <a:pt x="2022" y="1727"/>
                    <a:pt x="2060" y="1750"/>
                    <a:pt x="2091" y="1750"/>
                  </a:cubicBezTo>
                  <a:cubicBezTo>
                    <a:pt x="2121" y="1750"/>
                    <a:pt x="2144" y="1727"/>
                    <a:pt x="2129" y="1681"/>
                  </a:cubicBezTo>
                  <a:cubicBezTo>
                    <a:pt x="2100" y="1103"/>
                    <a:pt x="1740" y="1"/>
                    <a:pt x="1024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936;p75"/>
            <p:cNvSpPr/>
            <p:nvPr/>
          </p:nvSpPr>
          <p:spPr>
            <a:xfrm>
              <a:off x="6761690" y="1382780"/>
              <a:ext cx="108430" cy="105065"/>
            </a:xfrm>
            <a:custGeom>
              <a:avLst/>
              <a:gdLst/>
              <a:ahLst/>
              <a:cxnLst/>
              <a:rect l="l" t="t" r="r" b="b"/>
              <a:pathLst>
                <a:path w="2159" h="2092" extrusionOk="0">
                  <a:moveTo>
                    <a:pt x="1135" y="1"/>
                  </a:moveTo>
                  <a:cubicBezTo>
                    <a:pt x="419" y="1"/>
                    <a:pt x="58" y="1103"/>
                    <a:pt x="0" y="1681"/>
                  </a:cubicBezTo>
                  <a:cubicBezTo>
                    <a:pt x="0" y="1727"/>
                    <a:pt x="31" y="1750"/>
                    <a:pt x="65" y="1750"/>
                  </a:cubicBezTo>
                  <a:cubicBezTo>
                    <a:pt x="99" y="1750"/>
                    <a:pt x="137" y="1727"/>
                    <a:pt x="152" y="1681"/>
                  </a:cubicBezTo>
                  <a:cubicBezTo>
                    <a:pt x="317" y="1215"/>
                    <a:pt x="482" y="153"/>
                    <a:pt x="1117" y="153"/>
                  </a:cubicBezTo>
                  <a:cubicBezTo>
                    <a:pt x="1185" y="153"/>
                    <a:pt x="1258" y="165"/>
                    <a:pt x="1338" y="192"/>
                  </a:cubicBezTo>
                  <a:cubicBezTo>
                    <a:pt x="2067" y="435"/>
                    <a:pt x="1915" y="1438"/>
                    <a:pt x="1976" y="2046"/>
                  </a:cubicBezTo>
                  <a:cubicBezTo>
                    <a:pt x="1976" y="2076"/>
                    <a:pt x="1999" y="2092"/>
                    <a:pt x="2026" y="2092"/>
                  </a:cubicBezTo>
                  <a:cubicBezTo>
                    <a:pt x="2052" y="2092"/>
                    <a:pt x="2083" y="2076"/>
                    <a:pt x="2098" y="2046"/>
                  </a:cubicBezTo>
                  <a:cubicBezTo>
                    <a:pt x="2159" y="1347"/>
                    <a:pt x="2159" y="131"/>
                    <a:pt x="1247" y="9"/>
                  </a:cubicBezTo>
                  <a:cubicBezTo>
                    <a:pt x="1209" y="4"/>
                    <a:pt x="1171" y="1"/>
                    <a:pt x="11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937;p75"/>
            <p:cNvSpPr/>
            <p:nvPr/>
          </p:nvSpPr>
          <p:spPr>
            <a:xfrm>
              <a:off x="6245701" y="1886967"/>
              <a:ext cx="332825" cy="407656"/>
            </a:xfrm>
            <a:custGeom>
              <a:avLst/>
              <a:gdLst/>
              <a:ahLst/>
              <a:cxnLst/>
              <a:rect l="l" t="t" r="r" b="b"/>
              <a:pathLst>
                <a:path w="6627" h="8117" extrusionOk="0">
                  <a:moveTo>
                    <a:pt x="1" y="1"/>
                  </a:moveTo>
                  <a:cubicBezTo>
                    <a:pt x="1794" y="3557"/>
                    <a:pt x="4134" y="6870"/>
                    <a:pt x="5745" y="8117"/>
                  </a:cubicBezTo>
                  <a:lnTo>
                    <a:pt x="6627" y="1217"/>
                  </a:lnTo>
                  <a:lnTo>
                    <a:pt x="6627" y="1217"/>
                  </a:lnTo>
                  <a:cubicBezTo>
                    <a:pt x="6081" y="1315"/>
                    <a:pt x="5543" y="1361"/>
                    <a:pt x="5013" y="1361"/>
                  </a:cubicBezTo>
                  <a:cubicBezTo>
                    <a:pt x="3243" y="1361"/>
                    <a:pt x="1568" y="843"/>
                    <a:pt x="1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938;p75"/>
            <p:cNvSpPr/>
            <p:nvPr/>
          </p:nvSpPr>
          <p:spPr>
            <a:xfrm>
              <a:off x="6076250" y="1204590"/>
              <a:ext cx="505339" cy="750776"/>
            </a:xfrm>
            <a:custGeom>
              <a:avLst/>
              <a:gdLst/>
              <a:ahLst/>
              <a:cxnLst/>
              <a:rect l="l" t="t" r="r" b="b"/>
              <a:pathLst>
                <a:path w="10062" h="14949" extrusionOk="0">
                  <a:moveTo>
                    <a:pt x="3548" y="0"/>
                  </a:moveTo>
                  <a:cubicBezTo>
                    <a:pt x="3541" y="0"/>
                    <a:pt x="3534" y="0"/>
                    <a:pt x="3527" y="1"/>
                  </a:cubicBezTo>
                  <a:cubicBezTo>
                    <a:pt x="2919" y="92"/>
                    <a:pt x="3405" y="2402"/>
                    <a:pt x="3405" y="2402"/>
                  </a:cubicBezTo>
                  <a:cubicBezTo>
                    <a:pt x="3405" y="2402"/>
                    <a:pt x="2862" y="86"/>
                    <a:pt x="2274" y="86"/>
                  </a:cubicBezTo>
                  <a:cubicBezTo>
                    <a:pt x="2256" y="86"/>
                    <a:pt x="2238" y="88"/>
                    <a:pt x="2220" y="92"/>
                  </a:cubicBezTo>
                  <a:cubicBezTo>
                    <a:pt x="1642" y="214"/>
                    <a:pt x="2068" y="2433"/>
                    <a:pt x="2159" y="2767"/>
                  </a:cubicBezTo>
                  <a:cubicBezTo>
                    <a:pt x="2070" y="2440"/>
                    <a:pt x="1661" y="545"/>
                    <a:pt x="1160" y="545"/>
                  </a:cubicBezTo>
                  <a:cubicBezTo>
                    <a:pt x="1149" y="545"/>
                    <a:pt x="1137" y="546"/>
                    <a:pt x="1125" y="548"/>
                  </a:cubicBezTo>
                  <a:cubicBezTo>
                    <a:pt x="578" y="609"/>
                    <a:pt x="1" y="4409"/>
                    <a:pt x="1612" y="9333"/>
                  </a:cubicBezTo>
                  <a:cubicBezTo>
                    <a:pt x="2068" y="10731"/>
                    <a:pt x="2676" y="12159"/>
                    <a:pt x="3375" y="13588"/>
                  </a:cubicBezTo>
                  <a:cubicBezTo>
                    <a:pt x="4942" y="14430"/>
                    <a:pt x="6635" y="14948"/>
                    <a:pt x="8400" y="14948"/>
                  </a:cubicBezTo>
                  <a:cubicBezTo>
                    <a:pt x="8927" y="14948"/>
                    <a:pt x="9462" y="14902"/>
                    <a:pt x="10001" y="14804"/>
                  </a:cubicBezTo>
                  <a:lnTo>
                    <a:pt x="10062" y="14257"/>
                  </a:lnTo>
                  <a:cubicBezTo>
                    <a:pt x="10062" y="14257"/>
                    <a:pt x="6201" y="9333"/>
                    <a:pt x="5442" y="7205"/>
                  </a:cubicBezTo>
                  <a:cubicBezTo>
                    <a:pt x="4712" y="5077"/>
                    <a:pt x="4712" y="4682"/>
                    <a:pt x="4712" y="4682"/>
                  </a:cubicBezTo>
                  <a:cubicBezTo>
                    <a:pt x="4712" y="4682"/>
                    <a:pt x="5928" y="2372"/>
                    <a:pt x="5229" y="1916"/>
                  </a:cubicBezTo>
                  <a:cubicBezTo>
                    <a:pt x="5118" y="1844"/>
                    <a:pt x="5023" y="1814"/>
                    <a:pt x="4941" y="1814"/>
                  </a:cubicBezTo>
                  <a:cubicBezTo>
                    <a:pt x="4503" y="1814"/>
                    <a:pt x="4439" y="2676"/>
                    <a:pt x="4439" y="2676"/>
                  </a:cubicBezTo>
                  <a:cubicBezTo>
                    <a:pt x="4439" y="2676"/>
                    <a:pt x="4171" y="0"/>
                    <a:pt x="3548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939;p75"/>
            <p:cNvSpPr/>
            <p:nvPr/>
          </p:nvSpPr>
          <p:spPr>
            <a:xfrm>
              <a:off x="6529660" y="2224363"/>
              <a:ext cx="906817" cy="830781"/>
            </a:xfrm>
            <a:custGeom>
              <a:avLst/>
              <a:gdLst/>
              <a:ahLst/>
              <a:cxnLst/>
              <a:rect l="l" t="t" r="r" b="b"/>
              <a:pathLst>
                <a:path w="18056" h="16542" extrusionOk="0">
                  <a:moveTo>
                    <a:pt x="61" y="0"/>
                  </a:moveTo>
                  <a:lnTo>
                    <a:pt x="61" y="0"/>
                  </a:lnTo>
                  <a:cubicBezTo>
                    <a:pt x="0" y="851"/>
                    <a:pt x="61" y="1520"/>
                    <a:pt x="243" y="1824"/>
                  </a:cubicBezTo>
                  <a:cubicBezTo>
                    <a:pt x="456" y="2158"/>
                    <a:pt x="730" y="2523"/>
                    <a:pt x="1034" y="2858"/>
                  </a:cubicBezTo>
                  <a:cubicBezTo>
                    <a:pt x="1794" y="3709"/>
                    <a:pt x="2645" y="4408"/>
                    <a:pt x="2645" y="4408"/>
                  </a:cubicBezTo>
                  <a:cubicBezTo>
                    <a:pt x="2645" y="4408"/>
                    <a:pt x="2493" y="5350"/>
                    <a:pt x="2250" y="6657"/>
                  </a:cubicBezTo>
                  <a:cubicBezTo>
                    <a:pt x="2067" y="7630"/>
                    <a:pt x="1885" y="8785"/>
                    <a:pt x="1672" y="9970"/>
                  </a:cubicBezTo>
                  <a:cubicBezTo>
                    <a:pt x="1490" y="11095"/>
                    <a:pt x="1277" y="12219"/>
                    <a:pt x="1125" y="13131"/>
                  </a:cubicBezTo>
                  <a:cubicBezTo>
                    <a:pt x="946" y="14327"/>
                    <a:pt x="796" y="15199"/>
                    <a:pt x="820" y="15199"/>
                  </a:cubicBezTo>
                  <a:cubicBezTo>
                    <a:pt x="820" y="15199"/>
                    <a:pt x="820" y="15199"/>
                    <a:pt x="821" y="15198"/>
                  </a:cubicBezTo>
                  <a:cubicBezTo>
                    <a:pt x="822" y="15198"/>
                    <a:pt x="825" y="15198"/>
                    <a:pt x="827" y="15198"/>
                  </a:cubicBezTo>
                  <a:cubicBezTo>
                    <a:pt x="1061" y="15198"/>
                    <a:pt x="6028" y="16445"/>
                    <a:pt x="9362" y="16536"/>
                  </a:cubicBezTo>
                  <a:cubicBezTo>
                    <a:pt x="9509" y="16540"/>
                    <a:pt x="9659" y="16542"/>
                    <a:pt x="9812" y="16542"/>
                  </a:cubicBezTo>
                  <a:cubicBezTo>
                    <a:pt x="13161" y="16542"/>
                    <a:pt x="17717" y="15600"/>
                    <a:pt x="17630" y="14408"/>
                  </a:cubicBezTo>
                  <a:cubicBezTo>
                    <a:pt x="17630" y="14195"/>
                    <a:pt x="18055" y="13891"/>
                    <a:pt x="18025" y="13405"/>
                  </a:cubicBezTo>
                  <a:cubicBezTo>
                    <a:pt x="17964" y="12615"/>
                    <a:pt x="17934" y="11946"/>
                    <a:pt x="17812" y="10760"/>
                  </a:cubicBezTo>
                  <a:cubicBezTo>
                    <a:pt x="17751" y="10396"/>
                    <a:pt x="17721" y="10001"/>
                    <a:pt x="17691" y="9605"/>
                  </a:cubicBezTo>
                  <a:cubicBezTo>
                    <a:pt x="11277" y="7599"/>
                    <a:pt x="5168" y="4134"/>
                    <a:pt x="61" y="0"/>
                  </a:cubicBezTo>
                  <a:close/>
                </a:path>
              </a:pathLst>
            </a:custGeom>
            <a:solidFill>
              <a:srgbClr val="009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940;p75"/>
            <p:cNvSpPr/>
            <p:nvPr/>
          </p:nvSpPr>
          <p:spPr>
            <a:xfrm>
              <a:off x="6532724" y="1909868"/>
              <a:ext cx="1051810" cy="796931"/>
            </a:xfrm>
            <a:custGeom>
              <a:avLst/>
              <a:gdLst/>
              <a:ahLst/>
              <a:cxnLst/>
              <a:rect l="l" t="t" r="r" b="b"/>
              <a:pathLst>
                <a:path w="20943" h="15868" extrusionOk="0">
                  <a:moveTo>
                    <a:pt x="1003" y="1"/>
                  </a:moveTo>
                  <a:cubicBezTo>
                    <a:pt x="1003" y="1"/>
                    <a:pt x="790" y="974"/>
                    <a:pt x="547" y="2281"/>
                  </a:cubicBezTo>
                  <a:cubicBezTo>
                    <a:pt x="365" y="3223"/>
                    <a:pt x="182" y="4317"/>
                    <a:pt x="91" y="5320"/>
                  </a:cubicBezTo>
                  <a:cubicBezTo>
                    <a:pt x="30" y="5654"/>
                    <a:pt x="0" y="5958"/>
                    <a:pt x="0" y="6262"/>
                  </a:cubicBezTo>
                  <a:cubicBezTo>
                    <a:pt x="5107" y="10396"/>
                    <a:pt x="11216" y="13861"/>
                    <a:pt x="17630" y="15867"/>
                  </a:cubicBezTo>
                  <a:cubicBezTo>
                    <a:pt x="17508" y="14925"/>
                    <a:pt x="17417" y="13952"/>
                    <a:pt x="17356" y="13253"/>
                  </a:cubicBezTo>
                  <a:cubicBezTo>
                    <a:pt x="17204" y="11977"/>
                    <a:pt x="16961" y="10852"/>
                    <a:pt x="16961" y="10852"/>
                  </a:cubicBezTo>
                  <a:cubicBezTo>
                    <a:pt x="19332" y="10427"/>
                    <a:pt x="20943" y="8329"/>
                    <a:pt x="20943" y="8329"/>
                  </a:cubicBezTo>
                  <a:cubicBezTo>
                    <a:pt x="20791" y="8025"/>
                    <a:pt x="20608" y="7691"/>
                    <a:pt x="20426" y="7387"/>
                  </a:cubicBezTo>
                  <a:cubicBezTo>
                    <a:pt x="19940" y="6566"/>
                    <a:pt x="19393" y="5715"/>
                    <a:pt x="18785" y="4955"/>
                  </a:cubicBezTo>
                  <a:cubicBezTo>
                    <a:pt x="18359" y="4408"/>
                    <a:pt x="17934" y="3922"/>
                    <a:pt x="17508" y="3496"/>
                  </a:cubicBezTo>
                  <a:cubicBezTo>
                    <a:pt x="17174" y="3162"/>
                    <a:pt x="16839" y="2858"/>
                    <a:pt x="16505" y="2645"/>
                  </a:cubicBezTo>
                  <a:cubicBezTo>
                    <a:pt x="15259" y="1791"/>
                    <a:pt x="14149" y="1614"/>
                    <a:pt x="13443" y="1614"/>
                  </a:cubicBezTo>
                  <a:cubicBezTo>
                    <a:pt x="12943" y="1614"/>
                    <a:pt x="12645" y="1703"/>
                    <a:pt x="12645" y="1703"/>
                  </a:cubicBezTo>
                  <a:cubicBezTo>
                    <a:pt x="11806" y="2433"/>
                    <a:pt x="10840" y="2651"/>
                    <a:pt x="9984" y="2651"/>
                  </a:cubicBezTo>
                  <a:cubicBezTo>
                    <a:pt x="8699" y="2651"/>
                    <a:pt x="7660" y="2159"/>
                    <a:pt x="7660" y="2159"/>
                  </a:cubicBezTo>
                  <a:lnTo>
                    <a:pt x="5471" y="1855"/>
                  </a:lnTo>
                  <a:cubicBezTo>
                    <a:pt x="4955" y="1429"/>
                    <a:pt x="1003" y="1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941;p75"/>
            <p:cNvSpPr/>
            <p:nvPr/>
          </p:nvSpPr>
          <p:spPr>
            <a:xfrm>
              <a:off x="6787655" y="2222806"/>
              <a:ext cx="482437" cy="461645"/>
            </a:xfrm>
            <a:custGeom>
              <a:avLst/>
              <a:gdLst/>
              <a:ahLst/>
              <a:cxnLst/>
              <a:rect l="l" t="t" r="r" b="b"/>
              <a:pathLst>
                <a:path w="9606" h="9192" extrusionOk="0">
                  <a:moveTo>
                    <a:pt x="4256" y="1"/>
                  </a:moveTo>
                  <a:cubicBezTo>
                    <a:pt x="3465" y="1"/>
                    <a:pt x="3070" y="3071"/>
                    <a:pt x="3070" y="3071"/>
                  </a:cubicBezTo>
                  <a:cubicBezTo>
                    <a:pt x="3070" y="3071"/>
                    <a:pt x="274" y="3588"/>
                    <a:pt x="152" y="4287"/>
                  </a:cubicBezTo>
                  <a:cubicBezTo>
                    <a:pt x="0" y="5016"/>
                    <a:pt x="2797" y="5898"/>
                    <a:pt x="2797" y="5898"/>
                  </a:cubicBezTo>
                  <a:cubicBezTo>
                    <a:pt x="2797" y="5898"/>
                    <a:pt x="1976" y="9059"/>
                    <a:pt x="2462" y="9180"/>
                  </a:cubicBezTo>
                  <a:cubicBezTo>
                    <a:pt x="2495" y="9188"/>
                    <a:pt x="2530" y="9191"/>
                    <a:pt x="2567" y="9191"/>
                  </a:cubicBezTo>
                  <a:cubicBezTo>
                    <a:pt x="3454" y="9191"/>
                    <a:pt x="5471" y="7174"/>
                    <a:pt x="5471" y="7174"/>
                  </a:cubicBezTo>
                  <a:cubicBezTo>
                    <a:pt x="5471" y="7174"/>
                    <a:pt x="7686" y="8362"/>
                    <a:pt x="8613" y="8362"/>
                  </a:cubicBezTo>
                  <a:cubicBezTo>
                    <a:pt x="8755" y="8362"/>
                    <a:pt x="8868" y="8333"/>
                    <a:pt x="8936" y="8269"/>
                  </a:cubicBezTo>
                  <a:cubicBezTo>
                    <a:pt x="9453" y="7813"/>
                    <a:pt x="7569" y="5107"/>
                    <a:pt x="7569" y="5107"/>
                  </a:cubicBezTo>
                  <a:cubicBezTo>
                    <a:pt x="7569" y="5107"/>
                    <a:pt x="9605" y="3709"/>
                    <a:pt x="9423" y="2980"/>
                  </a:cubicBezTo>
                  <a:cubicBezTo>
                    <a:pt x="9240" y="2281"/>
                    <a:pt x="6201" y="2220"/>
                    <a:pt x="6201" y="2220"/>
                  </a:cubicBezTo>
                  <a:cubicBezTo>
                    <a:pt x="6201" y="2220"/>
                    <a:pt x="5015" y="31"/>
                    <a:pt x="425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942;p75"/>
            <p:cNvSpPr/>
            <p:nvPr/>
          </p:nvSpPr>
          <p:spPr>
            <a:xfrm>
              <a:off x="6653309" y="3329565"/>
              <a:ext cx="355726" cy="322177"/>
            </a:xfrm>
            <a:custGeom>
              <a:avLst/>
              <a:gdLst/>
              <a:ahLst/>
              <a:cxnLst/>
              <a:rect l="l" t="t" r="r" b="b"/>
              <a:pathLst>
                <a:path w="7083" h="6415" extrusionOk="0">
                  <a:moveTo>
                    <a:pt x="6292" y="1"/>
                  </a:moveTo>
                  <a:lnTo>
                    <a:pt x="0" y="2159"/>
                  </a:lnTo>
                  <a:lnTo>
                    <a:pt x="2158" y="6414"/>
                  </a:lnTo>
                  <a:cubicBezTo>
                    <a:pt x="3557" y="4894"/>
                    <a:pt x="5228" y="3618"/>
                    <a:pt x="7083" y="2554"/>
                  </a:cubicBezTo>
                  <a:lnTo>
                    <a:pt x="62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943;p75"/>
            <p:cNvSpPr/>
            <p:nvPr/>
          </p:nvSpPr>
          <p:spPr>
            <a:xfrm>
              <a:off x="6763196" y="3457834"/>
              <a:ext cx="369487" cy="471740"/>
            </a:xfrm>
            <a:custGeom>
              <a:avLst/>
              <a:gdLst/>
              <a:ahLst/>
              <a:cxnLst/>
              <a:rect l="l" t="t" r="r" b="b"/>
              <a:pathLst>
                <a:path w="7357" h="9393" extrusionOk="0">
                  <a:moveTo>
                    <a:pt x="4895" y="0"/>
                  </a:moveTo>
                  <a:cubicBezTo>
                    <a:pt x="3040" y="1064"/>
                    <a:pt x="1369" y="2340"/>
                    <a:pt x="1" y="3860"/>
                  </a:cubicBezTo>
                  <a:lnTo>
                    <a:pt x="2797" y="9392"/>
                  </a:lnTo>
                  <a:lnTo>
                    <a:pt x="7357" y="7903"/>
                  </a:lnTo>
                  <a:lnTo>
                    <a:pt x="48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944;p75"/>
            <p:cNvSpPr/>
            <p:nvPr/>
          </p:nvSpPr>
          <p:spPr>
            <a:xfrm>
              <a:off x="6818492" y="3830085"/>
              <a:ext cx="326044" cy="392188"/>
            </a:xfrm>
            <a:custGeom>
              <a:avLst/>
              <a:gdLst/>
              <a:ahLst/>
              <a:cxnLst/>
              <a:rect l="l" t="t" r="r" b="b"/>
              <a:pathLst>
                <a:path w="6492" h="7809" extrusionOk="0">
                  <a:moveTo>
                    <a:pt x="6127" y="1"/>
                  </a:moveTo>
                  <a:cubicBezTo>
                    <a:pt x="6048" y="1"/>
                    <a:pt x="6492" y="1950"/>
                    <a:pt x="1757" y="2193"/>
                  </a:cubicBezTo>
                  <a:cubicBezTo>
                    <a:pt x="1757" y="2193"/>
                    <a:pt x="1" y="7808"/>
                    <a:pt x="2340" y="7808"/>
                  </a:cubicBezTo>
                  <a:cubicBezTo>
                    <a:pt x="2500" y="7808"/>
                    <a:pt x="2680" y="7782"/>
                    <a:pt x="2882" y="7725"/>
                  </a:cubicBezTo>
                  <a:cubicBezTo>
                    <a:pt x="6408" y="6692"/>
                    <a:pt x="6377" y="430"/>
                    <a:pt x="6377" y="430"/>
                  </a:cubicBezTo>
                  <a:cubicBezTo>
                    <a:pt x="6200" y="124"/>
                    <a:pt x="6147" y="1"/>
                    <a:pt x="612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45;p75"/>
            <p:cNvSpPr/>
            <p:nvPr/>
          </p:nvSpPr>
          <p:spPr>
            <a:xfrm>
              <a:off x="6867007" y="3844047"/>
              <a:ext cx="264170" cy="262613"/>
            </a:xfrm>
            <a:custGeom>
              <a:avLst/>
              <a:gdLst/>
              <a:ahLst/>
              <a:cxnLst/>
              <a:rect l="l" t="t" r="r" b="b"/>
              <a:pathLst>
                <a:path w="5260" h="5229" extrusionOk="0">
                  <a:moveTo>
                    <a:pt x="5198" y="0"/>
                  </a:moveTo>
                  <a:lnTo>
                    <a:pt x="5198" y="0"/>
                  </a:lnTo>
                  <a:cubicBezTo>
                    <a:pt x="3739" y="851"/>
                    <a:pt x="669" y="1550"/>
                    <a:pt x="669" y="1550"/>
                  </a:cubicBezTo>
                  <a:cubicBezTo>
                    <a:pt x="669" y="1550"/>
                    <a:pt x="1" y="3617"/>
                    <a:pt x="31" y="5228"/>
                  </a:cubicBezTo>
                  <a:cubicBezTo>
                    <a:pt x="1399" y="4316"/>
                    <a:pt x="2980" y="3921"/>
                    <a:pt x="4621" y="3860"/>
                  </a:cubicBezTo>
                  <a:cubicBezTo>
                    <a:pt x="5259" y="1976"/>
                    <a:pt x="5198" y="0"/>
                    <a:pt x="519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46;p75"/>
            <p:cNvSpPr/>
            <p:nvPr/>
          </p:nvSpPr>
          <p:spPr>
            <a:xfrm>
              <a:off x="6844105" y="3806731"/>
              <a:ext cx="227056" cy="146298"/>
            </a:xfrm>
            <a:custGeom>
              <a:avLst/>
              <a:gdLst/>
              <a:ahLst/>
              <a:cxnLst/>
              <a:rect l="l" t="t" r="r" b="b"/>
              <a:pathLst>
                <a:path w="4521" h="2913" extrusionOk="0">
                  <a:moveTo>
                    <a:pt x="1370" y="368"/>
                  </a:moveTo>
                  <a:cubicBezTo>
                    <a:pt x="1707" y="368"/>
                    <a:pt x="2202" y="1382"/>
                    <a:pt x="2250" y="1503"/>
                  </a:cubicBezTo>
                  <a:cubicBezTo>
                    <a:pt x="2327" y="1718"/>
                    <a:pt x="2388" y="1933"/>
                    <a:pt x="2446" y="2148"/>
                  </a:cubicBezTo>
                  <a:lnTo>
                    <a:pt x="2446" y="2148"/>
                  </a:lnTo>
                  <a:cubicBezTo>
                    <a:pt x="2448" y="2162"/>
                    <a:pt x="2451" y="2175"/>
                    <a:pt x="2454" y="2188"/>
                  </a:cubicBezTo>
                  <a:lnTo>
                    <a:pt x="2454" y="2188"/>
                  </a:lnTo>
                  <a:cubicBezTo>
                    <a:pt x="2285" y="2054"/>
                    <a:pt x="2115" y="1915"/>
                    <a:pt x="1946" y="1777"/>
                  </a:cubicBezTo>
                  <a:cubicBezTo>
                    <a:pt x="1703" y="1533"/>
                    <a:pt x="1004" y="986"/>
                    <a:pt x="1156" y="591"/>
                  </a:cubicBezTo>
                  <a:cubicBezTo>
                    <a:pt x="1211" y="432"/>
                    <a:pt x="1286" y="368"/>
                    <a:pt x="1370" y="368"/>
                  </a:cubicBezTo>
                  <a:close/>
                  <a:moveTo>
                    <a:pt x="3160" y="456"/>
                  </a:moveTo>
                  <a:cubicBezTo>
                    <a:pt x="3303" y="456"/>
                    <a:pt x="3431" y="554"/>
                    <a:pt x="3466" y="713"/>
                  </a:cubicBezTo>
                  <a:cubicBezTo>
                    <a:pt x="3567" y="1266"/>
                    <a:pt x="3250" y="1862"/>
                    <a:pt x="2914" y="2378"/>
                  </a:cubicBezTo>
                  <a:lnTo>
                    <a:pt x="2914" y="2378"/>
                  </a:lnTo>
                  <a:cubicBezTo>
                    <a:pt x="2831" y="2035"/>
                    <a:pt x="2743" y="1678"/>
                    <a:pt x="2767" y="1321"/>
                  </a:cubicBezTo>
                  <a:cubicBezTo>
                    <a:pt x="2767" y="1108"/>
                    <a:pt x="2736" y="834"/>
                    <a:pt x="2858" y="622"/>
                  </a:cubicBezTo>
                  <a:cubicBezTo>
                    <a:pt x="2947" y="507"/>
                    <a:pt x="3058" y="456"/>
                    <a:pt x="3160" y="456"/>
                  </a:cubicBezTo>
                  <a:close/>
                  <a:moveTo>
                    <a:pt x="1479" y="0"/>
                  </a:moveTo>
                  <a:cubicBezTo>
                    <a:pt x="1322" y="0"/>
                    <a:pt x="1154" y="68"/>
                    <a:pt x="973" y="226"/>
                  </a:cubicBezTo>
                  <a:cubicBezTo>
                    <a:pt x="1" y="1047"/>
                    <a:pt x="2068" y="2445"/>
                    <a:pt x="2615" y="2871"/>
                  </a:cubicBezTo>
                  <a:cubicBezTo>
                    <a:pt x="2655" y="2900"/>
                    <a:pt x="2702" y="2912"/>
                    <a:pt x="2748" y="2912"/>
                  </a:cubicBezTo>
                  <a:cubicBezTo>
                    <a:pt x="2920" y="2912"/>
                    <a:pt x="3096" y="2741"/>
                    <a:pt x="3005" y="2616"/>
                  </a:cubicBezTo>
                  <a:lnTo>
                    <a:pt x="3005" y="2616"/>
                  </a:lnTo>
                  <a:cubicBezTo>
                    <a:pt x="3607" y="1911"/>
                    <a:pt x="4520" y="438"/>
                    <a:pt x="3344" y="74"/>
                  </a:cubicBezTo>
                  <a:cubicBezTo>
                    <a:pt x="3297" y="60"/>
                    <a:pt x="3250" y="53"/>
                    <a:pt x="3203" y="53"/>
                  </a:cubicBezTo>
                  <a:cubicBezTo>
                    <a:pt x="2865" y="53"/>
                    <a:pt x="2573" y="411"/>
                    <a:pt x="2493" y="652"/>
                  </a:cubicBezTo>
                  <a:cubicBezTo>
                    <a:pt x="2463" y="744"/>
                    <a:pt x="2438" y="836"/>
                    <a:pt x="2419" y="928"/>
                  </a:cubicBezTo>
                  <a:lnTo>
                    <a:pt x="2419" y="928"/>
                  </a:lnTo>
                  <a:cubicBezTo>
                    <a:pt x="2180" y="419"/>
                    <a:pt x="1866" y="0"/>
                    <a:pt x="147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947;p75"/>
            <p:cNvSpPr/>
            <p:nvPr/>
          </p:nvSpPr>
          <p:spPr>
            <a:xfrm>
              <a:off x="6868564" y="4037906"/>
              <a:ext cx="230521" cy="165734"/>
            </a:xfrm>
            <a:custGeom>
              <a:avLst/>
              <a:gdLst/>
              <a:ahLst/>
              <a:cxnLst/>
              <a:rect l="l" t="t" r="r" b="b"/>
              <a:pathLst>
                <a:path w="4590" h="3300" extrusionOk="0">
                  <a:moveTo>
                    <a:pt x="4590" y="0"/>
                  </a:moveTo>
                  <a:lnTo>
                    <a:pt x="4590" y="0"/>
                  </a:lnTo>
                  <a:cubicBezTo>
                    <a:pt x="2949" y="61"/>
                    <a:pt x="1368" y="456"/>
                    <a:pt x="0" y="1399"/>
                  </a:cubicBezTo>
                  <a:cubicBezTo>
                    <a:pt x="26" y="2438"/>
                    <a:pt x="319" y="3300"/>
                    <a:pt x="1239" y="3300"/>
                  </a:cubicBezTo>
                  <a:cubicBezTo>
                    <a:pt x="1395" y="3300"/>
                    <a:pt x="1569" y="3275"/>
                    <a:pt x="1763" y="3222"/>
                  </a:cubicBezTo>
                  <a:cubicBezTo>
                    <a:pt x="3283" y="2766"/>
                    <a:pt x="4134" y="1429"/>
                    <a:pt x="4590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948;p75"/>
            <p:cNvSpPr/>
            <p:nvPr/>
          </p:nvSpPr>
          <p:spPr>
            <a:xfrm>
              <a:off x="6901058" y="3926412"/>
              <a:ext cx="191950" cy="64536"/>
            </a:xfrm>
            <a:custGeom>
              <a:avLst/>
              <a:gdLst/>
              <a:ahLst/>
              <a:cxnLst/>
              <a:rect l="l" t="t" r="r" b="b"/>
              <a:pathLst>
                <a:path w="3822" h="1285" extrusionOk="0">
                  <a:moveTo>
                    <a:pt x="3647" y="0"/>
                  </a:moveTo>
                  <a:cubicBezTo>
                    <a:pt x="2372" y="0"/>
                    <a:pt x="1183" y="682"/>
                    <a:pt x="52" y="1217"/>
                  </a:cubicBezTo>
                  <a:cubicBezTo>
                    <a:pt x="0" y="1217"/>
                    <a:pt x="15" y="1284"/>
                    <a:pt x="59" y="1284"/>
                  </a:cubicBezTo>
                  <a:cubicBezTo>
                    <a:pt x="66" y="1284"/>
                    <a:pt x="74" y="1282"/>
                    <a:pt x="83" y="1278"/>
                  </a:cubicBezTo>
                  <a:cubicBezTo>
                    <a:pt x="1298" y="792"/>
                    <a:pt x="2393" y="214"/>
                    <a:pt x="3730" y="123"/>
                  </a:cubicBezTo>
                  <a:cubicBezTo>
                    <a:pt x="3791" y="123"/>
                    <a:pt x="3821" y="1"/>
                    <a:pt x="3730" y="1"/>
                  </a:cubicBezTo>
                  <a:cubicBezTo>
                    <a:pt x="3703" y="1"/>
                    <a:pt x="3675" y="0"/>
                    <a:pt x="3647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949;p75"/>
            <p:cNvSpPr/>
            <p:nvPr/>
          </p:nvSpPr>
          <p:spPr>
            <a:xfrm>
              <a:off x="6896437" y="3973621"/>
              <a:ext cx="192001" cy="64636"/>
            </a:xfrm>
            <a:custGeom>
              <a:avLst/>
              <a:gdLst/>
              <a:ahLst/>
              <a:cxnLst/>
              <a:rect l="l" t="t" r="r" b="b"/>
              <a:pathLst>
                <a:path w="3823" h="1287" extrusionOk="0">
                  <a:moveTo>
                    <a:pt x="3571" y="0"/>
                  </a:moveTo>
                  <a:cubicBezTo>
                    <a:pt x="2324" y="0"/>
                    <a:pt x="1161" y="664"/>
                    <a:pt x="53" y="1189"/>
                  </a:cubicBezTo>
                  <a:cubicBezTo>
                    <a:pt x="1" y="1215"/>
                    <a:pt x="16" y="1286"/>
                    <a:pt x="60" y="1286"/>
                  </a:cubicBezTo>
                  <a:cubicBezTo>
                    <a:pt x="67" y="1286"/>
                    <a:pt x="75" y="1285"/>
                    <a:pt x="83" y="1280"/>
                  </a:cubicBezTo>
                  <a:cubicBezTo>
                    <a:pt x="1299" y="764"/>
                    <a:pt x="2394" y="186"/>
                    <a:pt x="3731" y="125"/>
                  </a:cubicBezTo>
                  <a:cubicBezTo>
                    <a:pt x="3792" y="125"/>
                    <a:pt x="3822" y="4"/>
                    <a:pt x="3731" y="4"/>
                  </a:cubicBezTo>
                  <a:cubicBezTo>
                    <a:pt x="3677" y="1"/>
                    <a:pt x="3624" y="0"/>
                    <a:pt x="357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950;p75"/>
            <p:cNvSpPr/>
            <p:nvPr/>
          </p:nvSpPr>
          <p:spPr>
            <a:xfrm>
              <a:off x="6961677" y="3430312"/>
              <a:ext cx="332825" cy="238205"/>
            </a:xfrm>
            <a:custGeom>
              <a:avLst/>
              <a:gdLst/>
              <a:ahLst/>
              <a:cxnLst/>
              <a:rect l="l" t="t" r="r" b="b"/>
              <a:pathLst>
                <a:path w="6627" h="4743" extrusionOk="0">
                  <a:moveTo>
                    <a:pt x="0" y="1"/>
                  </a:moveTo>
                  <a:lnTo>
                    <a:pt x="669" y="4743"/>
                  </a:lnTo>
                  <a:cubicBezTo>
                    <a:pt x="2462" y="3770"/>
                    <a:pt x="4468" y="3071"/>
                    <a:pt x="6566" y="2676"/>
                  </a:cubicBezTo>
                  <a:lnTo>
                    <a:pt x="66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951;p75"/>
            <p:cNvSpPr/>
            <p:nvPr/>
          </p:nvSpPr>
          <p:spPr>
            <a:xfrm>
              <a:off x="6995225" y="3564657"/>
              <a:ext cx="296212" cy="415290"/>
            </a:xfrm>
            <a:custGeom>
              <a:avLst/>
              <a:gdLst/>
              <a:ahLst/>
              <a:cxnLst/>
              <a:rect l="l" t="t" r="r" b="b"/>
              <a:pathLst>
                <a:path w="5898" h="8269" extrusionOk="0">
                  <a:moveTo>
                    <a:pt x="5898" y="1"/>
                  </a:moveTo>
                  <a:cubicBezTo>
                    <a:pt x="3800" y="426"/>
                    <a:pt x="1794" y="1095"/>
                    <a:pt x="1" y="2098"/>
                  </a:cubicBezTo>
                  <a:lnTo>
                    <a:pt x="882" y="8208"/>
                  </a:lnTo>
                  <a:lnTo>
                    <a:pt x="5655" y="8268"/>
                  </a:lnTo>
                  <a:lnTo>
                    <a:pt x="58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952;p75"/>
            <p:cNvSpPr/>
            <p:nvPr/>
          </p:nvSpPr>
          <p:spPr>
            <a:xfrm>
              <a:off x="6839535" y="3955139"/>
              <a:ext cx="447332" cy="313589"/>
            </a:xfrm>
            <a:custGeom>
              <a:avLst/>
              <a:gdLst/>
              <a:ahLst/>
              <a:cxnLst/>
              <a:rect l="l" t="t" r="r" b="b"/>
              <a:pathLst>
                <a:path w="8907" h="6244" extrusionOk="0">
                  <a:moveTo>
                    <a:pt x="8798" y="1"/>
                  </a:moveTo>
                  <a:cubicBezTo>
                    <a:pt x="8735" y="1"/>
                    <a:pt x="8589" y="1093"/>
                    <a:pt x="6613" y="1093"/>
                  </a:cubicBezTo>
                  <a:cubicBezTo>
                    <a:pt x="5952" y="1093"/>
                    <a:pt x="5087" y="971"/>
                    <a:pt x="3952" y="645"/>
                  </a:cubicBezTo>
                  <a:cubicBezTo>
                    <a:pt x="3952" y="645"/>
                    <a:pt x="1" y="6086"/>
                    <a:pt x="3253" y="6238"/>
                  </a:cubicBezTo>
                  <a:cubicBezTo>
                    <a:pt x="3317" y="6242"/>
                    <a:pt x="3380" y="6244"/>
                    <a:pt x="3443" y="6244"/>
                  </a:cubicBezTo>
                  <a:cubicBezTo>
                    <a:pt x="6970" y="6244"/>
                    <a:pt x="8907" y="493"/>
                    <a:pt x="8907" y="493"/>
                  </a:cubicBezTo>
                  <a:cubicBezTo>
                    <a:pt x="8831" y="134"/>
                    <a:pt x="8819" y="1"/>
                    <a:pt x="879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953;p75"/>
            <p:cNvSpPr/>
            <p:nvPr/>
          </p:nvSpPr>
          <p:spPr>
            <a:xfrm>
              <a:off x="6949472" y="3967695"/>
              <a:ext cx="329761" cy="175578"/>
            </a:xfrm>
            <a:custGeom>
              <a:avLst/>
              <a:gdLst/>
              <a:ahLst/>
              <a:cxnLst/>
              <a:rect l="l" t="t" r="r" b="b"/>
              <a:pathLst>
                <a:path w="6566" h="3496" extrusionOk="0">
                  <a:moveTo>
                    <a:pt x="1763" y="0"/>
                  </a:moveTo>
                  <a:cubicBezTo>
                    <a:pt x="1763" y="0"/>
                    <a:pt x="486" y="1763"/>
                    <a:pt x="0" y="3313"/>
                  </a:cubicBezTo>
                  <a:cubicBezTo>
                    <a:pt x="661" y="3135"/>
                    <a:pt x="1332" y="3053"/>
                    <a:pt x="2003" y="3053"/>
                  </a:cubicBezTo>
                  <a:cubicBezTo>
                    <a:pt x="2937" y="3053"/>
                    <a:pt x="3870" y="3213"/>
                    <a:pt x="4772" y="3496"/>
                  </a:cubicBezTo>
                  <a:cubicBezTo>
                    <a:pt x="5958" y="1885"/>
                    <a:pt x="6566" y="0"/>
                    <a:pt x="6566" y="0"/>
                  </a:cubicBezTo>
                  <a:lnTo>
                    <a:pt x="6566" y="0"/>
                  </a:lnTo>
                  <a:cubicBezTo>
                    <a:pt x="6018" y="122"/>
                    <a:pt x="5302" y="162"/>
                    <a:pt x="4591" y="162"/>
                  </a:cubicBezTo>
                  <a:cubicBezTo>
                    <a:pt x="3168" y="162"/>
                    <a:pt x="1763" y="0"/>
                    <a:pt x="1763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954;p75"/>
            <p:cNvSpPr/>
            <p:nvPr/>
          </p:nvSpPr>
          <p:spPr>
            <a:xfrm>
              <a:off x="7005923" y="3864437"/>
              <a:ext cx="224896" cy="161465"/>
            </a:xfrm>
            <a:custGeom>
              <a:avLst/>
              <a:gdLst/>
              <a:ahLst/>
              <a:cxnLst/>
              <a:rect l="l" t="t" r="r" b="b"/>
              <a:pathLst>
                <a:path w="4478" h="3215" extrusionOk="0">
                  <a:moveTo>
                    <a:pt x="1455" y="323"/>
                  </a:moveTo>
                  <a:cubicBezTo>
                    <a:pt x="1827" y="323"/>
                    <a:pt x="1976" y="1564"/>
                    <a:pt x="1976" y="1691"/>
                  </a:cubicBezTo>
                  <a:cubicBezTo>
                    <a:pt x="1976" y="1934"/>
                    <a:pt x="1968" y="2169"/>
                    <a:pt x="1955" y="2399"/>
                  </a:cubicBezTo>
                  <a:lnTo>
                    <a:pt x="1955" y="2399"/>
                  </a:lnTo>
                  <a:cubicBezTo>
                    <a:pt x="1836" y="2214"/>
                    <a:pt x="1720" y="2028"/>
                    <a:pt x="1612" y="1843"/>
                  </a:cubicBezTo>
                  <a:cubicBezTo>
                    <a:pt x="1460" y="1539"/>
                    <a:pt x="973" y="810"/>
                    <a:pt x="1217" y="476"/>
                  </a:cubicBezTo>
                  <a:cubicBezTo>
                    <a:pt x="1304" y="368"/>
                    <a:pt x="1384" y="323"/>
                    <a:pt x="1455" y="323"/>
                  </a:cubicBezTo>
                  <a:close/>
                  <a:moveTo>
                    <a:pt x="3072" y="991"/>
                  </a:moveTo>
                  <a:cubicBezTo>
                    <a:pt x="3254" y="991"/>
                    <a:pt x="3396" y="1144"/>
                    <a:pt x="3375" y="1357"/>
                  </a:cubicBezTo>
                  <a:cubicBezTo>
                    <a:pt x="3299" y="1910"/>
                    <a:pt x="2809" y="2359"/>
                    <a:pt x="2332" y="2738"/>
                  </a:cubicBezTo>
                  <a:lnTo>
                    <a:pt x="2332" y="2738"/>
                  </a:lnTo>
                  <a:cubicBezTo>
                    <a:pt x="2338" y="2653"/>
                    <a:pt x="2344" y="2557"/>
                    <a:pt x="2349" y="2453"/>
                  </a:cubicBezTo>
                  <a:lnTo>
                    <a:pt x="2349" y="2453"/>
                  </a:lnTo>
                  <a:cubicBezTo>
                    <a:pt x="2374" y="2193"/>
                    <a:pt x="2418" y="1937"/>
                    <a:pt x="2524" y="1691"/>
                  </a:cubicBezTo>
                  <a:cubicBezTo>
                    <a:pt x="2584" y="1509"/>
                    <a:pt x="2645" y="1205"/>
                    <a:pt x="2828" y="1083"/>
                  </a:cubicBezTo>
                  <a:cubicBezTo>
                    <a:pt x="2910" y="1020"/>
                    <a:pt x="2995" y="991"/>
                    <a:pt x="3072" y="991"/>
                  </a:cubicBezTo>
                  <a:close/>
                  <a:moveTo>
                    <a:pt x="1546" y="0"/>
                  </a:moveTo>
                  <a:cubicBezTo>
                    <a:pt x="1440" y="0"/>
                    <a:pt x="1321" y="26"/>
                    <a:pt x="1186" y="80"/>
                  </a:cubicBezTo>
                  <a:cubicBezTo>
                    <a:pt x="1" y="536"/>
                    <a:pt x="1490" y="2542"/>
                    <a:pt x="1885" y="3120"/>
                  </a:cubicBezTo>
                  <a:cubicBezTo>
                    <a:pt x="1933" y="3187"/>
                    <a:pt x="2008" y="3215"/>
                    <a:pt x="2084" y="3215"/>
                  </a:cubicBezTo>
                  <a:cubicBezTo>
                    <a:pt x="2227" y="3215"/>
                    <a:pt x="2372" y="3115"/>
                    <a:pt x="2338" y="2993"/>
                  </a:cubicBezTo>
                  <a:lnTo>
                    <a:pt x="2338" y="2993"/>
                  </a:lnTo>
                  <a:cubicBezTo>
                    <a:pt x="3124" y="2540"/>
                    <a:pt x="4478" y="1419"/>
                    <a:pt x="3466" y="688"/>
                  </a:cubicBezTo>
                  <a:cubicBezTo>
                    <a:pt x="3384" y="631"/>
                    <a:pt x="3286" y="607"/>
                    <a:pt x="3184" y="607"/>
                  </a:cubicBezTo>
                  <a:cubicBezTo>
                    <a:pt x="2907" y="607"/>
                    <a:pt x="2596" y="784"/>
                    <a:pt x="2463" y="962"/>
                  </a:cubicBezTo>
                  <a:cubicBezTo>
                    <a:pt x="2412" y="1034"/>
                    <a:pt x="2366" y="1108"/>
                    <a:pt x="2325" y="1184"/>
                  </a:cubicBezTo>
                  <a:lnTo>
                    <a:pt x="2325" y="1184"/>
                  </a:lnTo>
                  <a:cubicBezTo>
                    <a:pt x="2249" y="549"/>
                    <a:pt x="2042" y="0"/>
                    <a:pt x="154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955;p75"/>
            <p:cNvSpPr/>
            <p:nvPr/>
          </p:nvSpPr>
          <p:spPr>
            <a:xfrm>
              <a:off x="6929584" y="4121025"/>
              <a:ext cx="259600" cy="129222"/>
            </a:xfrm>
            <a:custGeom>
              <a:avLst/>
              <a:gdLst/>
              <a:ahLst/>
              <a:cxnLst/>
              <a:rect l="l" t="t" r="r" b="b"/>
              <a:pathLst>
                <a:path w="5169" h="2573" extrusionOk="0">
                  <a:moveTo>
                    <a:pt x="2399" y="0"/>
                  </a:moveTo>
                  <a:cubicBezTo>
                    <a:pt x="1728" y="0"/>
                    <a:pt x="1057" y="82"/>
                    <a:pt x="396" y="260"/>
                  </a:cubicBezTo>
                  <a:cubicBezTo>
                    <a:pt x="1" y="1446"/>
                    <a:pt x="62" y="2479"/>
                    <a:pt x="1460" y="2570"/>
                  </a:cubicBezTo>
                  <a:cubicBezTo>
                    <a:pt x="1506" y="2572"/>
                    <a:pt x="1551" y="2573"/>
                    <a:pt x="1596" y="2573"/>
                  </a:cubicBezTo>
                  <a:cubicBezTo>
                    <a:pt x="3112" y="2573"/>
                    <a:pt x="4312" y="1594"/>
                    <a:pt x="5168" y="443"/>
                  </a:cubicBezTo>
                  <a:cubicBezTo>
                    <a:pt x="4266" y="160"/>
                    <a:pt x="3333" y="0"/>
                    <a:pt x="239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956;p75"/>
            <p:cNvSpPr/>
            <p:nvPr/>
          </p:nvSpPr>
          <p:spPr>
            <a:xfrm>
              <a:off x="7016670" y="4020680"/>
              <a:ext cx="202547" cy="19034"/>
            </a:xfrm>
            <a:custGeom>
              <a:avLst/>
              <a:gdLst/>
              <a:ahLst/>
              <a:cxnLst/>
              <a:rect l="l" t="t" r="r" b="b"/>
              <a:pathLst>
                <a:path w="4033" h="379" extrusionOk="0">
                  <a:moveTo>
                    <a:pt x="2380" y="1"/>
                  </a:moveTo>
                  <a:cubicBezTo>
                    <a:pt x="1606" y="1"/>
                    <a:pt x="812" y="132"/>
                    <a:pt x="60" y="222"/>
                  </a:cubicBezTo>
                  <a:cubicBezTo>
                    <a:pt x="8" y="222"/>
                    <a:pt x="1" y="289"/>
                    <a:pt x="57" y="289"/>
                  </a:cubicBezTo>
                  <a:cubicBezTo>
                    <a:pt x="67" y="289"/>
                    <a:pt x="78" y="287"/>
                    <a:pt x="91" y="283"/>
                  </a:cubicBezTo>
                  <a:cubicBezTo>
                    <a:pt x="828" y="248"/>
                    <a:pt x="1537" y="166"/>
                    <a:pt x="2244" y="166"/>
                  </a:cubicBezTo>
                  <a:cubicBezTo>
                    <a:pt x="2789" y="166"/>
                    <a:pt x="3334" y="215"/>
                    <a:pt x="3890" y="374"/>
                  </a:cubicBezTo>
                  <a:cubicBezTo>
                    <a:pt x="3900" y="377"/>
                    <a:pt x="3910" y="379"/>
                    <a:pt x="3919" y="379"/>
                  </a:cubicBezTo>
                  <a:cubicBezTo>
                    <a:pt x="3993" y="379"/>
                    <a:pt x="4032" y="279"/>
                    <a:pt x="3951" y="252"/>
                  </a:cubicBezTo>
                  <a:cubicBezTo>
                    <a:pt x="3451" y="65"/>
                    <a:pt x="2921" y="1"/>
                    <a:pt x="2380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957;p75"/>
            <p:cNvSpPr/>
            <p:nvPr/>
          </p:nvSpPr>
          <p:spPr>
            <a:xfrm>
              <a:off x="6998289" y="4064374"/>
              <a:ext cx="200940" cy="18130"/>
            </a:xfrm>
            <a:custGeom>
              <a:avLst/>
              <a:gdLst/>
              <a:ahLst/>
              <a:cxnLst/>
              <a:rect l="l" t="t" r="r" b="b"/>
              <a:pathLst>
                <a:path w="4001" h="361" extrusionOk="0">
                  <a:moveTo>
                    <a:pt x="2284" y="0"/>
                  </a:moveTo>
                  <a:cubicBezTo>
                    <a:pt x="1543" y="0"/>
                    <a:pt x="788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800" y="242"/>
                    <a:pt x="1510" y="162"/>
                    <a:pt x="2224" y="162"/>
                  </a:cubicBezTo>
                  <a:cubicBezTo>
                    <a:pt x="2772" y="162"/>
                    <a:pt x="3323" y="209"/>
                    <a:pt x="3891" y="355"/>
                  </a:cubicBezTo>
                  <a:cubicBezTo>
                    <a:pt x="3900" y="359"/>
                    <a:pt x="3908" y="361"/>
                    <a:pt x="3916" y="361"/>
                  </a:cubicBezTo>
                  <a:cubicBezTo>
                    <a:pt x="3966" y="361"/>
                    <a:pt x="4000" y="290"/>
                    <a:pt x="3922" y="264"/>
                  </a:cubicBezTo>
                  <a:cubicBezTo>
                    <a:pt x="3398" y="67"/>
                    <a:pt x="2845" y="0"/>
                    <a:pt x="228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958;p75"/>
            <p:cNvSpPr/>
            <p:nvPr/>
          </p:nvSpPr>
          <p:spPr>
            <a:xfrm>
              <a:off x="7627228" y="2717450"/>
              <a:ext cx="270247" cy="548078"/>
            </a:xfrm>
            <a:custGeom>
              <a:avLst/>
              <a:gdLst/>
              <a:ahLst/>
              <a:cxnLst/>
              <a:rect l="l" t="t" r="r" b="b"/>
              <a:pathLst>
                <a:path w="5381" h="10913" extrusionOk="0">
                  <a:moveTo>
                    <a:pt x="538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81" y="2797"/>
                  </a:lnTo>
                  <a:lnTo>
                    <a:pt x="538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959;p75"/>
            <p:cNvSpPr/>
            <p:nvPr/>
          </p:nvSpPr>
          <p:spPr>
            <a:xfrm>
              <a:off x="6514393" y="3186078"/>
              <a:ext cx="148106" cy="992296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6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960;p75"/>
            <p:cNvSpPr/>
            <p:nvPr/>
          </p:nvSpPr>
          <p:spPr>
            <a:xfrm>
              <a:off x="6633471" y="3186078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961;p75"/>
            <p:cNvSpPr/>
            <p:nvPr/>
          </p:nvSpPr>
          <p:spPr>
            <a:xfrm>
              <a:off x="7663891" y="3172368"/>
              <a:ext cx="122141" cy="1006007"/>
            </a:xfrm>
            <a:custGeom>
              <a:avLst/>
              <a:gdLst/>
              <a:ahLst/>
              <a:cxnLst/>
              <a:rect l="l" t="t" r="r" b="b"/>
              <a:pathLst>
                <a:path w="2432" h="20031" extrusionOk="0">
                  <a:moveTo>
                    <a:pt x="0" y="0"/>
                  </a:moveTo>
                  <a:lnTo>
                    <a:pt x="547" y="20031"/>
                  </a:lnTo>
                  <a:lnTo>
                    <a:pt x="2432" y="20031"/>
                  </a:lnTo>
                  <a:lnTo>
                    <a:pt x="1885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962;p75"/>
            <p:cNvSpPr/>
            <p:nvPr/>
          </p:nvSpPr>
          <p:spPr>
            <a:xfrm>
              <a:off x="7758511" y="3085332"/>
              <a:ext cx="96226" cy="1093042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38" y="0"/>
                  </a:moveTo>
                  <a:lnTo>
                    <a:pt x="1" y="2007"/>
                  </a:lnTo>
                  <a:lnTo>
                    <a:pt x="548" y="21764"/>
                  </a:lnTo>
                  <a:lnTo>
                    <a:pt x="1916" y="20700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963;p75"/>
            <p:cNvSpPr/>
            <p:nvPr/>
          </p:nvSpPr>
          <p:spPr>
            <a:xfrm>
              <a:off x="7750877" y="3163327"/>
              <a:ext cx="311480" cy="140372"/>
            </a:xfrm>
            <a:custGeom>
              <a:avLst/>
              <a:gdLst/>
              <a:ahLst/>
              <a:cxnLst/>
              <a:rect l="l" t="t" r="r" b="b"/>
              <a:pathLst>
                <a:path w="6202" h="2795" extrusionOk="0">
                  <a:moveTo>
                    <a:pt x="3766" y="0"/>
                  </a:moveTo>
                  <a:cubicBezTo>
                    <a:pt x="3505" y="0"/>
                    <a:pt x="3223" y="36"/>
                    <a:pt x="2919" y="119"/>
                  </a:cubicBezTo>
                  <a:cubicBezTo>
                    <a:pt x="730" y="758"/>
                    <a:pt x="1" y="2794"/>
                    <a:pt x="1" y="2794"/>
                  </a:cubicBezTo>
                  <a:lnTo>
                    <a:pt x="1095" y="2399"/>
                  </a:lnTo>
                  <a:cubicBezTo>
                    <a:pt x="1095" y="2399"/>
                    <a:pt x="1490" y="1396"/>
                    <a:pt x="3253" y="1001"/>
                  </a:cubicBezTo>
                  <a:cubicBezTo>
                    <a:pt x="3521" y="944"/>
                    <a:pt x="3763" y="921"/>
                    <a:pt x="3981" y="921"/>
                  </a:cubicBezTo>
                  <a:cubicBezTo>
                    <a:pt x="5050" y="921"/>
                    <a:pt x="5533" y="1487"/>
                    <a:pt x="5533" y="1487"/>
                  </a:cubicBezTo>
                  <a:lnTo>
                    <a:pt x="6202" y="1426"/>
                  </a:lnTo>
                  <a:cubicBezTo>
                    <a:pt x="6202" y="1426"/>
                    <a:pt x="5409" y="0"/>
                    <a:pt x="376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964;p75"/>
            <p:cNvSpPr/>
            <p:nvPr/>
          </p:nvSpPr>
          <p:spPr>
            <a:xfrm>
              <a:off x="7552447" y="3228918"/>
              <a:ext cx="702261" cy="1086463"/>
            </a:xfrm>
            <a:custGeom>
              <a:avLst/>
              <a:gdLst/>
              <a:ahLst/>
              <a:cxnLst/>
              <a:rect l="l" t="t" r="r" b="b"/>
              <a:pathLst>
                <a:path w="13983" h="21633" extrusionOk="0">
                  <a:moveTo>
                    <a:pt x="8538" y="0"/>
                  </a:moveTo>
                  <a:cubicBezTo>
                    <a:pt x="7778" y="0"/>
                    <a:pt x="6843" y="95"/>
                    <a:pt x="5684" y="303"/>
                  </a:cubicBezTo>
                  <a:cubicBezTo>
                    <a:pt x="5684" y="303"/>
                    <a:pt x="0" y="1275"/>
                    <a:pt x="274" y="5136"/>
                  </a:cubicBezTo>
                  <a:cubicBezTo>
                    <a:pt x="548" y="9026"/>
                    <a:pt x="152" y="17902"/>
                    <a:pt x="1946" y="21032"/>
                  </a:cubicBezTo>
                  <a:cubicBezTo>
                    <a:pt x="2196" y="21462"/>
                    <a:pt x="3041" y="21633"/>
                    <a:pt x="4151" y="21633"/>
                  </a:cubicBezTo>
                  <a:cubicBezTo>
                    <a:pt x="6415" y="21633"/>
                    <a:pt x="9777" y="20925"/>
                    <a:pt x="11429" y="20273"/>
                  </a:cubicBezTo>
                  <a:cubicBezTo>
                    <a:pt x="13891" y="19300"/>
                    <a:pt x="13982" y="16716"/>
                    <a:pt x="13739" y="14102"/>
                  </a:cubicBezTo>
                  <a:cubicBezTo>
                    <a:pt x="13496" y="11458"/>
                    <a:pt x="12827" y="5257"/>
                    <a:pt x="12037" y="2461"/>
                  </a:cubicBezTo>
                  <a:cubicBezTo>
                    <a:pt x="11662" y="1077"/>
                    <a:pt x="11105" y="0"/>
                    <a:pt x="8538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965;p75"/>
            <p:cNvSpPr/>
            <p:nvPr/>
          </p:nvSpPr>
          <p:spPr>
            <a:xfrm>
              <a:off x="7618088" y="3232836"/>
              <a:ext cx="703768" cy="1085610"/>
            </a:xfrm>
            <a:custGeom>
              <a:avLst/>
              <a:gdLst/>
              <a:ahLst/>
              <a:cxnLst/>
              <a:rect l="l" t="t" r="r" b="b"/>
              <a:pathLst>
                <a:path w="14013" h="21616" extrusionOk="0">
                  <a:moveTo>
                    <a:pt x="8589" y="1"/>
                  </a:moveTo>
                  <a:cubicBezTo>
                    <a:pt x="7827" y="1"/>
                    <a:pt x="6886" y="98"/>
                    <a:pt x="5715" y="316"/>
                  </a:cubicBezTo>
                  <a:cubicBezTo>
                    <a:pt x="5715" y="316"/>
                    <a:pt x="0" y="1258"/>
                    <a:pt x="274" y="5149"/>
                  </a:cubicBezTo>
                  <a:cubicBezTo>
                    <a:pt x="578" y="9009"/>
                    <a:pt x="152" y="17884"/>
                    <a:pt x="1976" y="21015"/>
                  </a:cubicBezTo>
                  <a:cubicBezTo>
                    <a:pt x="2216" y="21445"/>
                    <a:pt x="3058" y="21615"/>
                    <a:pt x="4168" y="21615"/>
                  </a:cubicBezTo>
                  <a:cubicBezTo>
                    <a:pt x="6431" y="21615"/>
                    <a:pt x="9808" y="20908"/>
                    <a:pt x="11460" y="20255"/>
                  </a:cubicBezTo>
                  <a:cubicBezTo>
                    <a:pt x="13922" y="19283"/>
                    <a:pt x="14013" y="16729"/>
                    <a:pt x="13770" y="14085"/>
                  </a:cubicBezTo>
                  <a:cubicBezTo>
                    <a:pt x="13527" y="11471"/>
                    <a:pt x="12858" y="5240"/>
                    <a:pt x="12068" y="2444"/>
                  </a:cubicBezTo>
                  <a:cubicBezTo>
                    <a:pt x="11670" y="1087"/>
                    <a:pt x="11129" y="1"/>
                    <a:pt x="8589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966;p75"/>
            <p:cNvSpPr/>
            <p:nvPr/>
          </p:nvSpPr>
          <p:spPr>
            <a:xfrm>
              <a:off x="7682222" y="3752139"/>
              <a:ext cx="607592" cy="189891"/>
            </a:xfrm>
            <a:custGeom>
              <a:avLst/>
              <a:gdLst/>
              <a:ahLst/>
              <a:cxnLst/>
              <a:rect l="l" t="t" r="r" b="b"/>
              <a:pathLst>
                <a:path w="12098" h="3781" extrusionOk="0">
                  <a:moveTo>
                    <a:pt x="9093" y="0"/>
                  </a:moveTo>
                  <a:cubicBezTo>
                    <a:pt x="8136" y="0"/>
                    <a:pt x="6812" y="123"/>
                    <a:pt x="4955" y="402"/>
                  </a:cubicBezTo>
                  <a:cubicBezTo>
                    <a:pt x="4955" y="402"/>
                    <a:pt x="608" y="1374"/>
                    <a:pt x="0" y="3259"/>
                  </a:cubicBezTo>
                  <a:cubicBezTo>
                    <a:pt x="1431" y="3616"/>
                    <a:pt x="2878" y="3781"/>
                    <a:pt x="4326" y="3781"/>
                  </a:cubicBezTo>
                  <a:cubicBezTo>
                    <a:pt x="6938" y="3781"/>
                    <a:pt x="9556" y="3246"/>
                    <a:pt x="12098" y="2347"/>
                  </a:cubicBezTo>
                  <a:cubicBezTo>
                    <a:pt x="11946" y="1800"/>
                    <a:pt x="11794" y="1313"/>
                    <a:pt x="11611" y="949"/>
                  </a:cubicBezTo>
                  <a:cubicBezTo>
                    <a:pt x="11303" y="370"/>
                    <a:pt x="10750" y="0"/>
                    <a:pt x="9093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967;p75"/>
            <p:cNvSpPr/>
            <p:nvPr/>
          </p:nvSpPr>
          <p:spPr>
            <a:xfrm>
              <a:off x="7671525" y="3869962"/>
              <a:ext cx="625923" cy="137007"/>
            </a:xfrm>
            <a:custGeom>
              <a:avLst/>
              <a:gdLst/>
              <a:ahLst/>
              <a:cxnLst/>
              <a:rect l="l" t="t" r="r" b="b"/>
              <a:pathLst>
                <a:path w="12463" h="2728" extrusionOk="0">
                  <a:moveTo>
                    <a:pt x="12311" y="1"/>
                  </a:moveTo>
                  <a:cubicBezTo>
                    <a:pt x="9769" y="900"/>
                    <a:pt x="7151" y="1435"/>
                    <a:pt x="4539" y="1435"/>
                  </a:cubicBezTo>
                  <a:cubicBezTo>
                    <a:pt x="3091" y="1435"/>
                    <a:pt x="1644" y="1270"/>
                    <a:pt x="213" y="913"/>
                  </a:cubicBezTo>
                  <a:cubicBezTo>
                    <a:pt x="213" y="1004"/>
                    <a:pt x="183" y="1095"/>
                    <a:pt x="152" y="1186"/>
                  </a:cubicBezTo>
                  <a:cubicBezTo>
                    <a:pt x="122" y="1581"/>
                    <a:pt x="61" y="2037"/>
                    <a:pt x="0" y="2554"/>
                  </a:cubicBezTo>
                  <a:cubicBezTo>
                    <a:pt x="943" y="2668"/>
                    <a:pt x="1907" y="2727"/>
                    <a:pt x="2883" y="2727"/>
                  </a:cubicBezTo>
                  <a:cubicBezTo>
                    <a:pt x="6063" y="2727"/>
                    <a:pt x="9369" y="2102"/>
                    <a:pt x="12463" y="730"/>
                  </a:cubicBezTo>
                  <a:cubicBezTo>
                    <a:pt x="12402" y="487"/>
                    <a:pt x="12371" y="244"/>
                    <a:pt x="12311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968;p75"/>
            <p:cNvSpPr/>
            <p:nvPr/>
          </p:nvSpPr>
          <p:spPr>
            <a:xfrm>
              <a:off x="7668461" y="3906624"/>
              <a:ext cx="662585" cy="316653"/>
            </a:xfrm>
            <a:custGeom>
              <a:avLst/>
              <a:gdLst/>
              <a:ahLst/>
              <a:cxnLst/>
              <a:rect l="l" t="t" r="r" b="b"/>
              <a:pathLst>
                <a:path w="13193" h="6305" extrusionOk="0">
                  <a:moveTo>
                    <a:pt x="12524" y="0"/>
                  </a:moveTo>
                  <a:cubicBezTo>
                    <a:pt x="9430" y="1372"/>
                    <a:pt x="6124" y="1997"/>
                    <a:pt x="2944" y="1997"/>
                  </a:cubicBezTo>
                  <a:cubicBezTo>
                    <a:pt x="1968" y="1997"/>
                    <a:pt x="1004" y="1938"/>
                    <a:pt x="61" y="1824"/>
                  </a:cubicBezTo>
                  <a:cubicBezTo>
                    <a:pt x="61" y="2037"/>
                    <a:pt x="31" y="2250"/>
                    <a:pt x="0" y="2462"/>
                  </a:cubicBezTo>
                  <a:cubicBezTo>
                    <a:pt x="2841" y="5278"/>
                    <a:pt x="6695" y="6304"/>
                    <a:pt x="10546" y="6304"/>
                  </a:cubicBezTo>
                  <a:cubicBezTo>
                    <a:pt x="11268" y="6304"/>
                    <a:pt x="11991" y="6268"/>
                    <a:pt x="12706" y="6201"/>
                  </a:cubicBezTo>
                  <a:cubicBezTo>
                    <a:pt x="13192" y="5563"/>
                    <a:pt x="13192" y="4803"/>
                    <a:pt x="13071" y="4043"/>
                  </a:cubicBezTo>
                  <a:cubicBezTo>
                    <a:pt x="12949" y="3192"/>
                    <a:pt x="12797" y="1490"/>
                    <a:pt x="12524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969;p75"/>
            <p:cNvSpPr/>
            <p:nvPr/>
          </p:nvSpPr>
          <p:spPr>
            <a:xfrm>
              <a:off x="7660827" y="4030273"/>
              <a:ext cx="645761" cy="304047"/>
            </a:xfrm>
            <a:custGeom>
              <a:avLst/>
              <a:gdLst/>
              <a:ahLst/>
              <a:cxnLst/>
              <a:rect l="l" t="t" r="r" b="b"/>
              <a:pathLst>
                <a:path w="12858" h="605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0" y="2098"/>
                    <a:pt x="61" y="4712"/>
                    <a:pt x="1338" y="5836"/>
                  </a:cubicBezTo>
                  <a:cubicBezTo>
                    <a:pt x="1513" y="5989"/>
                    <a:pt x="2005" y="6053"/>
                    <a:pt x="2688" y="6053"/>
                  </a:cubicBezTo>
                  <a:cubicBezTo>
                    <a:pt x="4852" y="6053"/>
                    <a:pt x="8926" y="5410"/>
                    <a:pt x="10821" y="4924"/>
                  </a:cubicBezTo>
                  <a:cubicBezTo>
                    <a:pt x="11885" y="4620"/>
                    <a:pt x="12524" y="4225"/>
                    <a:pt x="12858" y="3739"/>
                  </a:cubicBezTo>
                  <a:lnTo>
                    <a:pt x="12858" y="3739"/>
                  </a:lnTo>
                  <a:cubicBezTo>
                    <a:pt x="12143" y="3806"/>
                    <a:pt x="11420" y="3842"/>
                    <a:pt x="10698" y="3842"/>
                  </a:cubicBezTo>
                  <a:cubicBezTo>
                    <a:pt x="6847" y="3842"/>
                    <a:pt x="2993" y="2816"/>
                    <a:pt x="152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970;p75"/>
            <p:cNvSpPr/>
            <p:nvPr/>
          </p:nvSpPr>
          <p:spPr>
            <a:xfrm>
              <a:off x="7854687" y="3424636"/>
              <a:ext cx="177135" cy="197676"/>
            </a:xfrm>
            <a:custGeom>
              <a:avLst/>
              <a:gdLst/>
              <a:ahLst/>
              <a:cxnLst/>
              <a:rect l="l" t="t" r="r" b="b"/>
              <a:pathLst>
                <a:path w="3527" h="3936" extrusionOk="0">
                  <a:moveTo>
                    <a:pt x="2143" y="1115"/>
                  </a:moveTo>
                  <a:cubicBezTo>
                    <a:pt x="2257" y="1115"/>
                    <a:pt x="2342" y="1469"/>
                    <a:pt x="2372" y="1907"/>
                  </a:cubicBezTo>
                  <a:cubicBezTo>
                    <a:pt x="2372" y="2363"/>
                    <a:pt x="2311" y="2758"/>
                    <a:pt x="2189" y="2758"/>
                  </a:cubicBezTo>
                  <a:cubicBezTo>
                    <a:pt x="2098" y="2758"/>
                    <a:pt x="1976" y="2394"/>
                    <a:pt x="1976" y="1938"/>
                  </a:cubicBezTo>
                  <a:cubicBezTo>
                    <a:pt x="1946" y="1482"/>
                    <a:pt x="2037" y="1117"/>
                    <a:pt x="2128" y="1117"/>
                  </a:cubicBezTo>
                  <a:cubicBezTo>
                    <a:pt x="2133" y="1116"/>
                    <a:pt x="2138" y="1115"/>
                    <a:pt x="2143" y="1115"/>
                  </a:cubicBezTo>
                  <a:close/>
                  <a:moveTo>
                    <a:pt x="1247" y="1360"/>
                  </a:moveTo>
                  <a:cubicBezTo>
                    <a:pt x="1369" y="1360"/>
                    <a:pt x="1460" y="1694"/>
                    <a:pt x="1490" y="2150"/>
                  </a:cubicBezTo>
                  <a:cubicBezTo>
                    <a:pt x="1490" y="2606"/>
                    <a:pt x="1429" y="3001"/>
                    <a:pt x="1308" y="3001"/>
                  </a:cubicBezTo>
                  <a:cubicBezTo>
                    <a:pt x="1304" y="3003"/>
                    <a:pt x="1301" y="3003"/>
                    <a:pt x="1297" y="3003"/>
                  </a:cubicBezTo>
                  <a:cubicBezTo>
                    <a:pt x="1207" y="3003"/>
                    <a:pt x="1095" y="2649"/>
                    <a:pt x="1095" y="2211"/>
                  </a:cubicBezTo>
                  <a:cubicBezTo>
                    <a:pt x="1065" y="1755"/>
                    <a:pt x="1156" y="1360"/>
                    <a:pt x="1247" y="1360"/>
                  </a:cubicBezTo>
                  <a:close/>
                  <a:moveTo>
                    <a:pt x="1645" y="0"/>
                  </a:moveTo>
                  <a:cubicBezTo>
                    <a:pt x="1581" y="0"/>
                    <a:pt x="1515" y="40"/>
                    <a:pt x="1460" y="114"/>
                  </a:cubicBezTo>
                  <a:lnTo>
                    <a:pt x="62" y="2120"/>
                  </a:lnTo>
                  <a:cubicBezTo>
                    <a:pt x="1" y="2211"/>
                    <a:pt x="1" y="2394"/>
                    <a:pt x="92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46"/>
                  </a:lnTo>
                  <a:cubicBezTo>
                    <a:pt x="3527" y="1725"/>
                    <a:pt x="3527" y="1573"/>
                    <a:pt x="3435" y="1482"/>
                  </a:cubicBezTo>
                  <a:lnTo>
                    <a:pt x="1764" y="53"/>
                  </a:lnTo>
                  <a:cubicBezTo>
                    <a:pt x="1728" y="17"/>
                    <a:pt x="1687" y="0"/>
                    <a:pt x="1645" y="0"/>
                  </a:cubicBez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971;p75"/>
            <p:cNvSpPr/>
            <p:nvPr/>
          </p:nvSpPr>
          <p:spPr>
            <a:xfrm>
              <a:off x="7859258" y="3417003"/>
              <a:ext cx="178692" cy="197676"/>
            </a:xfrm>
            <a:custGeom>
              <a:avLst/>
              <a:gdLst/>
              <a:ahLst/>
              <a:cxnLst/>
              <a:rect l="l" t="t" r="r" b="b"/>
              <a:pathLst>
                <a:path w="3558" h="3936" extrusionOk="0">
                  <a:moveTo>
                    <a:pt x="2159" y="1087"/>
                  </a:moveTo>
                  <a:cubicBezTo>
                    <a:pt x="2250" y="1087"/>
                    <a:pt x="2341" y="1451"/>
                    <a:pt x="2372" y="1907"/>
                  </a:cubicBezTo>
                  <a:cubicBezTo>
                    <a:pt x="2372" y="2363"/>
                    <a:pt x="2311" y="2728"/>
                    <a:pt x="2189" y="2758"/>
                  </a:cubicBezTo>
                  <a:cubicBezTo>
                    <a:pt x="2098" y="2758"/>
                    <a:pt x="2007" y="2394"/>
                    <a:pt x="1977" y="1938"/>
                  </a:cubicBezTo>
                  <a:cubicBezTo>
                    <a:pt x="1977" y="1482"/>
                    <a:pt x="2037" y="1117"/>
                    <a:pt x="2159" y="1087"/>
                  </a:cubicBezTo>
                  <a:close/>
                  <a:moveTo>
                    <a:pt x="1288" y="1358"/>
                  </a:moveTo>
                  <a:cubicBezTo>
                    <a:pt x="1378" y="1358"/>
                    <a:pt x="1490" y="1712"/>
                    <a:pt x="1490" y="2150"/>
                  </a:cubicBezTo>
                  <a:cubicBezTo>
                    <a:pt x="1521" y="2606"/>
                    <a:pt x="1430" y="3001"/>
                    <a:pt x="1338" y="3001"/>
                  </a:cubicBezTo>
                  <a:cubicBezTo>
                    <a:pt x="1217" y="3001"/>
                    <a:pt x="1126" y="2667"/>
                    <a:pt x="1095" y="2211"/>
                  </a:cubicBezTo>
                  <a:cubicBezTo>
                    <a:pt x="1095" y="1755"/>
                    <a:pt x="1156" y="1360"/>
                    <a:pt x="1278" y="1360"/>
                  </a:cubicBezTo>
                  <a:cubicBezTo>
                    <a:pt x="1281" y="1359"/>
                    <a:pt x="1285" y="1358"/>
                    <a:pt x="1288" y="1358"/>
                  </a:cubicBezTo>
                  <a:close/>
                  <a:moveTo>
                    <a:pt x="1667" y="0"/>
                  </a:moveTo>
                  <a:cubicBezTo>
                    <a:pt x="1597" y="0"/>
                    <a:pt x="1527" y="40"/>
                    <a:pt x="1490" y="114"/>
                  </a:cubicBezTo>
                  <a:lnTo>
                    <a:pt x="92" y="2120"/>
                  </a:lnTo>
                  <a:cubicBezTo>
                    <a:pt x="1" y="2211"/>
                    <a:pt x="31" y="2363"/>
                    <a:pt x="123" y="2454"/>
                  </a:cubicBezTo>
                  <a:lnTo>
                    <a:pt x="1764" y="3883"/>
                  </a:lnTo>
                  <a:cubicBezTo>
                    <a:pt x="1800" y="3919"/>
                    <a:pt x="1845" y="3936"/>
                    <a:pt x="1891" y="3936"/>
                  </a:cubicBezTo>
                  <a:cubicBezTo>
                    <a:pt x="1961" y="3936"/>
                    <a:pt x="2031" y="3896"/>
                    <a:pt x="2068" y="3822"/>
                  </a:cubicBezTo>
                  <a:lnTo>
                    <a:pt x="3466" y="1816"/>
                  </a:lnTo>
                  <a:cubicBezTo>
                    <a:pt x="3557" y="1725"/>
                    <a:pt x="3527" y="1573"/>
                    <a:pt x="3436" y="1482"/>
                  </a:cubicBezTo>
                  <a:lnTo>
                    <a:pt x="1794" y="53"/>
                  </a:lnTo>
                  <a:cubicBezTo>
                    <a:pt x="1758" y="17"/>
                    <a:pt x="1713" y="0"/>
                    <a:pt x="1667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972;p75"/>
            <p:cNvSpPr/>
            <p:nvPr/>
          </p:nvSpPr>
          <p:spPr>
            <a:xfrm>
              <a:off x="6056412" y="3265481"/>
              <a:ext cx="1586127" cy="164880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973;p75"/>
            <p:cNvSpPr/>
            <p:nvPr/>
          </p:nvSpPr>
          <p:spPr>
            <a:xfrm>
              <a:off x="7627228" y="2900612"/>
              <a:ext cx="238205" cy="529747"/>
            </a:xfrm>
            <a:custGeom>
              <a:avLst/>
              <a:gdLst/>
              <a:ahLst/>
              <a:cxnLst/>
              <a:rect l="l" t="t" r="r" b="b"/>
              <a:pathLst>
                <a:path w="4743" h="10548" extrusionOk="0">
                  <a:moveTo>
                    <a:pt x="4743" y="1"/>
                  </a:moveTo>
                  <a:lnTo>
                    <a:pt x="1" y="7265"/>
                  </a:lnTo>
                  <a:lnTo>
                    <a:pt x="305" y="10548"/>
                  </a:lnTo>
                  <a:lnTo>
                    <a:pt x="4743" y="2858"/>
                  </a:lnTo>
                  <a:lnTo>
                    <a:pt x="4743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974;p75"/>
            <p:cNvSpPr/>
            <p:nvPr/>
          </p:nvSpPr>
          <p:spPr>
            <a:xfrm>
              <a:off x="6118989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975;p75"/>
            <p:cNvSpPr/>
            <p:nvPr/>
          </p:nvSpPr>
          <p:spPr>
            <a:xfrm>
              <a:off x="6238067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976;p75"/>
            <p:cNvSpPr/>
            <p:nvPr/>
          </p:nvSpPr>
          <p:spPr>
            <a:xfrm>
              <a:off x="7411974" y="3430312"/>
              <a:ext cx="148156" cy="992296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65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977;p75"/>
            <p:cNvSpPr/>
            <p:nvPr/>
          </p:nvSpPr>
          <p:spPr>
            <a:xfrm>
              <a:off x="7531052" y="3430312"/>
              <a:ext cx="96226" cy="992296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978;p75"/>
            <p:cNvSpPr/>
            <p:nvPr/>
          </p:nvSpPr>
          <p:spPr>
            <a:xfrm>
              <a:off x="5935827" y="3106726"/>
              <a:ext cx="441205" cy="158804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979;p75"/>
            <p:cNvSpPr/>
            <p:nvPr/>
          </p:nvSpPr>
          <p:spPr>
            <a:xfrm>
              <a:off x="6267096" y="3106726"/>
              <a:ext cx="235142" cy="158804"/>
            </a:xfrm>
            <a:custGeom>
              <a:avLst/>
              <a:gdLst/>
              <a:ahLst/>
              <a:cxnLst/>
              <a:rect l="l" t="t" r="r" b="b"/>
              <a:pathLst>
                <a:path w="4682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81" y="3161"/>
                  </a:lnTo>
                  <a:cubicBezTo>
                    <a:pt x="3982" y="2249"/>
                    <a:pt x="3070" y="882"/>
                    <a:pt x="2341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980;p75"/>
            <p:cNvSpPr/>
            <p:nvPr/>
          </p:nvSpPr>
          <p:spPr>
            <a:xfrm>
              <a:off x="6384617" y="3106726"/>
              <a:ext cx="259550" cy="158804"/>
            </a:xfrm>
            <a:custGeom>
              <a:avLst/>
              <a:gdLst/>
              <a:ahLst/>
              <a:cxnLst/>
              <a:rect l="l" t="t" r="r" b="b"/>
              <a:pathLst>
                <a:path w="5168" h="3162" extrusionOk="0">
                  <a:moveTo>
                    <a:pt x="1" y="0"/>
                  </a:moveTo>
                  <a:cubicBezTo>
                    <a:pt x="730" y="882"/>
                    <a:pt x="1672" y="2249"/>
                    <a:pt x="2341" y="3161"/>
                  </a:cubicBezTo>
                  <a:lnTo>
                    <a:pt x="5168" y="3161"/>
                  </a:lnTo>
                  <a:cubicBezTo>
                    <a:pt x="4682" y="2249"/>
                    <a:pt x="3861" y="882"/>
                    <a:pt x="3375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981;p75"/>
            <p:cNvSpPr/>
            <p:nvPr/>
          </p:nvSpPr>
          <p:spPr>
            <a:xfrm>
              <a:off x="6773894" y="3106726"/>
              <a:ext cx="874776" cy="158804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87" y="942"/>
                    <a:pt x="1308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982;p75"/>
            <p:cNvSpPr/>
            <p:nvPr/>
          </p:nvSpPr>
          <p:spPr>
            <a:xfrm>
              <a:off x="6554069" y="3106726"/>
              <a:ext cx="314544" cy="158804"/>
            </a:xfrm>
            <a:custGeom>
              <a:avLst/>
              <a:gdLst/>
              <a:ahLst/>
              <a:cxnLst/>
              <a:rect l="l" t="t" r="r" b="b"/>
              <a:pathLst>
                <a:path w="6263" h="3162" extrusionOk="0">
                  <a:moveTo>
                    <a:pt x="1" y="0"/>
                  </a:moveTo>
                  <a:cubicBezTo>
                    <a:pt x="487" y="912"/>
                    <a:pt x="1308" y="2249"/>
                    <a:pt x="1794" y="3161"/>
                  </a:cubicBezTo>
                  <a:lnTo>
                    <a:pt x="6262" y="3161"/>
                  </a:lnTo>
                  <a:cubicBezTo>
                    <a:pt x="5685" y="2219"/>
                    <a:pt x="4864" y="942"/>
                    <a:pt x="437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983;p75"/>
            <p:cNvSpPr/>
            <p:nvPr/>
          </p:nvSpPr>
          <p:spPr>
            <a:xfrm>
              <a:off x="5940397" y="2686914"/>
              <a:ext cx="1961641" cy="419860"/>
            </a:xfrm>
            <a:custGeom>
              <a:avLst/>
              <a:gdLst/>
              <a:ahLst/>
              <a:cxnLst/>
              <a:rect l="l" t="t" r="r" b="b"/>
              <a:pathLst>
                <a:path w="39059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984;p75"/>
            <p:cNvSpPr/>
            <p:nvPr/>
          </p:nvSpPr>
          <p:spPr>
            <a:xfrm>
              <a:off x="6622773" y="2718957"/>
              <a:ext cx="596945" cy="351156"/>
            </a:xfrm>
            <a:custGeom>
              <a:avLst/>
              <a:gdLst/>
              <a:ahLst/>
              <a:cxnLst/>
              <a:rect l="l" t="t" r="r" b="b"/>
              <a:pathLst>
                <a:path w="11886" h="6992" extrusionOk="0">
                  <a:moveTo>
                    <a:pt x="10730" y="578"/>
                  </a:moveTo>
                  <a:cubicBezTo>
                    <a:pt x="10912" y="578"/>
                    <a:pt x="11064" y="700"/>
                    <a:pt x="11064" y="852"/>
                  </a:cubicBezTo>
                  <a:cubicBezTo>
                    <a:pt x="11095" y="1004"/>
                    <a:pt x="10943" y="1125"/>
                    <a:pt x="10760" y="1156"/>
                  </a:cubicBezTo>
                  <a:cubicBezTo>
                    <a:pt x="10578" y="1156"/>
                    <a:pt x="10426" y="1034"/>
                    <a:pt x="10426" y="882"/>
                  </a:cubicBezTo>
                  <a:cubicBezTo>
                    <a:pt x="10396" y="730"/>
                    <a:pt x="10548" y="608"/>
                    <a:pt x="10730" y="578"/>
                  </a:cubicBezTo>
                  <a:close/>
                  <a:moveTo>
                    <a:pt x="10122" y="2888"/>
                  </a:moveTo>
                  <a:cubicBezTo>
                    <a:pt x="10305" y="2888"/>
                    <a:pt x="10457" y="2979"/>
                    <a:pt x="10457" y="3162"/>
                  </a:cubicBezTo>
                  <a:cubicBezTo>
                    <a:pt x="10457" y="3314"/>
                    <a:pt x="10305" y="3435"/>
                    <a:pt x="10122" y="3435"/>
                  </a:cubicBezTo>
                  <a:cubicBezTo>
                    <a:pt x="9940" y="3435"/>
                    <a:pt x="9788" y="3314"/>
                    <a:pt x="9788" y="3162"/>
                  </a:cubicBezTo>
                  <a:cubicBezTo>
                    <a:pt x="9788" y="3010"/>
                    <a:pt x="9940" y="2888"/>
                    <a:pt x="10122" y="2888"/>
                  </a:cubicBezTo>
                  <a:close/>
                  <a:moveTo>
                    <a:pt x="9180" y="5624"/>
                  </a:moveTo>
                  <a:cubicBezTo>
                    <a:pt x="9362" y="5624"/>
                    <a:pt x="9514" y="5745"/>
                    <a:pt x="9514" y="5897"/>
                  </a:cubicBezTo>
                  <a:cubicBezTo>
                    <a:pt x="9514" y="6049"/>
                    <a:pt x="9362" y="6171"/>
                    <a:pt x="9180" y="6171"/>
                  </a:cubicBezTo>
                  <a:cubicBezTo>
                    <a:pt x="8998" y="6171"/>
                    <a:pt x="8846" y="6049"/>
                    <a:pt x="8846" y="5897"/>
                  </a:cubicBezTo>
                  <a:cubicBezTo>
                    <a:pt x="8846" y="5745"/>
                    <a:pt x="8998" y="5624"/>
                    <a:pt x="9180" y="5624"/>
                  </a:cubicBezTo>
                  <a:close/>
                  <a:moveTo>
                    <a:pt x="11885" y="1"/>
                  </a:moveTo>
                  <a:lnTo>
                    <a:pt x="3010" y="153"/>
                  </a:lnTo>
                  <a:lnTo>
                    <a:pt x="0" y="6992"/>
                  </a:lnTo>
                  <a:lnTo>
                    <a:pt x="9849" y="6840"/>
                  </a:lnTo>
                  <a:lnTo>
                    <a:pt x="11885" y="1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985;p75"/>
            <p:cNvSpPr/>
            <p:nvPr/>
          </p:nvSpPr>
          <p:spPr>
            <a:xfrm>
              <a:off x="7027870" y="2731563"/>
              <a:ext cx="98687" cy="312685"/>
            </a:xfrm>
            <a:custGeom>
              <a:avLst/>
              <a:gdLst/>
              <a:ahLst/>
              <a:cxnLst/>
              <a:rect l="l" t="t" r="r" b="b"/>
              <a:pathLst>
                <a:path w="1965" h="6226" extrusionOk="0">
                  <a:moveTo>
                    <a:pt x="1878" y="0"/>
                  </a:moveTo>
                  <a:cubicBezTo>
                    <a:pt x="1851" y="0"/>
                    <a:pt x="1825" y="18"/>
                    <a:pt x="1813" y="54"/>
                  </a:cubicBezTo>
                  <a:cubicBezTo>
                    <a:pt x="1084" y="2029"/>
                    <a:pt x="506" y="4127"/>
                    <a:pt x="20" y="6133"/>
                  </a:cubicBezTo>
                  <a:cubicBezTo>
                    <a:pt x="0" y="6192"/>
                    <a:pt x="44" y="6225"/>
                    <a:pt x="85" y="6225"/>
                  </a:cubicBezTo>
                  <a:cubicBezTo>
                    <a:pt x="108" y="6225"/>
                    <a:pt x="130" y="6215"/>
                    <a:pt x="141" y="6193"/>
                  </a:cubicBezTo>
                  <a:cubicBezTo>
                    <a:pt x="871" y="4248"/>
                    <a:pt x="1509" y="2151"/>
                    <a:pt x="1965" y="114"/>
                  </a:cubicBezTo>
                  <a:cubicBezTo>
                    <a:pt x="1965" y="41"/>
                    <a:pt x="1920" y="0"/>
                    <a:pt x="187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986;p75"/>
            <p:cNvSpPr/>
            <p:nvPr/>
          </p:nvSpPr>
          <p:spPr>
            <a:xfrm>
              <a:off x="6682287" y="2960126"/>
              <a:ext cx="415290" cy="18984"/>
            </a:xfrm>
            <a:custGeom>
              <a:avLst/>
              <a:gdLst/>
              <a:ahLst/>
              <a:cxnLst/>
              <a:rect l="l" t="t" r="r" b="b"/>
              <a:pathLst>
                <a:path w="8269" h="378" extrusionOk="0">
                  <a:moveTo>
                    <a:pt x="6414" y="0"/>
                  </a:moveTo>
                  <a:cubicBezTo>
                    <a:pt x="4314" y="0"/>
                    <a:pt x="1666" y="98"/>
                    <a:pt x="92" y="214"/>
                  </a:cubicBezTo>
                  <a:cubicBezTo>
                    <a:pt x="1" y="214"/>
                    <a:pt x="1" y="335"/>
                    <a:pt x="92" y="335"/>
                  </a:cubicBezTo>
                  <a:cubicBezTo>
                    <a:pt x="732" y="364"/>
                    <a:pt x="1552" y="377"/>
                    <a:pt x="2442" y="377"/>
                  </a:cubicBezTo>
                  <a:cubicBezTo>
                    <a:pt x="4425" y="377"/>
                    <a:pt x="6750" y="309"/>
                    <a:pt x="8177" y="183"/>
                  </a:cubicBezTo>
                  <a:cubicBezTo>
                    <a:pt x="8268" y="183"/>
                    <a:pt x="8268" y="31"/>
                    <a:pt x="8177" y="31"/>
                  </a:cubicBezTo>
                  <a:cubicBezTo>
                    <a:pt x="7677" y="10"/>
                    <a:pt x="7072" y="0"/>
                    <a:pt x="6414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987;p75"/>
            <p:cNvSpPr/>
            <p:nvPr/>
          </p:nvSpPr>
          <p:spPr>
            <a:xfrm>
              <a:off x="6694542" y="2902069"/>
              <a:ext cx="416797" cy="19034"/>
            </a:xfrm>
            <a:custGeom>
              <a:avLst/>
              <a:gdLst/>
              <a:ahLst/>
              <a:cxnLst/>
              <a:rect l="l" t="t" r="r" b="b"/>
              <a:pathLst>
                <a:path w="8299" h="379" extrusionOk="0">
                  <a:moveTo>
                    <a:pt x="6385" y="1"/>
                  </a:moveTo>
                  <a:cubicBezTo>
                    <a:pt x="4304" y="1"/>
                    <a:pt x="1677" y="92"/>
                    <a:pt x="91" y="184"/>
                  </a:cubicBezTo>
                  <a:cubicBezTo>
                    <a:pt x="0" y="184"/>
                    <a:pt x="30" y="336"/>
                    <a:pt x="122" y="336"/>
                  </a:cubicBezTo>
                  <a:cubicBezTo>
                    <a:pt x="761" y="365"/>
                    <a:pt x="1579" y="378"/>
                    <a:pt x="2465" y="378"/>
                  </a:cubicBezTo>
                  <a:cubicBezTo>
                    <a:pt x="4442" y="378"/>
                    <a:pt x="6759" y="310"/>
                    <a:pt x="8207" y="184"/>
                  </a:cubicBezTo>
                  <a:cubicBezTo>
                    <a:pt x="8298" y="184"/>
                    <a:pt x="8298" y="32"/>
                    <a:pt x="8176" y="32"/>
                  </a:cubicBezTo>
                  <a:cubicBezTo>
                    <a:pt x="7672" y="10"/>
                    <a:pt x="7057" y="1"/>
                    <a:pt x="6385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988;p75"/>
            <p:cNvSpPr/>
            <p:nvPr/>
          </p:nvSpPr>
          <p:spPr>
            <a:xfrm>
              <a:off x="6734218" y="285249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378" y="0"/>
                  </a:moveTo>
                  <a:cubicBezTo>
                    <a:pt x="4374" y="0"/>
                    <a:pt x="1655" y="99"/>
                    <a:pt x="91" y="199"/>
                  </a:cubicBezTo>
                  <a:cubicBezTo>
                    <a:pt x="0" y="229"/>
                    <a:pt x="0" y="320"/>
                    <a:pt x="91" y="351"/>
                  </a:cubicBezTo>
                  <a:cubicBezTo>
                    <a:pt x="570" y="366"/>
                    <a:pt x="1159" y="374"/>
                    <a:pt x="1803" y="374"/>
                  </a:cubicBezTo>
                  <a:cubicBezTo>
                    <a:pt x="3735" y="374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2" y="5"/>
                    <a:pt x="6828" y="0"/>
                    <a:pt x="637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989;p75"/>
            <p:cNvSpPr/>
            <p:nvPr/>
          </p:nvSpPr>
          <p:spPr>
            <a:xfrm>
              <a:off x="6741852" y="2805189"/>
              <a:ext cx="387768" cy="18783"/>
            </a:xfrm>
            <a:custGeom>
              <a:avLst/>
              <a:gdLst/>
              <a:ahLst/>
              <a:cxnLst/>
              <a:rect l="l" t="t" r="r" b="b"/>
              <a:pathLst>
                <a:path w="7721" h="374" extrusionOk="0">
                  <a:moveTo>
                    <a:pt x="6402" y="0"/>
                  </a:moveTo>
                  <a:cubicBezTo>
                    <a:pt x="4395" y="0"/>
                    <a:pt x="1656" y="104"/>
                    <a:pt x="61" y="229"/>
                  </a:cubicBezTo>
                  <a:cubicBezTo>
                    <a:pt x="0" y="229"/>
                    <a:pt x="0" y="350"/>
                    <a:pt x="91" y="350"/>
                  </a:cubicBezTo>
                  <a:cubicBezTo>
                    <a:pt x="570" y="366"/>
                    <a:pt x="1159" y="373"/>
                    <a:pt x="1803" y="373"/>
                  </a:cubicBezTo>
                  <a:cubicBezTo>
                    <a:pt x="3735" y="373"/>
                    <a:pt x="6163" y="305"/>
                    <a:pt x="7599" y="168"/>
                  </a:cubicBezTo>
                  <a:cubicBezTo>
                    <a:pt x="7721" y="168"/>
                    <a:pt x="7690" y="16"/>
                    <a:pt x="7599" y="16"/>
                  </a:cubicBezTo>
                  <a:cubicBezTo>
                    <a:pt x="7249" y="5"/>
                    <a:pt x="6843" y="0"/>
                    <a:pt x="6402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990;p75"/>
            <p:cNvSpPr/>
            <p:nvPr/>
          </p:nvSpPr>
          <p:spPr>
            <a:xfrm>
              <a:off x="6755562" y="2757277"/>
              <a:ext cx="387818" cy="18783"/>
            </a:xfrm>
            <a:custGeom>
              <a:avLst/>
              <a:gdLst/>
              <a:ahLst/>
              <a:cxnLst/>
              <a:rect l="l" t="t" r="r" b="b"/>
              <a:pathLst>
                <a:path w="7722" h="374" extrusionOk="0">
                  <a:moveTo>
                    <a:pt x="6158" y="0"/>
                  </a:moveTo>
                  <a:cubicBezTo>
                    <a:pt x="4179" y="0"/>
                    <a:pt x="1599" y="115"/>
                    <a:pt x="92" y="210"/>
                  </a:cubicBezTo>
                  <a:cubicBezTo>
                    <a:pt x="1" y="210"/>
                    <a:pt x="1" y="332"/>
                    <a:pt x="92" y="332"/>
                  </a:cubicBezTo>
                  <a:cubicBezTo>
                    <a:pt x="685" y="360"/>
                    <a:pt x="1447" y="374"/>
                    <a:pt x="2274" y="374"/>
                  </a:cubicBezTo>
                  <a:cubicBezTo>
                    <a:pt x="4118" y="374"/>
                    <a:pt x="6287" y="306"/>
                    <a:pt x="7630" y="180"/>
                  </a:cubicBezTo>
                  <a:cubicBezTo>
                    <a:pt x="7721" y="180"/>
                    <a:pt x="7691" y="28"/>
                    <a:pt x="7600" y="28"/>
                  </a:cubicBezTo>
                  <a:cubicBezTo>
                    <a:pt x="7185" y="8"/>
                    <a:pt x="6694" y="0"/>
                    <a:pt x="6158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991;p75"/>
            <p:cNvSpPr/>
            <p:nvPr/>
          </p:nvSpPr>
          <p:spPr>
            <a:xfrm>
              <a:off x="7384502" y="2328173"/>
              <a:ext cx="288578" cy="348092"/>
            </a:xfrm>
            <a:custGeom>
              <a:avLst/>
              <a:gdLst/>
              <a:ahLst/>
              <a:cxnLst/>
              <a:rect l="l" t="t" r="r" b="b"/>
              <a:pathLst>
                <a:path w="5746" h="6931" extrusionOk="0">
                  <a:moveTo>
                    <a:pt x="3983" y="0"/>
                  </a:moveTo>
                  <a:cubicBezTo>
                    <a:pt x="2980" y="973"/>
                    <a:pt x="1" y="2523"/>
                    <a:pt x="1" y="2523"/>
                  </a:cubicBezTo>
                  <a:cubicBezTo>
                    <a:pt x="1" y="2523"/>
                    <a:pt x="913" y="6049"/>
                    <a:pt x="974" y="6930"/>
                  </a:cubicBezTo>
                  <a:cubicBezTo>
                    <a:pt x="2585" y="6475"/>
                    <a:pt x="4135" y="5684"/>
                    <a:pt x="5746" y="5441"/>
                  </a:cubicBezTo>
                  <a:cubicBezTo>
                    <a:pt x="5229" y="4043"/>
                    <a:pt x="3983" y="0"/>
                    <a:pt x="398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992;p75"/>
            <p:cNvSpPr/>
            <p:nvPr/>
          </p:nvSpPr>
          <p:spPr>
            <a:xfrm>
              <a:off x="6886845" y="2825831"/>
              <a:ext cx="32142" cy="30184"/>
            </a:xfrm>
            <a:custGeom>
              <a:avLst/>
              <a:gdLst/>
              <a:ahLst/>
              <a:cxnLst/>
              <a:rect l="l" t="t" r="r" b="b"/>
              <a:pathLst>
                <a:path w="640" h="601" extrusionOk="0">
                  <a:moveTo>
                    <a:pt x="62" y="0"/>
                  </a:moveTo>
                  <a:lnTo>
                    <a:pt x="62" y="0"/>
                  </a:lnTo>
                  <a:cubicBezTo>
                    <a:pt x="1" y="243"/>
                    <a:pt x="1" y="426"/>
                    <a:pt x="92" y="517"/>
                  </a:cubicBezTo>
                  <a:cubicBezTo>
                    <a:pt x="138" y="578"/>
                    <a:pt x="221" y="601"/>
                    <a:pt x="320" y="601"/>
                  </a:cubicBezTo>
                  <a:cubicBezTo>
                    <a:pt x="419" y="601"/>
                    <a:pt x="533" y="578"/>
                    <a:pt x="639" y="547"/>
                  </a:cubicBezTo>
                  <a:cubicBezTo>
                    <a:pt x="548" y="365"/>
                    <a:pt x="335" y="122"/>
                    <a:pt x="62" y="0"/>
                  </a:cubicBezTo>
                  <a:close/>
                </a:path>
              </a:pathLst>
            </a:custGeom>
            <a:solidFill>
              <a:srgbClr val="1D26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993;p75"/>
            <p:cNvSpPr/>
            <p:nvPr/>
          </p:nvSpPr>
          <p:spPr>
            <a:xfrm>
              <a:off x="6905176" y="2566279"/>
              <a:ext cx="271804" cy="221431"/>
            </a:xfrm>
            <a:custGeom>
              <a:avLst/>
              <a:gdLst/>
              <a:ahLst/>
              <a:cxnLst/>
              <a:rect l="l" t="t" r="r" b="b"/>
              <a:pathLst>
                <a:path w="5412" h="4409" extrusionOk="0">
                  <a:moveTo>
                    <a:pt x="4256" y="1"/>
                  </a:moveTo>
                  <a:lnTo>
                    <a:pt x="31" y="4226"/>
                  </a:lnTo>
                  <a:cubicBezTo>
                    <a:pt x="31" y="4226"/>
                    <a:pt x="31" y="4226"/>
                    <a:pt x="1" y="4256"/>
                  </a:cubicBezTo>
                  <a:cubicBezTo>
                    <a:pt x="61" y="4317"/>
                    <a:pt x="92" y="4348"/>
                    <a:pt x="153" y="4408"/>
                  </a:cubicBezTo>
                  <a:cubicBezTo>
                    <a:pt x="1186" y="3284"/>
                    <a:pt x="2554" y="1855"/>
                    <a:pt x="3982" y="1126"/>
                  </a:cubicBezTo>
                  <a:cubicBezTo>
                    <a:pt x="4119" y="1057"/>
                    <a:pt x="4256" y="1026"/>
                    <a:pt x="4391" y="1026"/>
                  </a:cubicBezTo>
                  <a:cubicBezTo>
                    <a:pt x="4676" y="1026"/>
                    <a:pt x="4951" y="1163"/>
                    <a:pt x="5198" y="1369"/>
                  </a:cubicBezTo>
                  <a:lnTo>
                    <a:pt x="5411" y="1156"/>
                  </a:lnTo>
                  <a:lnTo>
                    <a:pt x="4256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994;p75"/>
            <p:cNvSpPr/>
            <p:nvPr/>
          </p:nvSpPr>
          <p:spPr>
            <a:xfrm>
              <a:off x="6912810" y="2617808"/>
              <a:ext cx="253473" cy="218719"/>
            </a:xfrm>
            <a:custGeom>
              <a:avLst/>
              <a:gdLst/>
              <a:ahLst/>
              <a:cxnLst/>
              <a:rect l="l" t="t" r="r" b="b"/>
              <a:pathLst>
                <a:path w="5047" h="4355" extrusionOk="0">
                  <a:moveTo>
                    <a:pt x="4239" y="0"/>
                  </a:moveTo>
                  <a:cubicBezTo>
                    <a:pt x="4104" y="0"/>
                    <a:pt x="3967" y="31"/>
                    <a:pt x="3830" y="100"/>
                  </a:cubicBezTo>
                  <a:cubicBezTo>
                    <a:pt x="2402" y="829"/>
                    <a:pt x="1034" y="2258"/>
                    <a:pt x="1" y="3382"/>
                  </a:cubicBezTo>
                  <a:cubicBezTo>
                    <a:pt x="61" y="3504"/>
                    <a:pt x="122" y="3626"/>
                    <a:pt x="122" y="3626"/>
                  </a:cubicBezTo>
                  <a:cubicBezTo>
                    <a:pt x="160" y="3619"/>
                    <a:pt x="196" y="3616"/>
                    <a:pt x="228" y="3616"/>
                  </a:cubicBezTo>
                  <a:cubicBezTo>
                    <a:pt x="665" y="3616"/>
                    <a:pt x="639" y="4142"/>
                    <a:pt x="639" y="4142"/>
                  </a:cubicBezTo>
                  <a:cubicBezTo>
                    <a:pt x="661" y="4139"/>
                    <a:pt x="683" y="4138"/>
                    <a:pt x="703" y="4138"/>
                  </a:cubicBezTo>
                  <a:cubicBezTo>
                    <a:pt x="877" y="4138"/>
                    <a:pt x="980" y="4246"/>
                    <a:pt x="1034" y="4355"/>
                  </a:cubicBezTo>
                  <a:lnTo>
                    <a:pt x="5046" y="343"/>
                  </a:lnTo>
                  <a:cubicBezTo>
                    <a:pt x="4799" y="137"/>
                    <a:pt x="4524" y="0"/>
                    <a:pt x="4239" y="0"/>
                  </a:cubicBez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995;p75"/>
            <p:cNvSpPr/>
            <p:nvPr/>
          </p:nvSpPr>
          <p:spPr>
            <a:xfrm>
              <a:off x="6896035" y="2780027"/>
              <a:ext cx="16825" cy="26015"/>
            </a:xfrm>
            <a:custGeom>
              <a:avLst/>
              <a:gdLst/>
              <a:ahLst/>
              <a:cxnLst/>
              <a:rect l="l" t="t" r="r" b="b"/>
              <a:pathLst>
                <a:path w="335" h="518" extrusionOk="0">
                  <a:moveTo>
                    <a:pt x="183" y="0"/>
                  </a:moveTo>
                  <a:cubicBezTo>
                    <a:pt x="152" y="92"/>
                    <a:pt x="91" y="304"/>
                    <a:pt x="0" y="517"/>
                  </a:cubicBezTo>
                  <a:cubicBezTo>
                    <a:pt x="122" y="396"/>
                    <a:pt x="213" y="274"/>
                    <a:pt x="335" y="152"/>
                  </a:cubicBezTo>
                  <a:cubicBezTo>
                    <a:pt x="274" y="122"/>
                    <a:pt x="243" y="61"/>
                    <a:pt x="183" y="0"/>
                  </a:cubicBez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996;p75"/>
            <p:cNvSpPr/>
            <p:nvPr/>
          </p:nvSpPr>
          <p:spPr>
            <a:xfrm>
              <a:off x="6889908" y="2787661"/>
              <a:ext cx="74882" cy="65691"/>
            </a:xfrm>
            <a:custGeom>
              <a:avLst/>
              <a:gdLst/>
              <a:ahLst/>
              <a:cxnLst/>
              <a:rect l="l" t="t" r="r" b="b"/>
              <a:pathLst>
                <a:path w="1491" h="1308" extrusionOk="0">
                  <a:moveTo>
                    <a:pt x="457" y="0"/>
                  </a:moveTo>
                  <a:cubicBezTo>
                    <a:pt x="335" y="122"/>
                    <a:pt x="244" y="244"/>
                    <a:pt x="122" y="365"/>
                  </a:cubicBezTo>
                  <a:cubicBezTo>
                    <a:pt x="61" y="517"/>
                    <a:pt x="31" y="669"/>
                    <a:pt x="1" y="760"/>
                  </a:cubicBezTo>
                  <a:cubicBezTo>
                    <a:pt x="274" y="882"/>
                    <a:pt x="487" y="1125"/>
                    <a:pt x="578" y="1307"/>
                  </a:cubicBezTo>
                  <a:cubicBezTo>
                    <a:pt x="821" y="1247"/>
                    <a:pt x="1399" y="1034"/>
                    <a:pt x="1490" y="973"/>
                  </a:cubicBezTo>
                  <a:cubicBezTo>
                    <a:pt x="1436" y="864"/>
                    <a:pt x="1333" y="756"/>
                    <a:pt x="1159" y="756"/>
                  </a:cubicBezTo>
                  <a:cubicBezTo>
                    <a:pt x="1139" y="756"/>
                    <a:pt x="1117" y="757"/>
                    <a:pt x="1095" y="760"/>
                  </a:cubicBezTo>
                  <a:cubicBezTo>
                    <a:pt x="1095" y="760"/>
                    <a:pt x="1121" y="234"/>
                    <a:pt x="684" y="234"/>
                  </a:cubicBezTo>
                  <a:cubicBezTo>
                    <a:pt x="652" y="234"/>
                    <a:pt x="616" y="237"/>
                    <a:pt x="578" y="244"/>
                  </a:cubicBezTo>
                  <a:cubicBezTo>
                    <a:pt x="578" y="244"/>
                    <a:pt x="517" y="122"/>
                    <a:pt x="457" y="0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997;p75"/>
            <p:cNvSpPr/>
            <p:nvPr/>
          </p:nvSpPr>
          <p:spPr>
            <a:xfrm>
              <a:off x="7125001" y="2541620"/>
              <a:ext cx="53487" cy="35407"/>
            </a:xfrm>
            <a:custGeom>
              <a:avLst/>
              <a:gdLst/>
              <a:ahLst/>
              <a:cxnLst/>
              <a:rect l="l" t="t" r="r" b="b"/>
              <a:pathLst>
                <a:path w="1065" h="705" extrusionOk="0">
                  <a:moveTo>
                    <a:pt x="527" y="1"/>
                  </a:moveTo>
                  <a:cubicBezTo>
                    <a:pt x="470" y="1"/>
                    <a:pt x="413" y="19"/>
                    <a:pt x="365" y="66"/>
                  </a:cubicBezTo>
                  <a:lnTo>
                    <a:pt x="31" y="340"/>
                  </a:lnTo>
                  <a:cubicBezTo>
                    <a:pt x="1" y="370"/>
                    <a:pt x="31" y="462"/>
                    <a:pt x="61" y="522"/>
                  </a:cubicBezTo>
                  <a:lnTo>
                    <a:pt x="244" y="705"/>
                  </a:lnTo>
                  <a:cubicBezTo>
                    <a:pt x="435" y="486"/>
                    <a:pt x="700" y="366"/>
                    <a:pt x="972" y="366"/>
                  </a:cubicBezTo>
                  <a:cubicBezTo>
                    <a:pt x="1003" y="366"/>
                    <a:pt x="1034" y="367"/>
                    <a:pt x="1064" y="370"/>
                  </a:cubicBezTo>
                  <a:lnTo>
                    <a:pt x="821" y="127"/>
                  </a:lnTo>
                  <a:cubicBezTo>
                    <a:pt x="780" y="86"/>
                    <a:pt x="652" y="1"/>
                    <a:pt x="5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998;p75"/>
            <p:cNvSpPr/>
            <p:nvPr/>
          </p:nvSpPr>
          <p:spPr>
            <a:xfrm>
              <a:off x="7137205" y="2559951"/>
              <a:ext cx="70261" cy="57756"/>
            </a:xfrm>
            <a:custGeom>
              <a:avLst/>
              <a:gdLst/>
              <a:ahLst/>
              <a:cxnLst/>
              <a:rect l="l" t="t" r="r" b="b"/>
              <a:pathLst>
                <a:path w="1399" h="1150" extrusionOk="0">
                  <a:moveTo>
                    <a:pt x="729" y="1"/>
                  </a:moveTo>
                  <a:cubicBezTo>
                    <a:pt x="462" y="1"/>
                    <a:pt x="219" y="118"/>
                    <a:pt x="1" y="309"/>
                  </a:cubicBezTo>
                  <a:lnTo>
                    <a:pt x="274" y="583"/>
                  </a:lnTo>
                  <a:lnTo>
                    <a:pt x="335" y="644"/>
                  </a:lnTo>
                  <a:lnTo>
                    <a:pt x="791" y="1100"/>
                  </a:lnTo>
                  <a:cubicBezTo>
                    <a:pt x="827" y="1135"/>
                    <a:pt x="862" y="1150"/>
                    <a:pt x="898" y="1150"/>
                  </a:cubicBezTo>
                  <a:cubicBezTo>
                    <a:pt x="923" y="1150"/>
                    <a:pt x="948" y="1143"/>
                    <a:pt x="973" y="1130"/>
                  </a:cubicBezTo>
                  <a:lnTo>
                    <a:pt x="1247" y="826"/>
                  </a:lnTo>
                  <a:cubicBezTo>
                    <a:pt x="1399" y="674"/>
                    <a:pt x="1217" y="431"/>
                    <a:pt x="1186" y="370"/>
                  </a:cubicBezTo>
                  <a:lnTo>
                    <a:pt x="882" y="66"/>
                  </a:lnTo>
                  <a:lnTo>
                    <a:pt x="821" y="5"/>
                  </a:lnTo>
                  <a:cubicBezTo>
                    <a:pt x="790" y="2"/>
                    <a:pt x="760" y="1"/>
                    <a:pt x="7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999;p75"/>
            <p:cNvSpPr/>
            <p:nvPr/>
          </p:nvSpPr>
          <p:spPr>
            <a:xfrm>
              <a:off x="7120431" y="2558696"/>
              <a:ext cx="21395" cy="21395"/>
            </a:xfrm>
            <a:custGeom>
              <a:avLst/>
              <a:gdLst/>
              <a:ahLst/>
              <a:cxnLst/>
              <a:rect l="l" t="t" r="r" b="b"/>
              <a:pathLst>
                <a:path w="426" h="426" extrusionOk="0">
                  <a:moveTo>
                    <a:pt x="152" y="0"/>
                  </a:moveTo>
                  <a:lnTo>
                    <a:pt x="0" y="152"/>
                  </a:lnTo>
                  <a:lnTo>
                    <a:pt x="274" y="426"/>
                  </a:lnTo>
                  <a:cubicBezTo>
                    <a:pt x="304" y="365"/>
                    <a:pt x="365" y="304"/>
                    <a:pt x="426" y="274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000;p75"/>
            <p:cNvSpPr/>
            <p:nvPr/>
          </p:nvSpPr>
          <p:spPr>
            <a:xfrm>
              <a:off x="7134141" y="2572407"/>
              <a:ext cx="51980" cy="51930"/>
            </a:xfrm>
            <a:custGeom>
              <a:avLst/>
              <a:gdLst/>
              <a:ahLst/>
              <a:cxnLst/>
              <a:rect l="l" t="t" r="r" b="b"/>
              <a:pathLst>
                <a:path w="1035" h="1034" extrusionOk="0">
                  <a:moveTo>
                    <a:pt x="153" y="1"/>
                  </a:moveTo>
                  <a:cubicBezTo>
                    <a:pt x="92" y="31"/>
                    <a:pt x="31" y="92"/>
                    <a:pt x="1" y="153"/>
                  </a:cubicBezTo>
                  <a:lnTo>
                    <a:pt x="852" y="1034"/>
                  </a:lnTo>
                  <a:lnTo>
                    <a:pt x="1034" y="882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001;p75"/>
            <p:cNvSpPr/>
            <p:nvPr/>
          </p:nvSpPr>
          <p:spPr>
            <a:xfrm>
              <a:off x="6954043" y="2720463"/>
              <a:ext cx="760268" cy="177788"/>
            </a:xfrm>
            <a:custGeom>
              <a:avLst/>
              <a:gdLst/>
              <a:ahLst/>
              <a:cxnLst/>
              <a:rect l="l" t="t" r="r" b="b"/>
              <a:pathLst>
                <a:path w="15138" h="3540" extrusionOk="0">
                  <a:moveTo>
                    <a:pt x="15016" y="1"/>
                  </a:moveTo>
                  <a:cubicBezTo>
                    <a:pt x="11583" y="1608"/>
                    <a:pt x="7800" y="2473"/>
                    <a:pt x="4071" y="2473"/>
                  </a:cubicBezTo>
                  <a:cubicBezTo>
                    <a:pt x="3145" y="2473"/>
                    <a:pt x="2221" y="2420"/>
                    <a:pt x="1307" y="2311"/>
                  </a:cubicBezTo>
                  <a:lnTo>
                    <a:pt x="1307" y="2311"/>
                  </a:lnTo>
                  <a:cubicBezTo>
                    <a:pt x="1429" y="2341"/>
                    <a:pt x="1520" y="2372"/>
                    <a:pt x="1520" y="2372"/>
                  </a:cubicBezTo>
                  <a:cubicBezTo>
                    <a:pt x="1520" y="2372"/>
                    <a:pt x="0" y="2767"/>
                    <a:pt x="943" y="3192"/>
                  </a:cubicBezTo>
                  <a:cubicBezTo>
                    <a:pt x="1353" y="3385"/>
                    <a:pt x="3470" y="3540"/>
                    <a:pt x="5928" y="3540"/>
                  </a:cubicBezTo>
                  <a:cubicBezTo>
                    <a:pt x="9293" y="3540"/>
                    <a:pt x="13297" y="3250"/>
                    <a:pt x="14438" y="2372"/>
                  </a:cubicBezTo>
                  <a:cubicBezTo>
                    <a:pt x="15046" y="1885"/>
                    <a:pt x="15137" y="1004"/>
                    <a:pt x="15016" y="1"/>
                  </a:cubicBezTo>
                  <a:close/>
                </a:path>
              </a:pathLst>
            </a:custGeom>
            <a:solidFill>
              <a:srgbClr val="F4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002;p75"/>
            <p:cNvSpPr/>
            <p:nvPr/>
          </p:nvSpPr>
          <p:spPr>
            <a:xfrm>
              <a:off x="6945404" y="2599878"/>
              <a:ext cx="761273" cy="244835"/>
            </a:xfrm>
            <a:custGeom>
              <a:avLst/>
              <a:gdLst/>
              <a:ahLst/>
              <a:cxnLst/>
              <a:rect l="l" t="t" r="r" b="b"/>
              <a:pathLst>
                <a:path w="15158" h="4875" extrusionOk="0">
                  <a:moveTo>
                    <a:pt x="14489" y="1"/>
                  </a:moveTo>
                  <a:cubicBezTo>
                    <a:pt x="12878" y="274"/>
                    <a:pt x="11328" y="1065"/>
                    <a:pt x="9686" y="1520"/>
                  </a:cubicBezTo>
                  <a:cubicBezTo>
                    <a:pt x="9717" y="1581"/>
                    <a:pt x="9717" y="1642"/>
                    <a:pt x="9717" y="1703"/>
                  </a:cubicBezTo>
                  <a:cubicBezTo>
                    <a:pt x="9717" y="2094"/>
                    <a:pt x="8622" y="2205"/>
                    <a:pt x="7372" y="2205"/>
                  </a:cubicBezTo>
                  <a:cubicBezTo>
                    <a:pt x="5704" y="2205"/>
                    <a:pt x="3759" y="2007"/>
                    <a:pt x="3759" y="2007"/>
                  </a:cubicBezTo>
                  <a:cubicBezTo>
                    <a:pt x="3759" y="2007"/>
                    <a:pt x="3394" y="1399"/>
                    <a:pt x="2513" y="1034"/>
                  </a:cubicBezTo>
                  <a:cubicBezTo>
                    <a:pt x="2413" y="989"/>
                    <a:pt x="2334" y="970"/>
                    <a:pt x="2272" y="970"/>
                  </a:cubicBezTo>
                  <a:cubicBezTo>
                    <a:pt x="1787" y="970"/>
                    <a:pt x="2361" y="2189"/>
                    <a:pt x="2361" y="2189"/>
                  </a:cubicBezTo>
                  <a:cubicBezTo>
                    <a:pt x="2361" y="2189"/>
                    <a:pt x="2341" y="2189"/>
                    <a:pt x="2305" y="2189"/>
                  </a:cubicBezTo>
                  <a:cubicBezTo>
                    <a:pt x="1948" y="2189"/>
                    <a:pt x="1" y="2214"/>
                    <a:pt x="415" y="2767"/>
                  </a:cubicBezTo>
                  <a:cubicBezTo>
                    <a:pt x="804" y="3350"/>
                    <a:pt x="1598" y="3375"/>
                    <a:pt x="1733" y="3375"/>
                  </a:cubicBezTo>
                  <a:cubicBezTo>
                    <a:pt x="1746" y="3375"/>
                    <a:pt x="1753" y="3375"/>
                    <a:pt x="1753" y="3375"/>
                  </a:cubicBezTo>
                  <a:lnTo>
                    <a:pt x="1753" y="3375"/>
                  </a:lnTo>
                  <a:cubicBezTo>
                    <a:pt x="1753" y="3375"/>
                    <a:pt x="142" y="3831"/>
                    <a:pt x="537" y="4195"/>
                  </a:cubicBezTo>
                  <a:cubicBezTo>
                    <a:pt x="780" y="4469"/>
                    <a:pt x="1236" y="4621"/>
                    <a:pt x="1479" y="4712"/>
                  </a:cubicBezTo>
                  <a:cubicBezTo>
                    <a:pt x="2393" y="4821"/>
                    <a:pt x="3317" y="4874"/>
                    <a:pt x="4243" y="4874"/>
                  </a:cubicBezTo>
                  <a:cubicBezTo>
                    <a:pt x="7971" y="4874"/>
                    <a:pt x="11749" y="4009"/>
                    <a:pt x="15157" y="2402"/>
                  </a:cubicBezTo>
                  <a:cubicBezTo>
                    <a:pt x="15066" y="1612"/>
                    <a:pt x="14793" y="791"/>
                    <a:pt x="1448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72;p62">
            <a:hlinkClick r:id="rId2" action="ppaction://hlinksldjump"/>
          </p:cNvPr>
          <p:cNvSpPr/>
          <p:nvPr/>
        </p:nvSpPr>
        <p:spPr>
          <a:xfrm>
            <a:off x="1608332" y="1699947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Lato"/>
              </a:rPr>
              <a:t>1</a:t>
            </a:r>
            <a:endParaRPr sz="25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Lato"/>
            </a:endParaRPr>
          </a:p>
        </p:txBody>
      </p:sp>
      <p:sp>
        <p:nvSpPr>
          <p:cNvPr id="116" name="Google Shape;1150;p62"/>
          <p:cNvSpPr txBox="1">
            <a:spLocks/>
          </p:cNvSpPr>
          <p:nvPr/>
        </p:nvSpPr>
        <p:spPr>
          <a:xfrm>
            <a:off x="2302993" y="1623983"/>
            <a:ext cx="2787279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Pi-e</a:t>
            </a:r>
            <a:endParaRPr lang="en-US" sz="3200" dirty="0">
              <a:latin typeface="UTM Neo Sans Intel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7" name="Google Shape;1152;p62"/>
          <p:cNvSpPr txBox="1">
            <a:spLocks/>
          </p:cNvSpPr>
          <p:nvPr/>
        </p:nvSpPr>
        <p:spPr>
          <a:xfrm>
            <a:off x="4971479" y="4663667"/>
            <a:ext cx="3299095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3200" b="1" dirty="0" err="1">
                <a:solidFill>
                  <a:srgbClr val="AA4539"/>
                </a:solidFill>
                <a:latin typeface="UTM Neo Sans Intel" pitchFamily="18" charset="0"/>
                <a:cs typeface="Times New Roman" panose="02020603050405020304" pitchFamily="18" charset="0"/>
              </a:rPr>
              <a:t>úi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="1" dirty="0" err="1">
                <a:solidFill>
                  <a:srgbClr val="AA4539"/>
                </a:solidFill>
                <a:latin typeface="UTM Neo Sans Intel" pitchFamily="18" charset="0"/>
                <a:cs typeface="Times New Roman" panose="02020603050405020304" pitchFamily="18" charset="0"/>
              </a:rPr>
              <a:t>úi</a:t>
            </a:r>
            <a:endParaRPr lang="en-US" altLang="en-US" sz="3200" b="1" dirty="0">
              <a:solidFill>
                <a:srgbClr val="AA4539"/>
              </a:solidFill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Google Shape;1174;p62">
            <a:hlinkClick r:id="rId2" action="ppaction://hlinksldjump"/>
          </p:cNvPr>
          <p:cNvSpPr/>
          <p:nvPr/>
        </p:nvSpPr>
        <p:spPr>
          <a:xfrm>
            <a:off x="4276818" y="4718717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Lato"/>
              </a:rPr>
              <a:t>5</a:t>
            </a:r>
            <a:endParaRPr sz="25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Lato"/>
            </a:endParaRPr>
          </a:p>
        </p:txBody>
      </p:sp>
      <p:sp>
        <p:nvSpPr>
          <p:cNvPr id="119" name="Google Shape;1152;p62"/>
          <p:cNvSpPr txBox="1">
            <a:spLocks/>
          </p:cNvSpPr>
          <p:nvPr/>
        </p:nvSpPr>
        <p:spPr>
          <a:xfrm>
            <a:off x="5643663" y="5426327"/>
            <a:ext cx="3299095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US" altLang="en-US" sz="3200" b="1" dirty="0" err="1">
                <a:solidFill>
                  <a:srgbClr val="AA4539"/>
                </a:solidFill>
                <a:latin typeface="UTM Neo Sans Intel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ạng</a:t>
            </a:r>
            <a:r>
              <a:rPr lang="en-US" altLang="en-US" sz="3200" b="1" dirty="0"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AA4539"/>
                </a:solidFill>
                <a:latin typeface="UTM Neo Sans Intel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3200" b="1" dirty="0" err="1">
                <a:latin typeface="UTM Neo Sans Intel" pitchFamily="18" charset="0"/>
                <a:cs typeface="Times New Roman" panose="02020603050405020304" pitchFamily="18" charset="0"/>
              </a:rPr>
              <a:t>ỡ</a:t>
            </a:r>
            <a:endParaRPr lang="en-US" altLang="en-US" sz="3200" b="1" dirty="0">
              <a:latin typeface="UTM Neo Sans Intel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Google Shape;1174;p62">
            <a:hlinkClick r:id="rId2" action="ppaction://hlinksldjump"/>
          </p:cNvPr>
          <p:cNvSpPr/>
          <p:nvPr/>
        </p:nvSpPr>
        <p:spPr>
          <a:xfrm>
            <a:off x="4949002" y="5481377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Lato"/>
              </a:rPr>
              <a:t>6</a:t>
            </a:r>
            <a:endParaRPr sz="25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216677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/>
      <p:bldP spid="7" grpId="0" animBg="1"/>
      <p:bldP spid="8" grpId="0" animBg="1"/>
      <p:bldP spid="115" grpId="0" animBg="1"/>
      <p:bldP spid="116" grpId="0"/>
      <p:bldP spid="117" grpId="0"/>
      <p:bldP spid="118" grpId="0" animBg="1"/>
      <p:bldP spid="119" grpId="0"/>
      <p:bldP spid="1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73920D4-6234-41E0-913D-E582CA126C48}"/>
              </a:ext>
            </a:extLst>
          </p:cNvPr>
          <p:cNvSpPr/>
          <p:nvPr/>
        </p:nvSpPr>
        <p:spPr>
          <a:xfrm>
            <a:off x="7362151" y="494807"/>
            <a:ext cx="4111254" cy="932211"/>
          </a:xfrm>
          <a:prstGeom prst="rect">
            <a:avLst/>
          </a:prstGeom>
          <a:solidFill>
            <a:srgbClr val="4A5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err="1" smtClean="0">
                <a:latin typeface="UTM Aquarelle" pitchFamily="18" charset="0"/>
              </a:rPr>
              <a:t>Chuỗi</a:t>
            </a:r>
            <a:r>
              <a:rPr lang="en-US" altLang="zh-CN" sz="4400" dirty="0" smtClean="0">
                <a:latin typeface="UTM Aquarelle" pitchFamily="18" charset="0"/>
              </a:rPr>
              <a:t> </a:t>
            </a:r>
            <a:r>
              <a:rPr lang="en-US" altLang="zh-CN" sz="4400" dirty="0" err="1" smtClean="0">
                <a:latin typeface="UTM Aquarelle" pitchFamily="18" charset="0"/>
              </a:rPr>
              <a:t>ngọc</a:t>
            </a:r>
            <a:r>
              <a:rPr lang="en-US" altLang="zh-CN" sz="4400" dirty="0" smtClean="0">
                <a:latin typeface="UTM Aquarelle" pitchFamily="18" charset="0"/>
              </a:rPr>
              <a:t> lam</a:t>
            </a:r>
            <a:endParaRPr lang="zh-CN" altLang="en-US" sz="4400" dirty="0">
              <a:latin typeface="UTM Aquarelle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2B93F1B-EE52-41E1-83E7-A72E6FA245EA}"/>
              </a:ext>
            </a:extLst>
          </p:cNvPr>
          <p:cNvSpPr/>
          <p:nvPr/>
        </p:nvSpPr>
        <p:spPr>
          <a:xfrm>
            <a:off x="601133" y="550227"/>
            <a:ext cx="1087227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smtClean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smtClean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trầm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lúi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Gioan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Gioan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lụa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en-US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en-US" altLang="en-US" sz="2600" b="1" dirty="0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933A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vụt</a:t>
            </a:r>
            <a:r>
              <a:rPr lang="en-US" altLang="en-US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								</a:t>
            </a:r>
            <a:r>
              <a:rPr lang="en-US" altLang="zh-CN" sz="2600" b="1" i="1" dirty="0" err="1" smtClean="0">
                <a:solidFill>
                  <a:srgbClr val="231E57"/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Phun-tơn</a:t>
            </a:r>
            <a:r>
              <a:rPr lang="en-US" altLang="zh-CN" sz="2600" b="1" i="1" dirty="0" smtClean="0">
                <a:solidFill>
                  <a:srgbClr val="231E57"/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 O-</a:t>
            </a:r>
            <a:r>
              <a:rPr lang="en-US" altLang="zh-CN" sz="2600" b="1" i="1" dirty="0" err="1" smtClean="0">
                <a:solidFill>
                  <a:srgbClr val="231E57"/>
                </a:solidFill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xlơ</a:t>
            </a:r>
            <a:endParaRPr lang="zh-CN" altLang="en-US" sz="2600" i="1" dirty="0">
              <a:solidFill>
                <a:srgbClr val="231E57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CD5FE73-7439-45EF-A04C-6126171A08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1464" y="5127026"/>
            <a:ext cx="1341941" cy="147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674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413DCA8-DC95-48AF-917F-401ECCFC0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053" y="306187"/>
            <a:ext cx="11184223" cy="628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216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997211" y="234312"/>
            <a:ext cx="10396582" cy="6429516"/>
            <a:chOff x="982407" y="234880"/>
            <a:chExt cx="10396582" cy="6429516"/>
          </a:xfrm>
        </p:grpSpPr>
        <p:pic>
          <p:nvPicPr>
            <p:cNvPr id="3" name="Picture 2" descr="Mẫu giấy 5 ô ly - Mẫu giấy luyện viết chữ - Download.vn">
              <a:extLst>
                <a:ext uri="{FF2B5EF4-FFF2-40B4-BE49-F238E27FC236}">
                  <a16:creationId xmlns:a16="http://schemas.microsoft.com/office/drawing/2014/main" xmlns="" id="{BC3FA27C-2E3A-4926-A5C8-0D6C274C0D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205"/>
            <a:stretch/>
          </p:blipFill>
          <p:spPr bwMode="auto">
            <a:xfrm>
              <a:off x="986947" y="269151"/>
              <a:ext cx="10392042" cy="63349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Group 19"/>
            <p:cNvGrpSpPr/>
            <p:nvPr/>
          </p:nvGrpSpPr>
          <p:grpSpPr>
            <a:xfrm>
              <a:off x="982407" y="234880"/>
              <a:ext cx="10392042" cy="6429516"/>
              <a:chOff x="1428318" y="-553572"/>
              <a:chExt cx="10392042" cy="6429516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57EA6BD8-81AB-464E-B743-D33E35FE690A}"/>
                  </a:ext>
                </a:extLst>
              </p:cNvPr>
              <p:cNvSpPr/>
              <p:nvPr/>
            </p:nvSpPr>
            <p:spPr>
              <a:xfrm>
                <a:off x="1428318" y="-529934"/>
                <a:ext cx="10392042" cy="6382241"/>
              </a:xfrm>
              <a:prstGeom prst="rect">
                <a:avLst/>
              </a:prstGeom>
              <a:solidFill>
                <a:schemeClr val="bg1">
                  <a:alpha val="5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xmlns="" id="{BB09D79C-1302-498A-968B-8E6222B79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5544" y="-553572"/>
                <a:ext cx="0" cy="6429516"/>
              </a:xfrm>
              <a:prstGeom prst="line">
                <a:avLst/>
              </a:prstGeom>
              <a:ln w="76200">
                <a:solidFill>
                  <a:srgbClr val="FF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15F75EA-9333-4718-B440-96D7B2B5A16C}"/>
              </a:ext>
            </a:extLst>
          </p:cNvPr>
          <p:cNvSpPr/>
          <p:nvPr/>
        </p:nvSpPr>
        <p:spPr>
          <a:xfrm>
            <a:off x="2242401" y="667105"/>
            <a:ext cx="7803702" cy="69249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3600" b="1" dirty="0" err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… </a:t>
            </a:r>
            <a:r>
              <a:rPr lang="en-US" sz="3600" b="1" dirty="0" err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 dirty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… </a:t>
            </a:r>
            <a:r>
              <a:rPr lang="en-US" sz="3600" b="1" dirty="0" err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… </a:t>
            </a:r>
            <a:r>
              <a:rPr lang="en-US" sz="3600" b="1" err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202…</a:t>
            </a:r>
            <a:endParaRPr lang="en-US" sz="3600" b="1" dirty="0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FB70231-777C-48CA-9FA6-71626FE371A1}"/>
              </a:ext>
            </a:extLst>
          </p:cNvPr>
          <p:cNvSpPr/>
          <p:nvPr/>
        </p:nvSpPr>
        <p:spPr>
          <a:xfrm>
            <a:off x="5486366" y="1467083"/>
            <a:ext cx="2297012" cy="69249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3600" b="1" dirty="0" err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Chính</a:t>
            </a:r>
            <a:r>
              <a:rPr lang="en-US" sz="3600" b="1" dirty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tả</a:t>
            </a:r>
            <a:endParaRPr lang="en-US" sz="3600" b="1" dirty="0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E27FE118-9706-41E2-A06A-3BC520C2A274}"/>
              </a:ext>
            </a:extLst>
          </p:cNvPr>
          <p:cNvCxnSpPr>
            <a:cxnSpLocks/>
          </p:cNvCxnSpPr>
          <p:nvPr/>
        </p:nvCxnSpPr>
        <p:spPr>
          <a:xfrm>
            <a:off x="5758945" y="1931036"/>
            <a:ext cx="1886603" cy="0"/>
          </a:xfrm>
          <a:prstGeom prst="line">
            <a:avLst/>
          </a:prstGeom>
          <a:ln w="3810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C954509-A45F-4A61-B8A0-C6F560922C9B}"/>
              </a:ext>
            </a:extLst>
          </p:cNvPr>
          <p:cNvSpPr/>
          <p:nvPr/>
        </p:nvSpPr>
        <p:spPr>
          <a:xfrm>
            <a:off x="4699815" y="1968039"/>
            <a:ext cx="3636228" cy="969496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Chuỗi</a:t>
            </a:r>
            <a:r>
              <a:rPr lang="en-US" sz="3600" b="1" dirty="0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ngọc</a:t>
            </a:r>
            <a:r>
              <a:rPr lang="en-US" sz="3600" b="1" dirty="0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lam</a:t>
            </a:r>
            <a:endParaRPr lang="en-US" sz="3600" b="1" dirty="0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C019162-B6E3-48F0-B06B-9F3B99C19F55}"/>
              </a:ext>
            </a:extLst>
          </p:cNvPr>
          <p:cNvCxnSpPr>
            <a:cxnSpLocks/>
          </p:cNvCxnSpPr>
          <p:nvPr/>
        </p:nvCxnSpPr>
        <p:spPr>
          <a:xfrm>
            <a:off x="2638439" y="2347110"/>
            <a:ext cx="0" cy="4018452"/>
          </a:xfrm>
          <a:prstGeom prst="line">
            <a:avLst/>
          </a:prstGeom>
          <a:ln w="3810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BC31BCC-69DA-4D9E-9294-3C282AFB57E1}"/>
              </a:ext>
            </a:extLst>
          </p:cNvPr>
          <p:cNvSpPr/>
          <p:nvPr/>
        </p:nvSpPr>
        <p:spPr>
          <a:xfrm>
            <a:off x="3334798" y="3032011"/>
            <a:ext cx="3704668" cy="69249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3600" b="1" dirty="0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Pi-e </a:t>
            </a:r>
            <a:r>
              <a:rPr lang="en-US" sz="3600" b="1" dirty="0" err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ngạc</a:t>
            </a:r>
            <a:r>
              <a:rPr lang="en-US" sz="3600" b="1" dirty="0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nhiên</a:t>
            </a:r>
            <a:r>
              <a:rPr lang="en-US" sz="3600" b="1" dirty="0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:</a:t>
            </a:r>
            <a:endParaRPr lang="en-US" sz="3600" b="1" dirty="0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E6F34EB-CAF4-4F65-A6A2-FD0F6F8E8015}"/>
              </a:ext>
            </a:extLst>
          </p:cNvPr>
          <p:cNvSpPr/>
          <p:nvPr/>
        </p:nvSpPr>
        <p:spPr>
          <a:xfrm>
            <a:off x="6364351" y="5371521"/>
            <a:ext cx="3639927" cy="69249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3600" b="1" dirty="0" err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Phun-tơn</a:t>
            </a:r>
            <a:r>
              <a:rPr lang="en-US" sz="3600" b="1" dirty="0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O-</a:t>
            </a:r>
            <a:r>
              <a:rPr lang="en-US" sz="3600" b="1" dirty="0" err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xlơ</a:t>
            </a:r>
            <a:endParaRPr lang="en-US" sz="3600" b="1" dirty="0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7A4D0F2-15FE-41CF-B7D2-99F717A1A737}"/>
              </a:ext>
            </a:extLst>
          </p:cNvPr>
          <p:cNvSpPr/>
          <p:nvPr/>
        </p:nvSpPr>
        <p:spPr>
          <a:xfrm>
            <a:off x="1498863" y="2235660"/>
            <a:ext cx="950260" cy="692497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3600" b="1" dirty="0" err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Lỗ</a:t>
            </a:r>
            <a:r>
              <a:rPr lang="en-US" sz="700" b="1" dirty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662016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70031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70031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691</Words>
  <Application>Microsoft Office PowerPoint</Application>
  <PresentationFormat>Custom</PresentationFormat>
  <Paragraphs>168</Paragraphs>
  <Slides>20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许良东</dc:creator>
  <cp:lastModifiedBy>Trà My</cp:lastModifiedBy>
  <cp:revision>81</cp:revision>
  <dcterms:created xsi:type="dcterms:W3CDTF">2021-07-05T10:58:23Z</dcterms:created>
  <dcterms:modified xsi:type="dcterms:W3CDTF">2023-07-25T07:10:52Z</dcterms:modified>
</cp:coreProperties>
</file>