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88" r:id="rId2"/>
    <p:sldId id="323" r:id="rId3"/>
    <p:sldId id="325" r:id="rId4"/>
    <p:sldId id="326" r:id="rId5"/>
    <p:sldId id="327" r:id="rId6"/>
    <p:sldId id="330" r:id="rId7"/>
    <p:sldId id="329" r:id="rId8"/>
    <p:sldId id="341" r:id="rId9"/>
    <p:sldId id="290" r:id="rId10"/>
    <p:sldId id="291" r:id="rId11"/>
    <p:sldId id="331" r:id="rId12"/>
    <p:sldId id="332" r:id="rId13"/>
    <p:sldId id="292" r:id="rId14"/>
    <p:sldId id="334" r:id="rId15"/>
    <p:sldId id="337" r:id="rId16"/>
    <p:sldId id="313" r:id="rId17"/>
    <p:sldId id="335" r:id="rId18"/>
    <p:sldId id="338" r:id="rId19"/>
    <p:sldId id="339" r:id="rId20"/>
    <p:sldId id="336" r:id="rId21"/>
  </p:sldIdLst>
  <p:sldSz cx="9144000" cy="5143500" type="screen16x9"/>
  <p:notesSz cx="6858000" cy="9144000"/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8000"/>
    <a:srgbClr val="FF0066"/>
    <a:srgbClr val="FF66FF"/>
    <a:srgbClr val="FF99FF"/>
    <a:srgbClr val="0E873A"/>
    <a:srgbClr val="55375F"/>
    <a:srgbClr val="442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869" y="-15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04E8BE76-29C8-41AB-8544-889D89FA4F96}" type="datetimeFigureOut">
              <a:rPr lang="zh-CN" altLang="en-US" smtClean="0"/>
              <a:pPr/>
              <a:t>2023/7/24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793AD677-048F-409F-AACD-0A0B5EF61C8C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82366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印品黑体" panose="00000500000000000000" pitchFamily="2" charset="-122"/>
        <a:ea typeface="印品黑体" panose="00000500000000000000" pitchFamily="2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印品黑体" panose="00000500000000000000" pitchFamily="2" charset="-122"/>
        <a:ea typeface="印品黑体" panose="00000500000000000000" pitchFamily="2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印品黑体" panose="00000500000000000000" pitchFamily="2" charset="-122"/>
        <a:ea typeface="印品黑体" panose="00000500000000000000" pitchFamily="2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印品黑体" panose="00000500000000000000" pitchFamily="2" charset="-122"/>
        <a:ea typeface="印品黑体" panose="00000500000000000000" pitchFamily="2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印品黑体" panose="00000500000000000000" pitchFamily="2" charset="-122"/>
        <a:ea typeface="印品黑体" panose="00000500000000000000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印品黑体" panose="00000500000000000000" pitchFamily="2" charset="-122"/>
                <a:ea typeface="宋体" panose="02010600030101010101" pitchFamily="2" charset="-122"/>
              </a:rPr>
              <a:pPr/>
              <a:t>1</a:t>
            </a:fld>
            <a:endParaRPr lang="zh-CN" altLang="en-US" sz="1200" dirty="0">
              <a:latin typeface="印品黑体" panose="00000500000000000000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11991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印品黑体" panose="00000500000000000000" pitchFamily="2" charset="-122"/>
                <a:ea typeface="宋体" panose="02010600030101010101" pitchFamily="2" charset="-122"/>
              </a:rPr>
              <a:pPr/>
              <a:t>8</a:t>
            </a:fld>
            <a:endParaRPr lang="zh-CN" altLang="en-US" sz="1200" dirty="0">
              <a:latin typeface="印品黑体" panose="00000500000000000000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6485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734D7E-DDC1-43BA-BA84-4A1CFE3D341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7782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印品黑体" panose="00000500000000000000" pitchFamily="2" charset="-122"/>
                <a:ea typeface="宋体" panose="02010600030101010101" pitchFamily="2" charset="-122"/>
              </a:rPr>
              <a:pPr/>
              <a:t>20</a:t>
            </a:fld>
            <a:endParaRPr lang="zh-CN" altLang="en-US" sz="1200" dirty="0">
              <a:latin typeface="印品黑体" panose="00000500000000000000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04467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7467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0">
        <p15:prstTrans prst="pageCurlDouble"/>
      </p:transition>
    </mc:Choice>
    <mc:Fallback>
      <p:transition spd="slow" advClick="0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98277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0">
        <p15:prstTrans prst="pageCurlDouble"/>
      </p:transition>
    </mc:Choice>
    <mc:Fallback>
      <p:transition spd="slow" advClick="0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88466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0">
        <p15:prstTrans prst="pageCurlDouble"/>
      </p:transition>
    </mc:Choice>
    <mc:Fallback>
      <p:transition spd="slow" advClick="0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46437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0">
        <p15:prstTrans prst="pageCurlDouble"/>
      </p:transition>
    </mc:Choice>
    <mc:Fallback>
      <p:transition spd="slow" advClick="0" advTm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610353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0">
        <p15:prstTrans prst="pageCurlDouble"/>
      </p:transition>
    </mc:Choice>
    <mc:Fallback>
      <p:transition spd="slow" advClick="0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790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0">
        <p15:prstTrans prst="pageCurlDouble"/>
      </p:transition>
    </mc:Choice>
    <mc:Fallback>
      <p:transition spd="slow" advClick="0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51592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0">
        <p15:prstTrans prst="pageCurlDouble"/>
      </p:transition>
    </mc:Choice>
    <mc:Fallback>
      <p:transition spd="slow" advClick="0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922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0">
        <p15:prstTrans prst="pageCurlDouble"/>
      </p:transition>
    </mc:Choice>
    <mc:Fallback>
      <p:transition spd="slow" advClick="0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90579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0">
        <p15:prstTrans prst="pageCurlDouble"/>
      </p:transition>
    </mc:Choice>
    <mc:Fallback>
      <p:transition spd="slow" advClick="0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04289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0">
        <p15:prstTrans prst="pageCurlDouble"/>
      </p:transition>
    </mc:Choice>
    <mc:Fallback>
      <p:transition spd="slow" advClick="0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68638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0">
        <p15:prstTrans prst="pageCurlDouble"/>
      </p:transition>
    </mc:Choice>
    <mc:Fallback>
      <p:transition spd="slow" advClick="0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2013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0">
        <p15:prstTrans prst="pageCurlDouble"/>
      </p:transition>
    </mc:Choice>
    <mc:Fallback>
      <p:transition spd="slow" advClick="0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ACA37975-6AF7-4301-9DC5-87C074AA59D1}" type="datetimeFigureOut">
              <a:rPr lang="zh-CN" altLang="en-US" smtClean="0"/>
              <a:pPr/>
              <a:t>2023/7/24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81859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0">
        <p15:prstTrans prst="pageCurlDouble"/>
      </p:transition>
    </mc:Choice>
    <mc:Fallback>
      <p:transition spd="slow" advClick="0" advTm="0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印品黑体" panose="00000500000000000000" pitchFamily="2" charset="-122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5" Type="http://schemas.openxmlformats.org/officeDocument/2006/relationships/image" Target="../media/image7.gif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4.sv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microsoft.com/office/2007/relationships/hdphoto" Target="../media/hdphoto2.wdp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microsoft.com/office/2007/relationships/hdphoto" Target="../media/hdphoto2.wdp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sv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microsoft.com/office/2007/relationships/hdphoto" Target="../media/hdphoto3.wdp"/><Relationship Id="rId10" Type="http://schemas.openxmlformats.org/officeDocument/2006/relationships/image" Target="../media/image37.png"/><Relationship Id="rId4" Type="http://schemas.openxmlformats.org/officeDocument/2006/relationships/image" Target="../media/image35.png"/><Relationship Id="rId9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3" Type="http://schemas.openxmlformats.org/officeDocument/2006/relationships/image" Target="../media/image36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8.png"/><Relationship Id="rId5" Type="http://schemas.microsoft.com/office/2007/relationships/hdphoto" Target="../media/hdphoto3.wdp"/><Relationship Id="rId10" Type="http://schemas.openxmlformats.org/officeDocument/2006/relationships/image" Target="../media/image47.png"/><Relationship Id="rId4" Type="http://schemas.openxmlformats.org/officeDocument/2006/relationships/image" Target="../media/image35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4.png"/><Relationship Id="rId3" Type="http://schemas.openxmlformats.org/officeDocument/2006/relationships/image" Target="../media/image6.png"/><Relationship Id="rId7" Type="http://schemas.openxmlformats.org/officeDocument/2006/relationships/image" Target="../media/image9.jpeg"/><Relationship Id="rId12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13.jpeg"/><Relationship Id="rId5" Type="http://schemas.openxmlformats.org/officeDocument/2006/relationships/image" Target="../media/image8.png"/><Relationship Id="rId10" Type="http://schemas.openxmlformats.org/officeDocument/2006/relationships/image" Target="../media/image12.png"/><Relationship Id="rId4" Type="http://schemas.openxmlformats.org/officeDocument/2006/relationships/image" Target="../media/image7.gif"/><Relationship Id="rId9" Type="http://schemas.openxmlformats.org/officeDocument/2006/relationships/image" Target="../media/image1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2.png"/><Relationship Id="rId3" Type="http://schemas.openxmlformats.org/officeDocument/2006/relationships/audio" Target="../media/audio3.wav"/><Relationship Id="rId7" Type="http://schemas.openxmlformats.org/officeDocument/2006/relationships/image" Target="../media/image17.gif"/><Relationship Id="rId12" Type="http://schemas.openxmlformats.org/officeDocument/2006/relationships/image" Target="../media/image11.jpeg"/><Relationship Id="rId17" Type="http://schemas.openxmlformats.org/officeDocument/2006/relationships/image" Target="../media/image20.gif"/><Relationship Id="rId2" Type="http://schemas.openxmlformats.org/officeDocument/2006/relationships/audio" Target="../media/audio2.wav"/><Relationship Id="rId16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10.jpeg"/><Relationship Id="rId5" Type="http://schemas.openxmlformats.org/officeDocument/2006/relationships/image" Target="../media/image15.gif"/><Relationship Id="rId15" Type="http://schemas.openxmlformats.org/officeDocument/2006/relationships/image" Target="../media/image18.jpeg"/><Relationship Id="rId10" Type="http://schemas.openxmlformats.org/officeDocument/2006/relationships/image" Target="../media/image9.jpeg"/><Relationship Id="rId4" Type="http://schemas.openxmlformats.org/officeDocument/2006/relationships/image" Target="../media/image6.png"/><Relationship Id="rId9" Type="http://schemas.microsoft.com/office/2007/relationships/hdphoto" Target="../media/hdphoto1.wdp"/><Relationship Id="rId1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3" Type="http://schemas.openxmlformats.org/officeDocument/2006/relationships/audio" Target="../media/audio3.wav"/><Relationship Id="rId7" Type="http://schemas.openxmlformats.org/officeDocument/2006/relationships/image" Target="../media/image15.gif"/><Relationship Id="rId12" Type="http://schemas.openxmlformats.org/officeDocument/2006/relationships/image" Target="../media/image12.png"/><Relationship Id="rId2" Type="http://schemas.openxmlformats.org/officeDocument/2006/relationships/audio" Target="../media/audio2.wav"/><Relationship Id="rId16" Type="http://schemas.openxmlformats.org/officeDocument/2006/relationships/image" Target="../media/image20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11.jpeg"/><Relationship Id="rId5" Type="http://schemas.openxmlformats.org/officeDocument/2006/relationships/image" Target="../media/image21.gif"/><Relationship Id="rId15" Type="http://schemas.openxmlformats.org/officeDocument/2006/relationships/image" Target="../media/image19.jpeg"/><Relationship Id="rId10" Type="http://schemas.openxmlformats.org/officeDocument/2006/relationships/image" Target="../media/image9.jpeg"/><Relationship Id="rId4" Type="http://schemas.openxmlformats.org/officeDocument/2006/relationships/image" Target="../media/image6.png"/><Relationship Id="rId9" Type="http://schemas.microsoft.com/office/2007/relationships/hdphoto" Target="../media/hdphoto1.wdp"/><Relationship Id="rId1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20.gif"/><Relationship Id="rId3" Type="http://schemas.openxmlformats.org/officeDocument/2006/relationships/audio" Target="../media/audio3.wav"/><Relationship Id="rId7" Type="http://schemas.openxmlformats.org/officeDocument/2006/relationships/image" Target="../media/image9.jpeg"/><Relationship Id="rId12" Type="http://schemas.openxmlformats.org/officeDocument/2006/relationships/image" Target="../media/image19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gif"/><Relationship Id="rId11" Type="http://schemas.openxmlformats.org/officeDocument/2006/relationships/image" Target="../media/image18.jpeg"/><Relationship Id="rId5" Type="http://schemas.openxmlformats.org/officeDocument/2006/relationships/image" Target="../media/image21.gif"/><Relationship Id="rId10" Type="http://schemas.openxmlformats.org/officeDocument/2006/relationships/image" Target="../media/image13.jpeg"/><Relationship Id="rId4" Type="http://schemas.openxmlformats.org/officeDocument/2006/relationships/image" Target="../media/image6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3.wav"/><Relationship Id="rId7" Type="http://schemas.openxmlformats.org/officeDocument/2006/relationships/image" Target="../media/image9.jpeg"/><Relationship Id="rId12" Type="http://schemas.openxmlformats.org/officeDocument/2006/relationships/image" Target="../media/image20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gif"/><Relationship Id="rId11" Type="http://schemas.openxmlformats.org/officeDocument/2006/relationships/image" Target="../media/image19.jpeg"/><Relationship Id="rId5" Type="http://schemas.openxmlformats.org/officeDocument/2006/relationships/image" Target="../media/image22.gif"/><Relationship Id="rId10" Type="http://schemas.openxmlformats.org/officeDocument/2006/relationships/image" Target="../media/image18.jpeg"/><Relationship Id="rId4" Type="http://schemas.openxmlformats.org/officeDocument/2006/relationships/image" Target="../media/image6.png"/><Relationship Id="rId9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13" Type="http://schemas.openxmlformats.org/officeDocument/2006/relationships/image" Target="../media/image19.jpeg"/><Relationship Id="rId3" Type="http://schemas.openxmlformats.org/officeDocument/2006/relationships/audio" Target="../media/audio3.wav"/><Relationship Id="rId7" Type="http://schemas.openxmlformats.org/officeDocument/2006/relationships/image" Target="../media/image24.gif"/><Relationship Id="rId12" Type="http://schemas.openxmlformats.org/officeDocument/2006/relationships/image" Target="../media/image1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gif"/><Relationship Id="rId11" Type="http://schemas.openxmlformats.org/officeDocument/2006/relationships/image" Target="../media/image7.gif"/><Relationship Id="rId5" Type="http://schemas.openxmlformats.org/officeDocument/2006/relationships/image" Target="../media/image6.png"/><Relationship Id="rId10" Type="http://schemas.openxmlformats.org/officeDocument/2006/relationships/image" Target="../media/image13.jpeg"/><Relationship Id="rId4" Type="http://schemas.openxmlformats.org/officeDocument/2006/relationships/audio" Target="../media/audio4.wav"/><Relationship Id="rId9" Type="http://schemas.openxmlformats.org/officeDocument/2006/relationships/image" Target="../media/image9.jpeg"/><Relationship Id="rId14" Type="http://schemas.openxmlformats.org/officeDocument/2006/relationships/image" Target="../media/image20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398"/>
            <a:ext cx="9144000" cy="5155898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090" y="3017961"/>
            <a:ext cx="1737410" cy="1973139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1916582" y="610580"/>
            <a:ext cx="6956756" cy="3248580"/>
            <a:chOff x="1821600" y="726520"/>
            <a:chExt cx="5874600" cy="2903060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1600" y="726520"/>
              <a:ext cx="5874600" cy="2903060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3455750" y="1384851"/>
              <a:ext cx="1915744" cy="115585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500" u="sng" dirty="0">
                <a:solidFill>
                  <a:schemeClr val="tx1"/>
                </a:solidFill>
                <a:latin typeface="UTM Arruba KT" panose="02040603050506020204" pitchFamily="18" charset="0"/>
                <a:ea typeface="印品黑体" panose="00000500000000000000" pitchFamily="2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252" y="3503371"/>
            <a:ext cx="1016529" cy="14351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582" y="371886"/>
            <a:ext cx="1134121" cy="138339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467564" y="1459971"/>
            <a:ext cx="829073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500" u="sng" dirty="0" err="1" smtClean="0">
                <a:latin typeface="UTM Arruba KT" panose="02040603050506020204" pitchFamily="18" charset="0"/>
                <a:ea typeface="印品黑体" panose="00000500000000000000" pitchFamily="2" charset="-122"/>
              </a:rPr>
              <a:t>Toán</a:t>
            </a:r>
            <a:endParaRPr lang="zh-CN" altLang="en-US" sz="2500" u="sng" dirty="0">
              <a:latin typeface="UTM Arruba KT" panose="02040603050506020204" pitchFamily="18" charset="0"/>
              <a:ea typeface="印品黑体" panose="00000500000000000000" pitchFamily="2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69791" y="2071363"/>
            <a:ext cx="62392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900" b="1" dirty="0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Chia </a:t>
            </a:r>
            <a:r>
              <a:rPr lang="en-US" altLang="zh-CN" sz="2900" b="1" dirty="0" err="1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một</a:t>
            </a:r>
            <a:r>
              <a:rPr lang="en-US" altLang="zh-CN" sz="2900" b="1" dirty="0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900" b="1" dirty="0" err="1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số</a:t>
            </a:r>
            <a:r>
              <a:rPr lang="en-US" altLang="zh-CN" sz="2900" b="1" dirty="0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900" b="1" dirty="0" err="1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tự</a:t>
            </a:r>
            <a:r>
              <a:rPr lang="en-US" altLang="zh-CN" sz="2900" b="1" dirty="0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900" b="1" dirty="0" err="1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nhiên</a:t>
            </a:r>
            <a:r>
              <a:rPr lang="en-US" altLang="zh-CN" sz="2900" b="1" dirty="0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900" b="1" dirty="0" err="1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cho</a:t>
            </a:r>
            <a:r>
              <a:rPr lang="en-US" altLang="zh-CN" sz="2900" b="1" dirty="0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900" b="1" dirty="0" err="1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một</a:t>
            </a:r>
            <a:r>
              <a:rPr lang="en-US" altLang="zh-CN" sz="2900" b="1" dirty="0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900" b="1" dirty="0" err="1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số</a:t>
            </a:r>
            <a:r>
              <a:rPr lang="en-US" altLang="zh-CN" sz="2900" b="1" dirty="0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900" b="1" dirty="0" err="1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tự</a:t>
            </a:r>
            <a:r>
              <a:rPr lang="en-US" altLang="zh-CN" sz="2900" b="1" dirty="0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900" b="1" dirty="0" err="1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nhiên</a:t>
            </a:r>
            <a:endParaRPr lang="en-US" altLang="zh-CN" sz="2900" b="1" dirty="0" smtClean="0">
              <a:solidFill>
                <a:srgbClr val="FF0000"/>
              </a:solidFill>
              <a:latin typeface="SVN-Victoria" panose="02000503000000020003" pitchFamily="2" charset="0"/>
              <a:ea typeface="印品黑体" panose="00000500000000000000" pitchFamily="2" charset="-122"/>
            </a:endParaRPr>
          </a:p>
          <a:p>
            <a:pPr algn="ctr"/>
            <a:r>
              <a:rPr lang="en-US" altLang="zh-CN" sz="2900" b="1" dirty="0" err="1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m</a:t>
            </a:r>
            <a:r>
              <a:rPr lang="en-US" altLang="zh-CN" sz="2900" b="1" dirty="0" err="1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à</a:t>
            </a:r>
            <a:r>
              <a:rPr lang="en-US" altLang="zh-CN" sz="2900" b="1" dirty="0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900" b="1" dirty="0" err="1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thương</a:t>
            </a:r>
            <a:r>
              <a:rPr lang="en-US" altLang="zh-CN" sz="2900" b="1" dirty="0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900" b="1" dirty="0" err="1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tìm</a:t>
            </a:r>
            <a:r>
              <a:rPr lang="en-US" altLang="zh-CN" sz="2900" b="1" dirty="0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900" b="1" dirty="0" err="1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được</a:t>
            </a:r>
            <a:r>
              <a:rPr lang="en-US" altLang="zh-CN" sz="2900" b="1" dirty="0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900" b="1" dirty="0" err="1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là</a:t>
            </a:r>
            <a:r>
              <a:rPr lang="en-US" altLang="zh-CN" sz="2900" b="1" dirty="0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900" b="1" dirty="0" err="1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số</a:t>
            </a:r>
            <a:r>
              <a:rPr lang="en-US" altLang="zh-CN" sz="2900" b="1" dirty="0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900" b="1" dirty="0" err="1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thập</a:t>
            </a:r>
            <a:r>
              <a:rPr lang="en-US" altLang="zh-CN" sz="2900" b="1" dirty="0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900" b="1" dirty="0" err="1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phân</a:t>
            </a:r>
            <a:endParaRPr lang="zh-CN" altLang="en-US" sz="2900" b="1" dirty="0">
              <a:solidFill>
                <a:srgbClr val="FF0000"/>
              </a:solidFill>
              <a:latin typeface="SVN-Victoria" panose="02000503000000020003" pitchFamily="2" charset="0"/>
              <a:ea typeface="印品黑体" panose="00000500000000000000" pitchFamily="2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14756" y="3072562"/>
            <a:ext cx="1025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800" b="1" dirty="0" err="1" smtClean="0">
                <a:latin typeface="SVN-Victoria" panose="02000503000000020003" pitchFamily="2" charset="0"/>
                <a:ea typeface="印品黑体" panose="00000500000000000000" pitchFamily="2" charset="-122"/>
              </a:rPr>
              <a:t>Trang</a:t>
            </a:r>
            <a:r>
              <a:rPr lang="en-US" altLang="zh-CN" sz="1800" b="1" dirty="0" smtClean="0">
                <a:latin typeface="SVN-Victoria" panose="02000503000000020003" pitchFamily="2" charset="0"/>
                <a:ea typeface="印品黑体" panose="00000500000000000000" pitchFamily="2" charset="-122"/>
              </a:rPr>
              <a:t> 67</a:t>
            </a:r>
            <a:endParaRPr lang="zh-CN" altLang="en-US" sz="1800" b="1" dirty="0">
              <a:latin typeface="SVN-Victoria" panose="02000503000000020003" pitchFamily="2" charset="0"/>
              <a:ea typeface="印品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126386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5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750"/>
                            </p:stCondLst>
                            <p:childTnLst>
                              <p:par>
                                <p:cTn id="22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5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6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accel="500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00" accel="500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2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5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00" accel="500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00" accel="500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2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5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00" accel="500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00" accel="500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2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398"/>
            <a:ext cx="9144000" cy="5155898"/>
          </a:xfrm>
          <a:prstGeom prst="rect">
            <a:avLst/>
          </a:prstGeom>
        </p:spPr>
      </p:pic>
      <p:grpSp>
        <p:nvGrpSpPr>
          <p:cNvPr id="6" name="组合 8"/>
          <p:cNvGrpSpPr/>
          <p:nvPr/>
        </p:nvGrpSpPr>
        <p:grpSpPr>
          <a:xfrm>
            <a:off x="176646" y="-239291"/>
            <a:ext cx="2859116" cy="1773568"/>
            <a:chOff x="-213" y="0"/>
            <a:chExt cx="6629" cy="3581"/>
          </a:xfrm>
        </p:grpSpPr>
        <p:sp>
          <p:nvSpPr>
            <p:cNvPr id="7" name="圆角矩形 7"/>
            <p:cNvSpPr/>
            <p:nvPr/>
          </p:nvSpPr>
          <p:spPr>
            <a:xfrm>
              <a:off x="1473" y="1633"/>
              <a:ext cx="4943" cy="1212"/>
            </a:xfrm>
            <a:prstGeom prst="roundRect">
              <a:avLst>
                <a:gd name="adj" fmla="val 50000"/>
              </a:avLst>
            </a:prstGeom>
            <a:noFill/>
            <a:ln w="25400" cmpd="sng">
              <a:solidFill>
                <a:srgbClr val="759501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A0CC3F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defRPr/>
              </a:pPr>
              <a:r>
                <a:rPr lang="zh-CN" altLang="en-US" sz="3200" b="1" spc="-300">
                  <a:solidFill>
                    <a:srgbClr val="5F7700"/>
                  </a:solidFill>
                  <a:effectLst/>
                  <a:latin typeface="字魂189号-星岩乐黑体" panose="00000500000000000000" charset="-122"/>
                  <a:ea typeface="字魂189号-星岩乐黑体" panose="00000500000000000000" charset="-122"/>
                  <a:cs typeface="Open Sans Light" pitchFamily="34" charset="0"/>
                  <a:sym typeface="+mn-lt"/>
                </a:rPr>
                <a:t>开头</a:t>
              </a:r>
            </a:p>
          </p:txBody>
        </p:sp>
        <p:sp>
          <p:nvSpPr>
            <p:cNvPr id="8" name="圆角矩形 5"/>
            <p:cNvSpPr/>
            <p:nvPr/>
          </p:nvSpPr>
          <p:spPr>
            <a:xfrm>
              <a:off x="1365" y="1525"/>
              <a:ext cx="4943" cy="1212"/>
            </a:xfrm>
            <a:prstGeom prst="roundRect">
              <a:avLst>
                <a:gd name="adj" fmla="val 50000"/>
              </a:avLst>
            </a:prstGeom>
            <a:solidFill>
              <a:srgbClr val="A0CC3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defRPr/>
              </a:pPr>
              <a:endParaRPr lang="zh-CN" altLang="en-US" sz="3200" b="1" spc="-300" dirty="0">
                <a:solidFill>
                  <a:srgbClr val="5F7700"/>
                </a:solidFill>
                <a:effectLst/>
                <a:latin typeface="字魂189号-星岩乐黑体" panose="00000500000000000000" charset="-122"/>
                <a:ea typeface="字魂189号-星岩乐黑体" panose="00000500000000000000" charset="-122"/>
                <a:cs typeface="Open Sans Light" pitchFamily="34" charset="0"/>
                <a:sym typeface="+mn-lt"/>
              </a:endParaRPr>
            </a:p>
          </p:txBody>
        </p:sp>
        <p:pic>
          <p:nvPicPr>
            <p:cNvPr id="9" name="图片 25" descr="卡通人物&#10;&#10;中度可信度描述已自动生成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4" cstate="email"/>
            <a:stretch>
              <a:fillRect/>
            </a:stretch>
          </p:blipFill>
          <p:spPr>
            <a:xfrm rot="840000">
              <a:off x="-213" y="0"/>
              <a:ext cx="3581" cy="3581"/>
            </a:xfrm>
            <a:prstGeom prst="rect">
              <a:avLst/>
            </a:prstGeom>
          </p:spPr>
        </p:pic>
      </p:grpSp>
      <p:grpSp>
        <p:nvGrpSpPr>
          <p:cNvPr id="10" name="组合 15"/>
          <p:cNvGrpSpPr/>
          <p:nvPr/>
        </p:nvGrpSpPr>
        <p:grpSpPr>
          <a:xfrm>
            <a:off x="2099777" y="916025"/>
            <a:ext cx="5495977" cy="3345449"/>
            <a:chOff x="1020" y="2328"/>
            <a:chExt cx="11012" cy="7804"/>
          </a:xfrm>
        </p:grpSpPr>
        <p:sp>
          <p:nvSpPr>
            <p:cNvPr id="11" name="云形 14"/>
            <p:cNvSpPr/>
            <p:nvPr/>
          </p:nvSpPr>
          <p:spPr>
            <a:xfrm>
              <a:off x="1220" y="2528"/>
              <a:ext cx="10812" cy="7604"/>
            </a:xfrm>
            <a:prstGeom prst="cloud">
              <a:avLst/>
            </a:prstGeom>
            <a:solidFill>
              <a:srgbClr val="5F7700"/>
            </a:solidFill>
            <a:ln w="25400" cmpd="sng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5F7700"/>
                </a:solidFill>
              </a:endParaRPr>
            </a:p>
          </p:txBody>
        </p:sp>
        <p:sp>
          <p:nvSpPr>
            <p:cNvPr id="13" name="云形 10"/>
            <p:cNvSpPr/>
            <p:nvPr/>
          </p:nvSpPr>
          <p:spPr>
            <a:xfrm>
              <a:off x="1020" y="2328"/>
              <a:ext cx="10812" cy="7604"/>
            </a:xfrm>
            <a:prstGeom prst="cloud">
              <a:avLst/>
            </a:prstGeom>
            <a:solidFill>
              <a:schemeClr val="bg1"/>
            </a:solidFill>
            <a:ln w="25400" cmpd="sng">
              <a:solidFill>
                <a:srgbClr val="5F77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500" dirty="0">
                <a:solidFill>
                  <a:srgbClr val="5F7700"/>
                </a:solidFill>
                <a:latin typeface="SVN-Cookie" panose="020B0606040200020203" pitchFamily="34" charset="0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452219" y="476345"/>
            <a:ext cx="13949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latin typeface="SVN-Cookie" panose="020B0606040200020203" pitchFamily="34" charset="0"/>
              </a:rPr>
              <a:t>Ví</a:t>
            </a:r>
            <a:r>
              <a:rPr lang="en-US" sz="4000" b="1" dirty="0" smtClean="0">
                <a:latin typeface="SVN-Cookie" panose="020B0606040200020203" pitchFamily="34" charset="0"/>
              </a:rPr>
              <a:t> </a:t>
            </a:r>
            <a:r>
              <a:rPr lang="en-US" sz="4000" b="1" dirty="0" err="1" smtClean="0">
                <a:latin typeface="SVN-Cookie" panose="020B0606040200020203" pitchFamily="34" charset="0"/>
              </a:rPr>
              <a:t>dụ</a:t>
            </a:r>
            <a:r>
              <a:rPr lang="en-US" sz="4000" b="1" dirty="0" smtClean="0">
                <a:latin typeface="SVN-Cookie" panose="020B0606040200020203" pitchFamily="34" charset="0"/>
              </a:rPr>
              <a:t> 1:</a:t>
            </a:r>
            <a:endParaRPr lang="en-US" sz="4000" b="1" dirty="0">
              <a:latin typeface="SVN-Cookie" panose="020B0606040200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17674" y="1300245"/>
            <a:ext cx="4538295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500" dirty="0" err="1">
                <a:latin typeface="SVN-Cookie" panose="020B0606040200020203" pitchFamily="34" charset="0"/>
              </a:rPr>
              <a:t>Một</a:t>
            </a:r>
            <a:r>
              <a:rPr lang="en-US" altLang="zh-CN" sz="3500" dirty="0">
                <a:latin typeface="SVN-Cookie" panose="020B0606040200020203" pitchFamily="34" charset="0"/>
              </a:rPr>
              <a:t> </a:t>
            </a:r>
            <a:r>
              <a:rPr lang="en-US" altLang="zh-CN" sz="3500" dirty="0" err="1">
                <a:latin typeface="SVN-Cookie" panose="020B0606040200020203" pitchFamily="34" charset="0"/>
              </a:rPr>
              <a:t>cái</a:t>
            </a:r>
            <a:r>
              <a:rPr lang="en-US" altLang="zh-CN" sz="3500" dirty="0">
                <a:latin typeface="SVN-Cookie" panose="020B0606040200020203" pitchFamily="34" charset="0"/>
              </a:rPr>
              <a:t> </a:t>
            </a:r>
            <a:r>
              <a:rPr lang="en-US" altLang="zh-CN" sz="3500" dirty="0" err="1">
                <a:latin typeface="SVN-Cookie" panose="020B0606040200020203" pitchFamily="34" charset="0"/>
              </a:rPr>
              <a:t>sân</a:t>
            </a:r>
            <a:r>
              <a:rPr lang="en-US" altLang="zh-CN" sz="3500" dirty="0">
                <a:latin typeface="SVN-Cookie" panose="020B0606040200020203" pitchFamily="34" charset="0"/>
              </a:rPr>
              <a:t> </a:t>
            </a:r>
            <a:r>
              <a:rPr lang="en-US" altLang="zh-CN" sz="3500" dirty="0" err="1">
                <a:latin typeface="SVN-Cookie" panose="020B0606040200020203" pitchFamily="34" charset="0"/>
              </a:rPr>
              <a:t>hình</a:t>
            </a:r>
            <a:r>
              <a:rPr lang="en-US" altLang="zh-CN" sz="3500" dirty="0">
                <a:latin typeface="SVN-Cookie" panose="020B0606040200020203" pitchFamily="34" charset="0"/>
              </a:rPr>
              <a:t> </a:t>
            </a:r>
            <a:r>
              <a:rPr lang="en-US" altLang="zh-CN" sz="3500" dirty="0" err="1">
                <a:latin typeface="SVN-Cookie" panose="020B0606040200020203" pitchFamily="34" charset="0"/>
              </a:rPr>
              <a:t>vuông</a:t>
            </a:r>
            <a:r>
              <a:rPr lang="en-US" altLang="zh-CN" sz="3500" dirty="0">
                <a:latin typeface="SVN-Cookie" panose="020B0606040200020203" pitchFamily="34" charset="0"/>
              </a:rPr>
              <a:t> </a:t>
            </a:r>
            <a:r>
              <a:rPr lang="en-US" altLang="zh-CN" sz="3500" dirty="0" err="1">
                <a:latin typeface="SVN-Cookie" panose="020B0606040200020203" pitchFamily="34" charset="0"/>
              </a:rPr>
              <a:t>có</a:t>
            </a:r>
            <a:r>
              <a:rPr lang="en-US" altLang="zh-CN" sz="3500" dirty="0">
                <a:latin typeface="SVN-Cookie" panose="020B0606040200020203" pitchFamily="34" charset="0"/>
              </a:rPr>
              <a:t> </a:t>
            </a:r>
            <a:r>
              <a:rPr lang="en-US" altLang="zh-CN" sz="3500" dirty="0" err="1" smtClean="0">
                <a:latin typeface="SVN-Cookie" panose="020B0606040200020203" pitchFamily="34" charset="0"/>
              </a:rPr>
              <a:t>chu</a:t>
            </a:r>
            <a:r>
              <a:rPr lang="en-US" altLang="zh-CN" sz="3500" dirty="0" smtClean="0">
                <a:latin typeface="SVN-Cookie" panose="020B0606040200020203" pitchFamily="34" charset="0"/>
              </a:rPr>
              <a:t> </a:t>
            </a:r>
            <a:r>
              <a:rPr lang="en-US" altLang="zh-CN" sz="3500" dirty="0">
                <a:latin typeface="SVN-Cookie" panose="020B0606040200020203" pitchFamily="34" charset="0"/>
              </a:rPr>
              <a:t>vi 27m. </a:t>
            </a:r>
            <a:r>
              <a:rPr lang="en-US" altLang="zh-CN" sz="3500" dirty="0" err="1">
                <a:latin typeface="SVN-Cookie" panose="020B0606040200020203" pitchFamily="34" charset="0"/>
              </a:rPr>
              <a:t>Hỏi</a:t>
            </a:r>
            <a:r>
              <a:rPr lang="en-US" altLang="zh-CN" sz="3500" dirty="0">
                <a:latin typeface="SVN-Cookie" panose="020B0606040200020203" pitchFamily="34" charset="0"/>
              </a:rPr>
              <a:t> </a:t>
            </a:r>
            <a:r>
              <a:rPr lang="en-US" altLang="zh-CN" sz="3500" dirty="0" err="1">
                <a:latin typeface="SVN-Cookie" panose="020B0606040200020203" pitchFamily="34" charset="0"/>
              </a:rPr>
              <a:t>cạnh</a:t>
            </a:r>
            <a:r>
              <a:rPr lang="en-US" altLang="zh-CN" sz="3500" dirty="0">
                <a:latin typeface="SVN-Cookie" panose="020B0606040200020203" pitchFamily="34" charset="0"/>
              </a:rPr>
              <a:t> </a:t>
            </a:r>
            <a:r>
              <a:rPr lang="en-US" altLang="zh-CN" sz="3500" dirty="0" err="1">
                <a:latin typeface="SVN-Cookie" panose="020B0606040200020203" pitchFamily="34" charset="0"/>
              </a:rPr>
              <a:t>của</a:t>
            </a:r>
            <a:r>
              <a:rPr lang="en-US" altLang="zh-CN" sz="3500" dirty="0">
                <a:latin typeface="SVN-Cookie" panose="020B0606040200020203" pitchFamily="34" charset="0"/>
              </a:rPr>
              <a:t> </a:t>
            </a:r>
            <a:r>
              <a:rPr lang="en-US" altLang="zh-CN" sz="3500" dirty="0" err="1">
                <a:latin typeface="SVN-Cookie" panose="020B0606040200020203" pitchFamily="34" charset="0"/>
              </a:rPr>
              <a:t>sân</a:t>
            </a:r>
            <a:r>
              <a:rPr lang="en-US" altLang="zh-CN" sz="3500" dirty="0">
                <a:latin typeface="SVN-Cookie" panose="020B0606040200020203" pitchFamily="34" charset="0"/>
              </a:rPr>
              <a:t> </a:t>
            </a:r>
            <a:r>
              <a:rPr lang="en-US" altLang="zh-CN" sz="3500" dirty="0" err="1" smtClean="0">
                <a:latin typeface="SVN-Cookie" panose="020B0606040200020203" pitchFamily="34" charset="0"/>
              </a:rPr>
              <a:t>dài</a:t>
            </a:r>
            <a:r>
              <a:rPr lang="en-US" altLang="zh-CN" sz="3500" dirty="0" smtClean="0">
                <a:latin typeface="SVN-Cookie" panose="020B0606040200020203" pitchFamily="34" charset="0"/>
              </a:rPr>
              <a:t> </a:t>
            </a:r>
            <a:r>
              <a:rPr lang="en-US" altLang="zh-CN" sz="3500" dirty="0" err="1">
                <a:latin typeface="SVN-Cookie" panose="020B0606040200020203" pitchFamily="34" charset="0"/>
              </a:rPr>
              <a:t>bao</a:t>
            </a:r>
            <a:r>
              <a:rPr lang="en-US" altLang="zh-CN" sz="3500" dirty="0">
                <a:latin typeface="SVN-Cookie" panose="020B0606040200020203" pitchFamily="34" charset="0"/>
              </a:rPr>
              <a:t> </a:t>
            </a:r>
            <a:r>
              <a:rPr lang="en-US" altLang="zh-CN" sz="3500" dirty="0" err="1">
                <a:latin typeface="SVN-Cookie" panose="020B0606040200020203" pitchFamily="34" charset="0"/>
              </a:rPr>
              <a:t>nhiêu</a:t>
            </a:r>
            <a:r>
              <a:rPr lang="en-US" altLang="zh-CN" sz="3500" dirty="0">
                <a:latin typeface="SVN-Cookie" panose="020B0606040200020203" pitchFamily="34" charset="0"/>
              </a:rPr>
              <a:t> </a:t>
            </a:r>
            <a:r>
              <a:rPr lang="en-US" altLang="zh-CN" sz="3500" dirty="0" err="1">
                <a:latin typeface="SVN-Cookie" panose="020B0606040200020203" pitchFamily="34" charset="0"/>
              </a:rPr>
              <a:t>mét</a:t>
            </a:r>
            <a:r>
              <a:rPr lang="en-US" altLang="zh-CN" sz="3500" dirty="0">
                <a:latin typeface="SVN-Cookie" panose="020B0606040200020203" pitchFamily="34" charset="0"/>
              </a:rPr>
              <a:t>? </a:t>
            </a:r>
            <a:endParaRPr lang="zh-CN" altLang="en-US" sz="3500" dirty="0">
              <a:latin typeface="SVN-Cookie" panose="020B0606040200020203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6368798" y="2913808"/>
            <a:ext cx="2254275" cy="2241959"/>
            <a:chOff x="11776779" y="3732627"/>
            <a:chExt cx="3429000" cy="3429000"/>
          </a:xfrm>
        </p:grpSpPr>
        <p:sp>
          <p:nvSpPr>
            <p:cNvPr id="18" name="Oval 17"/>
            <p:cNvSpPr/>
            <p:nvPr/>
          </p:nvSpPr>
          <p:spPr>
            <a:xfrm>
              <a:off x="12507667" y="4100052"/>
              <a:ext cx="504219" cy="4099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sp>
          <p:nvSpPr>
            <p:cNvPr id="19" name="Oval 18"/>
            <p:cNvSpPr/>
            <p:nvPr/>
          </p:nvSpPr>
          <p:spPr>
            <a:xfrm>
              <a:off x="13857454" y="4120064"/>
              <a:ext cx="504219" cy="4099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76779" y="3732627"/>
              <a:ext cx="3429000" cy="3429000"/>
            </a:xfrm>
            <a:prstGeom prst="rect">
              <a:avLst/>
            </a:prstGeom>
          </p:spPr>
        </p:pic>
      </p:grpSp>
      <p:cxnSp>
        <p:nvCxnSpPr>
          <p:cNvPr id="22" name="Straight Connector 21"/>
          <p:cNvCxnSpPr/>
          <p:nvPr/>
        </p:nvCxnSpPr>
        <p:spPr>
          <a:xfrm>
            <a:off x="3536595" y="1794654"/>
            <a:ext cx="2409917" cy="0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2919889" y="2330301"/>
            <a:ext cx="616706" cy="4640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4245758" y="2297610"/>
            <a:ext cx="2769277" cy="946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4245758" y="2330301"/>
            <a:ext cx="2769277" cy="1009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V="1">
            <a:off x="2897013" y="2882295"/>
            <a:ext cx="1348745" cy="5297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V="1">
            <a:off x="2898915" y="2842211"/>
            <a:ext cx="1346843" cy="251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3442235" y="2808815"/>
            <a:ext cx="322306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smtClean="0">
                <a:solidFill>
                  <a:srgbClr val="008000"/>
                </a:solidFill>
                <a:latin typeface="SVN-Cookie" panose="020B0606040200020203" pitchFamily="34" charset="0"/>
              </a:rPr>
              <a:t>Ta </a:t>
            </a:r>
            <a:r>
              <a:rPr lang="en-US" sz="3500" dirty="0" err="1" smtClean="0">
                <a:solidFill>
                  <a:srgbClr val="008000"/>
                </a:solidFill>
                <a:latin typeface="SVN-Cookie" panose="020B0606040200020203" pitchFamily="34" charset="0"/>
              </a:rPr>
              <a:t>thực</a:t>
            </a:r>
            <a:r>
              <a:rPr lang="en-US" sz="3500" dirty="0" smtClean="0">
                <a:solidFill>
                  <a:srgbClr val="008000"/>
                </a:solidFill>
                <a:latin typeface="SVN-Cookie" panose="020B0606040200020203" pitchFamily="34" charset="0"/>
              </a:rPr>
              <a:t> </a:t>
            </a:r>
            <a:r>
              <a:rPr lang="en-US" sz="3500" dirty="0" err="1" smtClean="0">
                <a:solidFill>
                  <a:srgbClr val="008000"/>
                </a:solidFill>
                <a:latin typeface="SVN-Cookie" panose="020B0606040200020203" pitchFamily="34" charset="0"/>
              </a:rPr>
              <a:t>hiện</a:t>
            </a:r>
            <a:r>
              <a:rPr lang="en-US" sz="3500" dirty="0" smtClean="0">
                <a:solidFill>
                  <a:srgbClr val="008000"/>
                </a:solidFill>
                <a:latin typeface="SVN-Cookie" panose="020B0606040200020203" pitchFamily="34" charset="0"/>
              </a:rPr>
              <a:t> </a:t>
            </a:r>
            <a:r>
              <a:rPr lang="en-US" sz="3500" dirty="0" err="1" smtClean="0">
                <a:solidFill>
                  <a:srgbClr val="008000"/>
                </a:solidFill>
                <a:latin typeface="SVN-Cookie" panose="020B0606040200020203" pitchFamily="34" charset="0"/>
              </a:rPr>
              <a:t>phép</a:t>
            </a:r>
            <a:r>
              <a:rPr lang="en-US" sz="3500" dirty="0" smtClean="0">
                <a:solidFill>
                  <a:srgbClr val="008000"/>
                </a:solidFill>
                <a:latin typeface="SVN-Cookie" panose="020B0606040200020203" pitchFamily="34" charset="0"/>
              </a:rPr>
              <a:t> chia:</a:t>
            </a:r>
          </a:p>
          <a:p>
            <a:r>
              <a:rPr lang="en-US" sz="3500" dirty="0">
                <a:latin typeface="SVN-Cookie" panose="020B0606040200020203" pitchFamily="34" charset="0"/>
              </a:rPr>
              <a:t>	</a:t>
            </a:r>
            <a:r>
              <a:rPr lang="en-US" sz="3500" dirty="0" smtClean="0">
                <a:latin typeface="SVN-Cookie" panose="020B0606040200020203" pitchFamily="34" charset="0"/>
              </a:rPr>
              <a:t>27 : 4 = ?</a:t>
            </a:r>
            <a:endParaRPr lang="en-US" sz="3500" dirty="0">
              <a:latin typeface="SVN-Cookie" panose="020B0606040200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2375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2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1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90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3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398"/>
            <a:ext cx="9144000" cy="5155898"/>
          </a:xfrm>
          <a:prstGeom prst="rect">
            <a:avLst/>
          </a:prstGeom>
        </p:spPr>
      </p:pic>
      <p:sp>
        <p:nvSpPr>
          <p:cNvPr id="23" name="圆角矩形 3"/>
          <p:cNvSpPr/>
          <p:nvPr/>
        </p:nvSpPr>
        <p:spPr>
          <a:xfrm>
            <a:off x="360218" y="443345"/>
            <a:ext cx="8229600" cy="4391891"/>
          </a:xfrm>
          <a:prstGeom prst="roundRect">
            <a:avLst/>
          </a:pr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4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2266573">
            <a:off x="8010894" y="82207"/>
            <a:ext cx="1006070" cy="1063920"/>
          </a:xfrm>
          <a:prstGeom prst="rect">
            <a:avLst/>
          </a:prstGeom>
        </p:spPr>
      </p:pic>
      <p:pic>
        <p:nvPicPr>
          <p:cNvPr id="25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13723617">
            <a:off x="82292" y="4034740"/>
            <a:ext cx="959036" cy="9018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91349" y="480030"/>
            <a:ext cx="333655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smtClean="0">
                <a:latin typeface="SVN-Cookie" panose="020B0606040200020203" pitchFamily="34" charset="0"/>
              </a:rPr>
              <a:t>Ta </a:t>
            </a:r>
            <a:r>
              <a:rPr lang="en-US" sz="3000" dirty="0" err="1" smtClean="0">
                <a:latin typeface="SVN-Cookie" panose="020B0606040200020203" pitchFamily="34" charset="0"/>
              </a:rPr>
              <a:t>đặt</a:t>
            </a:r>
            <a:r>
              <a:rPr lang="en-US" sz="3000" dirty="0" smtClean="0">
                <a:latin typeface="SVN-Cookie" panose="020B0606040200020203" pitchFamily="34" charset="0"/>
              </a:rPr>
              <a:t> </a:t>
            </a:r>
            <a:r>
              <a:rPr lang="en-US" sz="3000" dirty="0" err="1" smtClean="0">
                <a:latin typeface="SVN-Cookie" panose="020B0606040200020203" pitchFamily="34" charset="0"/>
              </a:rPr>
              <a:t>tính</a:t>
            </a:r>
            <a:r>
              <a:rPr lang="en-US" sz="3000" dirty="0" smtClean="0">
                <a:latin typeface="SVN-Cookie" panose="020B0606040200020203" pitchFamily="34" charset="0"/>
              </a:rPr>
              <a:t> </a:t>
            </a:r>
            <a:r>
              <a:rPr lang="en-US" sz="3000" dirty="0" err="1" smtClean="0">
                <a:latin typeface="SVN-Cookie" panose="020B0606040200020203" pitchFamily="34" charset="0"/>
              </a:rPr>
              <a:t>rồi</a:t>
            </a:r>
            <a:r>
              <a:rPr lang="en-US" sz="3000" dirty="0" smtClean="0">
                <a:latin typeface="SVN-Cookie" panose="020B0606040200020203" pitchFamily="34" charset="0"/>
              </a:rPr>
              <a:t> </a:t>
            </a:r>
            <a:r>
              <a:rPr lang="en-US" sz="3000" dirty="0" err="1" smtClean="0">
                <a:latin typeface="SVN-Cookie" panose="020B0606040200020203" pitchFamily="34" charset="0"/>
              </a:rPr>
              <a:t>làm</a:t>
            </a:r>
            <a:r>
              <a:rPr lang="en-US" sz="3000" dirty="0" smtClean="0">
                <a:latin typeface="SVN-Cookie" panose="020B0606040200020203" pitchFamily="34" charset="0"/>
              </a:rPr>
              <a:t> </a:t>
            </a:r>
            <a:r>
              <a:rPr lang="en-US" sz="3000" dirty="0" err="1" smtClean="0">
                <a:latin typeface="SVN-Cookie" panose="020B0606040200020203" pitchFamily="34" charset="0"/>
              </a:rPr>
              <a:t>như</a:t>
            </a:r>
            <a:r>
              <a:rPr lang="en-US" sz="3000" dirty="0" smtClean="0">
                <a:latin typeface="SVN-Cookie" panose="020B0606040200020203" pitchFamily="34" charset="0"/>
              </a:rPr>
              <a:t> </a:t>
            </a:r>
            <a:r>
              <a:rPr lang="en-US" sz="3000" dirty="0" err="1" smtClean="0">
                <a:latin typeface="SVN-Cookie" panose="020B0606040200020203" pitchFamily="34" charset="0"/>
              </a:rPr>
              <a:t>sau</a:t>
            </a:r>
            <a:r>
              <a:rPr lang="en-US" sz="3000" dirty="0" smtClean="0">
                <a:latin typeface="SVN-Cookie" panose="020B0606040200020203" pitchFamily="34" charset="0"/>
              </a:rPr>
              <a:t>:</a:t>
            </a:r>
            <a:endParaRPr lang="en-US" sz="3000" dirty="0">
              <a:latin typeface="SVN-Cookie" panose="020B0606040200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12283" y="872689"/>
            <a:ext cx="48122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latin typeface="SVN-Cookie" panose="020B0606040200020203" pitchFamily="34" charset="0"/>
              </a:rPr>
              <a:t>27</a:t>
            </a:r>
            <a:endParaRPr lang="en-US" sz="3000" b="1" dirty="0">
              <a:latin typeface="SVN-Cookie" panose="020B0606040200020203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297375" y="870042"/>
            <a:ext cx="35458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latin typeface="SVN-Cookie" panose="020B0606040200020203" pitchFamily="34" charset="0"/>
              </a:rPr>
              <a:t>4</a:t>
            </a:r>
            <a:endParaRPr lang="en-US" sz="3000" b="1" dirty="0">
              <a:latin typeface="SVN-Cookie" panose="020B0606040200020203" pitchFamily="34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174942" y="993769"/>
            <a:ext cx="0" cy="144975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174942" y="1283234"/>
            <a:ext cx="71425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椭圆 16"/>
          <p:cNvSpPr/>
          <p:nvPr/>
        </p:nvSpPr>
        <p:spPr>
          <a:xfrm>
            <a:off x="4600612" y="1034028"/>
            <a:ext cx="158422" cy="159309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211B0E"/>
              </a:solidFill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806699" y="857712"/>
            <a:ext cx="316402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 smtClean="0">
                <a:latin typeface="SVN-Cookie" panose="020B0606040200020203" pitchFamily="34" charset="0"/>
              </a:rPr>
              <a:t>27 chia 4 </a:t>
            </a:r>
            <a:r>
              <a:rPr lang="en-US" sz="2100" dirty="0" err="1" smtClean="0">
                <a:latin typeface="SVN-Cookie" panose="020B0606040200020203" pitchFamily="34" charset="0"/>
              </a:rPr>
              <a:t>được</a:t>
            </a:r>
            <a:r>
              <a:rPr lang="en-US" sz="2100" dirty="0" smtClean="0">
                <a:latin typeface="SVN-Cookie" panose="020B0606040200020203" pitchFamily="34" charset="0"/>
              </a:rPr>
              <a:t> 6, </a:t>
            </a:r>
            <a:r>
              <a:rPr lang="en-US" sz="2100" dirty="0" err="1" smtClean="0">
                <a:latin typeface="SVN-Cookie" panose="020B0606040200020203" pitchFamily="34" charset="0"/>
              </a:rPr>
              <a:t>viết</a:t>
            </a:r>
            <a:r>
              <a:rPr lang="en-US" sz="2100" dirty="0" smtClean="0">
                <a:latin typeface="SVN-Cookie" panose="020B0606040200020203" pitchFamily="34" charset="0"/>
              </a:rPr>
              <a:t> 6;</a:t>
            </a:r>
            <a:endParaRPr lang="en-US" sz="2100" dirty="0">
              <a:latin typeface="SVN-Cookie" panose="020B0606040200020203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150292" y="1197881"/>
            <a:ext cx="3561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00CC"/>
                </a:solidFill>
                <a:latin typeface="SVN-Cookie" panose="020B0606040200020203" pitchFamily="34" charset="0"/>
              </a:rPr>
              <a:t>6</a:t>
            </a:r>
            <a:endParaRPr lang="en-US" sz="3000" b="1" dirty="0">
              <a:solidFill>
                <a:srgbClr val="0000CC"/>
              </a:solidFill>
              <a:latin typeface="SVN-Cookie" panose="020B0606040200020203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835510" y="1237083"/>
            <a:ext cx="374435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 smtClean="0">
                <a:latin typeface="SVN-Cookie" panose="020B0606040200020203" pitchFamily="34" charset="0"/>
              </a:rPr>
              <a:t>6 </a:t>
            </a:r>
            <a:r>
              <a:rPr lang="en-US" sz="2100" dirty="0" err="1" smtClean="0">
                <a:latin typeface="SVN-Cookie" panose="020B0606040200020203" pitchFamily="34" charset="0"/>
              </a:rPr>
              <a:t>nhân</a:t>
            </a:r>
            <a:r>
              <a:rPr lang="en-US" sz="2100" dirty="0" smtClean="0">
                <a:latin typeface="SVN-Cookie" panose="020B0606040200020203" pitchFamily="34" charset="0"/>
              </a:rPr>
              <a:t> 4 </a:t>
            </a:r>
            <a:r>
              <a:rPr lang="en-US" sz="2100" dirty="0" err="1" smtClean="0">
                <a:latin typeface="SVN-Cookie" panose="020B0606040200020203" pitchFamily="34" charset="0"/>
              </a:rPr>
              <a:t>bằng</a:t>
            </a:r>
            <a:r>
              <a:rPr lang="en-US" sz="2100" dirty="0" smtClean="0">
                <a:latin typeface="SVN-Cookie" panose="020B0606040200020203" pitchFamily="34" charset="0"/>
              </a:rPr>
              <a:t> 24; 27 </a:t>
            </a:r>
            <a:r>
              <a:rPr lang="en-US" sz="2100" dirty="0" err="1" smtClean="0">
                <a:latin typeface="SVN-Cookie" panose="020B0606040200020203" pitchFamily="34" charset="0"/>
              </a:rPr>
              <a:t>trừ</a:t>
            </a:r>
            <a:r>
              <a:rPr lang="en-US" sz="2100" dirty="0" smtClean="0">
                <a:latin typeface="SVN-Cookie" panose="020B0606040200020203" pitchFamily="34" charset="0"/>
              </a:rPr>
              <a:t> 24 </a:t>
            </a:r>
            <a:r>
              <a:rPr lang="en-US" sz="2100" dirty="0" err="1" smtClean="0">
                <a:latin typeface="SVN-Cookie" panose="020B0606040200020203" pitchFamily="34" charset="0"/>
              </a:rPr>
              <a:t>bằng</a:t>
            </a:r>
            <a:r>
              <a:rPr lang="en-US" sz="2100" dirty="0" smtClean="0">
                <a:latin typeface="SVN-Cookie" panose="020B0606040200020203" pitchFamily="34" charset="0"/>
              </a:rPr>
              <a:t> 3; </a:t>
            </a:r>
            <a:r>
              <a:rPr lang="en-US" sz="2100" dirty="0" err="1" smtClean="0">
                <a:latin typeface="SVN-Cookie" panose="020B0606040200020203" pitchFamily="34" charset="0"/>
              </a:rPr>
              <a:t>viết</a:t>
            </a:r>
            <a:r>
              <a:rPr lang="en-US" sz="2100" dirty="0" smtClean="0">
                <a:latin typeface="SVN-Cookie" panose="020B0606040200020203" pitchFamily="34" charset="0"/>
              </a:rPr>
              <a:t> 3.</a:t>
            </a:r>
            <a:endParaRPr lang="en-US" sz="2100" dirty="0">
              <a:latin typeface="SVN-Cookie" panose="020B0606040200020203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331230" y="1191567"/>
            <a:ext cx="34015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latin typeface="SVN-Cookie" panose="020B0606040200020203" pitchFamily="34" charset="0"/>
              </a:rPr>
              <a:t>3</a:t>
            </a:r>
            <a:endParaRPr lang="en-US" sz="3000" b="1" dirty="0">
              <a:latin typeface="SVN-Cookie" panose="020B0606040200020203" pitchFamily="34" charset="0"/>
            </a:endParaRPr>
          </a:p>
        </p:txBody>
      </p:sp>
      <p:sp>
        <p:nvSpPr>
          <p:cNvPr id="39" name="椭圆 19"/>
          <p:cNvSpPr/>
          <p:nvPr/>
        </p:nvSpPr>
        <p:spPr>
          <a:xfrm>
            <a:off x="4656882" y="1698238"/>
            <a:ext cx="158422" cy="159309"/>
          </a:xfrm>
          <a:prstGeom prst="ellipse">
            <a:avLst/>
          </a:prstGeom>
          <a:solidFill>
            <a:schemeClr val="accent6"/>
          </a:solidFill>
          <a:ln w="12700" cap="flat" cmpd="sng" algn="ctr">
            <a:noFill/>
            <a:prstDash val="solid"/>
            <a:headEnd type="none" w="med" len="med"/>
            <a:tailEnd type="arrow" w="med" len="me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425" dirty="0">
              <a:solidFill>
                <a:srgbClr val="211B0E"/>
              </a:solidFill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878415" y="1537816"/>
            <a:ext cx="3804805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 err="1" smtClean="0">
                <a:latin typeface="SVN-Cookie" panose="020B0606040200020203" pitchFamily="34" charset="0"/>
              </a:rPr>
              <a:t>Để</a:t>
            </a:r>
            <a:r>
              <a:rPr lang="en-US" sz="2100" dirty="0" smtClean="0">
                <a:latin typeface="SVN-Cookie" panose="020B0606040200020203" pitchFamily="34" charset="0"/>
              </a:rPr>
              <a:t> chia </a:t>
            </a:r>
            <a:r>
              <a:rPr lang="en-US" sz="2100" dirty="0" err="1" smtClean="0">
                <a:latin typeface="SVN-Cookie" panose="020B0606040200020203" pitchFamily="34" charset="0"/>
              </a:rPr>
              <a:t>tiếp</a:t>
            </a:r>
            <a:r>
              <a:rPr lang="en-US" sz="2100" dirty="0" smtClean="0">
                <a:latin typeface="SVN-Cookie" panose="020B0606040200020203" pitchFamily="34" charset="0"/>
              </a:rPr>
              <a:t>, ta </a:t>
            </a:r>
            <a:r>
              <a:rPr lang="en-US" sz="2100" dirty="0" err="1" smtClean="0">
                <a:latin typeface="SVN-Cookie" panose="020B0606040200020203" pitchFamily="34" charset="0"/>
              </a:rPr>
              <a:t>viết</a:t>
            </a:r>
            <a:r>
              <a:rPr lang="en-US" sz="2100" dirty="0" smtClean="0">
                <a:latin typeface="SVN-Cookie" panose="020B0606040200020203" pitchFamily="34" charset="0"/>
              </a:rPr>
              <a:t> </a:t>
            </a:r>
            <a:r>
              <a:rPr lang="en-US" sz="2100" dirty="0" err="1" smtClean="0">
                <a:latin typeface="SVN-Cookie" panose="020B0606040200020203" pitchFamily="34" charset="0"/>
              </a:rPr>
              <a:t>dấu</a:t>
            </a:r>
            <a:r>
              <a:rPr lang="en-US" sz="2100" dirty="0" smtClean="0">
                <a:latin typeface="SVN-Cookie" panose="020B0606040200020203" pitchFamily="34" charset="0"/>
              </a:rPr>
              <a:t> </a:t>
            </a:r>
            <a:r>
              <a:rPr lang="en-US" sz="2100" dirty="0" err="1" smtClean="0">
                <a:latin typeface="SVN-Cookie" panose="020B0606040200020203" pitchFamily="34" charset="0"/>
              </a:rPr>
              <a:t>phẩy</a:t>
            </a:r>
            <a:r>
              <a:rPr lang="en-US" sz="2100" dirty="0" smtClean="0">
                <a:latin typeface="SVN-Cookie" panose="020B0606040200020203" pitchFamily="34" charset="0"/>
              </a:rPr>
              <a:t> </a:t>
            </a:r>
            <a:r>
              <a:rPr lang="en-US" sz="2100" dirty="0" err="1" smtClean="0">
                <a:latin typeface="SVN-Cookie" panose="020B0606040200020203" pitchFamily="34" charset="0"/>
              </a:rPr>
              <a:t>vào</a:t>
            </a:r>
            <a:r>
              <a:rPr lang="en-US" sz="2100" dirty="0" smtClean="0">
                <a:latin typeface="SVN-Cookie" panose="020B0606040200020203" pitchFamily="34" charset="0"/>
              </a:rPr>
              <a:t> </a:t>
            </a:r>
            <a:r>
              <a:rPr lang="en-US" sz="2100" dirty="0" err="1" smtClean="0">
                <a:latin typeface="SVN-Cookie" panose="020B0606040200020203" pitchFamily="34" charset="0"/>
              </a:rPr>
              <a:t>bên</a:t>
            </a:r>
            <a:r>
              <a:rPr lang="en-US" sz="2100" dirty="0" smtClean="0">
                <a:latin typeface="SVN-Cookie" panose="020B0606040200020203" pitchFamily="34" charset="0"/>
              </a:rPr>
              <a:t> </a:t>
            </a:r>
            <a:r>
              <a:rPr lang="en-US" sz="2100" dirty="0" err="1" smtClean="0">
                <a:latin typeface="SVN-Cookie" panose="020B0606040200020203" pitchFamily="34" charset="0"/>
              </a:rPr>
              <a:t>phải</a:t>
            </a:r>
            <a:r>
              <a:rPr lang="en-US" sz="2100" dirty="0" smtClean="0">
                <a:latin typeface="SVN-Cookie" panose="020B0606040200020203" pitchFamily="34" charset="0"/>
              </a:rPr>
              <a:t> </a:t>
            </a:r>
          </a:p>
          <a:p>
            <a:r>
              <a:rPr lang="en-US" sz="2100" dirty="0" err="1">
                <a:latin typeface="SVN-Cookie" panose="020B0606040200020203" pitchFamily="34" charset="0"/>
              </a:rPr>
              <a:t>d</a:t>
            </a:r>
            <a:r>
              <a:rPr lang="en-US" sz="2100" dirty="0" err="1" smtClean="0">
                <a:latin typeface="SVN-Cookie" panose="020B0606040200020203" pitchFamily="34" charset="0"/>
              </a:rPr>
              <a:t>ấu</a:t>
            </a:r>
            <a:r>
              <a:rPr lang="en-US" sz="2100" dirty="0" smtClean="0">
                <a:latin typeface="SVN-Cookie" panose="020B0606040200020203" pitchFamily="34" charset="0"/>
              </a:rPr>
              <a:t> </a:t>
            </a:r>
            <a:r>
              <a:rPr lang="en-US" sz="2100" dirty="0" err="1" smtClean="0">
                <a:latin typeface="SVN-Cookie" panose="020B0606040200020203" pitchFamily="34" charset="0"/>
              </a:rPr>
              <a:t>phẩy</a:t>
            </a:r>
            <a:r>
              <a:rPr lang="en-US" sz="2100" dirty="0" smtClean="0">
                <a:latin typeface="SVN-Cookie" panose="020B0606040200020203" pitchFamily="34" charset="0"/>
              </a:rPr>
              <a:t> </a:t>
            </a:r>
            <a:r>
              <a:rPr lang="en-US" sz="2100" dirty="0" err="1" smtClean="0">
                <a:latin typeface="SVN-Cookie" panose="020B0606040200020203" pitchFamily="34" charset="0"/>
              </a:rPr>
              <a:t>và</a:t>
            </a:r>
            <a:r>
              <a:rPr lang="en-US" sz="2100" dirty="0" smtClean="0">
                <a:latin typeface="SVN-Cookie" panose="020B0606040200020203" pitchFamily="34" charset="0"/>
              </a:rPr>
              <a:t> </a:t>
            </a:r>
            <a:r>
              <a:rPr lang="en-US" sz="2100" dirty="0" err="1" smtClean="0">
                <a:latin typeface="SVN-Cookie" panose="020B0606040200020203" pitchFamily="34" charset="0"/>
              </a:rPr>
              <a:t>viết</a:t>
            </a:r>
            <a:r>
              <a:rPr lang="en-US" sz="2100" dirty="0" smtClean="0">
                <a:latin typeface="SVN-Cookie" panose="020B0606040200020203" pitchFamily="34" charset="0"/>
              </a:rPr>
              <a:t> </a:t>
            </a:r>
            <a:r>
              <a:rPr lang="en-US" sz="2100" dirty="0" err="1" smtClean="0">
                <a:latin typeface="SVN-Cookie" panose="020B0606040200020203" pitchFamily="34" charset="0"/>
              </a:rPr>
              <a:t>thêm</a:t>
            </a:r>
            <a:r>
              <a:rPr lang="en-US" sz="2100" dirty="0" smtClean="0">
                <a:latin typeface="SVN-Cookie" panose="020B0606040200020203" pitchFamily="34" charset="0"/>
              </a:rPr>
              <a:t> </a:t>
            </a:r>
            <a:r>
              <a:rPr lang="en-US" sz="2100" dirty="0" err="1" smtClean="0">
                <a:latin typeface="SVN-Cookie" panose="020B0606040200020203" pitchFamily="34" charset="0"/>
              </a:rPr>
              <a:t>chữ</a:t>
            </a:r>
            <a:r>
              <a:rPr lang="en-US" sz="2100" dirty="0" smtClean="0">
                <a:latin typeface="SVN-Cookie" panose="020B0606040200020203" pitchFamily="34" charset="0"/>
              </a:rPr>
              <a:t> </a:t>
            </a:r>
            <a:r>
              <a:rPr lang="en-US" sz="2100" dirty="0" err="1" smtClean="0">
                <a:latin typeface="SVN-Cookie" panose="020B0606040200020203" pitchFamily="34" charset="0"/>
              </a:rPr>
              <a:t>số</a:t>
            </a:r>
            <a:r>
              <a:rPr lang="en-US" sz="2100" dirty="0" smtClean="0">
                <a:latin typeface="SVN-Cookie" panose="020B0606040200020203" pitchFamily="34" charset="0"/>
              </a:rPr>
              <a:t> 0 </a:t>
            </a:r>
            <a:r>
              <a:rPr lang="en-US" sz="2100" dirty="0" err="1" smtClean="0">
                <a:latin typeface="SVN-Cookie" panose="020B0606040200020203" pitchFamily="34" charset="0"/>
              </a:rPr>
              <a:t>vào</a:t>
            </a:r>
            <a:r>
              <a:rPr lang="en-US" sz="2100" dirty="0" smtClean="0">
                <a:latin typeface="SVN-Cookie" panose="020B0606040200020203" pitchFamily="34" charset="0"/>
              </a:rPr>
              <a:t> </a:t>
            </a:r>
            <a:r>
              <a:rPr lang="en-US" sz="2100" dirty="0" err="1" smtClean="0">
                <a:latin typeface="SVN-Cookie" panose="020B0606040200020203" pitchFamily="34" charset="0"/>
              </a:rPr>
              <a:t>bên</a:t>
            </a:r>
            <a:r>
              <a:rPr lang="en-US" sz="2100" dirty="0" smtClean="0">
                <a:latin typeface="SVN-Cookie" panose="020B0606040200020203" pitchFamily="34" charset="0"/>
              </a:rPr>
              <a:t> </a:t>
            </a:r>
            <a:r>
              <a:rPr lang="en-US" sz="2100" dirty="0" err="1" smtClean="0">
                <a:latin typeface="SVN-Cookie" panose="020B0606040200020203" pitchFamily="34" charset="0"/>
              </a:rPr>
              <a:t>phải</a:t>
            </a:r>
            <a:endParaRPr lang="en-US" sz="2100" dirty="0" smtClean="0">
              <a:latin typeface="SVN-Cookie" panose="020B0606040200020203" pitchFamily="34" charset="0"/>
            </a:endParaRPr>
          </a:p>
          <a:p>
            <a:r>
              <a:rPr lang="en-US" sz="2100" dirty="0" err="1">
                <a:latin typeface="SVN-Cookie" panose="020B0606040200020203" pitchFamily="34" charset="0"/>
              </a:rPr>
              <a:t>s</a:t>
            </a:r>
            <a:r>
              <a:rPr lang="en-US" sz="2100" dirty="0" err="1" smtClean="0">
                <a:latin typeface="SVN-Cookie" panose="020B0606040200020203" pitchFamily="34" charset="0"/>
              </a:rPr>
              <a:t>ố</a:t>
            </a:r>
            <a:r>
              <a:rPr lang="en-US" sz="2100" dirty="0" smtClean="0">
                <a:latin typeface="SVN-Cookie" panose="020B0606040200020203" pitchFamily="34" charset="0"/>
              </a:rPr>
              <a:t> 3 </a:t>
            </a:r>
            <a:r>
              <a:rPr lang="en-US" sz="2100" dirty="0" err="1" smtClean="0">
                <a:latin typeface="SVN-Cookie" panose="020B0606040200020203" pitchFamily="34" charset="0"/>
              </a:rPr>
              <a:t>đc</a:t>
            </a:r>
            <a:r>
              <a:rPr lang="en-US" sz="2100" dirty="0" smtClean="0">
                <a:latin typeface="SVN-Cookie" panose="020B0606040200020203" pitchFamily="34" charset="0"/>
              </a:rPr>
              <a:t> 30.</a:t>
            </a:r>
            <a:endParaRPr lang="en-US" sz="2100" dirty="0">
              <a:latin typeface="SVN-Cookie" panose="020B0606040200020203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352678" y="1231520"/>
            <a:ext cx="24397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smtClean="0">
                <a:solidFill>
                  <a:srgbClr val="FF0000"/>
                </a:solidFill>
                <a:latin typeface="SVN-Cookie" panose="020B0606040200020203" pitchFamily="34" charset="0"/>
              </a:rPr>
              <a:t>,</a:t>
            </a:r>
            <a:endParaRPr lang="en-US" sz="3000" dirty="0">
              <a:solidFill>
                <a:srgbClr val="FF0000"/>
              </a:solidFill>
              <a:latin typeface="SVN-Cookie" panose="020B0606040200020203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527930" y="1191567"/>
            <a:ext cx="36420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SVN-Cookie" panose="020B0606040200020203" pitchFamily="34" charset="0"/>
              </a:rPr>
              <a:t>0</a:t>
            </a:r>
            <a:endParaRPr lang="en-US" sz="3000" b="1" dirty="0">
              <a:solidFill>
                <a:srgbClr val="FF0000"/>
              </a:solidFill>
              <a:latin typeface="SVN-Cookie" panose="020B0606040200020203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873880" y="2443523"/>
            <a:ext cx="380480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 smtClean="0">
                <a:latin typeface="SVN-Cookie" panose="020B0606040200020203" pitchFamily="34" charset="0"/>
              </a:rPr>
              <a:t>30 chia 4 </a:t>
            </a:r>
            <a:r>
              <a:rPr lang="en-US" sz="2100" dirty="0" err="1" smtClean="0">
                <a:latin typeface="SVN-Cookie" panose="020B0606040200020203" pitchFamily="34" charset="0"/>
              </a:rPr>
              <a:t>bằng</a:t>
            </a:r>
            <a:r>
              <a:rPr lang="en-US" sz="2100" dirty="0" smtClean="0">
                <a:latin typeface="SVN-Cookie" panose="020B0606040200020203" pitchFamily="34" charset="0"/>
              </a:rPr>
              <a:t> 7, </a:t>
            </a:r>
            <a:r>
              <a:rPr lang="en-US" sz="2100" dirty="0" err="1" smtClean="0">
                <a:latin typeface="SVN-Cookie" panose="020B0606040200020203" pitchFamily="34" charset="0"/>
              </a:rPr>
              <a:t>viết</a:t>
            </a:r>
            <a:r>
              <a:rPr lang="en-US" sz="2100" dirty="0" smtClean="0">
                <a:latin typeface="SVN-Cookie" panose="020B0606040200020203" pitchFamily="34" charset="0"/>
              </a:rPr>
              <a:t> 7;</a:t>
            </a:r>
            <a:endParaRPr lang="en-US" sz="2100" dirty="0">
              <a:latin typeface="SVN-Cookie" panose="020B0606040200020203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443516" y="1197881"/>
            <a:ext cx="380480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0000CC"/>
                </a:solidFill>
                <a:latin typeface="SVN-Cookie" panose="020B0606040200020203" pitchFamily="34" charset="0"/>
              </a:rPr>
              <a:t>7</a:t>
            </a:r>
            <a:endParaRPr lang="en-US" sz="3000" b="1" dirty="0">
              <a:solidFill>
                <a:srgbClr val="0000CC"/>
              </a:solidFill>
              <a:latin typeface="SVN-Cookie" panose="020B0606040200020203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873879" y="2747694"/>
            <a:ext cx="380480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 smtClean="0">
                <a:latin typeface="SVN-Cookie" panose="020B0606040200020203" pitchFamily="34" charset="0"/>
              </a:rPr>
              <a:t>7 </a:t>
            </a:r>
            <a:r>
              <a:rPr lang="en-US" sz="2100" dirty="0" err="1" smtClean="0">
                <a:latin typeface="SVN-Cookie" panose="020B0606040200020203" pitchFamily="34" charset="0"/>
              </a:rPr>
              <a:t>nhân</a:t>
            </a:r>
            <a:r>
              <a:rPr lang="en-US" sz="2100" dirty="0" smtClean="0">
                <a:latin typeface="SVN-Cookie" panose="020B0606040200020203" pitchFamily="34" charset="0"/>
              </a:rPr>
              <a:t> 4 </a:t>
            </a:r>
            <a:r>
              <a:rPr lang="en-US" sz="2100" dirty="0" err="1" smtClean="0">
                <a:latin typeface="SVN-Cookie" panose="020B0606040200020203" pitchFamily="34" charset="0"/>
              </a:rPr>
              <a:t>bằng</a:t>
            </a:r>
            <a:r>
              <a:rPr lang="en-US" sz="2100" dirty="0" smtClean="0">
                <a:latin typeface="SVN-Cookie" panose="020B0606040200020203" pitchFamily="34" charset="0"/>
              </a:rPr>
              <a:t> 28; 30 </a:t>
            </a:r>
            <a:r>
              <a:rPr lang="en-US" sz="2100" dirty="0" err="1" smtClean="0">
                <a:latin typeface="SVN-Cookie" panose="020B0606040200020203" pitchFamily="34" charset="0"/>
              </a:rPr>
              <a:t>trừ</a:t>
            </a:r>
            <a:r>
              <a:rPr lang="en-US" sz="2100" dirty="0" smtClean="0">
                <a:latin typeface="SVN-Cookie" panose="020B0606040200020203" pitchFamily="34" charset="0"/>
              </a:rPr>
              <a:t> 28 </a:t>
            </a:r>
            <a:r>
              <a:rPr lang="en-US" sz="2100" dirty="0" err="1" smtClean="0">
                <a:latin typeface="SVN-Cookie" panose="020B0606040200020203" pitchFamily="34" charset="0"/>
              </a:rPr>
              <a:t>bằng</a:t>
            </a:r>
            <a:r>
              <a:rPr lang="en-US" sz="2100" dirty="0" smtClean="0">
                <a:latin typeface="SVN-Cookie" panose="020B0606040200020203" pitchFamily="34" charset="0"/>
              </a:rPr>
              <a:t> 2; </a:t>
            </a:r>
            <a:r>
              <a:rPr lang="en-US" sz="2100" dirty="0" err="1" smtClean="0">
                <a:latin typeface="SVN-Cookie" panose="020B0606040200020203" pitchFamily="34" charset="0"/>
              </a:rPr>
              <a:t>viết</a:t>
            </a:r>
            <a:r>
              <a:rPr lang="en-US" sz="2100" dirty="0" smtClean="0">
                <a:latin typeface="SVN-Cookie" panose="020B0606040200020203" pitchFamily="34" charset="0"/>
              </a:rPr>
              <a:t> 2.</a:t>
            </a:r>
            <a:endParaRPr lang="en-US" sz="2100" dirty="0">
              <a:latin typeface="SVN-Cookie" panose="020B0606040200020203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527930" y="1514732"/>
            <a:ext cx="3449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latin typeface="SVN-Cookie" panose="020B0606040200020203" pitchFamily="34" charset="0"/>
              </a:rPr>
              <a:t>2</a:t>
            </a:r>
            <a:endParaRPr lang="en-US" sz="3000" b="1" dirty="0">
              <a:latin typeface="SVN-Cookie" panose="020B0606040200020203" pitchFamily="34" charset="0"/>
            </a:endParaRPr>
          </a:p>
        </p:txBody>
      </p:sp>
      <p:sp>
        <p:nvSpPr>
          <p:cNvPr id="46" name="椭圆 22"/>
          <p:cNvSpPr/>
          <p:nvPr/>
        </p:nvSpPr>
        <p:spPr>
          <a:xfrm>
            <a:off x="4656882" y="3160675"/>
            <a:ext cx="158422" cy="159309"/>
          </a:xfrm>
          <a:prstGeom prst="ellipse">
            <a:avLst/>
          </a:prstGeom>
          <a:solidFill>
            <a:schemeClr val="accent3"/>
          </a:solidFill>
          <a:ln w="12700" cap="flat" cmpd="sng" algn="ctr">
            <a:noFill/>
            <a:prstDash val="solid"/>
            <a:headEnd type="none" w="med" len="med"/>
            <a:tailEnd type="arrow" w="med" len="me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2775" dirty="0">
              <a:solidFill>
                <a:srgbClr val="211B0E"/>
              </a:solidFill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866982" y="3055388"/>
            <a:ext cx="389281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 err="1" smtClean="0">
                <a:latin typeface="SVN-Cookie" panose="020B0606040200020203" pitchFamily="34" charset="0"/>
              </a:rPr>
              <a:t>Viết</a:t>
            </a:r>
            <a:r>
              <a:rPr lang="en-US" sz="2100" dirty="0" smtClean="0">
                <a:latin typeface="SVN-Cookie" panose="020B0606040200020203" pitchFamily="34" charset="0"/>
              </a:rPr>
              <a:t> </a:t>
            </a:r>
            <a:r>
              <a:rPr lang="en-US" sz="2100" dirty="0" err="1" smtClean="0">
                <a:latin typeface="SVN-Cookie" panose="020B0606040200020203" pitchFamily="34" charset="0"/>
              </a:rPr>
              <a:t>thêm</a:t>
            </a:r>
            <a:r>
              <a:rPr lang="en-US" sz="2100" dirty="0" smtClean="0">
                <a:latin typeface="SVN-Cookie" panose="020B0606040200020203" pitchFamily="34" charset="0"/>
              </a:rPr>
              <a:t> </a:t>
            </a:r>
            <a:r>
              <a:rPr lang="en-US" sz="2100" dirty="0" err="1" smtClean="0">
                <a:latin typeface="SVN-Cookie" panose="020B0606040200020203" pitchFamily="34" charset="0"/>
              </a:rPr>
              <a:t>chữ</a:t>
            </a:r>
            <a:r>
              <a:rPr lang="en-US" sz="2100" dirty="0" smtClean="0">
                <a:latin typeface="SVN-Cookie" panose="020B0606040200020203" pitchFamily="34" charset="0"/>
              </a:rPr>
              <a:t> </a:t>
            </a:r>
            <a:r>
              <a:rPr lang="en-US" sz="2100" dirty="0" err="1" smtClean="0">
                <a:latin typeface="SVN-Cookie" panose="020B0606040200020203" pitchFamily="34" charset="0"/>
              </a:rPr>
              <a:t>số</a:t>
            </a:r>
            <a:r>
              <a:rPr lang="en-US" sz="2100" dirty="0" smtClean="0">
                <a:latin typeface="SVN-Cookie" panose="020B0606040200020203" pitchFamily="34" charset="0"/>
              </a:rPr>
              <a:t> 0 </a:t>
            </a:r>
            <a:r>
              <a:rPr lang="en-US" sz="2100" dirty="0" err="1" smtClean="0">
                <a:latin typeface="SVN-Cookie" panose="020B0606040200020203" pitchFamily="34" charset="0"/>
              </a:rPr>
              <a:t>vào</a:t>
            </a:r>
            <a:r>
              <a:rPr lang="en-US" sz="2100" dirty="0" smtClean="0">
                <a:latin typeface="SVN-Cookie" panose="020B0606040200020203" pitchFamily="34" charset="0"/>
              </a:rPr>
              <a:t> </a:t>
            </a:r>
            <a:r>
              <a:rPr lang="en-US" sz="2100" dirty="0" err="1" smtClean="0">
                <a:latin typeface="SVN-Cookie" panose="020B0606040200020203" pitchFamily="34" charset="0"/>
              </a:rPr>
              <a:t>bên</a:t>
            </a:r>
            <a:r>
              <a:rPr lang="en-US" sz="2100" dirty="0" smtClean="0">
                <a:latin typeface="SVN-Cookie" panose="020B0606040200020203" pitchFamily="34" charset="0"/>
              </a:rPr>
              <a:t> </a:t>
            </a:r>
            <a:r>
              <a:rPr lang="en-US" sz="2100" dirty="0" err="1" smtClean="0">
                <a:latin typeface="SVN-Cookie" panose="020B0606040200020203" pitchFamily="34" charset="0"/>
              </a:rPr>
              <a:t>phải</a:t>
            </a:r>
            <a:r>
              <a:rPr lang="en-US" sz="2100" dirty="0" smtClean="0">
                <a:latin typeface="SVN-Cookie" panose="020B0606040200020203" pitchFamily="34" charset="0"/>
              </a:rPr>
              <a:t> 2 </a:t>
            </a:r>
            <a:r>
              <a:rPr lang="en-US" sz="2100" dirty="0" err="1" smtClean="0">
                <a:latin typeface="SVN-Cookie" panose="020B0606040200020203" pitchFamily="34" charset="0"/>
              </a:rPr>
              <a:t>được</a:t>
            </a:r>
            <a:r>
              <a:rPr lang="en-US" sz="2100" dirty="0" smtClean="0">
                <a:latin typeface="SVN-Cookie" panose="020B0606040200020203" pitchFamily="34" charset="0"/>
              </a:rPr>
              <a:t> 20; </a:t>
            </a:r>
            <a:endParaRPr lang="en-US" sz="2100" dirty="0">
              <a:latin typeface="SVN-Cookie" panose="020B0606040200020203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734499" y="1500893"/>
            <a:ext cx="36420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SVN-Cookie" panose="020B0606040200020203" pitchFamily="34" charset="0"/>
              </a:rPr>
              <a:t>0</a:t>
            </a:r>
            <a:endParaRPr lang="en-US" sz="3000" b="1" dirty="0">
              <a:solidFill>
                <a:srgbClr val="FF0000"/>
              </a:solidFill>
              <a:latin typeface="SVN-Cookie" panose="020B0606040200020203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910987" y="3378865"/>
            <a:ext cx="380480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 smtClean="0">
                <a:latin typeface="SVN-Cookie" panose="020B0606040200020203" pitchFamily="34" charset="0"/>
              </a:rPr>
              <a:t>20 chia 4 </a:t>
            </a:r>
            <a:r>
              <a:rPr lang="en-US" sz="2100" dirty="0" err="1" smtClean="0">
                <a:latin typeface="SVN-Cookie" panose="020B0606040200020203" pitchFamily="34" charset="0"/>
              </a:rPr>
              <a:t>bằng</a:t>
            </a:r>
            <a:r>
              <a:rPr lang="en-US" sz="2100" dirty="0" smtClean="0">
                <a:latin typeface="SVN-Cookie" panose="020B0606040200020203" pitchFamily="34" charset="0"/>
              </a:rPr>
              <a:t> 5, </a:t>
            </a:r>
            <a:r>
              <a:rPr lang="en-US" sz="2100" dirty="0" err="1" smtClean="0">
                <a:latin typeface="SVN-Cookie" panose="020B0606040200020203" pitchFamily="34" charset="0"/>
              </a:rPr>
              <a:t>viết</a:t>
            </a:r>
            <a:r>
              <a:rPr lang="en-US" sz="2100" dirty="0" smtClean="0">
                <a:latin typeface="SVN-Cookie" panose="020B0606040200020203" pitchFamily="34" charset="0"/>
              </a:rPr>
              <a:t> 5;</a:t>
            </a:r>
            <a:endParaRPr lang="en-US" sz="2100" dirty="0">
              <a:latin typeface="SVN-Cookie" panose="020B0606040200020203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632882" y="1197404"/>
            <a:ext cx="380480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0000CC"/>
                </a:solidFill>
                <a:latin typeface="SVN-Cookie" panose="020B0606040200020203" pitchFamily="34" charset="0"/>
              </a:rPr>
              <a:t>5</a:t>
            </a:r>
            <a:endParaRPr lang="en-US" sz="3000" b="1" dirty="0">
              <a:solidFill>
                <a:srgbClr val="0000CC"/>
              </a:solidFill>
              <a:latin typeface="SVN-Cookie" panose="020B0606040200020203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932990" y="3683946"/>
            <a:ext cx="380480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 smtClean="0">
                <a:latin typeface="SVN-Cookie" panose="020B0606040200020203" pitchFamily="34" charset="0"/>
              </a:rPr>
              <a:t>5 </a:t>
            </a:r>
            <a:r>
              <a:rPr lang="en-US" sz="2100" dirty="0" err="1" smtClean="0">
                <a:latin typeface="SVN-Cookie" panose="020B0606040200020203" pitchFamily="34" charset="0"/>
              </a:rPr>
              <a:t>nhân</a:t>
            </a:r>
            <a:r>
              <a:rPr lang="en-US" sz="2100" dirty="0" smtClean="0">
                <a:latin typeface="SVN-Cookie" panose="020B0606040200020203" pitchFamily="34" charset="0"/>
              </a:rPr>
              <a:t> 4 </a:t>
            </a:r>
            <a:r>
              <a:rPr lang="en-US" sz="2100" dirty="0" err="1" smtClean="0">
                <a:latin typeface="SVN-Cookie" panose="020B0606040200020203" pitchFamily="34" charset="0"/>
              </a:rPr>
              <a:t>bằng</a:t>
            </a:r>
            <a:r>
              <a:rPr lang="en-US" sz="2100" dirty="0" smtClean="0">
                <a:latin typeface="SVN-Cookie" panose="020B0606040200020203" pitchFamily="34" charset="0"/>
              </a:rPr>
              <a:t> 20; 20 </a:t>
            </a:r>
            <a:r>
              <a:rPr lang="en-US" sz="2100" dirty="0" err="1" smtClean="0">
                <a:latin typeface="SVN-Cookie" panose="020B0606040200020203" pitchFamily="34" charset="0"/>
              </a:rPr>
              <a:t>trừ</a:t>
            </a:r>
            <a:r>
              <a:rPr lang="en-US" sz="2100" dirty="0" smtClean="0">
                <a:latin typeface="SVN-Cookie" panose="020B0606040200020203" pitchFamily="34" charset="0"/>
              </a:rPr>
              <a:t> 20 </a:t>
            </a:r>
            <a:r>
              <a:rPr lang="en-US" sz="2100" dirty="0" err="1" smtClean="0">
                <a:latin typeface="SVN-Cookie" panose="020B0606040200020203" pitchFamily="34" charset="0"/>
              </a:rPr>
              <a:t>bằng</a:t>
            </a:r>
            <a:r>
              <a:rPr lang="en-US" sz="2100" dirty="0" smtClean="0">
                <a:latin typeface="SVN-Cookie" panose="020B0606040200020203" pitchFamily="34" charset="0"/>
              </a:rPr>
              <a:t> 0, </a:t>
            </a:r>
            <a:r>
              <a:rPr lang="en-US" sz="2100" dirty="0" err="1" smtClean="0">
                <a:latin typeface="SVN-Cookie" panose="020B0606040200020203" pitchFamily="34" charset="0"/>
              </a:rPr>
              <a:t>viết</a:t>
            </a:r>
            <a:r>
              <a:rPr lang="en-US" sz="2100" dirty="0" smtClean="0">
                <a:latin typeface="SVN-Cookie" panose="020B0606040200020203" pitchFamily="34" charset="0"/>
              </a:rPr>
              <a:t> 0.</a:t>
            </a:r>
            <a:endParaRPr lang="en-US" sz="2100" dirty="0">
              <a:latin typeface="SVN-Cookie" panose="020B0606040200020203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747629" y="1824058"/>
            <a:ext cx="36420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latin typeface="SVN-Cookie" panose="020B0606040200020203" pitchFamily="34" charset="0"/>
              </a:rPr>
              <a:t>0</a:t>
            </a:r>
            <a:endParaRPr lang="en-US" sz="3000" b="1" dirty="0">
              <a:latin typeface="SVN-Cookie" panose="020B0606040200020203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331230" y="4004478"/>
            <a:ext cx="279595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err="1" smtClean="0">
                <a:solidFill>
                  <a:srgbClr val="0000CC"/>
                </a:solidFill>
                <a:latin typeface="SVN-Cookie" panose="020B0606040200020203" pitchFamily="34" charset="0"/>
              </a:rPr>
              <a:t>Vậy</a:t>
            </a:r>
            <a:r>
              <a:rPr lang="en-US" sz="3000" dirty="0" smtClean="0">
                <a:solidFill>
                  <a:srgbClr val="0000CC"/>
                </a:solidFill>
                <a:latin typeface="SVN-Cookie" panose="020B0606040200020203" pitchFamily="34" charset="0"/>
              </a:rPr>
              <a:t> 27 : 4 = 6,75 (m)</a:t>
            </a:r>
            <a:endParaRPr lang="en-US" sz="3000" dirty="0">
              <a:solidFill>
                <a:srgbClr val="0000CC"/>
              </a:solidFill>
              <a:latin typeface="SVN-Cookie" panose="020B0606040200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011916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7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7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8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7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6" presetClass="entr" presetSubtype="2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6" presetClass="entr" presetSubtype="2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7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7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6" presetClass="entr" presetSubtype="21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8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7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6" presetClass="entr" presetSubtype="2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7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" grpId="0"/>
      <p:bldP spid="12" grpId="0"/>
      <p:bldP spid="28" grpId="0"/>
      <p:bldP spid="33" grpId="0" animBg="1"/>
      <p:bldP spid="26" grpId="0"/>
      <p:bldP spid="29" grpId="0"/>
      <p:bldP spid="36" grpId="0"/>
      <p:bldP spid="37" grpId="0"/>
      <p:bldP spid="39" grpId="0" animBg="1"/>
      <p:bldP spid="40" grpId="0"/>
      <p:bldP spid="31" grpId="0"/>
      <p:bldP spid="41" grpId="0"/>
      <p:bldP spid="42" grpId="0"/>
      <p:bldP spid="43" grpId="0"/>
      <p:bldP spid="44" grpId="0"/>
      <p:bldP spid="45" grpId="0"/>
      <p:bldP spid="46" grpId="0" animBg="1"/>
      <p:bldP spid="47" grpId="0"/>
      <p:bldP spid="48" grpId="0"/>
      <p:bldP spid="49" grpId="0"/>
      <p:bldP spid="50" grpId="0"/>
      <p:bldP spid="51" grpId="0"/>
      <p:bldP spid="52" grpId="0"/>
      <p:bldP spid="5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398"/>
            <a:ext cx="9144000" cy="5155898"/>
          </a:xfrm>
          <a:prstGeom prst="rect">
            <a:avLst/>
          </a:prstGeom>
        </p:spPr>
      </p:pic>
      <p:sp>
        <p:nvSpPr>
          <p:cNvPr id="23" name="圆角矩形 3"/>
          <p:cNvSpPr/>
          <p:nvPr/>
        </p:nvSpPr>
        <p:spPr>
          <a:xfrm>
            <a:off x="360217" y="443345"/>
            <a:ext cx="8459941" cy="4391891"/>
          </a:xfrm>
          <a:prstGeom prst="roundRect">
            <a:avLst/>
          </a:pr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4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2266573">
            <a:off x="8085629" y="69721"/>
            <a:ext cx="1006070" cy="1063920"/>
          </a:xfrm>
          <a:prstGeom prst="rect">
            <a:avLst/>
          </a:prstGeom>
        </p:spPr>
      </p:pic>
      <p:pic>
        <p:nvPicPr>
          <p:cNvPr id="25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13723617">
            <a:off x="82292" y="4034740"/>
            <a:ext cx="959036" cy="9018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6074" y="1155138"/>
            <a:ext cx="42578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dirty="0" err="1" smtClean="0">
                <a:latin typeface="SVN-Cookie" panose="020B0606040200020203" pitchFamily="34" charset="0"/>
              </a:rPr>
              <a:t>Phép</a:t>
            </a:r>
            <a:r>
              <a:rPr lang="en-US" sz="3000" dirty="0" smtClean="0">
                <a:latin typeface="SVN-Cookie" panose="020B0606040200020203" pitchFamily="34" charset="0"/>
              </a:rPr>
              <a:t> chia </a:t>
            </a:r>
            <a:r>
              <a:rPr lang="en-US" sz="3000" dirty="0" err="1" smtClean="0">
                <a:latin typeface="SVN-Cookie" panose="020B0606040200020203" pitchFamily="34" charset="0"/>
              </a:rPr>
              <a:t>này</a:t>
            </a:r>
            <a:r>
              <a:rPr lang="en-US" sz="3000" dirty="0" smtClean="0">
                <a:latin typeface="SVN-Cookie" panose="020B0606040200020203" pitchFamily="34" charset="0"/>
              </a:rPr>
              <a:t> </a:t>
            </a:r>
            <a:r>
              <a:rPr lang="en-US" sz="3000" dirty="0" err="1" smtClean="0">
                <a:latin typeface="SVN-Cookie" panose="020B0606040200020203" pitchFamily="34" charset="0"/>
              </a:rPr>
              <a:t>có</a:t>
            </a:r>
            <a:r>
              <a:rPr lang="en-US" sz="3000" dirty="0" smtClean="0">
                <a:latin typeface="SVN-Cookie" panose="020B0606040200020203" pitchFamily="34" charset="0"/>
              </a:rPr>
              <a:t> </a:t>
            </a:r>
            <a:r>
              <a:rPr lang="en-US" sz="3000" dirty="0" err="1" smtClean="0">
                <a:latin typeface="SVN-Cookie" panose="020B0606040200020203" pitchFamily="34" charset="0"/>
              </a:rPr>
              <a:t>số</a:t>
            </a:r>
            <a:r>
              <a:rPr lang="en-US" sz="3000" dirty="0" smtClean="0">
                <a:latin typeface="SVN-Cookie" panose="020B0606040200020203" pitchFamily="34" charset="0"/>
              </a:rPr>
              <a:t> </a:t>
            </a:r>
            <a:r>
              <a:rPr lang="en-US" sz="3000" dirty="0" err="1" smtClean="0">
                <a:latin typeface="SVN-Cookie" panose="020B0606040200020203" pitchFamily="34" charset="0"/>
              </a:rPr>
              <a:t>bị</a:t>
            </a:r>
            <a:r>
              <a:rPr lang="en-US" sz="3000" dirty="0" smtClean="0">
                <a:latin typeface="SVN-Cookie" panose="020B0606040200020203" pitchFamily="34" charset="0"/>
              </a:rPr>
              <a:t> chia (43) </a:t>
            </a:r>
          </a:p>
          <a:p>
            <a:pPr algn="ctr"/>
            <a:r>
              <a:rPr lang="en-US" sz="3000" dirty="0" err="1">
                <a:latin typeface="SVN-Cookie" panose="020B0606040200020203" pitchFamily="34" charset="0"/>
              </a:rPr>
              <a:t>b</a:t>
            </a:r>
            <a:r>
              <a:rPr lang="en-US" sz="3000" dirty="0" err="1" smtClean="0">
                <a:latin typeface="SVN-Cookie" panose="020B0606040200020203" pitchFamily="34" charset="0"/>
              </a:rPr>
              <a:t>é</a:t>
            </a:r>
            <a:r>
              <a:rPr lang="en-US" sz="3000" dirty="0" smtClean="0">
                <a:latin typeface="SVN-Cookie" panose="020B0606040200020203" pitchFamily="34" charset="0"/>
              </a:rPr>
              <a:t> </a:t>
            </a:r>
            <a:r>
              <a:rPr lang="en-US" sz="3000" dirty="0" err="1" smtClean="0">
                <a:latin typeface="SVN-Cookie" panose="020B0606040200020203" pitchFamily="34" charset="0"/>
              </a:rPr>
              <a:t>hơn</a:t>
            </a:r>
            <a:r>
              <a:rPr lang="en-US" sz="3000" dirty="0" smtClean="0">
                <a:latin typeface="SVN-Cookie" panose="020B0606040200020203" pitchFamily="34" charset="0"/>
              </a:rPr>
              <a:t> </a:t>
            </a:r>
            <a:r>
              <a:rPr lang="en-US" sz="3000" dirty="0" err="1" smtClean="0">
                <a:latin typeface="SVN-Cookie" panose="020B0606040200020203" pitchFamily="34" charset="0"/>
              </a:rPr>
              <a:t>số</a:t>
            </a:r>
            <a:r>
              <a:rPr lang="en-US" sz="3000" dirty="0" smtClean="0">
                <a:latin typeface="SVN-Cookie" panose="020B0606040200020203" pitchFamily="34" charset="0"/>
              </a:rPr>
              <a:t> chia (52), ta </a:t>
            </a:r>
            <a:r>
              <a:rPr lang="en-US" sz="3000" dirty="0" err="1" smtClean="0">
                <a:latin typeface="SVN-Cookie" panose="020B0606040200020203" pitchFamily="34" charset="0"/>
              </a:rPr>
              <a:t>làm</a:t>
            </a:r>
            <a:r>
              <a:rPr lang="en-US" sz="3000" dirty="0" smtClean="0">
                <a:latin typeface="SVN-Cookie" panose="020B0606040200020203" pitchFamily="34" charset="0"/>
              </a:rPr>
              <a:t> </a:t>
            </a:r>
            <a:r>
              <a:rPr lang="en-US" sz="3000" dirty="0" err="1" smtClean="0">
                <a:latin typeface="SVN-Cookie" panose="020B0606040200020203" pitchFamily="34" charset="0"/>
              </a:rPr>
              <a:t>như</a:t>
            </a:r>
            <a:r>
              <a:rPr lang="en-US" sz="3000" dirty="0" smtClean="0">
                <a:latin typeface="SVN-Cookie" panose="020B0606040200020203" pitchFamily="34" charset="0"/>
              </a:rPr>
              <a:t> </a:t>
            </a:r>
            <a:r>
              <a:rPr lang="en-US" sz="3000" dirty="0" err="1" smtClean="0">
                <a:latin typeface="SVN-Cookie" panose="020B0606040200020203" pitchFamily="34" charset="0"/>
              </a:rPr>
              <a:t>sau</a:t>
            </a:r>
            <a:r>
              <a:rPr lang="en-US" sz="3000" dirty="0" smtClean="0">
                <a:latin typeface="SVN-Cookie" panose="020B0606040200020203" pitchFamily="34" charset="0"/>
              </a:rPr>
              <a:t>:</a:t>
            </a:r>
            <a:endParaRPr lang="en-US" sz="3000" dirty="0">
              <a:latin typeface="SVN-Cookie" panose="020B0606040200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49581" y="1961536"/>
            <a:ext cx="74732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latin typeface="SVN-Cookie" panose="020B0606040200020203" pitchFamily="34" charset="0"/>
              </a:rPr>
              <a:t>43</a:t>
            </a:r>
            <a:r>
              <a:rPr lang="en-US" sz="3000" b="1" dirty="0" smtClean="0">
                <a:solidFill>
                  <a:srgbClr val="FF0000"/>
                </a:solidFill>
                <a:latin typeface="SVN-Cookie" panose="020B0606040200020203" pitchFamily="34" charset="0"/>
              </a:rPr>
              <a:t>,0</a:t>
            </a:r>
            <a:endParaRPr lang="en-US" sz="3000" b="1" dirty="0">
              <a:solidFill>
                <a:srgbClr val="FF0000"/>
              </a:solidFill>
              <a:latin typeface="SVN-Cookie" panose="020B0606040200020203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134673" y="1958889"/>
            <a:ext cx="49564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latin typeface="SVN-Cookie" panose="020B0606040200020203" pitchFamily="34" charset="0"/>
              </a:rPr>
              <a:t>52</a:t>
            </a:r>
            <a:endParaRPr lang="en-US" sz="3000" b="1" dirty="0">
              <a:latin typeface="SVN-Cookie" panose="020B0606040200020203" pitchFamily="34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998388" y="2146056"/>
            <a:ext cx="0" cy="144975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998388" y="2443523"/>
            <a:ext cx="71425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椭圆 16"/>
          <p:cNvSpPr/>
          <p:nvPr/>
        </p:nvSpPr>
        <p:spPr>
          <a:xfrm>
            <a:off x="4790804" y="1034028"/>
            <a:ext cx="158422" cy="159309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211B0E"/>
              </a:solidFill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921691" y="893259"/>
            <a:ext cx="316402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 err="1" smtClean="0">
                <a:latin typeface="SVN-Cookie" panose="020B0606040200020203" pitchFamily="34" charset="0"/>
              </a:rPr>
              <a:t>Chuyển</a:t>
            </a:r>
            <a:r>
              <a:rPr lang="en-US" sz="2100" dirty="0" smtClean="0">
                <a:latin typeface="SVN-Cookie" panose="020B0606040200020203" pitchFamily="34" charset="0"/>
              </a:rPr>
              <a:t> 43 </a:t>
            </a:r>
            <a:r>
              <a:rPr lang="en-US" sz="2100" dirty="0" err="1" smtClean="0">
                <a:latin typeface="SVN-Cookie" panose="020B0606040200020203" pitchFamily="34" charset="0"/>
              </a:rPr>
              <a:t>thành</a:t>
            </a:r>
            <a:r>
              <a:rPr lang="en-US" sz="2100" dirty="0" smtClean="0">
                <a:latin typeface="SVN-Cookie" panose="020B0606040200020203" pitchFamily="34" charset="0"/>
              </a:rPr>
              <a:t> 43,0.</a:t>
            </a:r>
            <a:endParaRPr lang="en-US" sz="2100" dirty="0">
              <a:latin typeface="SVN-Cookie" panose="020B0606040200020203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980910" y="2392197"/>
            <a:ext cx="36420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00CC"/>
                </a:solidFill>
                <a:latin typeface="SVN-Cookie" panose="020B0606040200020203" pitchFamily="34" charset="0"/>
              </a:rPr>
              <a:t>0</a:t>
            </a:r>
            <a:endParaRPr lang="en-US" sz="3000" b="1" dirty="0">
              <a:solidFill>
                <a:srgbClr val="0000CC"/>
              </a:solidFill>
              <a:latin typeface="SVN-Cookie" panose="020B0606040200020203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922346" y="1222099"/>
            <a:ext cx="374435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 err="1" smtClean="0">
                <a:latin typeface="SVN-Cookie" panose="020B0606040200020203" pitchFamily="34" charset="0"/>
              </a:rPr>
              <a:t>Đặt</a:t>
            </a:r>
            <a:r>
              <a:rPr lang="en-US" sz="2100" dirty="0" smtClean="0">
                <a:latin typeface="SVN-Cookie" panose="020B0606040200020203" pitchFamily="34" charset="0"/>
              </a:rPr>
              <a:t> </a:t>
            </a:r>
            <a:r>
              <a:rPr lang="en-US" sz="2100" dirty="0" err="1" smtClean="0">
                <a:latin typeface="SVN-Cookie" panose="020B0606040200020203" pitchFamily="34" charset="0"/>
              </a:rPr>
              <a:t>tính</a:t>
            </a:r>
            <a:r>
              <a:rPr lang="en-US" sz="2100" dirty="0" smtClean="0">
                <a:latin typeface="SVN-Cookie" panose="020B0606040200020203" pitchFamily="34" charset="0"/>
              </a:rPr>
              <a:t> </a:t>
            </a:r>
            <a:r>
              <a:rPr lang="en-US" sz="2100" dirty="0" err="1" smtClean="0">
                <a:latin typeface="SVN-Cookie" panose="020B0606040200020203" pitchFamily="34" charset="0"/>
              </a:rPr>
              <a:t>rồi</a:t>
            </a:r>
            <a:r>
              <a:rPr lang="en-US" sz="2100" dirty="0" smtClean="0">
                <a:latin typeface="SVN-Cookie" panose="020B0606040200020203" pitchFamily="34" charset="0"/>
              </a:rPr>
              <a:t> </a:t>
            </a:r>
            <a:r>
              <a:rPr lang="en-US" sz="2100" dirty="0" err="1" smtClean="0">
                <a:latin typeface="SVN-Cookie" panose="020B0606040200020203" pitchFamily="34" charset="0"/>
              </a:rPr>
              <a:t>tính</a:t>
            </a:r>
            <a:r>
              <a:rPr lang="en-US" sz="2100" dirty="0" smtClean="0">
                <a:latin typeface="SVN-Cookie" panose="020B0606040200020203" pitchFamily="34" charset="0"/>
              </a:rPr>
              <a:t> </a:t>
            </a:r>
            <a:r>
              <a:rPr lang="en-US" sz="2100" dirty="0" err="1" smtClean="0">
                <a:latin typeface="SVN-Cookie" panose="020B0606040200020203" pitchFamily="34" charset="0"/>
              </a:rPr>
              <a:t>như</a:t>
            </a:r>
            <a:r>
              <a:rPr lang="en-US" sz="2100" dirty="0" smtClean="0">
                <a:latin typeface="SVN-Cookie" panose="020B0606040200020203" pitchFamily="34" charset="0"/>
              </a:rPr>
              <a:t> </a:t>
            </a:r>
            <a:r>
              <a:rPr lang="en-US" sz="2100" dirty="0" err="1" smtClean="0">
                <a:latin typeface="SVN-Cookie" panose="020B0606040200020203" pitchFamily="34" charset="0"/>
              </a:rPr>
              <a:t>phép</a:t>
            </a:r>
            <a:r>
              <a:rPr lang="en-US" sz="2100" dirty="0" smtClean="0">
                <a:latin typeface="SVN-Cookie" panose="020B0606040200020203" pitchFamily="34" charset="0"/>
              </a:rPr>
              <a:t> chia 43,0 : 52 </a:t>
            </a:r>
          </a:p>
          <a:p>
            <a:r>
              <a:rPr lang="en-US" sz="2100" dirty="0" smtClean="0">
                <a:latin typeface="SVN-Cookie" panose="020B0606040200020203" pitchFamily="34" charset="0"/>
              </a:rPr>
              <a:t>(chia </a:t>
            </a:r>
            <a:r>
              <a:rPr lang="en-US" sz="2100" dirty="0" err="1" smtClean="0">
                <a:latin typeface="SVN-Cookie" panose="020B0606040200020203" pitchFamily="34" charset="0"/>
              </a:rPr>
              <a:t>số</a:t>
            </a:r>
            <a:r>
              <a:rPr lang="en-US" sz="2100" dirty="0" smtClean="0">
                <a:latin typeface="SVN-Cookie" panose="020B0606040200020203" pitchFamily="34" charset="0"/>
              </a:rPr>
              <a:t> </a:t>
            </a:r>
            <a:r>
              <a:rPr lang="en-US" sz="2100" dirty="0" err="1" smtClean="0">
                <a:latin typeface="SVN-Cookie" panose="020B0606040200020203" pitchFamily="34" charset="0"/>
              </a:rPr>
              <a:t>thập</a:t>
            </a:r>
            <a:r>
              <a:rPr lang="en-US" sz="2100" dirty="0" smtClean="0">
                <a:latin typeface="SVN-Cookie" panose="020B0606040200020203" pitchFamily="34" charset="0"/>
              </a:rPr>
              <a:t> </a:t>
            </a:r>
            <a:r>
              <a:rPr lang="en-US" sz="2100" dirty="0" err="1" smtClean="0">
                <a:latin typeface="SVN-Cookie" panose="020B0606040200020203" pitchFamily="34" charset="0"/>
              </a:rPr>
              <a:t>phân</a:t>
            </a:r>
            <a:r>
              <a:rPr lang="en-US" sz="2100" dirty="0" smtClean="0">
                <a:latin typeface="SVN-Cookie" panose="020B0606040200020203" pitchFamily="34" charset="0"/>
              </a:rPr>
              <a:t> </a:t>
            </a:r>
            <a:r>
              <a:rPr lang="en-US" sz="2100" dirty="0" err="1" smtClean="0">
                <a:latin typeface="SVN-Cookie" panose="020B0606040200020203" pitchFamily="34" charset="0"/>
              </a:rPr>
              <a:t>cho</a:t>
            </a:r>
            <a:r>
              <a:rPr lang="en-US" sz="2100" dirty="0" smtClean="0">
                <a:latin typeface="SVN-Cookie" panose="020B0606040200020203" pitchFamily="34" charset="0"/>
              </a:rPr>
              <a:t> </a:t>
            </a:r>
            <a:r>
              <a:rPr lang="en-US" sz="2100" dirty="0" err="1" smtClean="0">
                <a:latin typeface="SVN-Cookie" panose="020B0606040200020203" pitchFamily="34" charset="0"/>
              </a:rPr>
              <a:t>số</a:t>
            </a:r>
            <a:r>
              <a:rPr lang="en-US" sz="2100" dirty="0" smtClean="0">
                <a:latin typeface="SVN-Cookie" panose="020B0606040200020203" pitchFamily="34" charset="0"/>
              </a:rPr>
              <a:t> </a:t>
            </a:r>
            <a:r>
              <a:rPr lang="en-US" sz="2100" dirty="0" err="1" smtClean="0">
                <a:latin typeface="SVN-Cookie" panose="020B0606040200020203" pitchFamily="34" charset="0"/>
              </a:rPr>
              <a:t>tự</a:t>
            </a:r>
            <a:r>
              <a:rPr lang="en-US" sz="2100" dirty="0" smtClean="0">
                <a:latin typeface="SVN-Cookie" panose="020B0606040200020203" pitchFamily="34" charset="0"/>
              </a:rPr>
              <a:t> </a:t>
            </a:r>
            <a:r>
              <a:rPr lang="en-US" sz="2100" dirty="0" err="1" smtClean="0">
                <a:latin typeface="SVN-Cookie" panose="020B0606040200020203" pitchFamily="34" charset="0"/>
              </a:rPr>
              <a:t>nhiên</a:t>
            </a:r>
            <a:r>
              <a:rPr lang="en-US" sz="2100" dirty="0" smtClean="0">
                <a:latin typeface="SVN-Cookie" panose="020B0606040200020203" pitchFamily="34" charset="0"/>
              </a:rPr>
              <a:t>).</a:t>
            </a:r>
            <a:endParaRPr lang="en-US" sz="2100" dirty="0">
              <a:latin typeface="SVN-Cookie" panose="020B0606040200020203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031788" y="2328596"/>
            <a:ext cx="51007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latin typeface="SVN-Cookie" panose="020B0606040200020203" pitchFamily="34" charset="0"/>
              </a:rPr>
              <a:t>43</a:t>
            </a:r>
            <a:endParaRPr lang="en-US" sz="3000" b="1" dirty="0">
              <a:latin typeface="SVN-Cookie" panose="020B0606040200020203" pitchFamily="34" charset="0"/>
            </a:endParaRPr>
          </a:p>
        </p:txBody>
      </p:sp>
      <p:sp>
        <p:nvSpPr>
          <p:cNvPr id="39" name="椭圆 19"/>
          <p:cNvSpPr/>
          <p:nvPr/>
        </p:nvSpPr>
        <p:spPr>
          <a:xfrm>
            <a:off x="4810111" y="1383716"/>
            <a:ext cx="158422" cy="159309"/>
          </a:xfrm>
          <a:prstGeom prst="ellipse">
            <a:avLst/>
          </a:prstGeom>
          <a:solidFill>
            <a:schemeClr val="accent6"/>
          </a:solidFill>
          <a:ln w="12700" cap="flat" cmpd="sng" algn="ctr">
            <a:noFill/>
            <a:prstDash val="solid"/>
            <a:headEnd type="none" w="med" len="med"/>
            <a:tailEnd type="arrow" w="med" len="me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425" dirty="0">
              <a:solidFill>
                <a:srgbClr val="211B0E"/>
              </a:solidFill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000997" y="2715190"/>
            <a:ext cx="380480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 err="1" smtClean="0">
                <a:latin typeface="SVN-Cookie" panose="020B0606040200020203" pitchFamily="34" charset="0"/>
              </a:rPr>
              <a:t>Hạ</a:t>
            </a:r>
            <a:r>
              <a:rPr lang="en-US" sz="2100" dirty="0" smtClean="0">
                <a:latin typeface="SVN-Cookie" panose="020B0606040200020203" pitchFamily="34" charset="0"/>
              </a:rPr>
              <a:t> 0; 430 chia 52 </a:t>
            </a:r>
            <a:r>
              <a:rPr lang="en-US" sz="2100" dirty="0" err="1" smtClean="0">
                <a:latin typeface="SVN-Cookie" panose="020B0606040200020203" pitchFamily="34" charset="0"/>
              </a:rPr>
              <a:t>đươc</a:t>
            </a:r>
            <a:r>
              <a:rPr lang="en-US" sz="2100" dirty="0" smtClean="0">
                <a:latin typeface="SVN-Cookie" panose="020B0606040200020203" pitchFamily="34" charset="0"/>
              </a:rPr>
              <a:t> 8, </a:t>
            </a:r>
            <a:r>
              <a:rPr lang="en-US" sz="2100" dirty="0" err="1" smtClean="0">
                <a:latin typeface="SVN-Cookie" panose="020B0606040200020203" pitchFamily="34" charset="0"/>
              </a:rPr>
              <a:t>viết</a:t>
            </a:r>
            <a:r>
              <a:rPr lang="en-US" sz="2100" dirty="0" smtClean="0">
                <a:latin typeface="SVN-Cookie" panose="020B0606040200020203" pitchFamily="34" charset="0"/>
              </a:rPr>
              <a:t> 8;</a:t>
            </a:r>
            <a:endParaRPr lang="en-US" sz="2100" dirty="0">
              <a:latin typeface="SVN-Cookie" panose="020B0606040200020203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195072" y="2414632"/>
            <a:ext cx="24397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smtClean="0">
                <a:solidFill>
                  <a:srgbClr val="FF0000"/>
                </a:solidFill>
                <a:latin typeface="SVN-Cookie" panose="020B0606040200020203" pitchFamily="34" charset="0"/>
              </a:rPr>
              <a:t>,</a:t>
            </a:r>
            <a:endParaRPr lang="en-US" sz="3000" dirty="0">
              <a:solidFill>
                <a:srgbClr val="FF0000"/>
              </a:solidFill>
              <a:latin typeface="SVN-Cookie" panose="020B0606040200020203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417005" y="2329487"/>
            <a:ext cx="36420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latin typeface="SVN-Cookie" panose="020B0606040200020203" pitchFamily="34" charset="0"/>
              </a:rPr>
              <a:t>0</a:t>
            </a:r>
            <a:endParaRPr lang="en-US" sz="3000" b="1" dirty="0">
              <a:latin typeface="SVN-Cookie" panose="020B0606040200020203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949116" y="1847240"/>
            <a:ext cx="380480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 smtClean="0">
                <a:latin typeface="SVN-Cookie" panose="020B0606040200020203" pitchFamily="34" charset="0"/>
              </a:rPr>
              <a:t>43 chia 52 </a:t>
            </a:r>
            <a:r>
              <a:rPr lang="en-US" sz="2100" dirty="0" err="1" smtClean="0">
                <a:latin typeface="SVN-Cookie" panose="020B0606040200020203" pitchFamily="34" charset="0"/>
              </a:rPr>
              <a:t>bằng</a:t>
            </a:r>
            <a:r>
              <a:rPr lang="en-US" sz="2100" dirty="0" smtClean="0">
                <a:latin typeface="SVN-Cookie" panose="020B0606040200020203" pitchFamily="34" charset="0"/>
              </a:rPr>
              <a:t> 0, </a:t>
            </a:r>
            <a:r>
              <a:rPr lang="en-US" sz="2100" dirty="0" err="1" smtClean="0">
                <a:latin typeface="SVN-Cookie" panose="020B0606040200020203" pitchFamily="34" charset="0"/>
              </a:rPr>
              <a:t>viết</a:t>
            </a:r>
            <a:r>
              <a:rPr lang="en-US" sz="2100" dirty="0" smtClean="0">
                <a:latin typeface="SVN-Cookie" panose="020B0606040200020203" pitchFamily="34" charset="0"/>
              </a:rPr>
              <a:t> 0;</a:t>
            </a:r>
            <a:endParaRPr lang="en-US" sz="2100" dirty="0">
              <a:latin typeface="SVN-Cookie" panose="020B0606040200020203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293852" y="2390020"/>
            <a:ext cx="54201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0000CC"/>
                </a:solidFill>
                <a:latin typeface="SVN-Cookie" panose="020B0606040200020203" pitchFamily="34" charset="0"/>
              </a:rPr>
              <a:t>8</a:t>
            </a:r>
            <a:endParaRPr lang="en-US" sz="3000" b="1" dirty="0">
              <a:solidFill>
                <a:srgbClr val="0000CC"/>
              </a:solidFill>
              <a:latin typeface="SVN-Cookie" panose="020B0606040200020203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971890" y="2121738"/>
            <a:ext cx="393512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 smtClean="0">
                <a:latin typeface="SVN-Cookie" panose="020B0606040200020203" pitchFamily="34" charset="0"/>
              </a:rPr>
              <a:t>0 </a:t>
            </a:r>
            <a:r>
              <a:rPr lang="en-US" sz="2100" dirty="0" err="1" smtClean="0">
                <a:latin typeface="SVN-Cookie" panose="020B0606040200020203" pitchFamily="34" charset="0"/>
              </a:rPr>
              <a:t>nhân</a:t>
            </a:r>
            <a:r>
              <a:rPr lang="en-US" sz="2100" dirty="0" smtClean="0">
                <a:latin typeface="SVN-Cookie" panose="020B0606040200020203" pitchFamily="34" charset="0"/>
              </a:rPr>
              <a:t> 52 </a:t>
            </a:r>
            <a:r>
              <a:rPr lang="en-US" sz="2100" dirty="0" err="1" smtClean="0">
                <a:latin typeface="SVN-Cookie" panose="020B0606040200020203" pitchFamily="34" charset="0"/>
              </a:rPr>
              <a:t>bằng</a:t>
            </a:r>
            <a:r>
              <a:rPr lang="en-US" sz="2100" dirty="0" smtClean="0">
                <a:latin typeface="SVN-Cookie" panose="020B0606040200020203" pitchFamily="34" charset="0"/>
              </a:rPr>
              <a:t> 0; 43 </a:t>
            </a:r>
            <a:r>
              <a:rPr lang="en-US" sz="2100" dirty="0" err="1" smtClean="0">
                <a:latin typeface="SVN-Cookie" panose="020B0606040200020203" pitchFamily="34" charset="0"/>
              </a:rPr>
              <a:t>trừ</a:t>
            </a:r>
            <a:r>
              <a:rPr lang="en-US" sz="2100" dirty="0" smtClean="0">
                <a:latin typeface="SVN-Cookie" panose="020B0606040200020203" pitchFamily="34" charset="0"/>
              </a:rPr>
              <a:t> 0 </a:t>
            </a:r>
            <a:r>
              <a:rPr lang="en-US" sz="2100" dirty="0" err="1" smtClean="0">
                <a:latin typeface="SVN-Cookie" panose="020B0606040200020203" pitchFamily="34" charset="0"/>
              </a:rPr>
              <a:t>bằng</a:t>
            </a:r>
            <a:r>
              <a:rPr lang="en-US" sz="2100" dirty="0" smtClean="0">
                <a:latin typeface="SVN-Cookie" panose="020B0606040200020203" pitchFamily="34" charset="0"/>
              </a:rPr>
              <a:t> 43, </a:t>
            </a:r>
            <a:r>
              <a:rPr lang="en-US" sz="2100" dirty="0" err="1" smtClean="0">
                <a:latin typeface="SVN-Cookie" panose="020B0606040200020203" pitchFamily="34" charset="0"/>
              </a:rPr>
              <a:t>viết</a:t>
            </a:r>
            <a:r>
              <a:rPr lang="en-US" sz="2100" dirty="0" smtClean="0">
                <a:latin typeface="SVN-Cookie" panose="020B0606040200020203" pitchFamily="34" charset="0"/>
              </a:rPr>
              <a:t> 43;</a:t>
            </a:r>
            <a:endParaRPr lang="en-US" sz="2100" dirty="0">
              <a:latin typeface="SVN-Cookie" panose="020B0606040200020203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206584" y="2667019"/>
            <a:ext cx="55175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latin typeface="SVN-Cookie" panose="020B0606040200020203" pitchFamily="34" charset="0"/>
              </a:rPr>
              <a:t>1 4</a:t>
            </a:r>
            <a:endParaRPr lang="en-US" sz="3000" b="1" dirty="0">
              <a:latin typeface="SVN-Cookie" panose="020B0606040200020203" pitchFamily="34" charset="0"/>
            </a:endParaRPr>
          </a:p>
        </p:txBody>
      </p:sp>
      <p:sp>
        <p:nvSpPr>
          <p:cNvPr id="46" name="椭圆 22"/>
          <p:cNvSpPr/>
          <p:nvPr/>
        </p:nvSpPr>
        <p:spPr>
          <a:xfrm>
            <a:off x="4836030" y="1981644"/>
            <a:ext cx="158422" cy="159309"/>
          </a:xfrm>
          <a:prstGeom prst="ellipse">
            <a:avLst/>
          </a:prstGeom>
          <a:solidFill>
            <a:schemeClr val="accent3"/>
          </a:solidFill>
          <a:ln w="12700" cap="flat" cmpd="sng" algn="ctr">
            <a:noFill/>
            <a:prstDash val="solid"/>
            <a:headEnd type="none" w="med" len="med"/>
            <a:tailEnd type="arrow" w="med" len="me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2775" dirty="0">
              <a:solidFill>
                <a:srgbClr val="211B0E"/>
              </a:solidFill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993044" y="2988468"/>
            <a:ext cx="38928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 smtClean="0">
                <a:latin typeface="SVN-Cookie" panose="020B0606040200020203" pitchFamily="34" charset="0"/>
              </a:rPr>
              <a:t>8 </a:t>
            </a:r>
            <a:r>
              <a:rPr lang="en-US" sz="2100" dirty="0" err="1" smtClean="0">
                <a:latin typeface="SVN-Cookie" panose="020B0606040200020203" pitchFamily="34" charset="0"/>
              </a:rPr>
              <a:t>nhân</a:t>
            </a:r>
            <a:r>
              <a:rPr lang="en-US" sz="2100" dirty="0" smtClean="0">
                <a:latin typeface="SVN-Cookie" panose="020B0606040200020203" pitchFamily="34" charset="0"/>
              </a:rPr>
              <a:t> 52 </a:t>
            </a:r>
            <a:r>
              <a:rPr lang="en-US" sz="2100" dirty="0" err="1" smtClean="0">
                <a:latin typeface="SVN-Cookie" panose="020B0606040200020203" pitchFamily="34" charset="0"/>
              </a:rPr>
              <a:t>bằng</a:t>
            </a:r>
            <a:r>
              <a:rPr lang="en-US" sz="2100" dirty="0" smtClean="0">
                <a:latin typeface="SVN-Cookie" panose="020B0606040200020203" pitchFamily="34" charset="0"/>
              </a:rPr>
              <a:t> 416; 430 </a:t>
            </a:r>
            <a:r>
              <a:rPr lang="en-US" sz="2100" dirty="0" err="1" smtClean="0">
                <a:latin typeface="SVN-Cookie" panose="020B0606040200020203" pitchFamily="34" charset="0"/>
              </a:rPr>
              <a:t>trừ</a:t>
            </a:r>
            <a:r>
              <a:rPr lang="en-US" sz="2100" dirty="0" smtClean="0">
                <a:latin typeface="SVN-Cookie" panose="020B0606040200020203" pitchFamily="34" charset="0"/>
              </a:rPr>
              <a:t> 416 </a:t>
            </a:r>
            <a:r>
              <a:rPr lang="en-US" sz="2100" dirty="0" err="1" smtClean="0">
                <a:latin typeface="SVN-Cookie" panose="020B0606040200020203" pitchFamily="34" charset="0"/>
              </a:rPr>
              <a:t>bằng</a:t>
            </a:r>
            <a:r>
              <a:rPr lang="en-US" sz="2100" dirty="0" smtClean="0">
                <a:latin typeface="SVN-Cookie" panose="020B0606040200020203" pitchFamily="34" charset="0"/>
              </a:rPr>
              <a:t> 14, </a:t>
            </a:r>
            <a:r>
              <a:rPr lang="en-US" sz="2100" dirty="0" err="1" smtClean="0">
                <a:latin typeface="SVN-Cookie" panose="020B0606040200020203" pitchFamily="34" charset="0"/>
              </a:rPr>
              <a:t>viết</a:t>
            </a:r>
            <a:r>
              <a:rPr lang="en-US" sz="2100" dirty="0" smtClean="0">
                <a:latin typeface="SVN-Cookie" panose="020B0606040200020203" pitchFamily="34" charset="0"/>
              </a:rPr>
              <a:t> 14.</a:t>
            </a:r>
            <a:endParaRPr lang="en-US" sz="2100" dirty="0">
              <a:latin typeface="SVN-Cookie" panose="020B0606040200020203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587672" y="2667019"/>
            <a:ext cx="36420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SVN-Cookie" panose="020B0606040200020203" pitchFamily="34" charset="0"/>
              </a:rPr>
              <a:t>0</a:t>
            </a:r>
            <a:endParaRPr lang="en-US" sz="3000" b="1" dirty="0">
              <a:solidFill>
                <a:srgbClr val="FF0000"/>
              </a:solidFill>
              <a:latin typeface="SVN-Cookie" panose="020B0606040200020203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022531" y="3592318"/>
            <a:ext cx="380480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 err="1" smtClean="0">
                <a:latin typeface="SVN-Cookie" panose="020B0606040200020203" pitchFamily="34" charset="0"/>
              </a:rPr>
              <a:t>Viết</a:t>
            </a:r>
            <a:r>
              <a:rPr lang="en-US" sz="2100" dirty="0" smtClean="0">
                <a:latin typeface="SVN-Cookie" panose="020B0606040200020203" pitchFamily="34" charset="0"/>
              </a:rPr>
              <a:t> </a:t>
            </a:r>
            <a:r>
              <a:rPr lang="en-US" sz="2100" dirty="0" err="1" smtClean="0">
                <a:latin typeface="SVN-Cookie" panose="020B0606040200020203" pitchFamily="34" charset="0"/>
              </a:rPr>
              <a:t>thêm</a:t>
            </a:r>
            <a:r>
              <a:rPr lang="en-US" sz="2100" dirty="0" smtClean="0">
                <a:latin typeface="SVN-Cookie" panose="020B0606040200020203" pitchFamily="34" charset="0"/>
              </a:rPr>
              <a:t> </a:t>
            </a:r>
            <a:r>
              <a:rPr lang="en-US" sz="2100" dirty="0" err="1" smtClean="0">
                <a:latin typeface="SVN-Cookie" panose="020B0606040200020203" pitchFamily="34" charset="0"/>
              </a:rPr>
              <a:t>chữ</a:t>
            </a:r>
            <a:r>
              <a:rPr lang="en-US" sz="2100" dirty="0" smtClean="0">
                <a:latin typeface="SVN-Cookie" panose="020B0606040200020203" pitchFamily="34" charset="0"/>
              </a:rPr>
              <a:t> </a:t>
            </a:r>
            <a:r>
              <a:rPr lang="en-US" sz="2100" dirty="0" err="1" smtClean="0">
                <a:latin typeface="SVN-Cookie" panose="020B0606040200020203" pitchFamily="34" charset="0"/>
              </a:rPr>
              <a:t>số</a:t>
            </a:r>
            <a:r>
              <a:rPr lang="en-US" sz="2100" dirty="0" smtClean="0">
                <a:latin typeface="SVN-Cookie" panose="020B0606040200020203" pitchFamily="34" charset="0"/>
              </a:rPr>
              <a:t> 0 </a:t>
            </a:r>
            <a:r>
              <a:rPr lang="en-US" sz="2100" dirty="0" err="1" smtClean="0">
                <a:latin typeface="SVN-Cookie" panose="020B0606040200020203" pitchFamily="34" charset="0"/>
              </a:rPr>
              <a:t>vào</a:t>
            </a:r>
            <a:r>
              <a:rPr lang="en-US" sz="2100" dirty="0" smtClean="0">
                <a:latin typeface="SVN-Cookie" panose="020B0606040200020203" pitchFamily="34" charset="0"/>
              </a:rPr>
              <a:t> </a:t>
            </a:r>
            <a:r>
              <a:rPr lang="en-US" sz="2100" dirty="0" err="1" smtClean="0">
                <a:latin typeface="SVN-Cookie" panose="020B0606040200020203" pitchFamily="34" charset="0"/>
              </a:rPr>
              <a:t>bên</a:t>
            </a:r>
            <a:r>
              <a:rPr lang="en-US" sz="2100" dirty="0" smtClean="0">
                <a:latin typeface="SVN-Cookie" panose="020B0606040200020203" pitchFamily="34" charset="0"/>
              </a:rPr>
              <a:t> </a:t>
            </a:r>
            <a:r>
              <a:rPr lang="en-US" sz="2100" dirty="0" err="1" smtClean="0">
                <a:latin typeface="SVN-Cookie" panose="020B0606040200020203" pitchFamily="34" charset="0"/>
              </a:rPr>
              <a:t>phải</a:t>
            </a:r>
            <a:r>
              <a:rPr lang="en-US" sz="2100" dirty="0" smtClean="0">
                <a:latin typeface="SVN-Cookie" panose="020B0606040200020203" pitchFamily="34" charset="0"/>
              </a:rPr>
              <a:t> 4 </a:t>
            </a:r>
            <a:r>
              <a:rPr lang="en-US" sz="2100" dirty="0" err="1" smtClean="0">
                <a:latin typeface="SVN-Cookie" panose="020B0606040200020203" pitchFamily="34" charset="0"/>
              </a:rPr>
              <a:t>được</a:t>
            </a:r>
            <a:r>
              <a:rPr lang="en-US" sz="2100" dirty="0" smtClean="0">
                <a:latin typeface="SVN-Cookie" panose="020B0606040200020203" pitchFamily="34" charset="0"/>
              </a:rPr>
              <a:t> 140; </a:t>
            </a:r>
            <a:endParaRPr lang="en-US" sz="2100" dirty="0">
              <a:latin typeface="SVN-Cookie" panose="020B0606040200020203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508993" y="2395801"/>
            <a:ext cx="5280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0000CC"/>
                </a:solidFill>
                <a:latin typeface="SVN-Cookie" panose="020B0606040200020203" pitchFamily="34" charset="0"/>
              </a:rPr>
              <a:t>2</a:t>
            </a:r>
            <a:endParaRPr lang="en-US" sz="3000" b="1" dirty="0">
              <a:solidFill>
                <a:srgbClr val="0000CC"/>
              </a:solidFill>
              <a:latin typeface="SVN-Cookie" panose="020B0606040200020203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015353" y="3920104"/>
            <a:ext cx="380480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 smtClean="0">
                <a:latin typeface="SVN-Cookie" panose="020B0606040200020203" pitchFamily="34" charset="0"/>
              </a:rPr>
              <a:t>140 chia 52 </a:t>
            </a:r>
            <a:r>
              <a:rPr lang="en-US" sz="2100" dirty="0" err="1" smtClean="0">
                <a:latin typeface="SVN-Cookie" panose="020B0606040200020203" pitchFamily="34" charset="0"/>
              </a:rPr>
              <a:t>được</a:t>
            </a:r>
            <a:r>
              <a:rPr lang="en-US" sz="2100" dirty="0" smtClean="0">
                <a:latin typeface="SVN-Cookie" panose="020B0606040200020203" pitchFamily="34" charset="0"/>
              </a:rPr>
              <a:t> 2, </a:t>
            </a:r>
            <a:r>
              <a:rPr lang="en-US" sz="2100" dirty="0" err="1" smtClean="0">
                <a:latin typeface="SVN-Cookie" panose="020B0606040200020203" pitchFamily="34" charset="0"/>
              </a:rPr>
              <a:t>viết</a:t>
            </a:r>
            <a:r>
              <a:rPr lang="en-US" sz="2100" dirty="0">
                <a:latin typeface="SVN-Cookie" panose="020B0606040200020203" pitchFamily="34" charset="0"/>
              </a:rPr>
              <a:t> </a:t>
            </a:r>
            <a:r>
              <a:rPr lang="en-US" sz="2100" dirty="0" smtClean="0">
                <a:latin typeface="SVN-Cookie" panose="020B0606040200020203" pitchFamily="34" charset="0"/>
              </a:rPr>
              <a:t>2.</a:t>
            </a:r>
            <a:endParaRPr lang="en-US" sz="2100" dirty="0">
              <a:latin typeface="SVN-Cookie" panose="020B0606040200020203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419246" y="2985442"/>
            <a:ext cx="51167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latin typeface="SVN-Cookie" panose="020B0606040200020203" pitchFamily="34" charset="0"/>
              </a:rPr>
              <a:t>36</a:t>
            </a:r>
            <a:endParaRPr lang="en-US" sz="3000" b="1" dirty="0">
              <a:latin typeface="SVN-Cookie" panose="020B0606040200020203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331230" y="4004478"/>
            <a:ext cx="372890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err="1" smtClean="0">
                <a:solidFill>
                  <a:srgbClr val="0000CC"/>
                </a:solidFill>
                <a:latin typeface="SVN-Cookie" panose="020B0606040200020203" pitchFamily="34" charset="0"/>
              </a:rPr>
              <a:t>Vậy</a:t>
            </a:r>
            <a:r>
              <a:rPr lang="en-US" sz="3000" dirty="0" smtClean="0">
                <a:solidFill>
                  <a:srgbClr val="0000CC"/>
                </a:solidFill>
                <a:latin typeface="SVN-Cookie" panose="020B0606040200020203" pitchFamily="34" charset="0"/>
              </a:rPr>
              <a:t> 43 : 52 = 0,82 (</a:t>
            </a:r>
            <a:r>
              <a:rPr lang="en-US" sz="3000" dirty="0" err="1" smtClean="0">
                <a:solidFill>
                  <a:srgbClr val="0000CC"/>
                </a:solidFill>
                <a:latin typeface="SVN-Cookie" panose="020B0606040200020203" pitchFamily="34" charset="0"/>
              </a:rPr>
              <a:t>dư</a:t>
            </a:r>
            <a:r>
              <a:rPr lang="en-US" sz="3000" smtClean="0">
                <a:solidFill>
                  <a:srgbClr val="0000CC"/>
                </a:solidFill>
                <a:latin typeface="SVN-Cookie" panose="020B0606040200020203" pitchFamily="34" charset="0"/>
              </a:rPr>
              <a:t> 0,36</a:t>
            </a:r>
            <a:r>
              <a:rPr lang="en-US" sz="3000" dirty="0" smtClean="0">
                <a:solidFill>
                  <a:srgbClr val="0000CC"/>
                </a:solidFill>
                <a:latin typeface="SVN-Cookie" panose="020B0606040200020203" pitchFamily="34" charset="0"/>
              </a:rPr>
              <a:t>)</a:t>
            </a:r>
            <a:endParaRPr lang="en-US" sz="3000" dirty="0">
              <a:solidFill>
                <a:srgbClr val="0000CC"/>
              </a:solidFill>
              <a:latin typeface="SVN-Cookie" panose="020B0606040200020203" pitchFamily="34" charset="0"/>
            </a:endParaRPr>
          </a:p>
        </p:txBody>
      </p:sp>
      <p:grpSp>
        <p:nvGrpSpPr>
          <p:cNvPr id="32" name="组合 8"/>
          <p:cNvGrpSpPr/>
          <p:nvPr/>
        </p:nvGrpSpPr>
        <p:grpSpPr>
          <a:xfrm>
            <a:off x="-267710" y="-50188"/>
            <a:ext cx="3939610" cy="1434378"/>
            <a:chOff x="-213" y="0"/>
            <a:chExt cx="8102" cy="3581"/>
          </a:xfrm>
        </p:grpSpPr>
        <p:sp>
          <p:nvSpPr>
            <p:cNvPr id="34" name="圆角矩形 7"/>
            <p:cNvSpPr/>
            <p:nvPr/>
          </p:nvSpPr>
          <p:spPr>
            <a:xfrm>
              <a:off x="1473" y="1633"/>
              <a:ext cx="6416" cy="1212"/>
            </a:xfrm>
            <a:prstGeom prst="roundRect">
              <a:avLst>
                <a:gd name="adj" fmla="val 50000"/>
              </a:avLst>
            </a:prstGeom>
            <a:noFill/>
            <a:ln w="25400" cmpd="sng">
              <a:solidFill>
                <a:srgbClr val="759501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A0CC3F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defRPr/>
              </a:pPr>
              <a:endParaRPr lang="zh-CN" altLang="en-US" sz="3200" b="1" spc="-300" dirty="0">
                <a:solidFill>
                  <a:srgbClr val="5F7700"/>
                </a:solidFill>
                <a:effectLst/>
                <a:latin typeface="字魂189号-星岩乐黑体" panose="00000500000000000000" charset="-122"/>
                <a:ea typeface="字魂189号-星岩乐黑体" panose="00000500000000000000" charset="-122"/>
                <a:cs typeface="Open Sans Light" pitchFamily="34" charset="0"/>
                <a:sym typeface="+mn-lt"/>
              </a:endParaRPr>
            </a:p>
          </p:txBody>
        </p:sp>
        <p:sp>
          <p:nvSpPr>
            <p:cNvPr id="35" name="圆角矩形 5"/>
            <p:cNvSpPr/>
            <p:nvPr/>
          </p:nvSpPr>
          <p:spPr>
            <a:xfrm>
              <a:off x="1397" y="1507"/>
              <a:ext cx="6310" cy="1212"/>
            </a:xfrm>
            <a:prstGeom prst="roundRect">
              <a:avLst>
                <a:gd name="adj" fmla="val 50000"/>
              </a:avLst>
            </a:prstGeom>
            <a:solidFill>
              <a:srgbClr val="A0CC3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defRPr/>
              </a:pPr>
              <a:endParaRPr lang="zh-CN" altLang="en-US" sz="3200" b="1" spc="-300" dirty="0">
                <a:solidFill>
                  <a:srgbClr val="5F7700"/>
                </a:solidFill>
                <a:effectLst/>
                <a:latin typeface="字魂189号-星岩乐黑体" panose="00000500000000000000" charset="-122"/>
                <a:ea typeface="字魂189号-星岩乐黑体" panose="00000500000000000000" charset="-122"/>
                <a:cs typeface="Open Sans Light" pitchFamily="34" charset="0"/>
                <a:sym typeface="+mn-lt"/>
              </a:endParaRPr>
            </a:p>
          </p:txBody>
        </p:sp>
        <p:pic>
          <p:nvPicPr>
            <p:cNvPr id="38" name="图片 25" descr="卡通人物&#10;&#10;中度可信度描述已自动生成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7" cstate="email"/>
            <a:stretch>
              <a:fillRect/>
            </a:stretch>
          </p:blipFill>
          <p:spPr>
            <a:xfrm rot="840000">
              <a:off x="-213" y="0"/>
              <a:ext cx="3581" cy="3581"/>
            </a:xfrm>
            <a:prstGeom prst="rect">
              <a:avLst/>
            </a:prstGeom>
          </p:spPr>
        </p:pic>
      </p:grpSp>
      <p:sp>
        <p:nvSpPr>
          <p:cNvPr id="54" name="TextBox 53"/>
          <p:cNvSpPr txBox="1"/>
          <p:nvPr/>
        </p:nvSpPr>
        <p:spPr>
          <a:xfrm>
            <a:off x="843212" y="445735"/>
            <a:ext cx="3155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SVN-Cookie" panose="020B0606040200020203" pitchFamily="34" charset="0"/>
              </a:rPr>
              <a:t>Ví</a:t>
            </a:r>
            <a:r>
              <a:rPr lang="en-US" sz="4000" b="1" dirty="0" smtClean="0">
                <a:latin typeface="SVN-Cookie" panose="020B0606040200020203" pitchFamily="34" charset="0"/>
              </a:rPr>
              <a:t> </a:t>
            </a:r>
            <a:r>
              <a:rPr lang="en-US" sz="4000" b="1" dirty="0" err="1" smtClean="0">
                <a:latin typeface="SVN-Cookie" panose="020B0606040200020203" pitchFamily="34" charset="0"/>
              </a:rPr>
              <a:t>dụ</a:t>
            </a:r>
            <a:r>
              <a:rPr lang="en-US" sz="4000" b="1" dirty="0" smtClean="0">
                <a:latin typeface="SVN-Cookie" panose="020B0606040200020203" pitchFamily="34" charset="0"/>
              </a:rPr>
              <a:t> 2: </a:t>
            </a:r>
            <a:r>
              <a:rPr lang="en-US" sz="4000" b="1" dirty="0" smtClean="0">
                <a:solidFill>
                  <a:srgbClr val="FF0000"/>
                </a:solidFill>
                <a:latin typeface="SVN-Cookie" panose="020B0606040200020203" pitchFamily="34" charset="0"/>
              </a:rPr>
              <a:t>43 : 52</a:t>
            </a:r>
            <a:endParaRPr lang="en-US" sz="4000" b="1" dirty="0">
              <a:solidFill>
                <a:srgbClr val="FF0000"/>
              </a:solidFill>
              <a:latin typeface="SVN-Cookie" panose="020B0606040200020203" pitchFamily="34" charset="0"/>
            </a:endParaRPr>
          </a:p>
        </p:txBody>
      </p:sp>
      <p:grpSp>
        <p:nvGrpSpPr>
          <p:cNvPr id="57" name="Group 56"/>
          <p:cNvGrpSpPr/>
          <p:nvPr/>
        </p:nvGrpSpPr>
        <p:grpSpPr>
          <a:xfrm>
            <a:off x="1422065" y="2019859"/>
            <a:ext cx="6669741" cy="960504"/>
            <a:chOff x="-838825" y="1523717"/>
            <a:chExt cx="10592435" cy="2390893"/>
          </a:xfrm>
        </p:grpSpPr>
        <p:sp>
          <p:nvSpPr>
            <p:cNvPr id="58" name="圆角矩形 14"/>
            <p:cNvSpPr/>
            <p:nvPr/>
          </p:nvSpPr>
          <p:spPr>
            <a:xfrm>
              <a:off x="-646445" y="1570875"/>
              <a:ext cx="10400055" cy="2343735"/>
            </a:xfrm>
            <a:prstGeom prst="roundRect">
              <a:avLst/>
            </a:prstGeom>
            <a:solidFill>
              <a:srgbClr val="FF0000"/>
            </a:solidFill>
            <a:ln w="25400" cmpd="sng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5F7700"/>
                </a:solidFill>
              </a:endParaRPr>
            </a:p>
          </p:txBody>
        </p:sp>
        <p:sp>
          <p:nvSpPr>
            <p:cNvPr id="59" name="圆角矩形 13"/>
            <p:cNvSpPr/>
            <p:nvPr/>
          </p:nvSpPr>
          <p:spPr>
            <a:xfrm>
              <a:off x="-838825" y="1523717"/>
              <a:ext cx="10400055" cy="2194554"/>
            </a:xfrm>
            <a:prstGeom prst="roundRect">
              <a:avLst/>
            </a:prstGeom>
            <a:solidFill>
              <a:schemeClr val="bg1"/>
            </a:solidFill>
            <a:ln w="25400" cmpd="sng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5F7700"/>
                </a:solidFill>
              </a:endParaRPr>
            </a:p>
          </p:txBody>
        </p:sp>
      </p:grpSp>
      <p:sp>
        <p:nvSpPr>
          <p:cNvPr id="60" name="TextBox 59"/>
          <p:cNvSpPr txBox="1"/>
          <p:nvPr/>
        </p:nvSpPr>
        <p:spPr>
          <a:xfrm>
            <a:off x="1453288" y="2056628"/>
            <a:ext cx="66107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SVN-Cookie" panose="020B0606040200020203" pitchFamily="34" charset="0"/>
              </a:rPr>
              <a:t>Em</a:t>
            </a:r>
            <a:r>
              <a:rPr lang="en-US" sz="4000" dirty="0" smtClean="0">
                <a:solidFill>
                  <a:srgbClr val="FF0000"/>
                </a:solidFill>
                <a:latin typeface="SVN-Cookie" panose="020B0606040200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SVN-Cookie" panose="020B0606040200020203" pitchFamily="34" charset="0"/>
              </a:rPr>
              <a:t>có</a:t>
            </a:r>
            <a:r>
              <a:rPr lang="en-US" sz="4000" dirty="0" smtClean="0">
                <a:solidFill>
                  <a:srgbClr val="FF0000"/>
                </a:solidFill>
                <a:latin typeface="SVN-Cookie" panose="020B0606040200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SVN-Cookie" panose="020B0606040200020203" pitchFamily="34" charset="0"/>
              </a:rPr>
              <a:t>nhận</a:t>
            </a:r>
            <a:r>
              <a:rPr lang="en-US" sz="4000" dirty="0" smtClean="0">
                <a:solidFill>
                  <a:srgbClr val="FF0000"/>
                </a:solidFill>
                <a:latin typeface="SVN-Cookie" panose="020B0606040200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SVN-Cookie" panose="020B0606040200020203" pitchFamily="34" charset="0"/>
              </a:rPr>
              <a:t>xét</a:t>
            </a:r>
            <a:r>
              <a:rPr lang="en-US" sz="4000" dirty="0" smtClean="0">
                <a:solidFill>
                  <a:srgbClr val="FF0000"/>
                </a:solidFill>
                <a:latin typeface="SVN-Cookie" panose="020B0606040200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SVN-Cookie" panose="020B0606040200020203" pitchFamily="34" charset="0"/>
              </a:rPr>
              <a:t>gì</a:t>
            </a:r>
            <a:r>
              <a:rPr lang="en-US" sz="4000" dirty="0" smtClean="0">
                <a:solidFill>
                  <a:srgbClr val="FF0000"/>
                </a:solidFill>
                <a:latin typeface="SVN-Cookie" panose="020B0606040200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SVN-Cookie" panose="020B0606040200020203" pitchFamily="34" charset="0"/>
              </a:rPr>
              <a:t>về</a:t>
            </a:r>
            <a:r>
              <a:rPr lang="en-US" sz="4000" dirty="0" smtClean="0">
                <a:solidFill>
                  <a:srgbClr val="FF0000"/>
                </a:solidFill>
                <a:latin typeface="SVN-Cookie" panose="020B0606040200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SVN-Cookie" panose="020B0606040200020203" pitchFamily="34" charset="0"/>
              </a:rPr>
              <a:t>số</a:t>
            </a:r>
            <a:r>
              <a:rPr lang="en-US" sz="4000" dirty="0" smtClean="0">
                <a:solidFill>
                  <a:srgbClr val="FF0000"/>
                </a:solidFill>
                <a:latin typeface="SVN-Cookie" panose="020B0606040200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SVN-Cookie" panose="020B0606040200020203" pitchFamily="34" charset="0"/>
              </a:rPr>
              <a:t>bị</a:t>
            </a:r>
            <a:r>
              <a:rPr lang="en-US" sz="4000" dirty="0" smtClean="0">
                <a:solidFill>
                  <a:srgbClr val="FF0000"/>
                </a:solidFill>
                <a:latin typeface="SVN-Cookie" panose="020B0606040200020203" pitchFamily="34" charset="0"/>
              </a:rPr>
              <a:t> chia </a:t>
            </a:r>
            <a:r>
              <a:rPr lang="en-US" sz="4000" dirty="0" err="1" smtClean="0">
                <a:solidFill>
                  <a:srgbClr val="FF0000"/>
                </a:solidFill>
                <a:latin typeface="SVN-Cookie" panose="020B0606040200020203" pitchFamily="34" charset="0"/>
              </a:rPr>
              <a:t>và</a:t>
            </a:r>
            <a:r>
              <a:rPr lang="en-US" sz="4000" dirty="0" smtClean="0">
                <a:solidFill>
                  <a:srgbClr val="FF0000"/>
                </a:solidFill>
                <a:latin typeface="SVN-Cookie" panose="020B0606040200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SVN-Cookie" panose="020B0606040200020203" pitchFamily="34" charset="0"/>
              </a:rPr>
              <a:t>số</a:t>
            </a:r>
            <a:r>
              <a:rPr lang="en-US" sz="4000" dirty="0" smtClean="0">
                <a:solidFill>
                  <a:srgbClr val="FF0000"/>
                </a:solidFill>
                <a:latin typeface="SVN-Cookie" panose="020B0606040200020203" pitchFamily="34" charset="0"/>
              </a:rPr>
              <a:t> chia?</a:t>
            </a:r>
            <a:endParaRPr lang="en-US" sz="4000" dirty="0">
              <a:solidFill>
                <a:srgbClr val="FF0000"/>
              </a:solidFill>
              <a:latin typeface="SVN-Cookie" panose="020B0606040200020203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4978435" y="2427604"/>
            <a:ext cx="393512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 err="1" smtClean="0">
                <a:latin typeface="SVN-Cookie" panose="020B0606040200020203" pitchFamily="34" charset="0"/>
              </a:rPr>
              <a:t>Viết</a:t>
            </a:r>
            <a:r>
              <a:rPr lang="en-US" sz="2100" dirty="0" smtClean="0">
                <a:latin typeface="SVN-Cookie" panose="020B0606040200020203" pitchFamily="34" charset="0"/>
              </a:rPr>
              <a:t> </a:t>
            </a:r>
            <a:r>
              <a:rPr lang="en-US" sz="2100" dirty="0" err="1" smtClean="0">
                <a:latin typeface="SVN-Cookie" panose="020B0606040200020203" pitchFamily="34" charset="0"/>
              </a:rPr>
              <a:t>dấu</a:t>
            </a:r>
            <a:r>
              <a:rPr lang="en-US" sz="2100" dirty="0" smtClean="0">
                <a:latin typeface="SVN-Cookie" panose="020B0606040200020203" pitchFamily="34" charset="0"/>
              </a:rPr>
              <a:t> </a:t>
            </a:r>
            <a:r>
              <a:rPr lang="en-US" sz="2100" dirty="0" err="1" smtClean="0">
                <a:latin typeface="SVN-Cookie" panose="020B0606040200020203" pitchFamily="34" charset="0"/>
              </a:rPr>
              <a:t>phẩy</a:t>
            </a:r>
            <a:r>
              <a:rPr lang="en-US" sz="2100" dirty="0" smtClean="0">
                <a:latin typeface="SVN-Cookie" panose="020B0606040200020203" pitchFamily="34" charset="0"/>
              </a:rPr>
              <a:t> </a:t>
            </a:r>
            <a:r>
              <a:rPr lang="en-US" sz="2100" dirty="0" err="1" smtClean="0">
                <a:latin typeface="SVN-Cookie" panose="020B0606040200020203" pitchFamily="34" charset="0"/>
              </a:rPr>
              <a:t>vào</a:t>
            </a:r>
            <a:r>
              <a:rPr lang="en-US" sz="2100" dirty="0" smtClean="0">
                <a:latin typeface="SVN-Cookie" panose="020B0606040200020203" pitchFamily="34" charset="0"/>
              </a:rPr>
              <a:t> </a:t>
            </a:r>
            <a:r>
              <a:rPr lang="en-US" sz="2100" dirty="0" err="1" smtClean="0">
                <a:latin typeface="SVN-Cookie" panose="020B0606040200020203" pitchFamily="34" charset="0"/>
              </a:rPr>
              <a:t>bên</a:t>
            </a:r>
            <a:r>
              <a:rPr lang="en-US" sz="2100" dirty="0" smtClean="0">
                <a:latin typeface="SVN-Cookie" panose="020B0606040200020203" pitchFamily="34" charset="0"/>
              </a:rPr>
              <a:t> </a:t>
            </a:r>
            <a:r>
              <a:rPr lang="en-US" sz="2100" dirty="0" err="1" smtClean="0">
                <a:latin typeface="SVN-Cookie" panose="020B0606040200020203" pitchFamily="34" charset="0"/>
              </a:rPr>
              <a:t>phải</a:t>
            </a:r>
            <a:r>
              <a:rPr lang="en-US" sz="2100" dirty="0" smtClean="0">
                <a:latin typeface="SVN-Cookie" panose="020B0606040200020203" pitchFamily="34" charset="0"/>
              </a:rPr>
              <a:t> </a:t>
            </a:r>
            <a:r>
              <a:rPr lang="en-US" sz="2100" dirty="0" err="1" smtClean="0">
                <a:latin typeface="SVN-Cookie" panose="020B0606040200020203" pitchFamily="34" charset="0"/>
              </a:rPr>
              <a:t>số</a:t>
            </a:r>
            <a:r>
              <a:rPr lang="en-US" sz="2100" dirty="0" smtClean="0">
                <a:latin typeface="SVN-Cookie" panose="020B0606040200020203" pitchFamily="34" charset="0"/>
              </a:rPr>
              <a:t> 0 ở </a:t>
            </a:r>
            <a:r>
              <a:rPr lang="en-US" sz="2100" dirty="0" err="1" smtClean="0">
                <a:latin typeface="SVN-Cookie" panose="020B0606040200020203" pitchFamily="34" charset="0"/>
              </a:rPr>
              <a:t>thương</a:t>
            </a:r>
            <a:r>
              <a:rPr lang="en-US" sz="2100" dirty="0" smtClean="0">
                <a:latin typeface="SVN-Cookie" panose="020B0606040200020203" pitchFamily="34" charset="0"/>
              </a:rPr>
              <a:t>.</a:t>
            </a:r>
            <a:endParaRPr lang="en-US" sz="2100" dirty="0">
              <a:latin typeface="SVN-Cookie" panose="020B0606040200020203" pitchFamily="34" charset="0"/>
            </a:endParaRPr>
          </a:p>
        </p:txBody>
      </p:sp>
      <p:sp>
        <p:nvSpPr>
          <p:cNvPr id="62" name="椭圆 28"/>
          <p:cNvSpPr/>
          <p:nvPr/>
        </p:nvSpPr>
        <p:spPr>
          <a:xfrm>
            <a:off x="4836030" y="2848024"/>
            <a:ext cx="158422" cy="159309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headEnd type="none" w="med" len="med"/>
            <a:tailEnd type="arrow" w="med" len="me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425" dirty="0">
              <a:solidFill>
                <a:srgbClr val="211B0E"/>
              </a:solidFill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63" name="椭圆 25"/>
          <p:cNvSpPr/>
          <p:nvPr/>
        </p:nvSpPr>
        <p:spPr>
          <a:xfrm>
            <a:off x="4842575" y="3714287"/>
            <a:ext cx="158422" cy="159309"/>
          </a:xfrm>
          <a:prstGeom prst="ellipse">
            <a:avLst/>
          </a:prstGeom>
          <a:solidFill>
            <a:srgbClr val="008000"/>
          </a:solidFill>
          <a:ln w="12700" cap="flat" cmpd="sng" algn="ctr">
            <a:noFill/>
            <a:prstDash val="solid"/>
            <a:headEnd type="none" w="med" len="med"/>
            <a:tailEnd type="arrow" w="med" len="med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425" dirty="0">
              <a:solidFill>
                <a:srgbClr val="211B0E"/>
              </a:solidFill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058781" y="4213777"/>
            <a:ext cx="380480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 smtClean="0">
                <a:latin typeface="SVN-Cookie" panose="020B0606040200020203" pitchFamily="34" charset="0"/>
              </a:rPr>
              <a:t>52 </a:t>
            </a:r>
            <a:r>
              <a:rPr lang="en-US" sz="2100" dirty="0" err="1" smtClean="0">
                <a:latin typeface="SVN-Cookie" panose="020B0606040200020203" pitchFamily="34" charset="0"/>
              </a:rPr>
              <a:t>nhân</a:t>
            </a:r>
            <a:r>
              <a:rPr lang="en-US" sz="2100" dirty="0" smtClean="0">
                <a:latin typeface="SVN-Cookie" panose="020B0606040200020203" pitchFamily="34" charset="0"/>
              </a:rPr>
              <a:t> 2 </a:t>
            </a:r>
            <a:r>
              <a:rPr lang="en-US" sz="2100" dirty="0" err="1" smtClean="0">
                <a:latin typeface="SVN-Cookie" panose="020B0606040200020203" pitchFamily="34" charset="0"/>
              </a:rPr>
              <a:t>được</a:t>
            </a:r>
            <a:r>
              <a:rPr lang="en-US" sz="2100" dirty="0" smtClean="0">
                <a:latin typeface="SVN-Cookie" panose="020B0606040200020203" pitchFamily="34" charset="0"/>
              </a:rPr>
              <a:t> 104; 140 </a:t>
            </a:r>
            <a:r>
              <a:rPr lang="en-US" sz="2100" dirty="0" err="1" smtClean="0">
                <a:latin typeface="SVN-Cookie" panose="020B0606040200020203" pitchFamily="34" charset="0"/>
              </a:rPr>
              <a:t>trừ</a:t>
            </a:r>
            <a:r>
              <a:rPr lang="en-US" sz="2100" dirty="0" smtClean="0">
                <a:latin typeface="SVN-Cookie" panose="020B0606040200020203" pitchFamily="34" charset="0"/>
              </a:rPr>
              <a:t> 104 </a:t>
            </a:r>
            <a:r>
              <a:rPr lang="en-US" sz="2100" dirty="0" err="1" smtClean="0">
                <a:latin typeface="SVN-Cookie" panose="020B0606040200020203" pitchFamily="34" charset="0"/>
              </a:rPr>
              <a:t>bằng</a:t>
            </a:r>
            <a:r>
              <a:rPr lang="en-US" sz="2100" dirty="0" smtClean="0">
                <a:latin typeface="SVN-Cookie" panose="020B0606040200020203" pitchFamily="34" charset="0"/>
              </a:rPr>
              <a:t> 36, </a:t>
            </a:r>
            <a:r>
              <a:rPr lang="en-US" sz="2100" dirty="0" err="1" smtClean="0">
                <a:latin typeface="SVN-Cookie" panose="020B0606040200020203" pitchFamily="34" charset="0"/>
              </a:rPr>
              <a:t>viết</a:t>
            </a:r>
            <a:r>
              <a:rPr lang="en-US" sz="2100" dirty="0" smtClean="0">
                <a:latin typeface="SVN-Cookie" panose="020B0606040200020203" pitchFamily="34" charset="0"/>
              </a:rPr>
              <a:t> 36.</a:t>
            </a:r>
            <a:endParaRPr lang="en-US" sz="2100" dirty="0">
              <a:latin typeface="SVN-Cookie" panose="020B0606040200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604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1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2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8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9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6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6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11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4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4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" grpId="0"/>
      <p:bldP spid="12" grpId="0"/>
      <p:bldP spid="28" grpId="0"/>
      <p:bldP spid="33" grpId="0" animBg="1"/>
      <p:bldP spid="26" grpId="0"/>
      <p:bldP spid="29" grpId="0"/>
      <p:bldP spid="36" grpId="0"/>
      <p:bldP spid="37" grpId="0"/>
      <p:bldP spid="39" grpId="0" animBg="1"/>
      <p:bldP spid="40" grpId="0"/>
      <p:bldP spid="31" grpId="0"/>
      <p:bldP spid="41" grpId="0"/>
      <p:bldP spid="42" grpId="0"/>
      <p:bldP spid="43" grpId="0"/>
      <p:bldP spid="44" grpId="0"/>
      <p:bldP spid="45" grpId="0"/>
      <p:bldP spid="46" grpId="0" animBg="1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60" grpId="0"/>
      <p:bldP spid="60" grpId="1"/>
      <p:bldP spid="61" grpId="0"/>
      <p:bldP spid="62" grpId="0" animBg="1"/>
      <p:bldP spid="63" grpId="0" animBg="1"/>
      <p:bldP spid="6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398"/>
            <a:ext cx="9144000" cy="5155898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1349775" y="403459"/>
            <a:ext cx="6669741" cy="1260289"/>
            <a:chOff x="1175657" y="1997850"/>
            <a:chExt cx="6669741" cy="960504"/>
          </a:xfrm>
        </p:grpSpPr>
        <p:sp>
          <p:nvSpPr>
            <p:cNvPr id="11" name="圆角矩形 14"/>
            <p:cNvSpPr/>
            <p:nvPr/>
          </p:nvSpPr>
          <p:spPr>
            <a:xfrm>
              <a:off x="1296793" y="2016795"/>
              <a:ext cx="6548605" cy="941559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 w="25400" cmpd="sng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5F7700"/>
                </a:solidFill>
              </a:endParaRPr>
            </a:p>
          </p:txBody>
        </p:sp>
        <p:sp>
          <p:nvSpPr>
            <p:cNvPr id="12" name="圆角矩形 13"/>
            <p:cNvSpPr/>
            <p:nvPr/>
          </p:nvSpPr>
          <p:spPr>
            <a:xfrm>
              <a:off x="1175657" y="1997850"/>
              <a:ext cx="6548605" cy="881628"/>
            </a:xfrm>
            <a:prstGeom prst="roundRect">
              <a:avLst/>
            </a:prstGeom>
            <a:solidFill>
              <a:schemeClr val="bg1"/>
            </a:solidFill>
            <a:ln w="25400" cmpd="sng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5F7700"/>
                </a:solidFill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470907" y="423643"/>
            <a:ext cx="6147837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500" dirty="0" err="1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Khi</a:t>
            </a:r>
            <a:r>
              <a:rPr lang="en-US" sz="3500" dirty="0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 chia </a:t>
            </a:r>
            <a:r>
              <a:rPr lang="en-US" sz="3500" dirty="0" err="1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một</a:t>
            </a:r>
            <a:r>
              <a:rPr lang="en-US" sz="3500" dirty="0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 </a:t>
            </a:r>
            <a:r>
              <a:rPr lang="en-US" sz="3500" dirty="0" err="1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số</a:t>
            </a:r>
            <a:r>
              <a:rPr lang="en-US" sz="3500" dirty="0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 </a:t>
            </a:r>
            <a:r>
              <a:rPr lang="en-US" sz="3500" dirty="0" err="1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tự</a:t>
            </a:r>
            <a:r>
              <a:rPr lang="en-US" sz="3500" dirty="0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 </a:t>
            </a:r>
            <a:r>
              <a:rPr lang="en-US" sz="3500" dirty="0" err="1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nhiên</a:t>
            </a:r>
            <a:r>
              <a:rPr lang="en-US" sz="3500" dirty="0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 </a:t>
            </a:r>
            <a:r>
              <a:rPr lang="en-US" sz="3500" dirty="0" err="1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cho</a:t>
            </a:r>
            <a:r>
              <a:rPr lang="en-US" sz="3500" dirty="0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 </a:t>
            </a:r>
            <a:r>
              <a:rPr lang="en-US" sz="3500" dirty="0" err="1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một</a:t>
            </a:r>
            <a:r>
              <a:rPr lang="en-US" sz="3500" dirty="0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 </a:t>
            </a:r>
            <a:r>
              <a:rPr lang="en-US" sz="3500" dirty="0" err="1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số</a:t>
            </a:r>
            <a:r>
              <a:rPr lang="en-US" sz="3500" dirty="0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 </a:t>
            </a:r>
            <a:r>
              <a:rPr lang="en-US" sz="3500" dirty="0" err="1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tự</a:t>
            </a:r>
            <a:r>
              <a:rPr lang="en-US" sz="3500" dirty="0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 </a:t>
            </a:r>
            <a:r>
              <a:rPr lang="en-US" sz="3500" dirty="0" err="1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nhiên</a:t>
            </a:r>
            <a:r>
              <a:rPr lang="en-US" sz="3500" dirty="0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 </a:t>
            </a:r>
          </a:p>
          <a:p>
            <a:pPr algn="ctr"/>
            <a:r>
              <a:rPr lang="en-US" sz="3500" dirty="0" err="1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mà</a:t>
            </a:r>
            <a:r>
              <a:rPr lang="en-US" sz="3500" dirty="0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 </a:t>
            </a:r>
            <a:r>
              <a:rPr lang="en-US" sz="3500" dirty="0" err="1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còn</a:t>
            </a:r>
            <a:r>
              <a:rPr lang="en-US" sz="3500" dirty="0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 </a:t>
            </a:r>
            <a:r>
              <a:rPr lang="en-US" sz="3500" dirty="0" err="1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dư</a:t>
            </a:r>
            <a:r>
              <a:rPr lang="en-US" sz="3500" dirty="0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 </a:t>
            </a:r>
            <a:r>
              <a:rPr lang="en-US" sz="3500" dirty="0" err="1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thì</a:t>
            </a:r>
            <a:r>
              <a:rPr lang="en-US" sz="3500" dirty="0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 ta </a:t>
            </a:r>
            <a:r>
              <a:rPr lang="en-US" sz="3500" dirty="0" err="1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tiếp</a:t>
            </a:r>
            <a:r>
              <a:rPr lang="en-US" sz="3500" dirty="0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 </a:t>
            </a:r>
            <a:r>
              <a:rPr lang="en-US" sz="3500" dirty="0" err="1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tục</a:t>
            </a:r>
            <a:r>
              <a:rPr lang="en-US" sz="3500" dirty="0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 chia </a:t>
            </a:r>
            <a:r>
              <a:rPr lang="en-US" sz="3500" dirty="0" err="1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như</a:t>
            </a:r>
            <a:r>
              <a:rPr lang="en-US" sz="3500" dirty="0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 </a:t>
            </a:r>
            <a:r>
              <a:rPr lang="en-US" sz="3500" dirty="0" err="1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thế</a:t>
            </a:r>
            <a:r>
              <a:rPr lang="en-US" sz="3500" dirty="0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 </a:t>
            </a:r>
            <a:r>
              <a:rPr lang="en-US" sz="3500" dirty="0" err="1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nào</a:t>
            </a:r>
            <a:r>
              <a:rPr lang="en-US" sz="3500" dirty="0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?</a:t>
            </a:r>
            <a:endParaRPr lang="en-US" sz="3500" dirty="0">
              <a:solidFill>
                <a:schemeClr val="accent2">
                  <a:lumMod val="50000"/>
                </a:schemeClr>
              </a:solidFill>
              <a:latin typeface="SVN-Cookie" panose="020B060604020002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71293" y="428317"/>
            <a:ext cx="6147837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500" dirty="0" err="1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Khi</a:t>
            </a:r>
            <a:r>
              <a:rPr lang="en-US" sz="3500" dirty="0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 chia </a:t>
            </a:r>
            <a:r>
              <a:rPr lang="en-US" sz="3500" dirty="0" err="1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một</a:t>
            </a:r>
            <a:r>
              <a:rPr lang="en-US" sz="3500" dirty="0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 </a:t>
            </a:r>
            <a:r>
              <a:rPr lang="en-US" sz="3500" dirty="0" err="1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số</a:t>
            </a:r>
            <a:r>
              <a:rPr lang="en-US" sz="3500" dirty="0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 </a:t>
            </a:r>
            <a:r>
              <a:rPr lang="en-US" sz="3500" dirty="0" err="1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tự</a:t>
            </a:r>
            <a:r>
              <a:rPr lang="en-US" sz="3500" dirty="0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 </a:t>
            </a:r>
            <a:r>
              <a:rPr lang="en-US" sz="3500" dirty="0" err="1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nhiên</a:t>
            </a:r>
            <a:r>
              <a:rPr lang="en-US" sz="3500" dirty="0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 </a:t>
            </a:r>
            <a:r>
              <a:rPr lang="en-US" sz="3500" dirty="0" err="1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cho</a:t>
            </a:r>
            <a:r>
              <a:rPr lang="en-US" sz="3500" dirty="0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 </a:t>
            </a:r>
            <a:r>
              <a:rPr lang="en-US" sz="3500" dirty="0" err="1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một</a:t>
            </a:r>
            <a:r>
              <a:rPr lang="en-US" sz="3500" dirty="0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 </a:t>
            </a:r>
            <a:r>
              <a:rPr lang="en-US" sz="3500" dirty="0" err="1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số</a:t>
            </a:r>
            <a:r>
              <a:rPr lang="en-US" sz="3500" dirty="0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 </a:t>
            </a:r>
            <a:r>
              <a:rPr lang="en-US" sz="3500" dirty="0" err="1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tự</a:t>
            </a:r>
            <a:r>
              <a:rPr lang="en-US" sz="3500" dirty="0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 </a:t>
            </a:r>
            <a:r>
              <a:rPr lang="en-US" sz="3500" dirty="0" err="1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nhiên</a:t>
            </a:r>
            <a:r>
              <a:rPr lang="en-US" sz="3500" dirty="0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 </a:t>
            </a:r>
          </a:p>
          <a:p>
            <a:pPr algn="ctr"/>
            <a:r>
              <a:rPr lang="en-US" sz="3500" dirty="0" err="1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mà</a:t>
            </a:r>
            <a:r>
              <a:rPr lang="en-US" sz="3500" dirty="0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 </a:t>
            </a:r>
            <a:r>
              <a:rPr lang="en-US" sz="3500" dirty="0" err="1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còn</a:t>
            </a:r>
            <a:r>
              <a:rPr lang="en-US" sz="3500" dirty="0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 </a:t>
            </a:r>
            <a:r>
              <a:rPr lang="en-US" sz="3500" dirty="0" err="1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dư</a:t>
            </a:r>
            <a:r>
              <a:rPr lang="en-US" sz="3500" dirty="0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, ta </a:t>
            </a:r>
            <a:r>
              <a:rPr lang="en-US" sz="3500" dirty="0" err="1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tiếp</a:t>
            </a:r>
            <a:r>
              <a:rPr lang="en-US" sz="3500" dirty="0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 </a:t>
            </a:r>
            <a:r>
              <a:rPr lang="en-US" sz="3500" dirty="0" err="1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tục</a:t>
            </a:r>
            <a:r>
              <a:rPr lang="en-US" sz="3500" dirty="0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 chia </a:t>
            </a:r>
            <a:r>
              <a:rPr lang="en-US" sz="3500" dirty="0" err="1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như</a:t>
            </a:r>
            <a:r>
              <a:rPr lang="en-US" sz="3500" dirty="0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 </a:t>
            </a:r>
            <a:r>
              <a:rPr lang="en-US" sz="3500" dirty="0" err="1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sau</a:t>
            </a:r>
            <a:r>
              <a:rPr lang="en-US" sz="3500" dirty="0" smtClean="0">
                <a:solidFill>
                  <a:schemeClr val="accent2">
                    <a:lumMod val="50000"/>
                  </a:schemeClr>
                </a:solidFill>
                <a:latin typeface="SVN-Cookie" panose="020B0606040200020203" pitchFamily="34" charset="0"/>
              </a:rPr>
              <a:t>:</a:t>
            </a:r>
            <a:endParaRPr lang="en-US" sz="3500" dirty="0">
              <a:solidFill>
                <a:schemeClr val="accent2">
                  <a:lumMod val="50000"/>
                </a:schemeClr>
              </a:solidFill>
              <a:latin typeface="SVN-Cookie" panose="020B0606040200020203" pitchFamily="34" charset="0"/>
            </a:endParaRPr>
          </a:p>
        </p:txBody>
      </p:sp>
      <p:sp>
        <p:nvSpPr>
          <p:cNvPr id="23" name="泪滴形 20"/>
          <p:cNvSpPr/>
          <p:nvPr/>
        </p:nvSpPr>
        <p:spPr bwMode="auto">
          <a:xfrm>
            <a:off x="1826011" y="1802173"/>
            <a:ext cx="511730" cy="511730"/>
          </a:xfrm>
          <a:prstGeom prst="teardrop">
            <a:avLst>
              <a:gd name="adj" fmla="val 100000"/>
            </a:avLst>
          </a:prstGeom>
          <a:gradFill rotWithShape="1">
            <a:gsLst>
              <a:gs pos="0">
                <a:srgbClr val="FF99CC">
                  <a:shade val="51000"/>
                  <a:satMod val="130000"/>
                </a:srgbClr>
              </a:gs>
              <a:gs pos="80000">
                <a:srgbClr val="FF99CC">
                  <a:shade val="93000"/>
                  <a:satMod val="130000"/>
                </a:srgbClr>
              </a:gs>
              <a:gs pos="100000">
                <a:srgbClr val="FF99CC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FF99CC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rPr>
              <a:t>1</a:t>
            </a:r>
            <a:endParaRPr kumimoji="0" lang="zh-CN" altLang="en-US" sz="3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4" name="泪滴形 22"/>
          <p:cNvSpPr/>
          <p:nvPr/>
        </p:nvSpPr>
        <p:spPr bwMode="auto">
          <a:xfrm>
            <a:off x="1839029" y="4036279"/>
            <a:ext cx="511730" cy="511730"/>
          </a:xfrm>
          <a:prstGeom prst="teardrop">
            <a:avLst>
              <a:gd name="adj" fmla="val 100000"/>
            </a:avLst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rPr>
              <a:t>3</a:t>
            </a:r>
            <a:endParaRPr kumimoji="0" lang="zh-CN" altLang="en-US" sz="3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5" name="泪滴形 23"/>
          <p:cNvSpPr/>
          <p:nvPr/>
        </p:nvSpPr>
        <p:spPr bwMode="auto">
          <a:xfrm>
            <a:off x="2506463" y="2795869"/>
            <a:ext cx="511730" cy="511730"/>
          </a:xfrm>
          <a:prstGeom prst="teardrop">
            <a:avLst>
              <a:gd name="adj" fmla="val 100000"/>
            </a:avLst>
          </a:prstGeom>
          <a:gradFill rotWithShape="1">
            <a:gsLst>
              <a:gs pos="0">
                <a:srgbClr val="2D99C9">
                  <a:shade val="51000"/>
                  <a:satMod val="130000"/>
                </a:srgbClr>
              </a:gs>
              <a:gs pos="80000">
                <a:srgbClr val="2D99C9">
                  <a:shade val="93000"/>
                  <a:satMod val="130000"/>
                </a:srgbClr>
              </a:gs>
              <a:gs pos="100000">
                <a:srgbClr val="2D99C9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2D99C9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rPr>
              <a:t>2</a:t>
            </a:r>
            <a:endParaRPr kumimoji="0" lang="zh-CN" altLang="en-US" sz="3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6" name="圆角矩形 13"/>
          <p:cNvSpPr/>
          <p:nvPr/>
        </p:nvSpPr>
        <p:spPr>
          <a:xfrm>
            <a:off x="2417530" y="1768750"/>
            <a:ext cx="4847481" cy="567085"/>
          </a:xfrm>
          <a:prstGeom prst="roundRect">
            <a:avLst/>
          </a:prstGeom>
          <a:solidFill>
            <a:schemeClr val="bg1"/>
          </a:solidFill>
          <a:ln w="25400" cmpd="sng">
            <a:solidFill>
              <a:srgbClr val="FF006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5F77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17530" y="1790683"/>
            <a:ext cx="52020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srgbClr val="FF0066"/>
                </a:solidFill>
                <a:latin typeface="SVN-Beloved" pitchFamily="50" charset="0"/>
              </a:rPr>
              <a:t>Viết</a:t>
            </a:r>
            <a:r>
              <a:rPr lang="en-US" sz="2800" dirty="0" smtClean="0">
                <a:solidFill>
                  <a:srgbClr val="FF0066"/>
                </a:solidFill>
                <a:latin typeface="SVN-Beloved" pitchFamily="50" charset="0"/>
              </a:rPr>
              <a:t> </a:t>
            </a:r>
            <a:r>
              <a:rPr lang="en-US" sz="2800" dirty="0" err="1" smtClean="0">
                <a:solidFill>
                  <a:srgbClr val="FF0066"/>
                </a:solidFill>
                <a:latin typeface="SVN-Beloved" pitchFamily="50" charset="0"/>
              </a:rPr>
              <a:t>thêm</a:t>
            </a:r>
            <a:r>
              <a:rPr lang="en-US" sz="2800" dirty="0" smtClean="0">
                <a:solidFill>
                  <a:srgbClr val="FF0066"/>
                </a:solidFill>
                <a:latin typeface="SVN-Beloved" pitchFamily="50" charset="0"/>
              </a:rPr>
              <a:t> </a:t>
            </a:r>
            <a:r>
              <a:rPr lang="en-US" sz="2800" dirty="0" err="1" smtClean="0">
                <a:solidFill>
                  <a:srgbClr val="FF0066"/>
                </a:solidFill>
                <a:latin typeface="SVN-Beloved" pitchFamily="50" charset="0"/>
              </a:rPr>
              <a:t>dấu</a:t>
            </a:r>
            <a:r>
              <a:rPr lang="en-US" sz="2800" dirty="0" smtClean="0">
                <a:solidFill>
                  <a:srgbClr val="FF0066"/>
                </a:solidFill>
                <a:latin typeface="SVN-Beloved" pitchFamily="50" charset="0"/>
              </a:rPr>
              <a:t> </a:t>
            </a:r>
            <a:r>
              <a:rPr lang="en-US" sz="2800" dirty="0" err="1" smtClean="0">
                <a:solidFill>
                  <a:srgbClr val="FF0066"/>
                </a:solidFill>
                <a:latin typeface="SVN-Beloved" pitchFamily="50" charset="0"/>
              </a:rPr>
              <a:t>phẩy</a:t>
            </a:r>
            <a:r>
              <a:rPr lang="en-US" sz="2800" dirty="0" smtClean="0">
                <a:solidFill>
                  <a:srgbClr val="FF0066"/>
                </a:solidFill>
                <a:latin typeface="SVN-Beloved" pitchFamily="50" charset="0"/>
              </a:rPr>
              <a:t> </a:t>
            </a:r>
            <a:r>
              <a:rPr lang="en-US" sz="2800" dirty="0" err="1" smtClean="0">
                <a:solidFill>
                  <a:srgbClr val="FF0066"/>
                </a:solidFill>
                <a:latin typeface="SVN-Beloved" pitchFamily="50" charset="0"/>
              </a:rPr>
              <a:t>vào</a:t>
            </a:r>
            <a:r>
              <a:rPr lang="en-US" sz="2800" dirty="0" smtClean="0">
                <a:solidFill>
                  <a:srgbClr val="FF0066"/>
                </a:solidFill>
                <a:latin typeface="SVN-Beloved" pitchFamily="50" charset="0"/>
              </a:rPr>
              <a:t> </a:t>
            </a:r>
            <a:r>
              <a:rPr lang="en-US" sz="2800" dirty="0" err="1" smtClean="0">
                <a:solidFill>
                  <a:srgbClr val="FF0066"/>
                </a:solidFill>
                <a:latin typeface="SVN-Beloved" pitchFamily="50" charset="0"/>
              </a:rPr>
              <a:t>bên</a:t>
            </a:r>
            <a:r>
              <a:rPr lang="en-US" sz="2800" dirty="0" smtClean="0">
                <a:solidFill>
                  <a:srgbClr val="FF0066"/>
                </a:solidFill>
                <a:latin typeface="SVN-Beloved" pitchFamily="50" charset="0"/>
              </a:rPr>
              <a:t> </a:t>
            </a:r>
            <a:r>
              <a:rPr lang="en-US" sz="2800" dirty="0" err="1" smtClean="0">
                <a:solidFill>
                  <a:srgbClr val="FF0066"/>
                </a:solidFill>
                <a:latin typeface="SVN-Beloved" pitchFamily="50" charset="0"/>
              </a:rPr>
              <a:t>phải</a:t>
            </a:r>
            <a:r>
              <a:rPr lang="en-US" sz="2800" dirty="0" smtClean="0">
                <a:solidFill>
                  <a:srgbClr val="FF0066"/>
                </a:solidFill>
                <a:latin typeface="SVN-Beloved" pitchFamily="50" charset="0"/>
              </a:rPr>
              <a:t> </a:t>
            </a:r>
            <a:r>
              <a:rPr lang="en-US" sz="2800" dirty="0" err="1" smtClean="0">
                <a:solidFill>
                  <a:srgbClr val="FF0066"/>
                </a:solidFill>
                <a:latin typeface="SVN-Beloved" pitchFamily="50" charset="0"/>
              </a:rPr>
              <a:t>số</a:t>
            </a:r>
            <a:r>
              <a:rPr lang="en-US" sz="2800" dirty="0" smtClean="0">
                <a:solidFill>
                  <a:srgbClr val="FF0066"/>
                </a:solidFill>
                <a:latin typeface="SVN-Beloved" pitchFamily="50" charset="0"/>
              </a:rPr>
              <a:t> </a:t>
            </a:r>
            <a:r>
              <a:rPr lang="en-US" sz="2800" dirty="0" err="1" smtClean="0">
                <a:solidFill>
                  <a:srgbClr val="FF0066"/>
                </a:solidFill>
                <a:latin typeface="SVN-Beloved" pitchFamily="50" charset="0"/>
              </a:rPr>
              <a:t>thương</a:t>
            </a:r>
            <a:r>
              <a:rPr lang="en-US" sz="2800" dirty="0">
                <a:solidFill>
                  <a:srgbClr val="FF0066"/>
                </a:solidFill>
                <a:latin typeface="SVN-Beloved" pitchFamily="50" charset="0"/>
              </a:rPr>
              <a:t>.</a:t>
            </a:r>
          </a:p>
        </p:txBody>
      </p:sp>
      <p:sp>
        <p:nvSpPr>
          <p:cNvPr id="28" name="圆角矩形 13"/>
          <p:cNvSpPr/>
          <p:nvPr/>
        </p:nvSpPr>
        <p:spPr>
          <a:xfrm>
            <a:off x="3141210" y="2554843"/>
            <a:ext cx="5050252" cy="936941"/>
          </a:xfrm>
          <a:prstGeom prst="roundRect">
            <a:avLst/>
          </a:prstGeom>
          <a:solidFill>
            <a:schemeClr val="bg1"/>
          </a:solidFill>
          <a:ln w="25400" cmpd="sng">
            <a:solidFill>
              <a:srgbClr val="0000CC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5F77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103072" y="2574681"/>
            <a:ext cx="51265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0000CC"/>
                </a:solidFill>
                <a:latin typeface="SVN-Beloved" pitchFamily="50" charset="0"/>
              </a:rPr>
              <a:t>Viết</a:t>
            </a:r>
            <a:r>
              <a:rPr lang="en-US" sz="2800" dirty="0" smtClean="0">
                <a:solidFill>
                  <a:srgbClr val="0000CC"/>
                </a:solidFill>
                <a:latin typeface="SVN-Beloved" pitchFamily="50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SVN-Beloved" pitchFamily="50" charset="0"/>
              </a:rPr>
              <a:t>thêm</a:t>
            </a:r>
            <a:r>
              <a:rPr lang="en-US" sz="2800" dirty="0" smtClean="0">
                <a:solidFill>
                  <a:srgbClr val="0000CC"/>
                </a:solidFill>
                <a:latin typeface="SVN-Beloved" pitchFamily="50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SVN-Beloved" pitchFamily="50" charset="0"/>
              </a:rPr>
              <a:t>vào</a:t>
            </a:r>
            <a:r>
              <a:rPr lang="en-US" sz="2800" dirty="0" smtClean="0">
                <a:solidFill>
                  <a:srgbClr val="0000CC"/>
                </a:solidFill>
                <a:latin typeface="SVN-Beloved" pitchFamily="50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SVN-Beloved" pitchFamily="50" charset="0"/>
              </a:rPr>
              <a:t>bên</a:t>
            </a:r>
            <a:r>
              <a:rPr lang="en-US" sz="2800" dirty="0" smtClean="0">
                <a:solidFill>
                  <a:srgbClr val="0000CC"/>
                </a:solidFill>
                <a:latin typeface="SVN-Beloved" pitchFamily="50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SVN-Beloved" pitchFamily="50" charset="0"/>
              </a:rPr>
              <a:t>phải</a:t>
            </a:r>
            <a:r>
              <a:rPr lang="en-US" sz="2800" dirty="0" smtClean="0">
                <a:solidFill>
                  <a:srgbClr val="0000CC"/>
                </a:solidFill>
                <a:latin typeface="SVN-Beloved" pitchFamily="50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SVN-Beloved" pitchFamily="50" charset="0"/>
              </a:rPr>
              <a:t>số</a:t>
            </a:r>
            <a:r>
              <a:rPr lang="en-US" sz="2800" dirty="0" smtClean="0">
                <a:solidFill>
                  <a:srgbClr val="0000CC"/>
                </a:solidFill>
                <a:latin typeface="SVN-Beloved" pitchFamily="50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SVN-Beloved" pitchFamily="50" charset="0"/>
              </a:rPr>
              <a:t>dư</a:t>
            </a:r>
            <a:r>
              <a:rPr lang="en-US" sz="2800" dirty="0" smtClean="0">
                <a:solidFill>
                  <a:srgbClr val="0000CC"/>
                </a:solidFill>
                <a:latin typeface="SVN-Beloved" pitchFamily="50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SVN-Beloved" pitchFamily="50" charset="0"/>
              </a:rPr>
              <a:t>một</a:t>
            </a:r>
            <a:r>
              <a:rPr lang="en-US" sz="2800" dirty="0" smtClean="0">
                <a:solidFill>
                  <a:srgbClr val="0000CC"/>
                </a:solidFill>
                <a:latin typeface="SVN-Beloved" pitchFamily="50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SVN-Beloved" pitchFamily="50" charset="0"/>
              </a:rPr>
              <a:t>chữ</a:t>
            </a:r>
            <a:r>
              <a:rPr lang="en-US" sz="2800" dirty="0" smtClean="0">
                <a:solidFill>
                  <a:srgbClr val="0000CC"/>
                </a:solidFill>
                <a:latin typeface="SVN-Beloved" pitchFamily="50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SVN-Beloved" pitchFamily="50" charset="0"/>
              </a:rPr>
              <a:t>số</a:t>
            </a:r>
            <a:r>
              <a:rPr lang="en-US" sz="2800" dirty="0" smtClean="0">
                <a:solidFill>
                  <a:srgbClr val="0000CC"/>
                </a:solidFill>
                <a:latin typeface="SVN-Beloved" pitchFamily="50" charset="0"/>
              </a:rPr>
              <a:t> 0 </a:t>
            </a:r>
            <a:r>
              <a:rPr lang="en-US" sz="2800" dirty="0" err="1" smtClean="0">
                <a:solidFill>
                  <a:srgbClr val="0000CC"/>
                </a:solidFill>
                <a:latin typeface="SVN-Beloved" pitchFamily="50" charset="0"/>
              </a:rPr>
              <a:t>rồi</a:t>
            </a:r>
            <a:r>
              <a:rPr lang="en-US" sz="2800" dirty="0" smtClean="0">
                <a:solidFill>
                  <a:srgbClr val="0000CC"/>
                </a:solidFill>
                <a:latin typeface="SVN-Beloved" pitchFamily="50" charset="0"/>
              </a:rPr>
              <a:t> </a:t>
            </a:r>
          </a:p>
          <a:p>
            <a:pPr algn="ctr"/>
            <a:r>
              <a:rPr lang="en-US" sz="2800" dirty="0" smtClean="0">
                <a:solidFill>
                  <a:srgbClr val="0000CC"/>
                </a:solidFill>
                <a:latin typeface="SVN-Beloved" pitchFamily="50" charset="0"/>
              </a:rPr>
              <a:t>chia </a:t>
            </a:r>
            <a:r>
              <a:rPr lang="en-US" sz="2800" dirty="0" err="1" smtClean="0">
                <a:solidFill>
                  <a:srgbClr val="0000CC"/>
                </a:solidFill>
                <a:latin typeface="SVN-Beloved" pitchFamily="50" charset="0"/>
              </a:rPr>
              <a:t>tiếp</a:t>
            </a:r>
            <a:r>
              <a:rPr lang="en-US" sz="2800" dirty="0" smtClean="0">
                <a:solidFill>
                  <a:srgbClr val="0000CC"/>
                </a:solidFill>
                <a:latin typeface="SVN-Beloved" pitchFamily="50" charset="0"/>
              </a:rPr>
              <a:t>.</a:t>
            </a:r>
            <a:endParaRPr lang="en-US" sz="2800" dirty="0">
              <a:solidFill>
                <a:srgbClr val="0000CC"/>
              </a:solidFill>
              <a:latin typeface="SVN-Beloved" pitchFamily="50" charset="0"/>
            </a:endParaRPr>
          </a:p>
        </p:txBody>
      </p:sp>
      <p:sp>
        <p:nvSpPr>
          <p:cNvPr id="29" name="圆角矩形 13"/>
          <p:cNvSpPr/>
          <p:nvPr/>
        </p:nvSpPr>
        <p:spPr>
          <a:xfrm>
            <a:off x="2506462" y="3596357"/>
            <a:ext cx="4982473" cy="1391575"/>
          </a:xfrm>
          <a:prstGeom prst="roundRect">
            <a:avLst/>
          </a:prstGeom>
          <a:solidFill>
            <a:schemeClr val="bg1"/>
          </a:solidFill>
          <a:ln w="25400" cmpd="sng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5F77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417528" y="3602938"/>
            <a:ext cx="52012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  <a:latin typeface="SVN-Beloved" pitchFamily="50" charset="0"/>
              </a:rPr>
              <a:t>Nếu</a:t>
            </a:r>
            <a:r>
              <a:rPr lang="en-US" sz="2800" dirty="0" smtClean="0">
                <a:solidFill>
                  <a:srgbClr val="FF0000"/>
                </a:solidFill>
                <a:latin typeface="SVN-Beloved" pitchFamily="50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SVN-Beloved" pitchFamily="50" charset="0"/>
              </a:rPr>
              <a:t>còn</a:t>
            </a:r>
            <a:r>
              <a:rPr lang="en-US" sz="2800" dirty="0" smtClean="0">
                <a:solidFill>
                  <a:srgbClr val="FF0000"/>
                </a:solidFill>
                <a:latin typeface="SVN-Beloved" pitchFamily="50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SVN-Beloved" pitchFamily="50" charset="0"/>
              </a:rPr>
              <a:t>dư</a:t>
            </a:r>
            <a:r>
              <a:rPr lang="en-US" sz="2800" dirty="0" smtClean="0">
                <a:solidFill>
                  <a:srgbClr val="FF0000"/>
                </a:solidFill>
                <a:latin typeface="SVN-Beloved" pitchFamily="50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SVN-Beloved" pitchFamily="50" charset="0"/>
              </a:rPr>
              <a:t>nữa</a:t>
            </a:r>
            <a:r>
              <a:rPr lang="en-US" sz="2800" dirty="0" smtClean="0">
                <a:solidFill>
                  <a:srgbClr val="FF0000"/>
                </a:solidFill>
                <a:latin typeface="SVN-Beloved" pitchFamily="50" charset="0"/>
              </a:rPr>
              <a:t>, ta </a:t>
            </a:r>
            <a:r>
              <a:rPr lang="en-US" sz="2800" dirty="0" err="1" smtClean="0">
                <a:solidFill>
                  <a:srgbClr val="FF0000"/>
                </a:solidFill>
                <a:latin typeface="SVN-Beloved" pitchFamily="50" charset="0"/>
              </a:rPr>
              <a:t>lại</a:t>
            </a:r>
            <a:r>
              <a:rPr lang="en-US" sz="2800" dirty="0" smtClean="0">
                <a:solidFill>
                  <a:srgbClr val="FF0000"/>
                </a:solidFill>
                <a:latin typeface="SVN-Beloved" pitchFamily="50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SVN-Beloved" pitchFamily="50" charset="0"/>
              </a:rPr>
              <a:t>viết</a:t>
            </a:r>
            <a:r>
              <a:rPr lang="en-US" sz="2800" dirty="0" smtClean="0">
                <a:solidFill>
                  <a:srgbClr val="FF0000"/>
                </a:solidFill>
                <a:latin typeface="SVN-Beloved" pitchFamily="50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SVN-Beloved" pitchFamily="50" charset="0"/>
              </a:rPr>
              <a:t>thêm</a:t>
            </a:r>
            <a:r>
              <a:rPr lang="en-US" sz="2800" dirty="0" smtClean="0">
                <a:solidFill>
                  <a:srgbClr val="FF0000"/>
                </a:solidFill>
                <a:latin typeface="SVN-Beloved" pitchFamily="50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SVN-Beloved" pitchFamily="50" charset="0"/>
              </a:rPr>
              <a:t>vào</a:t>
            </a:r>
            <a:r>
              <a:rPr lang="en-US" sz="2800" dirty="0" smtClean="0">
                <a:solidFill>
                  <a:srgbClr val="FF0000"/>
                </a:solidFill>
                <a:latin typeface="SVN-Beloved" pitchFamily="50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SVN-Beloved" pitchFamily="50" charset="0"/>
              </a:rPr>
              <a:t>bên</a:t>
            </a:r>
            <a:r>
              <a:rPr lang="en-US" sz="2800" dirty="0" smtClean="0">
                <a:solidFill>
                  <a:srgbClr val="FF0000"/>
                </a:solidFill>
                <a:latin typeface="SVN-Beloved" pitchFamily="50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SVN-Beloved" pitchFamily="50" charset="0"/>
              </a:rPr>
              <a:t>phải</a:t>
            </a:r>
            <a:r>
              <a:rPr lang="en-US" sz="2800" dirty="0" smtClean="0">
                <a:solidFill>
                  <a:srgbClr val="FF0000"/>
                </a:solidFill>
                <a:latin typeface="SVN-Beloved" pitchFamily="50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SVN-Beloved" pitchFamily="50" charset="0"/>
              </a:rPr>
              <a:t>số</a:t>
            </a:r>
            <a:r>
              <a:rPr lang="en-US" sz="2800" dirty="0" smtClean="0">
                <a:solidFill>
                  <a:srgbClr val="FF0000"/>
                </a:solidFill>
                <a:latin typeface="SVN-Beloved" pitchFamily="50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SVN-Beloved" pitchFamily="50" charset="0"/>
              </a:rPr>
              <a:t>dư</a:t>
            </a:r>
            <a:r>
              <a:rPr lang="en-US" sz="2800" dirty="0" smtClean="0">
                <a:solidFill>
                  <a:srgbClr val="FF0000"/>
                </a:solidFill>
                <a:latin typeface="SVN-Beloved" pitchFamily="50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SVN-Beloved" pitchFamily="50" charset="0"/>
              </a:rPr>
              <a:t>mới</a:t>
            </a:r>
            <a:r>
              <a:rPr lang="en-US" sz="2800" dirty="0" smtClean="0">
                <a:solidFill>
                  <a:srgbClr val="FF0000"/>
                </a:solidFill>
                <a:latin typeface="SVN-Beloved" pitchFamily="50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SVN-Beloved" pitchFamily="50" charset="0"/>
              </a:rPr>
              <a:t>một</a:t>
            </a:r>
            <a:r>
              <a:rPr lang="en-US" sz="2800" dirty="0" smtClean="0">
                <a:solidFill>
                  <a:srgbClr val="FF0000"/>
                </a:solidFill>
                <a:latin typeface="SVN-Beloved" pitchFamily="50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SVN-Beloved" pitchFamily="50" charset="0"/>
              </a:rPr>
              <a:t>chữ</a:t>
            </a:r>
            <a:r>
              <a:rPr lang="en-US" sz="2800" dirty="0" smtClean="0">
                <a:solidFill>
                  <a:srgbClr val="FF0000"/>
                </a:solidFill>
                <a:latin typeface="SVN-Beloved" pitchFamily="50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SVN-Beloved" pitchFamily="50" charset="0"/>
              </a:rPr>
              <a:t>số</a:t>
            </a:r>
            <a:r>
              <a:rPr lang="en-US" sz="2800" dirty="0" smtClean="0">
                <a:solidFill>
                  <a:srgbClr val="FF0000"/>
                </a:solidFill>
                <a:latin typeface="SVN-Beloved" pitchFamily="50" charset="0"/>
              </a:rPr>
              <a:t> 0 </a:t>
            </a:r>
            <a:r>
              <a:rPr lang="en-US" sz="2800" dirty="0" err="1" smtClean="0">
                <a:solidFill>
                  <a:srgbClr val="FF0000"/>
                </a:solidFill>
                <a:latin typeface="SVN-Beloved" pitchFamily="50" charset="0"/>
              </a:rPr>
              <a:t>rồi</a:t>
            </a:r>
            <a:r>
              <a:rPr lang="en-US" sz="2800" dirty="0" smtClean="0">
                <a:solidFill>
                  <a:srgbClr val="FF0000"/>
                </a:solidFill>
                <a:latin typeface="SVN-Beloved" pitchFamily="50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SVN-Beloved" pitchFamily="50" charset="0"/>
              </a:rPr>
              <a:t>tiếp</a:t>
            </a:r>
            <a:r>
              <a:rPr lang="en-US" sz="2800" dirty="0" smtClean="0">
                <a:solidFill>
                  <a:srgbClr val="FF0000"/>
                </a:solidFill>
                <a:latin typeface="SVN-Beloved" pitchFamily="50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SVN-Beloved" pitchFamily="50" charset="0"/>
              </a:rPr>
              <a:t>tục</a:t>
            </a:r>
            <a:r>
              <a:rPr lang="en-US" sz="2800" dirty="0" smtClean="0">
                <a:solidFill>
                  <a:srgbClr val="FF0000"/>
                </a:solidFill>
                <a:latin typeface="SVN-Beloved" pitchFamily="50" charset="0"/>
              </a:rPr>
              <a:t> chia, </a:t>
            </a:r>
            <a:r>
              <a:rPr lang="en-US" sz="2800" dirty="0" err="1" smtClean="0">
                <a:solidFill>
                  <a:srgbClr val="FF0000"/>
                </a:solidFill>
                <a:latin typeface="SVN-Beloved" pitchFamily="50" charset="0"/>
              </a:rPr>
              <a:t>và</a:t>
            </a:r>
            <a:r>
              <a:rPr lang="en-US" sz="2800" dirty="0" smtClean="0">
                <a:solidFill>
                  <a:srgbClr val="FF0000"/>
                </a:solidFill>
                <a:latin typeface="SVN-Beloved" pitchFamily="50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SVN-Beloved" pitchFamily="50" charset="0"/>
              </a:rPr>
              <a:t>có</a:t>
            </a:r>
            <a:r>
              <a:rPr lang="en-US" sz="2800" dirty="0" smtClean="0">
                <a:solidFill>
                  <a:srgbClr val="FF0000"/>
                </a:solidFill>
                <a:latin typeface="SVN-Beloved" pitchFamily="50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SVN-Beloved" pitchFamily="50" charset="0"/>
              </a:rPr>
              <a:t>thế</a:t>
            </a:r>
            <a:r>
              <a:rPr lang="en-US" sz="2800" dirty="0" smtClean="0">
                <a:solidFill>
                  <a:srgbClr val="FF0000"/>
                </a:solidFill>
                <a:latin typeface="SVN-Beloved" pitchFamily="50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SVN-Beloved" pitchFamily="50" charset="0"/>
              </a:rPr>
              <a:t>cứ</a:t>
            </a:r>
            <a:r>
              <a:rPr lang="en-US" sz="2800" dirty="0" smtClean="0">
                <a:solidFill>
                  <a:srgbClr val="FF0000"/>
                </a:solidFill>
                <a:latin typeface="SVN-Beloved" pitchFamily="50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SVN-Beloved" pitchFamily="50" charset="0"/>
              </a:rPr>
              <a:t>làm</a:t>
            </a:r>
            <a:r>
              <a:rPr lang="en-US" sz="2800" dirty="0" smtClean="0">
                <a:solidFill>
                  <a:srgbClr val="FF0000"/>
                </a:solidFill>
                <a:latin typeface="SVN-Beloved" pitchFamily="50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SVN-Beloved" pitchFamily="50" charset="0"/>
              </a:rPr>
              <a:t>như</a:t>
            </a:r>
            <a:r>
              <a:rPr lang="en-US" sz="2800" dirty="0" smtClean="0">
                <a:solidFill>
                  <a:srgbClr val="FF0000"/>
                </a:solidFill>
                <a:latin typeface="SVN-Beloved" pitchFamily="50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SVN-Beloved" pitchFamily="50" charset="0"/>
              </a:rPr>
              <a:t>thế</a:t>
            </a:r>
            <a:r>
              <a:rPr lang="en-US" sz="2800" dirty="0" smtClean="0">
                <a:solidFill>
                  <a:srgbClr val="FF0000"/>
                </a:solidFill>
                <a:latin typeface="SVN-Beloved" pitchFamily="50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SVN-Beloved" pitchFamily="50" charset="0"/>
              </a:rPr>
              <a:t>mãi</a:t>
            </a:r>
            <a:r>
              <a:rPr lang="en-US" sz="2800" dirty="0" smtClean="0">
                <a:solidFill>
                  <a:srgbClr val="FF0000"/>
                </a:solidFill>
                <a:latin typeface="SVN-Beloved" pitchFamily="50" charset="0"/>
              </a:rPr>
              <a:t>.</a:t>
            </a:r>
            <a:endParaRPr lang="en-US" sz="2800" dirty="0">
              <a:solidFill>
                <a:srgbClr val="FF0000"/>
              </a:solidFill>
              <a:latin typeface="SVN-Beloved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596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7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0" presetClass="entr" presetSubtype="0" decel="10000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26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16" grpId="0"/>
      <p:bldP spid="23" grpId="0" animBg="1"/>
      <p:bldP spid="24" grpId="0" animBg="1"/>
      <p:bldP spid="25" grpId="0" animBg="1"/>
      <p:bldP spid="26" grpId="0" animBg="1"/>
      <p:bldP spid="4" grpId="0"/>
      <p:bldP spid="28" grpId="0" animBg="1"/>
      <p:bldP spid="27" grpId="0"/>
      <p:bldP spid="29" grpId="0" animBg="1"/>
      <p:bldP spid="3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398"/>
            <a:ext cx="9144000" cy="515589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913" y="111498"/>
            <a:ext cx="4103495" cy="81390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33670" y="111157"/>
            <a:ext cx="39597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u="sng" dirty="0" err="1" smtClean="0">
                <a:latin typeface="SVN-Beloved" pitchFamily="50" charset="0"/>
              </a:rPr>
              <a:t>Bài</a:t>
            </a:r>
            <a:r>
              <a:rPr lang="en-US" sz="4000" u="sng" dirty="0" smtClean="0">
                <a:latin typeface="SVN-Beloved" pitchFamily="50" charset="0"/>
              </a:rPr>
              <a:t> 1</a:t>
            </a:r>
            <a:r>
              <a:rPr lang="en-US" sz="4000" dirty="0" smtClean="0">
                <a:latin typeface="SVN-Beloved" pitchFamily="50" charset="0"/>
              </a:rPr>
              <a:t>: </a:t>
            </a:r>
            <a:r>
              <a:rPr lang="en-US" sz="4000" dirty="0" err="1" smtClean="0">
                <a:latin typeface="SVN-Beloved" pitchFamily="50" charset="0"/>
              </a:rPr>
              <a:t>Đặt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tính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rồi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tính</a:t>
            </a:r>
            <a:r>
              <a:rPr lang="en-US" sz="4000" dirty="0" smtClean="0">
                <a:latin typeface="SVN-Beloved" pitchFamily="50" charset="0"/>
              </a:rPr>
              <a:t>:</a:t>
            </a:r>
            <a:endParaRPr lang="en-US" sz="4000" dirty="0">
              <a:latin typeface="SVN-Beloved" pitchFamily="50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739" y="1141664"/>
            <a:ext cx="2821619" cy="365986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096" y="1141664"/>
            <a:ext cx="2821619" cy="365986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4548" y="1098501"/>
            <a:ext cx="2821619" cy="36598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2960" y="1358879"/>
            <a:ext cx="10695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12 : 5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106898" y="1358879"/>
            <a:ext cx="11416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23 : 4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814651" y="1358879"/>
            <a:ext cx="15616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882 : 36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6138" y="1879700"/>
            <a:ext cx="5581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12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628724" y="1879700"/>
            <a:ext cx="3850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5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573668" y="2066765"/>
            <a:ext cx="0" cy="155448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573668" y="2437535"/>
            <a:ext cx="69404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636327" y="2377032"/>
            <a:ext cx="3978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2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980612" y="2375757"/>
            <a:ext cx="3978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2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879963" y="2394615"/>
            <a:ext cx="2632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SVN-Cookie" panose="020B0606040200020203" pitchFamily="34" charset="0"/>
              </a:rPr>
              <a:t>,</a:t>
            </a:r>
            <a:endParaRPr lang="en-US" sz="4000" dirty="0">
              <a:solidFill>
                <a:srgbClr val="FF0000"/>
              </a:solidFill>
              <a:latin typeface="SVN-Cookie" panose="020B0606040200020203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216810" y="2372317"/>
            <a:ext cx="4235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SVN-Cookie" panose="020B0606040200020203" pitchFamily="34" charset="0"/>
              </a:rPr>
              <a:t>0</a:t>
            </a:r>
            <a:endParaRPr lang="en-US" sz="4000" dirty="0">
              <a:solidFill>
                <a:srgbClr val="FF0000"/>
              </a:solidFill>
              <a:latin typeface="SVN-Cookie" panose="020B0606040200020203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041796" y="2381747"/>
            <a:ext cx="4106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4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195507" y="2782048"/>
            <a:ext cx="4235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0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935015" y="1934720"/>
            <a:ext cx="6046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23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20801" y="1879700"/>
            <a:ext cx="4106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SVN-Cookie" panose="020B0606040200020203" pitchFamily="34" charset="0"/>
              </a:rPr>
              <a:t>4</a:t>
            </a:r>
          </a:p>
        </p:txBody>
      </p:sp>
      <p:cxnSp>
        <p:nvCxnSpPr>
          <p:cNvPr id="42" name="Straight Connector 41"/>
          <p:cNvCxnSpPr/>
          <p:nvPr/>
        </p:nvCxnSpPr>
        <p:spPr>
          <a:xfrm>
            <a:off x="4920609" y="2066765"/>
            <a:ext cx="0" cy="155448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4920609" y="2437535"/>
            <a:ext cx="69404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4886813" y="2348056"/>
            <a:ext cx="535636" cy="70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5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113016" y="2319969"/>
            <a:ext cx="3978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3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130449" y="2365639"/>
            <a:ext cx="354358" cy="70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SVN-Cookie" panose="020B0606040200020203" pitchFamily="34" charset="0"/>
              </a:rPr>
              <a:t>,</a:t>
            </a:r>
            <a:endParaRPr lang="en-US" sz="4000" dirty="0">
              <a:solidFill>
                <a:srgbClr val="FF0000"/>
              </a:solidFill>
              <a:latin typeface="SVN-Cookie" panose="020B0606040200020203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349214" y="2316529"/>
            <a:ext cx="4235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SVN-Cookie" panose="020B0606040200020203" pitchFamily="34" charset="0"/>
              </a:rPr>
              <a:t>0</a:t>
            </a:r>
            <a:endParaRPr lang="en-US" sz="4000" dirty="0">
              <a:solidFill>
                <a:srgbClr val="FF0000"/>
              </a:solidFill>
              <a:latin typeface="SVN-Cookie" panose="020B0606040200020203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268332" y="2357040"/>
            <a:ext cx="542339" cy="70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7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336616" y="2736031"/>
            <a:ext cx="3978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2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557223" y="2735690"/>
            <a:ext cx="4235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SVN-Cookie" panose="020B0606040200020203" pitchFamily="34" charset="0"/>
              </a:rPr>
              <a:t>0</a:t>
            </a:r>
            <a:endParaRPr lang="en-US" sz="4000" dirty="0">
              <a:solidFill>
                <a:srgbClr val="FF0000"/>
              </a:solidFill>
              <a:latin typeface="SVN-Cookie" panose="020B0606040200020203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501503" y="2366184"/>
            <a:ext cx="542339" cy="70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5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583807" y="3140161"/>
            <a:ext cx="542339" cy="70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0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794521" y="1962586"/>
            <a:ext cx="8146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882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755914" y="1929581"/>
            <a:ext cx="6206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36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cxnSp>
        <p:nvCxnSpPr>
          <p:cNvPr id="55" name="Straight Connector 54"/>
          <p:cNvCxnSpPr/>
          <p:nvPr/>
        </p:nvCxnSpPr>
        <p:spPr>
          <a:xfrm>
            <a:off x="7700858" y="2116646"/>
            <a:ext cx="0" cy="155448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7700858" y="2487416"/>
            <a:ext cx="69404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7756522" y="2399330"/>
            <a:ext cx="535636" cy="70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2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6814650" y="2386462"/>
            <a:ext cx="7255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16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7197529" y="2396203"/>
            <a:ext cx="7255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2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8038091" y="2403352"/>
            <a:ext cx="535636" cy="70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4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7004247" y="2782048"/>
            <a:ext cx="7204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18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8311009" y="2382677"/>
            <a:ext cx="535636" cy="70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SVN-Cookie" panose="020B0606040200020203" pitchFamily="34" charset="0"/>
              </a:rPr>
              <a:t>,</a:t>
            </a:r>
            <a:endParaRPr lang="en-US" sz="4000" dirty="0">
              <a:solidFill>
                <a:srgbClr val="FF0000"/>
              </a:solidFill>
              <a:latin typeface="SVN-Cookie" panose="020B0606040200020203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7356691" y="2782048"/>
            <a:ext cx="535636" cy="70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SVN-Cookie" panose="020B0606040200020203" pitchFamily="34" charset="0"/>
              </a:rPr>
              <a:t>0</a:t>
            </a:r>
            <a:endParaRPr lang="en-US" sz="4000" dirty="0">
              <a:solidFill>
                <a:srgbClr val="FF0000"/>
              </a:solidFill>
              <a:latin typeface="SVN-Cookie" panose="020B0606040200020203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8441290" y="2377032"/>
            <a:ext cx="535636" cy="70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5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7356497" y="3134913"/>
            <a:ext cx="535636" cy="70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0</a:t>
            </a:r>
            <a:endParaRPr lang="en-US" sz="4000" dirty="0">
              <a:latin typeface="SVN-Cookie" panose="020B0606040200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9555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26" presetClass="entr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7" presetID="26" presetClass="entr" presetSubtype="0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26" presetClass="entr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9" presetID="26" presetClass="entr" presetSubtype="0" fill="hold" grpId="0" nodeType="withEffect">
                                  <p:stCondLst>
                                    <p:cond delay="42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2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42" presetClass="entr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42" presetClass="entr" presetSubtype="0" fill="hold" grpId="0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42" presetClass="entr" presetSubtype="0" fill="hold" grpId="0" nodeType="withEffect">
                                  <p:stCondLst>
                                    <p:cond delay="53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2" presetClass="entr" presetSubtype="0" fill="hold" grpId="0" nodeType="withEffect">
                                  <p:stCondLst>
                                    <p:cond delay="63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2" presetClass="entr" presetSubtype="0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42" presetClass="entr" presetSubtype="0" fill="hold" grpId="0" nodeType="with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42" presetClass="entr" presetSubtype="0" fill="hold" grpId="0" nodeType="withEffect">
                                  <p:stCondLst>
                                    <p:cond delay="960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42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9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4" presetID="42" presetClass="entr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9" presetID="42" presetClass="entr" presetSubtype="0" fill="hold" grpId="0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4" presetID="42" presetClass="entr" presetSubtype="0" fill="hold" grpId="0" nodeType="withEffect">
                                  <p:stCondLst>
                                    <p:cond delay="530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9" presetID="42" presetClass="entr" presetSubtype="0" fill="hold" grpId="0" nodeType="withEffect">
                                  <p:stCondLst>
                                    <p:cond delay="630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4" presetID="42" presetClass="entr" presetSubtype="0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9" presetID="42" presetClass="entr" presetSubtype="0" fill="hold" grpId="0" nodeType="with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4" presetID="42" presetClass="entr" presetSubtype="0" fill="hold" grpId="0" nodeType="withEffect">
                                  <p:stCondLst>
                                    <p:cond delay="960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9" presetID="42" presetClass="entr" presetSubtype="0" fill="hold" grpId="0" nodeType="withEffect">
                                  <p:stCondLst>
                                    <p:cond delay="1070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4" presetID="42" presetClass="entr" presetSubtype="0" fill="hold" grpId="0" nodeType="withEffect">
                                  <p:stCondLst>
                                    <p:cond delay="1180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9" presetID="42" presetClass="entr" presetSubtype="0" fill="hold" grpId="0" nodeType="withEffect">
                                  <p:stCondLst>
                                    <p:cond delay="1280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1" presetID="42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6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1" presetID="42" presetClass="entr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3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6" presetID="42" presetClass="entr" presetSubtype="0" fill="hold" grpId="0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1" presetID="42" presetClass="entr" presetSubtype="0" fill="hold" grpId="0" nodeType="withEffect">
                                  <p:stCondLst>
                                    <p:cond delay="540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3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6" presetID="42" presetClass="entr" presetSubtype="0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1" presetID="42" presetClass="entr" presetSubtype="0" fill="hold" grpId="0" nodeType="withEffect">
                                  <p:stCondLst>
                                    <p:cond delay="760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6" presetID="42" presetClass="entr" presetSubtype="0" fill="hold" grpId="0" nodeType="withEffect">
                                  <p:stCondLst>
                                    <p:cond delay="860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1" presetID="42" presetClass="entr" presetSubtype="0" fill="hold" grpId="0" nodeType="withEffect">
                                  <p:stCondLst>
                                    <p:cond delay="960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6" presetID="42" presetClass="entr" presetSubtype="0" fill="hold" grpId="0" nodeType="withEffect">
                                  <p:stCondLst>
                                    <p:cond delay="1070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8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1" presetID="42" presetClass="entr" presetSubtype="0" fill="hold" grpId="0" nodeType="withEffect">
                                  <p:stCondLst>
                                    <p:cond delay="1180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6" presetID="42" presetClass="entr" presetSubtype="0" fill="hold" grpId="0" nodeType="withEffect">
                                  <p:stCondLst>
                                    <p:cond delay="1290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8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31" grpId="0"/>
      <p:bldP spid="32" grpId="0"/>
      <p:bldP spid="7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398"/>
            <a:ext cx="9144000" cy="515589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157" y="114519"/>
            <a:ext cx="4103495" cy="81390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33670" y="111157"/>
            <a:ext cx="39597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u="sng" dirty="0" err="1" smtClean="0">
                <a:latin typeface="SVN-Beloved" pitchFamily="50" charset="0"/>
              </a:rPr>
              <a:t>Bài</a:t>
            </a:r>
            <a:r>
              <a:rPr lang="en-US" sz="4000" u="sng" dirty="0" smtClean="0">
                <a:latin typeface="SVN-Beloved" pitchFamily="50" charset="0"/>
              </a:rPr>
              <a:t> 1</a:t>
            </a:r>
            <a:r>
              <a:rPr lang="en-US" sz="4000" dirty="0" smtClean="0">
                <a:latin typeface="SVN-Beloved" pitchFamily="50" charset="0"/>
              </a:rPr>
              <a:t>: </a:t>
            </a:r>
            <a:r>
              <a:rPr lang="en-US" sz="4000" dirty="0" err="1" smtClean="0">
                <a:latin typeface="SVN-Beloved" pitchFamily="50" charset="0"/>
              </a:rPr>
              <a:t>Đặt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tính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rồi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tính</a:t>
            </a:r>
            <a:r>
              <a:rPr lang="en-US" sz="4000" dirty="0" smtClean="0">
                <a:latin typeface="SVN-Beloved" pitchFamily="50" charset="0"/>
              </a:rPr>
              <a:t>:</a:t>
            </a:r>
            <a:endParaRPr lang="en-US" sz="4000" dirty="0">
              <a:latin typeface="SVN-Beloved" pitchFamily="50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739" y="1141664"/>
            <a:ext cx="2821619" cy="365986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096" y="1141664"/>
            <a:ext cx="2821619" cy="365986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4548" y="1098501"/>
            <a:ext cx="2939452" cy="36598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61026" y="1374432"/>
            <a:ext cx="10647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15 : 8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106898" y="1358879"/>
            <a:ext cx="12506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75 : 12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070176" y="1358879"/>
            <a:ext cx="10903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81 : 4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8108" y="1926578"/>
            <a:ext cx="5453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15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628724" y="1879700"/>
            <a:ext cx="3930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SVN-Cookie" panose="020B0606040200020203" pitchFamily="34" charset="0"/>
              </a:rPr>
              <a:t>8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573668" y="2066765"/>
            <a:ext cx="0" cy="155448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573668" y="2437535"/>
            <a:ext cx="69404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636327" y="2377032"/>
            <a:ext cx="3449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SVN-Cookie" panose="020B0606040200020203" pitchFamily="34" charset="0"/>
              </a:rPr>
              <a:t>1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72582" y="2422635"/>
            <a:ext cx="3658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7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879963" y="2394615"/>
            <a:ext cx="2632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SVN-Cookie" panose="020B0606040200020203" pitchFamily="34" charset="0"/>
              </a:rPr>
              <a:t>,</a:t>
            </a:r>
            <a:endParaRPr lang="en-US" sz="4000" dirty="0">
              <a:solidFill>
                <a:srgbClr val="FF0000"/>
              </a:solidFill>
              <a:latin typeface="SVN-Cookie" panose="020B0606040200020203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908780" y="2419195"/>
            <a:ext cx="4235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SVN-Cookie" panose="020B0606040200020203" pitchFamily="34" charset="0"/>
              </a:rPr>
              <a:t>0</a:t>
            </a:r>
            <a:endParaRPr lang="en-US" sz="4000" dirty="0">
              <a:solidFill>
                <a:srgbClr val="FF0000"/>
              </a:solidFill>
              <a:latin typeface="SVN-Cookie" panose="020B0606040200020203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997321" y="2382677"/>
            <a:ext cx="3930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8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87477" y="2828926"/>
            <a:ext cx="4235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6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935015" y="1934720"/>
            <a:ext cx="5661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75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20801" y="1879700"/>
            <a:ext cx="5581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12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>
            <a:off x="4920609" y="2066765"/>
            <a:ext cx="0" cy="155448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4920609" y="2437535"/>
            <a:ext cx="69404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4886813" y="2348056"/>
            <a:ext cx="535636" cy="70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SVN-Cookie" panose="020B0606040200020203" pitchFamily="34" charset="0"/>
              </a:rPr>
              <a:t>6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113016" y="2319969"/>
            <a:ext cx="3978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3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130449" y="2365639"/>
            <a:ext cx="354358" cy="70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SVN-Cookie" panose="020B0606040200020203" pitchFamily="34" charset="0"/>
              </a:rPr>
              <a:t>,</a:t>
            </a:r>
            <a:endParaRPr lang="en-US" sz="4000" dirty="0">
              <a:solidFill>
                <a:srgbClr val="FF0000"/>
              </a:solidFill>
              <a:latin typeface="SVN-Cookie" panose="020B0606040200020203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349214" y="2316529"/>
            <a:ext cx="4235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SVN-Cookie" panose="020B0606040200020203" pitchFamily="34" charset="0"/>
              </a:rPr>
              <a:t>0</a:t>
            </a:r>
            <a:endParaRPr lang="en-US" sz="4000" dirty="0">
              <a:solidFill>
                <a:srgbClr val="FF0000"/>
              </a:solidFill>
              <a:latin typeface="SVN-Cookie" panose="020B0606040200020203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268332" y="2357040"/>
            <a:ext cx="5423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2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336616" y="2736031"/>
            <a:ext cx="4138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6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557223" y="2735690"/>
            <a:ext cx="4235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SVN-Cookie" panose="020B0606040200020203" pitchFamily="34" charset="0"/>
              </a:rPr>
              <a:t>0</a:t>
            </a:r>
            <a:endParaRPr lang="en-US" sz="4000" dirty="0">
              <a:solidFill>
                <a:srgbClr val="FF0000"/>
              </a:solidFill>
              <a:latin typeface="SVN-Cookie" panose="020B0606040200020203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501503" y="2366184"/>
            <a:ext cx="542339" cy="70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5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583807" y="3140161"/>
            <a:ext cx="542339" cy="70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0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623603" y="1954040"/>
            <a:ext cx="55335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81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755914" y="1929581"/>
            <a:ext cx="4106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smtClean="0">
                <a:latin typeface="SVN-Cookie" panose="020B0606040200020203" pitchFamily="34" charset="0"/>
              </a:rPr>
              <a:t>4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cxnSp>
        <p:nvCxnSpPr>
          <p:cNvPr id="55" name="Straight Connector 54"/>
          <p:cNvCxnSpPr/>
          <p:nvPr/>
        </p:nvCxnSpPr>
        <p:spPr>
          <a:xfrm>
            <a:off x="7700858" y="2116646"/>
            <a:ext cx="0" cy="155448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7700858" y="2487416"/>
            <a:ext cx="69404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7756522" y="2399330"/>
            <a:ext cx="535636" cy="70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2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6643732" y="2377916"/>
            <a:ext cx="7255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0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899258" y="2738934"/>
            <a:ext cx="7255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1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8038091" y="2403352"/>
            <a:ext cx="535636" cy="70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0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7077203" y="3147152"/>
            <a:ext cx="7204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2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8311009" y="2382677"/>
            <a:ext cx="535636" cy="70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SVN-Cookie" panose="020B0606040200020203" pitchFamily="34" charset="0"/>
              </a:rPr>
              <a:t>,</a:t>
            </a:r>
            <a:endParaRPr lang="en-US" sz="4000" dirty="0">
              <a:solidFill>
                <a:srgbClr val="FF0000"/>
              </a:solidFill>
              <a:latin typeface="SVN-Cookie" panose="020B0606040200020203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7071663" y="2751802"/>
            <a:ext cx="535636" cy="70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SVN-Cookie" panose="020B0606040200020203" pitchFamily="34" charset="0"/>
              </a:rPr>
              <a:t>0</a:t>
            </a:r>
            <a:endParaRPr lang="en-US" sz="4000" dirty="0">
              <a:solidFill>
                <a:srgbClr val="FF0000"/>
              </a:solidFill>
              <a:latin typeface="SVN-Cookie" panose="020B0606040200020203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8441290" y="2377032"/>
            <a:ext cx="535636" cy="70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2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7320952" y="3130453"/>
            <a:ext cx="535636" cy="70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SVN-Cookie" panose="020B0606040200020203" pitchFamily="34" charset="0"/>
              </a:rPr>
              <a:t>0</a:t>
            </a:r>
            <a:endParaRPr lang="en-US" sz="4000" dirty="0">
              <a:solidFill>
                <a:srgbClr val="FF0000"/>
              </a:solidFill>
              <a:latin typeface="SVN-Cookie" panose="020B0606040200020203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1116789" y="2828926"/>
            <a:ext cx="4235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SVN-Cookie" panose="020B0606040200020203" pitchFamily="34" charset="0"/>
              </a:rPr>
              <a:t>0</a:t>
            </a:r>
            <a:endParaRPr lang="en-US" sz="4000" dirty="0">
              <a:solidFill>
                <a:srgbClr val="FF0000"/>
              </a:solidFill>
              <a:latin typeface="SVN-Cookie" panose="020B0606040200020203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2252880" y="2390671"/>
            <a:ext cx="3658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7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1091857" y="3238657"/>
            <a:ext cx="4235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4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1279161" y="3207951"/>
            <a:ext cx="4235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SVN-Cookie" panose="020B0606040200020203" pitchFamily="34" charset="0"/>
              </a:rPr>
              <a:t>0</a:t>
            </a:r>
            <a:endParaRPr lang="en-US" sz="4000" dirty="0">
              <a:solidFill>
                <a:srgbClr val="FF0000"/>
              </a:solidFill>
              <a:latin typeface="SVN-Cookie" panose="020B0606040200020203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2474125" y="2398332"/>
            <a:ext cx="3850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5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1252579" y="3622519"/>
            <a:ext cx="4235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0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8686765" y="2384104"/>
            <a:ext cx="535636" cy="70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5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7345005" y="3495747"/>
            <a:ext cx="535636" cy="70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0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6871569" y="2375604"/>
            <a:ext cx="7255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1</a:t>
            </a:r>
            <a:endParaRPr lang="en-US" sz="4000" dirty="0">
              <a:latin typeface="SVN-Cookie" panose="020B0606040200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6898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26" presetClass="entr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7" presetID="26" presetClass="entr" presetSubtype="0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26" presetClass="entr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9" presetID="26" presetClass="entr" presetSubtype="0" fill="hold" grpId="0" nodeType="withEffect">
                                  <p:stCondLst>
                                    <p:cond delay="42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2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42" presetClass="entr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42" presetClass="entr" presetSubtype="0" fill="hold" grpId="0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42" presetClass="entr" presetSubtype="0" fill="hold" grpId="0" nodeType="withEffect">
                                  <p:stCondLst>
                                    <p:cond delay="53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2" presetClass="entr" presetSubtype="0" fill="hold" grpId="0" nodeType="withEffect">
                                  <p:stCondLst>
                                    <p:cond delay="63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2" presetClass="entr" presetSubtype="0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42" presetClass="entr" presetSubtype="0" fill="hold" grpId="0" nodeType="with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42" presetClass="entr" presetSubtype="0" fill="hold" grpId="0" nodeType="withEffect">
                                  <p:stCondLst>
                                    <p:cond delay="960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42" presetClass="entr" presetSubtype="0" fill="hold" grpId="0" nodeType="withEffect">
                                  <p:stCondLst>
                                    <p:cond delay="1060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2" presetID="42" presetClass="entr" presetSubtype="0" fill="hold" grpId="0" nodeType="withEffect">
                                  <p:stCondLst>
                                    <p:cond delay="1180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42" presetClass="entr" presetSubtype="0" fill="hold" grpId="0" nodeType="withEffect">
                                  <p:stCondLst>
                                    <p:cond delay="1290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2" presetID="42" presetClass="entr" presetSubtype="0" fill="hold" grpId="0" nodeType="withEffect">
                                  <p:stCondLst>
                                    <p:cond delay="1390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7" presetID="42" presetClass="entr" presetSubtype="0" fill="hold" grpId="0" nodeType="withEffect">
                                  <p:stCondLst>
                                    <p:cond delay="1490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2" presetID="42" presetClass="entr" presetSubtype="0" fill="hold" grpId="0" nodeType="withEffect">
                                  <p:stCondLst>
                                    <p:cond delay="1610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4" presetID="42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9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4" presetID="42" presetClass="entr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9" presetID="42" presetClass="entr" presetSubtype="0" fill="hold" grpId="0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4" presetID="42" presetClass="entr" presetSubtype="0" fill="hold" grpId="0" nodeType="withEffect">
                                  <p:stCondLst>
                                    <p:cond delay="530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9" presetID="42" presetClass="entr" presetSubtype="0" fill="hold" grpId="0" nodeType="withEffect">
                                  <p:stCondLst>
                                    <p:cond delay="630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4" presetID="42" presetClass="entr" presetSubtype="0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9" presetID="42" presetClass="entr" presetSubtype="0" fill="hold" grpId="0" nodeType="with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4" presetID="42" presetClass="entr" presetSubtype="0" fill="hold" grpId="0" nodeType="withEffect">
                                  <p:stCondLst>
                                    <p:cond delay="960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9" presetID="42" presetClass="entr" presetSubtype="0" fill="hold" grpId="0" nodeType="withEffect">
                                  <p:stCondLst>
                                    <p:cond delay="1070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4" presetID="42" presetClass="entr" presetSubtype="0" fill="hold" grpId="0" nodeType="withEffect">
                                  <p:stCondLst>
                                    <p:cond delay="1180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9" presetID="42" presetClass="entr" presetSubtype="0" fill="hold" grpId="0" nodeType="withEffect">
                                  <p:stCondLst>
                                    <p:cond delay="1280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1" presetID="42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6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8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1" presetID="42" presetClass="entr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3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6" presetID="42" presetClass="entr" presetSubtype="0" fill="hold" grpId="0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1" presetID="42" presetClass="entr" presetSubtype="0" fill="hold" grpId="0" nodeType="withEffect">
                                  <p:stCondLst>
                                    <p:cond delay="540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3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6" presetID="42" presetClass="entr" presetSubtype="0" fill="hold" grpId="0" nodeType="withEffect">
                                  <p:stCondLst>
                                    <p:cond delay="640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8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1" presetID="42" presetClass="entr" presetSubtype="0" fill="hold" grpId="0" nodeType="withEffect">
                                  <p:stCondLst>
                                    <p:cond delay="740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6" presetID="42" presetClass="entr" presetSubtype="0" fill="hold" grpId="0" nodeType="withEffect">
                                  <p:stCondLst>
                                    <p:cond delay="840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1" presetID="42" presetClass="entr" presetSubtype="0" fill="hold" grpId="0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6" presetID="42" presetClass="entr" presetSubtype="0" fill="hold" grpId="0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8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1" presetID="42" presetClass="entr" presetSubtype="0" fill="hold" grpId="0" nodeType="withEffect">
                                  <p:stCondLst>
                                    <p:cond delay="1160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6" presetID="42" presetClass="entr" presetSubtype="0" fill="hold" grpId="0" nodeType="withEffect">
                                  <p:stCondLst>
                                    <p:cond delay="1270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1" presetID="42" presetClass="entr" presetSubtype="0" fill="hold" grpId="0" nodeType="withEffect">
                                  <p:stCondLst>
                                    <p:cond delay="1380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3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6" presetID="42" presetClass="entr" presetSubtype="0" fill="hold" grpId="0" nodeType="withEffect">
                                  <p:stCondLst>
                                    <p:cond delay="1490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8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1" presetID="42" presetClass="entr" presetSubtype="0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3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31" grpId="0"/>
      <p:bldP spid="32" grpId="0"/>
      <p:bldP spid="7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7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398"/>
            <a:ext cx="9144000" cy="5155898"/>
          </a:xfrm>
          <a:prstGeom prst="rect">
            <a:avLst/>
          </a:prstGeom>
        </p:spPr>
      </p:pic>
      <p:sp>
        <p:nvSpPr>
          <p:cNvPr id="11" name="圆角矩形 3"/>
          <p:cNvSpPr/>
          <p:nvPr/>
        </p:nvSpPr>
        <p:spPr>
          <a:xfrm>
            <a:off x="164593" y="443345"/>
            <a:ext cx="8842248" cy="4391891"/>
          </a:xfrm>
          <a:prstGeom prst="roundRect">
            <a:avLst/>
          </a:pr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r.</a:t>
            </a:r>
            <a:endParaRPr lang="zh-CN" altLang="en-US" dirty="0"/>
          </a:p>
        </p:txBody>
      </p:sp>
      <p:pic>
        <p:nvPicPr>
          <p:cNvPr id="12" name="图片 3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08366">
            <a:off x="-19311" y="3959144"/>
            <a:ext cx="1330342" cy="133034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7661421" y="-76408"/>
            <a:ext cx="1574019" cy="124490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55168" y="962521"/>
            <a:ext cx="857959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latin typeface="SVN-Beloved" pitchFamily="50" charset="0"/>
              </a:rPr>
              <a:t>May 25 </a:t>
            </a:r>
            <a:r>
              <a:rPr lang="en-US" sz="4000" dirty="0" err="1" smtClean="0">
                <a:latin typeface="SVN-Beloved" pitchFamily="50" charset="0"/>
              </a:rPr>
              <a:t>bộ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quần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áo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như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thế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hết</a:t>
            </a:r>
            <a:r>
              <a:rPr lang="en-US" sz="4000" dirty="0" smtClean="0">
                <a:latin typeface="SVN-Beloved" pitchFamily="50" charset="0"/>
              </a:rPr>
              <a:t> 70m </a:t>
            </a:r>
            <a:r>
              <a:rPr lang="en-US" sz="4000" dirty="0" err="1" smtClean="0">
                <a:latin typeface="SVN-Beloved" pitchFamily="50" charset="0"/>
              </a:rPr>
              <a:t>vải</a:t>
            </a:r>
            <a:r>
              <a:rPr lang="en-US" sz="4000" dirty="0" smtClean="0">
                <a:latin typeface="SVN-Beloved" pitchFamily="50" charset="0"/>
              </a:rPr>
              <a:t>. </a:t>
            </a:r>
          </a:p>
          <a:p>
            <a:pPr algn="ctr"/>
            <a:r>
              <a:rPr lang="en-US" sz="4000" dirty="0" err="1" smtClean="0">
                <a:latin typeface="SVN-Beloved" pitchFamily="50" charset="0"/>
              </a:rPr>
              <a:t>Hỏi</a:t>
            </a:r>
            <a:r>
              <a:rPr lang="en-US" sz="4000" dirty="0" smtClean="0">
                <a:latin typeface="SVN-Beloved" pitchFamily="50" charset="0"/>
              </a:rPr>
              <a:t> may 6 </a:t>
            </a:r>
            <a:r>
              <a:rPr lang="en-US" sz="4000" dirty="0" err="1" smtClean="0">
                <a:latin typeface="SVN-Beloved" pitchFamily="50" charset="0"/>
              </a:rPr>
              <a:t>bộ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quần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áo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như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thế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hết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bao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nhiêu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mét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vải</a:t>
            </a:r>
            <a:r>
              <a:rPr lang="en-US" sz="4000" dirty="0" smtClean="0">
                <a:latin typeface="SVN-Beloved" pitchFamily="50" charset="0"/>
              </a:rPr>
              <a:t>?</a:t>
            </a:r>
            <a:endParaRPr lang="en-US" sz="4000" dirty="0">
              <a:latin typeface="SVN-Beloved" pitchFamily="50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2312619" y="1498775"/>
            <a:ext cx="2194560" cy="9144"/>
          </a:xfrm>
          <a:prstGeom prst="line">
            <a:avLst/>
          </a:prstGeom>
          <a:ln w="190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563693" y="1513634"/>
            <a:ext cx="1253037" cy="0"/>
          </a:xfrm>
          <a:prstGeom prst="line">
            <a:avLst/>
          </a:prstGeom>
          <a:ln w="190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207942" y="2102898"/>
            <a:ext cx="273710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1207942" y="2136426"/>
            <a:ext cx="273710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7562596" y="2075350"/>
            <a:ext cx="1143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7571740" y="2113508"/>
            <a:ext cx="1143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54736" y="2890454"/>
            <a:ext cx="3796232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smtClean="0">
                <a:latin typeface="SVN-Cookie" panose="020B0606040200020203" pitchFamily="34" charset="0"/>
              </a:rPr>
              <a:t>25 </a:t>
            </a:r>
            <a:r>
              <a:rPr lang="en-US" sz="3500" dirty="0" err="1" smtClean="0">
                <a:latin typeface="SVN-Cookie" panose="020B0606040200020203" pitchFamily="34" charset="0"/>
              </a:rPr>
              <a:t>bộ</a:t>
            </a:r>
            <a:r>
              <a:rPr lang="en-US" sz="3500" dirty="0" smtClean="0">
                <a:latin typeface="SVN-Cookie" panose="020B0606040200020203" pitchFamily="34" charset="0"/>
              </a:rPr>
              <a:t> </a:t>
            </a:r>
            <a:r>
              <a:rPr lang="en-US" sz="3500" dirty="0" err="1" smtClean="0">
                <a:latin typeface="SVN-Cookie" panose="020B0606040200020203" pitchFamily="34" charset="0"/>
              </a:rPr>
              <a:t>quần</a:t>
            </a:r>
            <a:r>
              <a:rPr lang="en-US" sz="3500" dirty="0" smtClean="0">
                <a:latin typeface="SVN-Cookie" panose="020B0606040200020203" pitchFamily="34" charset="0"/>
              </a:rPr>
              <a:t> </a:t>
            </a:r>
            <a:r>
              <a:rPr lang="en-US" sz="3500" dirty="0" err="1" smtClean="0">
                <a:latin typeface="SVN-Cookie" panose="020B0606040200020203" pitchFamily="34" charset="0"/>
              </a:rPr>
              <a:t>áo</a:t>
            </a:r>
            <a:r>
              <a:rPr lang="en-US" sz="3500" dirty="0">
                <a:latin typeface="SVN-Cookie" panose="020B0606040200020203" pitchFamily="34" charset="0"/>
              </a:rPr>
              <a:t> </a:t>
            </a:r>
            <a:r>
              <a:rPr lang="en-US" sz="3500" dirty="0" smtClean="0">
                <a:latin typeface="SVN-Cookie" panose="020B0606040200020203" pitchFamily="34" charset="0"/>
              </a:rPr>
              <a:t> :   70m </a:t>
            </a:r>
            <a:r>
              <a:rPr lang="en-US" sz="3500" dirty="0" err="1" smtClean="0">
                <a:latin typeface="SVN-Cookie" panose="020B0606040200020203" pitchFamily="34" charset="0"/>
              </a:rPr>
              <a:t>vải</a:t>
            </a:r>
            <a:endParaRPr lang="en-US" sz="3500" dirty="0">
              <a:latin typeface="SVN-Cookie" panose="020B0606040200020203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77596" y="3508902"/>
            <a:ext cx="3817071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smtClean="0">
                <a:latin typeface="SVN-Cookie" panose="020B0606040200020203" pitchFamily="34" charset="0"/>
              </a:rPr>
              <a:t>6 </a:t>
            </a:r>
            <a:r>
              <a:rPr lang="en-US" sz="3500" dirty="0" err="1" smtClean="0">
                <a:latin typeface="SVN-Cookie" panose="020B0606040200020203" pitchFamily="34" charset="0"/>
              </a:rPr>
              <a:t>bộ</a:t>
            </a:r>
            <a:r>
              <a:rPr lang="en-US" sz="3500" dirty="0" smtClean="0">
                <a:latin typeface="SVN-Cookie" panose="020B0606040200020203" pitchFamily="34" charset="0"/>
              </a:rPr>
              <a:t> </a:t>
            </a:r>
            <a:r>
              <a:rPr lang="en-US" sz="3500" dirty="0" err="1" smtClean="0">
                <a:latin typeface="SVN-Cookie" panose="020B0606040200020203" pitchFamily="34" charset="0"/>
              </a:rPr>
              <a:t>quần</a:t>
            </a:r>
            <a:r>
              <a:rPr lang="en-US" sz="3500" dirty="0" smtClean="0">
                <a:latin typeface="SVN-Cookie" panose="020B0606040200020203" pitchFamily="34" charset="0"/>
              </a:rPr>
              <a:t> </a:t>
            </a:r>
            <a:r>
              <a:rPr lang="en-US" sz="3500" dirty="0" err="1" smtClean="0">
                <a:latin typeface="SVN-Cookie" panose="020B0606040200020203" pitchFamily="34" charset="0"/>
              </a:rPr>
              <a:t>áo</a:t>
            </a:r>
            <a:r>
              <a:rPr lang="en-US" sz="3500" dirty="0">
                <a:latin typeface="SVN-Cookie" panose="020B0606040200020203" pitchFamily="34" charset="0"/>
              </a:rPr>
              <a:t> </a:t>
            </a:r>
            <a:r>
              <a:rPr lang="en-US" sz="3500" dirty="0" smtClean="0">
                <a:latin typeface="SVN-Cookie" panose="020B0606040200020203" pitchFamily="34" charset="0"/>
              </a:rPr>
              <a:t>  :   … m </a:t>
            </a:r>
            <a:r>
              <a:rPr lang="en-US" sz="3500" dirty="0" err="1" smtClean="0">
                <a:latin typeface="SVN-Cookie" panose="020B0606040200020203" pitchFamily="34" charset="0"/>
              </a:rPr>
              <a:t>vải</a:t>
            </a:r>
            <a:r>
              <a:rPr lang="en-US" sz="3500" dirty="0" smtClean="0">
                <a:latin typeface="SVN-Cookie" panose="020B0606040200020203" pitchFamily="34" charset="0"/>
              </a:rPr>
              <a:t>?</a:t>
            </a:r>
            <a:endParaRPr lang="en-US" sz="3500" dirty="0">
              <a:latin typeface="SVN-Cookie" panose="020B0606040200020203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063946" y="2385774"/>
            <a:ext cx="14303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0000CC"/>
                </a:solidFill>
                <a:latin typeface="SVN-Cookie" panose="020B0606040200020203" pitchFamily="34" charset="0"/>
              </a:rPr>
              <a:t>Tóm</a:t>
            </a:r>
            <a:r>
              <a:rPr lang="en-US" sz="4000" b="1" dirty="0" smtClean="0">
                <a:solidFill>
                  <a:srgbClr val="0000CC"/>
                </a:solidFill>
                <a:latin typeface="SVN-Cookie" panose="020B0606040200020203" pitchFamily="34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SVN-Cookie" panose="020B0606040200020203" pitchFamily="34" charset="0"/>
              </a:rPr>
              <a:t>tắt</a:t>
            </a:r>
            <a:r>
              <a:rPr lang="en-US" sz="4000" b="1" dirty="0" smtClean="0">
                <a:solidFill>
                  <a:srgbClr val="0000CC"/>
                </a:solidFill>
                <a:latin typeface="SVN-Cookie" panose="020B0606040200020203" pitchFamily="34" charset="0"/>
              </a:rPr>
              <a:t>:</a:t>
            </a:r>
            <a:endParaRPr lang="en-US" sz="4000" b="1" dirty="0">
              <a:solidFill>
                <a:srgbClr val="0000CC"/>
              </a:solidFill>
              <a:latin typeface="SVN-Cookie" panose="020B0606040200020203" pitchFamily="34" charset="0"/>
            </a:endParaRPr>
          </a:p>
        </p:txBody>
      </p:sp>
      <p:cxnSp>
        <p:nvCxnSpPr>
          <p:cNvPr id="32" name="Straight Connector 31"/>
          <p:cNvCxnSpPr/>
          <p:nvPr/>
        </p:nvCxnSpPr>
        <p:spPr>
          <a:xfrm>
            <a:off x="4825081" y="2456297"/>
            <a:ext cx="22860" cy="222805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183601" y="2361238"/>
            <a:ext cx="20217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0000CC"/>
                </a:solidFill>
                <a:latin typeface="SVN-Cookie" panose="020B0606040200020203" pitchFamily="34" charset="0"/>
              </a:rPr>
              <a:t>Hướng</a:t>
            </a:r>
            <a:r>
              <a:rPr lang="en-US" sz="4000" b="1" dirty="0" smtClean="0">
                <a:solidFill>
                  <a:srgbClr val="0000CC"/>
                </a:solidFill>
                <a:latin typeface="SVN-Cookie" panose="020B0606040200020203" pitchFamily="34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SVN-Cookie" panose="020B0606040200020203" pitchFamily="34" charset="0"/>
              </a:rPr>
              <a:t>dẫn</a:t>
            </a:r>
            <a:r>
              <a:rPr lang="en-US" sz="4000" b="1" dirty="0" smtClean="0">
                <a:solidFill>
                  <a:srgbClr val="0000CC"/>
                </a:solidFill>
                <a:latin typeface="SVN-Cookie" panose="020B0606040200020203" pitchFamily="34" charset="0"/>
              </a:rPr>
              <a:t>:</a:t>
            </a:r>
            <a:endParaRPr lang="en-US" sz="4000" b="1" dirty="0">
              <a:solidFill>
                <a:srgbClr val="0000CC"/>
              </a:solidFill>
              <a:latin typeface="SVN-Cookie" panose="020B0606040200020203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847940" y="2870388"/>
            <a:ext cx="452466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 err="1" smtClean="0">
                <a:latin typeface="SVN-Cookie" panose="020B0606040200020203" pitchFamily="34" charset="0"/>
              </a:rPr>
              <a:t>Số</a:t>
            </a:r>
            <a:r>
              <a:rPr lang="en-US" sz="3500" dirty="0" smtClean="0">
                <a:latin typeface="SVN-Cookie" panose="020B0606040200020203" pitchFamily="34" charset="0"/>
              </a:rPr>
              <a:t> </a:t>
            </a:r>
            <a:r>
              <a:rPr lang="en-US" sz="3500" dirty="0" err="1" smtClean="0">
                <a:latin typeface="SVN-Cookie" panose="020B0606040200020203" pitchFamily="34" charset="0"/>
              </a:rPr>
              <a:t>mét</a:t>
            </a:r>
            <a:r>
              <a:rPr lang="en-US" sz="3500" dirty="0" smtClean="0">
                <a:latin typeface="SVN-Cookie" panose="020B0606040200020203" pitchFamily="34" charset="0"/>
              </a:rPr>
              <a:t> </a:t>
            </a:r>
            <a:r>
              <a:rPr lang="en-US" sz="3500" dirty="0" err="1" smtClean="0">
                <a:latin typeface="SVN-Cookie" panose="020B0606040200020203" pitchFamily="34" charset="0"/>
              </a:rPr>
              <a:t>vải</a:t>
            </a:r>
            <a:r>
              <a:rPr lang="en-US" sz="3500" dirty="0" smtClean="0">
                <a:latin typeface="SVN-Cookie" panose="020B0606040200020203" pitchFamily="34" charset="0"/>
              </a:rPr>
              <a:t> may 1 </a:t>
            </a:r>
            <a:r>
              <a:rPr lang="en-US" sz="3500" dirty="0" err="1" smtClean="0">
                <a:latin typeface="SVN-Cookie" panose="020B0606040200020203" pitchFamily="34" charset="0"/>
              </a:rPr>
              <a:t>bộ</a:t>
            </a:r>
            <a:r>
              <a:rPr lang="en-US" sz="3500" dirty="0" smtClean="0">
                <a:latin typeface="SVN-Cookie" panose="020B0606040200020203" pitchFamily="34" charset="0"/>
              </a:rPr>
              <a:t> </a:t>
            </a:r>
            <a:r>
              <a:rPr lang="en-US" sz="3500" dirty="0" err="1" smtClean="0">
                <a:latin typeface="SVN-Cookie" panose="020B0606040200020203" pitchFamily="34" charset="0"/>
              </a:rPr>
              <a:t>quần</a:t>
            </a:r>
            <a:r>
              <a:rPr lang="en-US" sz="3500" dirty="0">
                <a:latin typeface="SVN-Cookie" panose="020B0606040200020203" pitchFamily="34" charset="0"/>
              </a:rPr>
              <a:t> </a:t>
            </a:r>
            <a:r>
              <a:rPr lang="en-US" sz="3500" dirty="0" err="1" smtClean="0">
                <a:latin typeface="SVN-Cookie" panose="020B0606040200020203" pitchFamily="34" charset="0"/>
              </a:rPr>
              <a:t>áo</a:t>
            </a:r>
            <a:endParaRPr lang="en-US" sz="3500" dirty="0">
              <a:latin typeface="SVN-Cookie" panose="020B0606040200020203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847939" y="3491670"/>
            <a:ext cx="435190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 err="1" smtClean="0">
                <a:latin typeface="SVN-Cookie" panose="020B0606040200020203" pitchFamily="34" charset="0"/>
              </a:rPr>
              <a:t>Số</a:t>
            </a:r>
            <a:r>
              <a:rPr lang="en-US" sz="3500" dirty="0" smtClean="0">
                <a:latin typeface="SVN-Cookie" panose="020B0606040200020203" pitchFamily="34" charset="0"/>
              </a:rPr>
              <a:t> </a:t>
            </a:r>
            <a:r>
              <a:rPr lang="en-US" sz="3500" dirty="0" err="1" smtClean="0">
                <a:latin typeface="SVN-Cookie" panose="020B0606040200020203" pitchFamily="34" charset="0"/>
              </a:rPr>
              <a:t>mét</a:t>
            </a:r>
            <a:r>
              <a:rPr lang="en-US" sz="3500" dirty="0" smtClean="0">
                <a:latin typeface="SVN-Cookie" panose="020B0606040200020203" pitchFamily="34" charset="0"/>
              </a:rPr>
              <a:t> </a:t>
            </a:r>
            <a:r>
              <a:rPr lang="en-US" sz="3500" dirty="0" err="1" smtClean="0">
                <a:latin typeface="SVN-Cookie" panose="020B0606040200020203" pitchFamily="34" charset="0"/>
              </a:rPr>
              <a:t>vải</a:t>
            </a:r>
            <a:r>
              <a:rPr lang="en-US" sz="3500" dirty="0" smtClean="0">
                <a:latin typeface="SVN-Cookie" panose="020B0606040200020203" pitchFamily="34" charset="0"/>
              </a:rPr>
              <a:t> may 6 </a:t>
            </a:r>
            <a:r>
              <a:rPr lang="en-US" sz="3500" dirty="0" err="1" smtClean="0">
                <a:latin typeface="SVN-Cookie" panose="020B0606040200020203" pitchFamily="34" charset="0"/>
              </a:rPr>
              <a:t>bộ</a:t>
            </a:r>
            <a:r>
              <a:rPr lang="en-US" sz="3500" dirty="0" smtClean="0">
                <a:latin typeface="SVN-Cookie" panose="020B0606040200020203" pitchFamily="34" charset="0"/>
              </a:rPr>
              <a:t> </a:t>
            </a:r>
            <a:r>
              <a:rPr lang="en-US" sz="3500" dirty="0" err="1" smtClean="0">
                <a:latin typeface="SVN-Cookie" panose="020B0606040200020203" pitchFamily="34" charset="0"/>
              </a:rPr>
              <a:t>quần</a:t>
            </a:r>
            <a:r>
              <a:rPr lang="en-US" sz="3500" dirty="0" smtClean="0">
                <a:latin typeface="SVN-Cookie" panose="020B0606040200020203" pitchFamily="34" charset="0"/>
              </a:rPr>
              <a:t> </a:t>
            </a:r>
            <a:r>
              <a:rPr lang="en-US" sz="3500" dirty="0" err="1" smtClean="0">
                <a:latin typeface="SVN-Cookie" panose="020B0606040200020203" pitchFamily="34" charset="0"/>
              </a:rPr>
              <a:t>áo</a:t>
            </a:r>
            <a:endParaRPr lang="en-US" sz="3500" dirty="0">
              <a:latin typeface="SVN-Cookie" panose="020B0606040200020203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3368" y="28541"/>
            <a:ext cx="1971675" cy="813902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4312970" y="27939"/>
            <a:ext cx="10470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u="sng" dirty="0" err="1" smtClean="0">
                <a:latin typeface="SVN-Beloved" pitchFamily="50" charset="0"/>
              </a:rPr>
              <a:t>Bài</a:t>
            </a:r>
            <a:r>
              <a:rPr lang="en-US" sz="4000" u="sng" dirty="0" smtClean="0">
                <a:latin typeface="SVN-Beloved" pitchFamily="50" charset="0"/>
              </a:rPr>
              <a:t> 2</a:t>
            </a:r>
            <a:endParaRPr lang="en-US" sz="4000" dirty="0">
              <a:latin typeface="SVN-Beloved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930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8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5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9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9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9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9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0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/>
      <p:bldP spid="28" grpId="0"/>
      <p:bldP spid="29" grpId="0"/>
      <p:bldP spid="30" grpId="0"/>
      <p:bldP spid="36" grpId="0"/>
      <p:bldP spid="37" grpId="0"/>
      <p:bldP spid="38" grpId="0"/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398"/>
            <a:ext cx="9144000" cy="5155898"/>
          </a:xfrm>
          <a:prstGeom prst="rect">
            <a:avLst/>
          </a:prstGeom>
        </p:spPr>
      </p:pic>
      <p:sp>
        <p:nvSpPr>
          <p:cNvPr id="3" name="圆角矩形 3"/>
          <p:cNvSpPr/>
          <p:nvPr/>
        </p:nvSpPr>
        <p:spPr>
          <a:xfrm>
            <a:off x="649224" y="443345"/>
            <a:ext cx="8001000" cy="4391891"/>
          </a:xfrm>
          <a:prstGeom prst="roundRect">
            <a:avLst/>
          </a:pr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r.</a:t>
            </a:r>
            <a:endParaRPr lang="zh-CN" altLang="en-US" dirty="0"/>
          </a:p>
        </p:txBody>
      </p:sp>
      <p:pic>
        <p:nvPicPr>
          <p:cNvPr id="4" name="图片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08366">
            <a:off x="188352" y="3858561"/>
            <a:ext cx="1330342" cy="13303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7661421" y="-76408"/>
            <a:ext cx="1574019" cy="124490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361688" y="546045"/>
            <a:ext cx="9060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u="sng" dirty="0" err="1" smtClean="0">
                <a:solidFill>
                  <a:srgbClr val="0000CC"/>
                </a:solidFill>
                <a:latin typeface="SVN-Beloved" pitchFamily="50" charset="0"/>
              </a:rPr>
              <a:t>Giải</a:t>
            </a:r>
            <a:endParaRPr lang="en-US" sz="4000" b="1" u="sng" dirty="0">
              <a:solidFill>
                <a:srgbClr val="0000CC"/>
              </a:solidFill>
              <a:latin typeface="SVN-Beloved" pitchFamily="50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84383" y="1253931"/>
            <a:ext cx="4860626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SVN-Beloved" pitchFamily="50" charset="0"/>
              </a:rPr>
              <a:t>Số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mét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vải</a:t>
            </a:r>
            <a:r>
              <a:rPr lang="en-US" sz="4000" dirty="0" smtClean="0">
                <a:latin typeface="SVN-Beloved" pitchFamily="50" charset="0"/>
              </a:rPr>
              <a:t> may 1 </a:t>
            </a:r>
            <a:r>
              <a:rPr lang="en-US" sz="4000" dirty="0" err="1" smtClean="0">
                <a:latin typeface="SVN-Beloved" pitchFamily="50" charset="0"/>
              </a:rPr>
              <a:t>bộ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quần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áo</a:t>
            </a:r>
            <a:r>
              <a:rPr lang="en-US" sz="4000" dirty="0" smtClean="0">
                <a:latin typeface="SVN-Beloved" pitchFamily="50" charset="0"/>
              </a:rPr>
              <a:t>:</a:t>
            </a:r>
          </a:p>
          <a:p>
            <a:r>
              <a:rPr lang="en-US" sz="4000" dirty="0">
                <a:latin typeface="SVN-Beloved" pitchFamily="50" charset="0"/>
              </a:rPr>
              <a:t>	</a:t>
            </a:r>
            <a:r>
              <a:rPr lang="en-US" sz="4000" dirty="0" smtClean="0">
                <a:latin typeface="SVN-Beloved" pitchFamily="50" charset="0"/>
              </a:rPr>
              <a:t>70 : 25 = 2,8 (m </a:t>
            </a:r>
            <a:r>
              <a:rPr lang="en-US" sz="4000" dirty="0" err="1" smtClean="0">
                <a:latin typeface="SVN-Beloved" pitchFamily="50" charset="0"/>
              </a:rPr>
              <a:t>vải</a:t>
            </a:r>
            <a:r>
              <a:rPr lang="en-US" sz="4000" dirty="0" smtClean="0">
                <a:latin typeface="SVN-Beloved" pitchFamily="50" charset="0"/>
              </a:rPr>
              <a:t>)</a:t>
            </a:r>
          </a:p>
          <a:p>
            <a:r>
              <a:rPr lang="en-US" sz="4000" dirty="0" err="1" smtClean="0">
                <a:latin typeface="SVN-Beloved" pitchFamily="50" charset="0"/>
              </a:rPr>
              <a:t>Số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mét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vải</a:t>
            </a:r>
            <a:r>
              <a:rPr lang="en-US" sz="4000" dirty="0" smtClean="0">
                <a:latin typeface="SVN-Beloved" pitchFamily="50" charset="0"/>
              </a:rPr>
              <a:t> may 6 </a:t>
            </a:r>
            <a:r>
              <a:rPr lang="en-US" sz="4000" dirty="0" err="1" smtClean="0">
                <a:latin typeface="SVN-Beloved" pitchFamily="50" charset="0"/>
              </a:rPr>
              <a:t>bộ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quần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áo</a:t>
            </a:r>
            <a:r>
              <a:rPr lang="en-US" sz="4000" dirty="0" smtClean="0">
                <a:latin typeface="SVN-Beloved" pitchFamily="50" charset="0"/>
              </a:rPr>
              <a:t>:</a:t>
            </a:r>
          </a:p>
          <a:p>
            <a:r>
              <a:rPr lang="en-US" sz="4000" dirty="0">
                <a:latin typeface="SVN-Beloved" pitchFamily="50" charset="0"/>
              </a:rPr>
              <a:t>	</a:t>
            </a:r>
            <a:r>
              <a:rPr lang="en-US" sz="4000" dirty="0" smtClean="0">
                <a:latin typeface="SVN-Beloved" pitchFamily="50" charset="0"/>
              </a:rPr>
              <a:t>2,8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4000" dirty="0" smtClean="0">
                <a:latin typeface="SVN-Beloved" pitchFamily="50" charset="0"/>
              </a:rPr>
              <a:t> 6 = 16,8 (m </a:t>
            </a:r>
            <a:r>
              <a:rPr lang="en-US" sz="4000" dirty="0" err="1" smtClean="0">
                <a:latin typeface="SVN-Beloved" pitchFamily="50" charset="0"/>
              </a:rPr>
              <a:t>vải</a:t>
            </a:r>
            <a:r>
              <a:rPr lang="en-US" sz="4000" dirty="0" smtClean="0">
                <a:latin typeface="SVN-Beloved" pitchFamily="50" charset="0"/>
              </a:rPr>
              <a:t>)</a:t>
            </a:r>
          </a:p>
          <a:p>
            <a:r>
              <a:rPr lang="en-US" sz="4000" dirty="0">
                <a:latin typeface="SVN-Beloved" pitchFamily="50" charset="0"/>
              </a:rPr>
              <a:t>	</a:t>
            </a:r>
            <a:r>
              <a:rPr lang="en-US" sz="4000" dirty="0" smtClean="0">
                <a:latin typeface="SVN-Beloved" pitchFamily="50" charset="0"/>
              </a:rPr>
              <a:t>	</a:t>
            </a:r>
            <a:r>
              <a:rPr lang="en-US" sz="4000" dirty="0" err="1" smtClean="0">
                <a:latin typeface="SVN-Beloved" pitchFamily="50" charset="0"/>
              </a:rPr>
              <a:t>Đáp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số</a:t>
            </a:r>
            <a:r>
              <a:rPr lang="en-US" sz="4000" dirty="0" smtClean="0">
                <a:latin typeface="SVN-Beloved" pitchFamily="50" charset="0"/>
              </a:rPr>
              <a:t>: 16,8m </a:t>
            </a:r>
            <a:r>
              <a:rPr lang="en-US" sz="4000" dirty="0" err="1" smtClean="0">
                <a:latin typeface="SVN-Beloved" pitchFamily="50" charset="0"/>
              </a:rPr>
              <a:t>vải</a:t>
            </a:r>
            <a:endParaRPr lang="en-US" sz="4000" dirty="0">
              <a:latin typeface="SVN-Beloved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159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8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8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0" presetClass="entr" presetSubtype="0" decel="10000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398"/>
            <a:ext cx="9144000" cy="515589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圆角矩形 3"/>
              <p:cNvSpPr/>
              <p:nvPr/>
            </p:nvSpPr>
            <p:spPr>
              <a:xfrm>
                <a:off x="187315" y="122669"/>
                <a:ext cx="8769369" cy="4885764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000000">
                    <a:alpha val="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40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1400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" name="圆角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315" y="122669"/>
                <a:ext cx="8769369" cy="4885764"/>
              </a:xfrm>
              <a:prstGeom prst="round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>
                <a:solidFill>
                  <a:srgbClr val="000000">
                    <a:alpha val="0"/>
                  </a:srgb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836" y="142356"/>
            <a:ext cx="6570572" cy="135184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87687" y="231513"/>
            <a:ext cx="61382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u="sng" dirty="0" err="1" smtClean="0">
                <a:latin typeface="SVN-Beloved" pitchFamily="50" charset="0"/>
              </a:rPr>
              <a:t>Bài</a:t>
            </a:r>
            <a:r>
              <a:rPr lang="en-US" sz="4000" u="sng" dirty="0" smtClean="0">
                <a:latin typeface="SVN-Beloved" pitchFamily="50" charset="0"/>
              </a:rPr>
              <a:t> 3</a:t>
            </a:r>
            <a:r>
              <a:rPr lang="en-US" sz="4000" dirty="0" smtClean="0">
                <a:latin typeface="SVN-Beloved" pitchFamily="50" charset="0"/>
              </a:rPr>
              <a:t>: </a:t>
            </a:r>
            <a:r>
              <a:rPr lang="en-US" sz="4000" dirty="0" err="1" smtClean="0">
                <a:latin typeface="SVN-Beloved" pitchFamily="50" charset="0"/>
              </a:rPr>
              <a:t>Viết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các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phân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số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sau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dưới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dạng</a:t>
            </a:r>
            <a:r>
              <a:rPr lang="en-US" sz="4000" dirty="0" smtClean="0">
                <a:latin typeface="SVN-Beloved" pitchFamily="50" charset="0"/>
              </a:rPr>
              <a:t> </a:t>
            </a:r>
          </a:p>
          <a:p>
            <a:pPr algn="ctr"/>
            <a:r>
              <a:rPr lang="en-US" sz="4000" dirty="0" err="1" smtClean="0">
                <a:latin typeface="SVN-Beloved" pitchFamily="50" charset="0"/>
              </a:rPr>
              <a:t>phân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số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thập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phân</a:t>
            </a:r>
            <a:r>
              <a:rPr lang="en-US" sz="4000" dirty="0" smtClean="0">
                <a:latin typeface="SVN-Beloved" pitchFamily="50" charset="0"/>
              </a:rPr>
              <a:t>:</a:t>
            </a:r>
            <a:endParaRPr lang="en-US" sz="4000" dirty="0">
              <a:latin typeface="SVN-Beloved" pitchFamily="50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3499061" y="1494203"/>
                <a:ext cx="2943883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400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i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4000" i="0">
                          <a:solidFill>
                            <a:srgbClr val="008000"/>
                          </a:solidFill>
                          <a:latin typeface="Cambria Math" panose="02040503050406030204" pitchFamily="18" charset="0"/>
                        </a:rPr>
                        <m:t>;    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4000" i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i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4000" i="0">
                          <a:solidFill>
                            <a:srgbClr val="008000"/>
                          </a:solidFill>
                          <a:latin typeface="Cambria Math" panose="02040503050406030204" pitchFamily="18" charset="0"/>
                        </a:rPr>
                        <m:t>;    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4000" i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18</m:t>
                          </m:r>
                        </m:num>
                        <m:den>
                          <m:r>
                            <a:rPr lang="en-US" sz="4000" i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9061" y="1494203"/>
                <a:ext cx="2943883" cy="124880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206012" y="2548098"/>
            <a:ext cx="104708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u="sng" dirty="0" err="1" smtClean="0">
                <a:latin typeface="SVN-Beloved" pitchFamily="50" charset="0"/>
              </a:rPr>
              <a:t>Cách</a:t>
            </a:r>
            <a:r>
              <a:rPr lang="en-US" sz="3000" u="sng" dirty="0" smtClean="0">
                <a:latin typeface="SVN-Beloved" pitchFamily="50" charset="0"/>
              </a:rPr>
              <a:t> 1</a:t>
            </a:r>
            <a:r>
              <a:rPr lang="en-US" sz="3000" dirty="0" smtClean="0">
                <a:latin typeface="SVN-Beloved" pitchFamily="50" charset="0"/>
              </a:rPr>
              <a:t>:</a:t>
            </a:r>
            <a:endParaRPr lang="en-US" sz="3000" dirty="0">
              <a:latin typeface="SVN-Beloved" pitchFamily="50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503269" y="2968425"/>
                <a:ext cx="739305" cy="8573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5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50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3500" i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3000" dirty="0" smtClean="0"/>
                  <a:t> = </a:t>
                </a:r>
                <a:endParaRPr lang="en-US" sz="30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3269" y="2968425"/>
                <a:ext cx="739305" cy="857351"/>
              </a:xfrm>
              <a:prstGeom prst="rect">
                <a:avLst/>
              </a:prstGeom>
              <a:blipFill rotWithShape="0">
                <a:blip r:embed="rId7"/>
                <a:stretch>
                  <a:fillRect r="-18182" b="-63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2036661" y="2970653"/>
                <a:ext cx="1188915" cy="8573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5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5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35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3500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3500" b="0" i="0" smtClean="0">
                            <a:latin typeface="Cambria Math" panose="02040503050406030204" pitchFamily="18" charset="0"/>
                          </a:rPr>
                          <m:t> 2</m:t>
                        </m:r>
                      </m:num>
                      <m:den>
                        <m:r>
                          <a:rPr lang="en-US" sz="3500" i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sz="35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350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500" b="0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000" dirty="0" smtClean="0"/>
                  <a:t> =</a:t>
                </a:r>
                <a:endParaRPr lang="en-US" sz="30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6661" y="2970653"/>
                <a:ext cx="1188915" cy="857351"/>
              </a:xfrm>
              <a:prstGeom prst="rect">
                <a:avLst/>
              </a:prstGeom>
              <a:blipFill rotWithShape="0">
                <a:blip r:embed="rId8"/>
                <a:stretch>
                  <a:fillRect r="-9231" b="-63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3071034" y="2992991"/>
                <a:ext cx="987771" cy="8551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5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500" b="0" i="0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3500" b="0" i="0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3500" dirty="0" smtClean="0"/>
                  <a:t> = </a:t>
                </a:r>
                <a:endParaRPr lang="en-US" sz="35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034" y="2992991"/>
                <a:ext cx="987771" cy="855171"/>
              </a:xfrm>
              <a:prstGeom prst="rect">
                <a:avLst/>
              </a:prstGeom>
              <a:blipFill rotWithShape="0">
                <a:blip r:embed="rId9"/>
                <a:stretch>
                  <a:fillRect r="-16667" b="-13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3892147" y="3143577"/>
            <a:ext cx="66556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0,4</a:t>
            </a:r>
            <a:endParaRPr lang="en-US" sz="3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10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914" y="3832642"/>
            <a:ext cx="4079800" cy="112694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00568" y="3896043"/>
            <a:ext cx="385714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err="1" smtClean="0">
                <a:latin typeface="UTM Isadora" panose="02040603050506020204" pitchFamily="18" charset="0"/>
              </a:rPr>
              <a:t>Chuyển</a:t>
            </a:r>
            <a:r>
              <a:rPr lang="en-US" sz="2000" b="1" dirty="0" smtClean="0">
                <a:latin typeface="UTM Isadora" panose="02040603050506020204" pitchFamily="18" charset="0"/>
              </a:rPr>
              <a:t> </a:t>
            </a:r>
            <a:r>
              <a:rPr lang="en-US" sz="2000" b="1" dirty="0" err="1" smtClean="0">
                <a:latin typeface="UTM Isadora" panose="02040603050506020204" pitchFamily="18" charset="0"/>
              </a:rPr>
              <a:t>phân</a:t>
            </a:r>
            <a:r>
              <a:rPr lang="en-US" sz="2000" b="1" dirty="0" smtClean="0">
                <a:latin typeface="UTM Isadora" panose="02040603050506020204" pitchFamily="18" charset="0"/>
              </a:rPr>
              <a:t> </a:t>
            </a:r>
            <a:r>
              <a:rPr lang="en-US" sz="2000" b="1" dirty="0" err="1" smtClean="0">
                <a:latin typeface="UTM Isadora" panose="02040603050506020204" pitchFamily="18" charset="0"/>
              </a:rPr>
              <a:t>số</a:t>
            </a:r>
            <a:r>
              <a:rPr lang="en-US" sz="2000" b="1" dirty="0" smtClean="0">
                <a:latin typeface="UTM Isadora" panose="02040603050506020204" pitchFamily="18" charset="0"/>
              </a:rPr>
              <a:t> </a:t>
            </a:r>
            <a:r>
              <a:rPr lang="en-US" sz="2000" b="1" dirty="0" err="1" smtClean="0">
                <a:latin typeface="UTM Isadora" panose="02040603050506020204" pitchFamily="18" charset="0"/>
              </a:rPr>
              <a:t>thành</a:t>
            </a:r>
            <a:r>
              <a:rPr lang="en-US" sz="2000" b="1" dirty="0" smtClean="0">
                <a:latin typeface="UTM Isadora" panose="02040603050506020204" pitchFamily="18" charset="0"/>
              </a:rPr>
              <a:t> </a:t>
            </a:r>
            <a:r>
              <a:rPr lang="en-US" sz="2000" b="1" dirty="0" err="1" smtClean="0">
                <a:latin typeface="UTM Isadora" panose="02040603050506020204" pitchFamily="18" charset="0"/>
              </a:rPr>
              <a:t>phân</a:t>
            </a:r>
            <a:r>
              <a:rPr lang="en-US" sz="2000" b="1" dirty="0" smtClean="0">
                <a:latin typeface="UTM Isadora" panose="02040603050506020204" pitchFamily="18" charset="0"/>
              </a:rPr>
              <a:t> </a:t>
            </a:r>
            <a:r>
              <a:rPr lang="en-US" sz="2000" b="1" dirty="0" err="1" smtClean="0">
                <a:latin typeface="UTM Isadora" panose="02040603050506020204" pitchFamily="18" charset="0"/>
              </a:rPr>
              <a:t>số</a:t>
            </a:r>
            <a:r>
              <a:rPr lang="en-US" sz="2000" b="1" dirty="0" smtClean="0">
                <a:latin typeface="UTM Isadora" panose="02040603050506020204" pitchFamily="18" charset="0"/>
              </a:rPr>
              <a:t> </a:t>
            </a:r>
          </a:p>
          <a:p>
            <a:pPr algn="ctr"/>
            <a:r>
              <a:rPr lang="en-US" sz="2000" b="1" dirty="0" err="1" smtClean="0">
                <a:latin typeface="UTM Isadora" panose="02040603050506020204" pitchFamily="18" charset="0"/>
              </a:rPr>
              <a:t>thập</a:t>
            </a:r>
            <a:r>
              <a:rPr lang="en-US" sz="2000" b="1" dirty="0" smtClean="0">
                <a:latin typeface="UTM Isadora" panose="02040603050506020204" pitchFamily="18" charset="0"/>
              </a:rPr>
              <a:t> </a:t>
            </a:r>
            <a:r>
              <a:rPr lang="en-US" sz="2000" b="1" dirty="0" err="1" smtClean="0">
                <a:latin typeface="UTM Isadora" panose="02040603050506020204" pitchFamily="18" charset="0"/>
              </a:rPr>
              <a:t>phân</a:t>
            </a:r>
            <a:r>
              <a:rPr lang="en-US" sz="2000" b="1" dirty="0" smtClean="0">
                <a:latin typeface="UTM Isadora" panose="02040603050506020204" pitchFamily="18" charset="0"/>
              </a:rPr>
              <a:t> </a:t>
            </a:r>
            <a:r>
              <a:rPr lang="en-US" sz="2000" b="1" dirty="0" err="1" smtClean="0">
                <a:latin typeface="UTM Isadora" panose="02040603050506020204" pitchFamily="18" charset="0"/>
              </a:rPr>
              <a:t>rồi</a:t>
            </a:r>
            <a:r>
              <a:rPr lang="en-US" sz="2000" b="1" dirty="0" smtClean="0">
                <a:latin typeface="UTM Isadora" panose="02040603050506020204" pitchFamily="18" charset="0"/>
              </a:rPr>
              <a:t> </a:t>
            </a:r>
            <a:r>
              <a:rPr lang="en-US" sz="2000" b="1" dirty="0" err="1" smtClean="0">
                <a:latin typeface="UTM Isadora" panose="02040603050506020204" pitchFamily="18" charset="0"/>
              </a:rPr>
              <a:t>chuyển</a:t>
            </a:r>
            <a:r>
              <a:rPr lang="en-US" sz="2000" b="1" dirty="0" smtClean="0">
                <a:latin typeface="UTM Isadora" panose="02040603050506020204" pitchFamily="18" charset="0"/>
              </a:rPr>
              <a:t> </a:t>
            </a:r>
            <a:r>
              <a:rPr lang="en-US" sz="2000" b="1" dirty="0" err="1" smtClean="0">
                <a:latin typeface="UTM Isadora" panose="02040603050506020204" pitchFamily="18" charset="0"/>
              </a:rPr>
              <a:t>thành</a:t>
            </a:r>
            <a:r>
              <a:rPr lang="en-US" sz="2000" b="1" dirty="0" smtClean="0">
                <a:latin typeface="UTM Isadora" panose="02040603050506020204" pitchFamily="18" charset="0"/>
              </a:rPr>
              <a:t> </a:t>
            </a:r>
          </a:p>
          <a:p>
            <a:pPr algn="ctr"/>
            <a:r>
              <a:rPr lang="en-US" sz="2000" b="1" dirty="0" err="1" smtClean="0">
                <a:latin typeface="UTM Isadora" panose="02040603050506020204" pitchFamily="18" charset="0"/>
              </a:rPr>
              <a:t>số</a:t>
            </a:r>
            <a:r>
              <a:rPr lang="en-US" sz="2000" b="1" dirty="0" smtClean="0">
                <a:latin typeface="UTM Isadora" panose="02040603050506020204" pitchFamily="18" charset="0"/>
              </a:rPr>
              <a:t> </a:t>
            </a:r>
            <a:r>
              <a:rPr lang="en-US" sz="2000" b="1" dirty="0" err="1" smtClean="0">
                <a:latin typeface="UTM Isadora" panose="02040603050506020204" pitchFamily="18" charset="0"/>
              </a:rPr>
              <a:t>thập</a:t>
            </a:r>
            <a:r>
              <a:rPr lang="en-US" sz="2000" b="1" dirty="0" smtClean="0">
                <a:latin typeface="UTM Isadora" panose="02040603050506020204" pitchFamily="18" charset="0"/>
              </a:rPr>
              <a:t> </a:t>
            </a:r>
            <a:r>
              <a:rPr lang="en-US" sz="2000" b="1" dirty="0" err="1" smtClean="0">
                <a:latin typeface="UTM Isadora" panose="02040603050506020204" pitchFamily="18" charset="0"/>
              </a:rPr>
              <a:t>phân</a:t>
            </a:r>
            <a:r>
              <a:rPr lang="en-US" sz="2000" b="1" dirty="0" smtClean="0">
                <a:latin typeface="UTM Isadora" panose="02040603050506020204" pitchFamily="18" charset="0"/>
              </a:rPr>
              <a:t>.</a:t>
            </a:r>
            <a:endParaRPr lang="en-US" sz="2000" b="1" dirty="0">
              <a:latin typeface="UTM Isadora" panose="02040603050506020204" pitchFamily="18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5074922" y="2667486"/>
            <a:ext cx="0" cy="230762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222006" y="2601074"/>
            <a:ext cx="109036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u="sng" dirty="0" err="1" smtClean="0">
                <a:latin typeface="SVN-Beloved" pitchFamily="50" charset="0"/>
              </a:rPr>
              <a:t>Cách</a:t>
            </a:r>
            <a:r>
              <a:rPr lang="en-US" sz="3000" u="sng" dirty="0" smtClean="0">
                <a:latin typeface="SVN-Beloved" pitchFamily="50" charset="0"/>
              </a:rPr>
              <a:t> 2</a:t>
            </a:r>
            <a:r>
              <a:rPr lang="en-US" sz="3000" dirty="0" smtClean="0">
                <a:latin typeface="SVN-Beloved" pitchFamily="50" charset="0"/>
              </a:rPr>
              <a:t>:</a:t>
            </a:r>
            <a:endParaRPr lang="en-US" sz="3000" dirty="0">
              <a:latin typeface="SVN-Beloved" pitchFamily="50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446326" y="2548098"/>
            <a:ext cx="3978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2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248912" y="2548098"/>
            <a:ext cx="3850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5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7193856" y="2735163"/>
            <a:ext cx="0" cy="116088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7193856" y="3105933"/>
            <a:ext cx="69404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7256515" y="3045430"/>
            <a:ext cx="4235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0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42253" y="3036000"/>
            <a:ext cx="3978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2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500151" y="3063013"/>
            <a:ext cx="2632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SVN-Cookie" panose="020B0606040200020203" pitchFamily="34" charset="0"/>
              </a:rPr>
              <a:t>,</a:t>
            </a:r>
            <a:endParaRPr lang="en-US" sz="4000" dirty="0">
              <a:solidFill>
                <a:srgbClr val="FF0000"/>
              </a:solidFill>
              <a:latin typeface="SVN-Cookie" panose="020B0606040200020203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702530" y="3028970"/>
            <a:ext cx="4235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SVN-Cookie" panose="020B0606040200020203" pitchFamily="34" charset="0"/>
              </a:rPr>
              <a:t>0</a:t>
            </a:r>
            <a:endParaRPr lang="en-US" sz="4000" dirty="0">
              <a:solidFill>
                <a:srgbClr val="FF0000"/>
              </a:solidFill>
              <a:latin typeface="SVN-Cookie" panose="020B0606040200020203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689551" y="3077235"/>
            <a:ext cx="4106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4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724755" y="3400601"/>
            <a:ext cx="4235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Cookie" panose="020B0606040200020203" pitchFamily="34" charset="0"/>
              </a:rPr>
              <a:t>0</a:t>
            </a:r>
            <a:endParaRPr lang="en-US" sz="4000" dirty="0">
              <a:latin typeface="SVN-Cookie" panose="020B0606040200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5304180" y="3770899"/>
                <a:ext cx="2409634" cy="8573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5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50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3500" i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3000" dirty="0" smtClean="0"/>
                  <a:t> = 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 : 5 = 0,4 </a:t>
                </a: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4180" y="3770899"/>
                <a:ext cx="2409634" cy="857351"/>
              </a:xfrm>
              <a:prstGeom prst="rect">
                <a:avLst/>
              </a:prstGeom>
              <a:blipFill rotWithShape="0">
                <a:blip r:embed="rId11"/>
                <a:stretch>
                  <a:fillRect r="-5316" b="-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1" name="Picture 30"/>
          <p:cNvPicPr>
            <a:picLocks noChangeAspect="1"/>
          </p:cNvPicPr>
          <p:nvPr/>
        </p:nvPicPr>
        <p:blipFill>
          <a:blip r:embed="rId10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850" y="4508323"/>
            <a:ext cx="2563906" cy="518077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5821644" y="4571724"/>
            <a:ext cx="23775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err="1" smtClean="0">
                <a:latin typeface="UTM Isadora" panose="02040603050506020204" pitchFamily="18" charset="0"/>
              </a:rPr>
              <a:t>Tử</a:t>
            </a:r>
            <a:r>
              <a:rPr lang="en-US" sz="2000" b="1" dirty="0" smtClean="0">
                <a:latin typeface="UTM Isadora" panose="02040603050506020204" pitchFamily="18" charset="0"/>
              </a:rPr>
              <a:t> </a:t>
            </a:r>
            <a:r>
              <a:rPr lang="en-US" sz="2000" b="1" dirty="0" err="1" smtClean="0">
                <a:latin typeface="UTM Isadora" panose="02040603050506020204" pitchFamily="18" charset="0"/>
              </a:rPr>
              <a:t>số</a:t>
            </a:r>
            <a:r>
              <a:rPr lang="en-US" sz="2000" b="1" dirty="0" smtClean="0">
                <a:latin typeface="UTM Isadora" panose="02040603050506020204" pitchFamily="18" charset="0"/>
              </a:rPr>
              <a:t> chia </a:t>
            </a:r>
            <a:r>
              <a:rPr lang="en-US" sz="2000" b="1" dirty="0" err="1" smtClean="0">
                <a:latin typeface="UTM Isadora" panose="02040603050506020204" pitchFamily="18" charset="0"/>
              </a:rPr>
              <a:t>mẫu</a:t>
            </a:r>
            <a:r>
              <a:rPr lang="en-US" sz="2000" b="1" dirty="0" smtClean="0">
                <a:latin typeface="UTM Isadora" panose="02040603050506020204" pitchFamily="18" charset="0"/>
              </a:rPr>
              <a:t> </a:t>
            </a:r>
            <a:r>
              <a:rPr lang="en-US" sz="2000" b="1" dirty="0" err="1" smtClean="0">
                <a:latin typeface="UTM Isadora" panose="02040603050506020204" pitchFamily="18" charset="0"/>
              </a:rPr>
              <a:t>số</a:t>
            </a:r>
            <a:r>
              <a:rPr lang="en-US" sz="2000" b="1" dirty="0" smtClean="0">
                <a:latin typeface="UTM Isadora" panose="02040603050506020204" pitchFamily="18" charset="0"/>
              </a:rPr>
              <a:t>.</a:t>
            </a:r>
            <a:endParaRPr lang="en-US" sz="2000" b="1" dirty="0">
              <a:latin typeface="UTM Isador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4896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5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grpId="0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42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grpId="0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16" presetClass="entr" presetSubtype="21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7" grpId="0"/>
      <p:bldP spid="8" grpId="0"/>
      <p:bldP spid="10" grpId="0"/>
      <p:bldP spid="11" grpId="0"/>
      <p:bldP spid="12" grpId="0"/>
      <p:bldP spid="13" grpId="0"/>
      <p:bldP spid="15" grpId="0"/>
      <p:bldP spid="18" grpId="0"/>
      <p:bldP spid="19" grpId="0"/>
      <p:bldP spid="20" grpId="0"/>
      <p:bldP spid="23" grpId="0"/>
      <p:bldP spid="24" grpId="0"/>
      <p:bldP spid="25" grpId="0"/>
      <p:bldP spid="26" grpId="0"/>
      <p:bldP spid="27" grpId="0"/>
      <p:bldP spid="28" grpId="0"/>
      <p:bldP spid="30" grpId="0"/>
      <p:bldP spid="3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398"/>
            <a:ext cx="9144000" cy="515589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圆角矩形 3"/>
              <p:cNvSpPr/>
              <p:nvPr/>
            </p:nvSpPr>
            <p:spPr>
              <a:xfrm>
                <a:off x="187315" y="122669"/>
                <a:ext cx="8769369" cy="4885764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000000">
                    <a:alpha val="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40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1400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" name="圆角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315" y="122669"/>
                <a:ext cx="8769369" cy="4885764"/>
              </a:xfrm>
              <a:prstGeom prst="round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>
                <a:solidFill>
                  <a:srgbClr val="000000">
                    <a:alpha val="0"/>
                  </a:srgb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836" y="142356"/>
            <a:ext cx="6570572" cy="135184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87687" y="231513"/>
            <a:ext cx="61382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u="sng" dirty="0" err="1" smtClean="0">
                <a:latin typeface="SVN-Beloved" pitchFamily="50" charset="0"/>
              </a:rPr>
              <a:t>Bài</a:t>
            </a:r>
            <a:r>
              <a:rPr lang="en-US" sz="4000" u="sng" dirty="0" smtClean="0">
                <a:latin typeface="SVN-Beloved" pitchFamily="50" charset="0"/>
              </a:rPr>
              <a:t> 3</a:t>
            </a:r>
            <a:r>
              <a:rPr lang="en-US" sz="4000" dirty="0" smtClean="0">
                <a:latin typeface="SVN-Beloved" pitchFamily="50" charset="0"/>
              </a:rPr>
              <a:t>: </a:t>
            </a:r>
            <a:r>
              <a:rPr lang="en-US" sz="4000" dirty="0" err="1" smtClean="0">
                <a:latin typeface="SVN-Beloved" pitchFamily="50" charset="0"/>
              </a:rPr>
              <a:t>Viết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các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phân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số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sau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dưới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dạng</a:t>
            </a:r>
            <a:r>
              <a:rPr lang="en-US" sz="4000" dirty="0" smtClean="0">
                <a:latin typeface="SVN-Beloved" pitchFamily="50" charset="0"/>
              </a:rPr>
              <a:t> </a:t>
            </a:r>
          </a:p>
          <a:p>
            <a:pPr algn="ctr"/>
            <a:r>
              <a:rPr lang="en-US" sz="4000" dirty="0" err="1" smtClean="0">
                <a:latin typeface="SVN-Beloved" pitchFamily="50" charset="0"/>
              </a:rPr>
              <a:t>phân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số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thập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phân</a:t>
            </a:r>
            <a:r>
              <a:rPr lang="en-US" sz="4000" dirty="0" smtClean="0">
                <a:latin typeface="SVN-Beloved" pitchFamily="50" charset="0"/>
              </a:rPr>
              <a:t>:</a:t>
            </a:r>
            <a:endParaRPr lang="en-US" sz="4000" dirty="0">
              <a:latin typeface="SVN-Beloved" pitchFamily="50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3499061" y="1494203"/>
                <a:ext cx="2943883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400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i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4000" i="0">
                          <a:solidFill>
                            <a:srgbClr val="008000"/>
                          </a:solidFill>
                          <a:latin typeface="Cambria Math" panose="02040503050406030204" pitchFamily="18" charset="0"/>
                        </a:rPr>
                        <m:t>;    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4000" i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i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4000" i="0">
                          <a:solidFill>
                            <a:srgbClr val="008000"/>
                          </a:solidFill>
                          <a:latin typeface="Cambria Math" panose="02040503050406030204" pitchFamily="18" charset="0"/>
                        </a:rPr>
                        <m:t>;    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4000" i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18</m:t>
                          </m:r>
                        </m:num>
                        <m:den>
                          <m:r>
                            <a:rPr lang="en-US" sz="4000" i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9061" y="1494203"/>
                <a:ext cx="2943883" cy="124880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206012" y="2548098"/>
            <a:ext cx="104708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u="sng" dirty="0" err="1" smtClean="0">
                <a:latin typeface="SVN-Beloved" pitchFamily="50" charset="0"/>
              </a:rPr>
              <a:t>Cách</a:t>
            </a:r>
            <a:r>
              <a:rPr lang="en-US" sz="3000" u="sng" dirty="0" smtClean="0">
                <a:latin typeface="SVN-Beloved" pitchFamily="50" charset="0"/>
              </a:rPr>
              <a:t> 1</a:t>
            </a:r>
            <a:r>
              <a:rPr lang="en-US" sz="3000" dirty="0" smtClean="0">
                <a:latin typeface="SVN-Beloved" pitchFamily="50" charset="0"/>
              </a:rPr>
              <a:t>:</a:t>
            </a:r>
            <a:endParaRPr lang="en-US" sz="3000" dirty="0">
              <a:latin typeface="SVN-Beloved" pitchFamily="50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503269" y="2968425"/>
                <a:ext cx="739305" cy="8573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5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500" b="0" i="0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3500" b="0" i="0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3000" dirty="0" smtClean="0"/>
                  <a:t> = </a:t>
                </a:r>
                <a:endParaRPr lang="en-US" sz="30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3269" y="2968425"/>
                <a:ext cx="739305" cy="857351"/>
              </a:xfrm>
              <a:prstGeom prst="rect">
                <a:avLst/>
              </a:prstGeom>
              <a:blipFill rotWithShape="0">
                <a:blip r:embed="rId7"/>
                <a:stretch>
                  <a:fillRect r="-18182" b="-63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2036661" y="2970653"/>
                <a:ext cx="1354858" cy="8650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5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500" b="0" i="0" smtClean="0">
                            <a:latin typeface="Cambria Math" panose="02040503050406030204" pitchFamily="18" charset="0"/>
                          </a:rPr>
                          <m:t>3 </m:t>
                        </m:r>
                        <m:r>
                          <m:rPr>
                            <m:sty m:val="p"/>
                          </m:rPr>
                          <a:rPr lang="en-US" sz="3500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3500" b="0" i="0" smtClean="0">
                            <a:latin typeface="Cambria Math" panose="02040503050406030204" pitchFamily="18" charset="0"/>
                          </a:rPr>
                          <m:t> 25</m:t>
                        </m:r>
                      </m:num>
                      <m:den>
                        <m:r>
                          <a:rPr lang="en-US" sz="3500" b="0" i="0" smtClean="0">
                            <a:latin typeface="Cambria Math" panose="02040503050406030204" pitchFamily="18" charset="0"/>
                          </a:rPr>
                          <m:t>4 </m:t>
                        </m:r>
                        <m:r>
                          <m:rPr>
                            <m:sty m:val="p"/>
                          </m:rPr>
                          <a:rPr lang="en-US" sz="350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500" b="0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25</m:t>
                        </m:r>
                      </m:den>
                    </m:f>
                  </m:oMath>
                </a14:m>
                <a:r>
                  <a:rPr lang="en-US" sz="3000" dirty="0" smtClean="0"/>
                  <a:t> =</a:t>
                </a:r>
                <a:endParaRPr lang="en-US" sz="30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6661" y="2970653"/>
                <a:ext cx="1354858" cy="865045"/>
              </a:xfrm>
              <a:prstGeom prst="rect">
                <a:avLst/>
              </a:prstGeom>
              <a:blipFill rotWithShape="0">
                <a:blip r:embed="rId8"/>
                <a:stretch>
                  <a:fillRect r="-9910" b="-63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3271791" y="3003886"/>
                <a:ext cx="1176925" cy="8651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5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500" b="0" i="0" smtClean="0">
                            <a:latin typeface="Cambria Math" panose="02040503050406030204" pitchFamily="18" charset="0"/>
                          </a:rPr>
                          <m:t>75</m:t>
                        </m:r>
                      </m:num>
                      <m:den>
                        <m:r>
                          <a:rPr lang="en-US" sz="3500" b="0" i="0" smtClean="0"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en-US" sz="3500" dirty="0" smtClean="0"/>
                  <a:t> = </a:t>
                </a:r>
                <a:endParaRPr lang="en-US" sz="35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1791" y="3003886"/>
                <a:ext cx="1176925" cy="865109"/>
              </a:xfrm>
              <a:prstGeom prst="rect">
                <a:avLst/>
              </a:prstGeom>
              <a:blipFill rotWithShape="0">
                <a:blip r:embed="rId9"/>
                <a:stretch>
                  <a:fillRect r="-13990" b="-126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4225905" y="3155072"/>
            <a:ext cx="85792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0,75</a:t>
            </a:r>
            <a:endParaRPr lang="en-US" sz="3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5074922" y="2667486"/>
            <a:ext cx="0" cy="230762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222006" y="2601074"/>
            <a:ext cx="109036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u="sng" dirty="0" err="1" smtClean="0">
                <a:latin typeface="SVN-Beloved" pitchFamily="50" charset="0"/>
              </a:rPr>
              <a:t>Cách</a:t>
            </a:r>
            <a:r>
              <a:rPr lang="en-US" sz="3000" u="sng" dirty="0" smtClean="0">
                <a:latin typeface="SVN-Beloved" pitchFamily="50" charset="0"/>
              </a:rPr>
              <a:t> 2</a:t>
            </a:r>
            <a:r>
              <a:rPr lang="en-US" sz="3000" dirty="0" smtClean="0">
                <a:latin typeface="SVN-Beloved" pitchFamily="50" charset="0"/>
              </a:rPr>
              <a:t>:</a:t>
            </a:r>
            <a:endParaRPr lang="en-US" sz="3000" dirty="0">
              <a:latin typeface="SVN-Beloved" pitchFamily="50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5294867" y="3102096"/>
                <a:ext cx="2601994" cy="8540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5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500" b="0" i="0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3500" b="0" i="0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3000" dirty="0" smtClean="0"/>
                  <a:t> = 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 : 4 = 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0,75 </a:t>
                </a:r>
                <a:endParaRPr lang="en-US" sz="30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4867" y="3102096"/>
                <a:ext cx="2601994" cy="854016"/>
              </a:xfrm>
              <a:prstGeom prst="rect">
                <a:avLst/>
              </a:prstGeom>
              <a:blipFill rotWithShape="0">
                <a:blip r:embed="rId10"/>
                <a:stretch>
                  <a:fillRect r="-4695" b="-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1337883" y="3889015"/>
                <a:ext cx="928459" cy="8540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5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500" b="0" i="0" smtClean="0">
                            <a:latin typeface="Cambria Math" panose="02040503050406030204" pitchFamily="18" charset="0"/>
                          </a:rPr>
                          <m:t>18</m:t>
                        </m:r>
                      </m:num>
                      <m:den>
                        <m:r>
                          <a:rPr lang="en-US" sz="3500" b="0" i="0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3000" dirty="0" smtClean="0"/>
                  <a:t> = </a:t>
                </a:r>
                <a:endParaRPr lang="en-US" sz="30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7883" y="3889015"/>
                <a:ext cx="928459" cy="854016"/>
              </a:xfrm>
              <a:prstGeom prst="rect">
                <a:avLst/>
              </a:prstGeom>
              <a:blipFill rotWithShape="0">
                <a:blip r:embed="rId11"/>
                <a:stretch>
                  <a:fillRect r="-13725" b="-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2013872" y="3891803"/>
                <a:ext cx="1354858" cy="8573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5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500" b="0" i="0" smtClean="0">
                            <a:latin typeface="Cambria Math" panose="02040503050406030204" pitchFamily="18" charset="0"/>
                          </a:rPr>
                          <m:t>18 </m:t>
                        </m:r>
                        <m:r>
                          <m:rPr>
                            <m:sty m:val="p"/>
                          </m:rPr>
                          <a:rPr lang="en-US" sz="3500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3500" b="0" i="0" smtClean="0">
                            <a:latin typeface="Cambria Math" panose="02040503050406030204" pitchFamily="18" charset="0"/>
                          </a:rPr>
                          <m:t> 2</m:t>
                        </m:r>
                      </m:num>
                      <m:den>
                        <m:r>
                          <a:rPr lang="en-US" sz="3500" b="0" i="0" smtClean="0">
                            <a:latin typeface="Cambria Math" panose="02040503050406030204" pitchFamily="18" charset="0"/>
                          </a:rPr>
                          <m:t>5 </m:t>
                        </m:r>
                        <m:r>
                          <m:rPr>
                            <m:sty m:val="p"/>
                          </m:rPr>
                          <a:rPr lang="en-US" sz="350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500" b="0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000" dirty="0" smtClean="0"/>
                  <a:t> =</a:t>
                </a:r>
                <a:endParaRPr lang="en-US" sz="3000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3872" y="3891803"/>
                <a:ext cx="1354858" cy="857351"/>
              </a:xfrm>
              <a:prstGeom prst="rect">
                <a:avLst/>
              </a:prstGeom>
              <a:blipFill rotWithShape="0">
                <a:blip r:embed="rId12"/>
                <a:stretch>
                  <a:fillRect r="-9417" b="-63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3249002" y="3925036"/>
                <a:ext cx="987771" cy="8574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5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500" b="0" i="0" smtClean="0">
                            <a:latin typeface="Cambria Math" panose="02040503050406030204" pitchFamily="18" charset="0"/>
                          </a:rPr>
                          <m:t>36</m:t>
                        </m:r>
                      </m:num>
                      <m:den>
                        <m:r>
                          <a:rPr lang="en-US" sz="3500" b="0" i="0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3500" dirty="0" smtClean="0"/>
                  <a:t> = </a:t>
                </a:r>
                <a:endParaRPr lang="en-US" sz="3500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9002" y="3925036"/>
                <a:ext cx="987771" cy="857414"/>
              </a:xfrm>
              <a:prstGeom prst="rect">
                <a:avLst/>
              </a:prstGeom>
              <a:blipFill rotWithShape="0">
                <a:blip r:embed="rId13"/>
                <a:stretch>
                  <a:fillRect r="-16667" b="-127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4044719" y="4039024"/>
            <a:ext cx="66556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3,6</a:t>
            </a:r>
            <a:endParaRPr lang="en-US" sz="3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5314551" y="3928434"/>
                <a:ext cx="2791149" cy="8573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5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500" b="0" i="0" smtClean="0">
                            <a:latin typeface="Cambria Math" panose="02040503050406030204" pitchFamily="18" charset="0"/>
                          </a:rPr>
                          <m:t>18</m:t>
                        </m:r>
                      </m:num>
                      <m:den>
                        <m:r>
                          <a:rPr lang="en-US" sz="3500" b="0" i="0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3000" dirty="0" smtClean="0"/>
                  <a:t> = 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 : </a:t>
                </a:r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en-US" sz="300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3,6 </a:t>
                </a:r>
                <a:endParaRPr lang="en-US" sz="30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4551" y="3928434"/>
                <a:ext cx="2791149" cy="857351"/>
              </a:xfrm>
              <a:prstGeom prst="rect">
                <a:avLst/>
              </a:prstGeom>
              <a:blipFill rotWithShape="0">
                <a:blip r:embed="rId14"/>
                <a:stretch>
                  <a:fillRect r="-3930" b="-63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83108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5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7" grpId="0"/>
      <p:bldP spid="8" grpId="0"/>
      <p:bldP spid="10" grpId="0"/>
      <p:bldP spid="11" grpId="0"/>
      <p:bldP spid="12" grpId="0"/>
      <p:bldP spid="13" grpId="0"/>
      <p:bldP spid="18" grpId="0"/>
      <p:bldP spid="30" grpId="0"/>
      <p:bldP spid="15" grpId="0"/>
      <p:bldP spid="16" grpId="0"/>
      <p:bldP spid="19" grpId="0"/>
      <p:bldP spid="20" grpId="0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-164" t="14186" r="164" b="3656"/>
          <a:stretch/>
        </p:blipFill>
        <p:spPr>
          <a:xfrm>
            <a:off x="-9149" y="0"/>
            <a:ext cx="9144000" cy="5143500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4876931" y="1848484"/>
            <a:ext cx="2571750" cy="2571750"/>
            <a:chOff x="11776779" y="3732627"/>
            <a:chExt cx="3429000" cy="3429000"/>
          </a:xfrm>
        </p:grpSpPr>
        <p:sp>
          <p:nvSpPr>
            <p:cNvPr id="12" name="Oval 11"/>
            <p:cNvSpPr/>
            <p:nvPr/>
          </p:nvSpPr>
          <p:spPr>
            <a:xfrm>
              <a:off x="12507667" y="4100052"/>
              <a:ext cx="504219" cy="4099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sp>
          <p:nvSpPr>
            <p:cNvPr id="88" name="Oval 87"/>
            <p:cNvSpPr/>
            <p:nvPr/>
          </p:nvSpPr>
          <p:spPr>
            <a:xfrm>
              <a:off x="13857454" y="4120064"/>
              <a:ext cx="504219" cy="4099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76779" y="3732627"/>
              <a:ext cx="3429000" cy="3429000"/>
            </a:xfrm>
            <a:prstGeom prst="rect">
              <a:avLst/>
            </a:prstGeom>
          </p:spPr>
        </p:pic>
      </p:grpSp>
      <p:pic>
        <p:nvPicPr>
          <p:cNvPr id="26" name="Picture 10" descr="Download Free png Cartoon Hamburger Images, Stock Photos &amp; Vectors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357" b="90000" l="971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679" y="3126793"/>
            <a:ext cx="772775" cy="77833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2841166" y="3134359"/>
            <a:ext cx="583205" cy="59901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Boba Tea Cartoon Png - Bubble Tea Cute Png Transparent PNG ...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2060" y="3020343"/>
            <a:ext cx="464645" cy="80073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Beef Steak Clipart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6717" y="3292515"/>
            <a:ext cx="787654" cy="48471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0"/>
          <a:srcRect t="17199" b="17907"/>
          <a:stretch/>
        </p:blipFill>
        <p:spPr>
          <a:xfrm>
            <a:off x="3027924" y="3334239"/>
            <a:ext cx="666485" cy="539299"/>
          </a:xfrm>
          <a:prstGeom prst="rect">
            <a:avLst/>
          </a:prstGeom>
        </p:spPr>
      </p:pic>
      <p:pic>
        <p:nvPicPr>
          <p:cNvPr id="31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2325544" y="2368925"/>
            <a:ext cx="1502569" cy="2005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Box 32"/>
          <p:cNvSpPr txBox="1"/>
          <p:nvPr/>
        </p:nvSpPr>
        <p:spPr>
          <a:xfrm>
            <a:off x="1706784" y="-611951"/>
            <a:ext cx="7378061" cy="2377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4950" dirty="0">
              <a:solidFill>
                <a:schemeClr val="accent2">
                  <a:lumMod val="50000"/>
                </a:schemeClr>
              </a:solidFill>
              <a:latin typeface="Bungee Inline" pitchFamily="2" charset="0"/>
            </a:endParaRPr>
          </a:p>
          <a:p>
            <a:pPr algn="ctr"/>
            <a:r>
              <a:rPr lang="en-US" sz="4950" dirty="0">
                <a:solidFill>
                  <a:schemeClr val="accent2">
                    <a:lumMod val="50000"/>
                  </a:schemeClr>
                </a:solidFill>
                <a:latin typeface="Bungee Inline" pitchFamily="2" charset="0"/>
              </a:rPr>
              <a:t>GẤU CON </a:t>
            </a:r>
            <a:endParaRPr lang="en-US" sz="4950" dirty="0" smtClean="0">
              <a:solidFill>
                <a:schemeClr val="accent2">
                  <a:lumMod val="50000"/>
                </a:schemeClr>
              </a:solidFill>
              <a:latin typeface="Bungee Inline" pitchFamily="2" charset="0"/>
            </a:endParaRPr>
          </a:p>
          <a:p>
            <a:pPr algn="ctr"/>
            <a:r>
              <a:rPr lang="en-US" sz="4950" dirty="0" smtClean="0">
                <a:solidFill>
                  <a:schemeClr val="accent2">
                    <a:lumMod val="50000"/>
                  </a:schemeClr>
                </a:solidFill>
                <a:latin typeface="Bungee Inline" pitchFamily="2" charset="0"/>
              </a:rPr>
              <a:t>HAM </a:t>
            </a:r>
            <a:r>
              <a:rPr lang="en-US" sz="4950" dirty="0">
                <a:solidFill>
                  <a:schemeClr val="accent2">
                    <a:lumMod val="50000"/>
                  </a:schemeClr>
                </a:solidFill>
                <a:latin typeface="Bungee Inline" pitchFamily="2" charset="0"/>
              </a:rPr>
              <a:t>ĂN</a:t>
            </a:r>
          </a:p>
        </p:txBody>
      </p:sp>
      <p:pic>
        <p:nvPicPr>
          <p:cNvPr id="14" name="Picture 4" descr="Download Software Development Services - Covent Garden PNG Image ...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9291" y="3292515"/>
            <a:ext cx="1561664" cy="1561664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6527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398"/>
            <a:ext cx="9144000" cy="5155898"/>
          </a:xfrm>
          <a:prstGeom prst="rect">
            <a:avLst/>
          </a:prstGeom>
        </p:spPr>
      </p:pic>
      <p:pic>
        <p:nvPicPr>
          <p:cNvPr id="15" name="图片 3">
            <a:extLst>
              <a:ext uri="{FF2B5EF4-FFF2-40B4-BE49-F238E27FC236}">
                <a16:creationId xmlns:a16="http://schemas.microsoft.com/office/drawing/2014/main" xmlns="" id="{B44A423A-07DC-4E8C-9CCC-AC019AE2F7A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12"/>
          <a:stretch/>
        </p:blipFill>
        <p:spPr>
          <a:xfrm>
            <a:off x="1468003" y="0"/>
            <a:ext cx="6057841" cy="40240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3361" y="2565551"/>
            <a:ext cx="1737410" cy="197313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003" y="2834570"/>
            <a:ext cx="1016529" cy="14351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186" y="484260"/>
            <a:ext cx="1134121" cy="138339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934609" y="1026615"/>
            <a:ext cx="5216492" cy="21698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500" dirty="0" err="1" smtClean="0">
                <a:solidFill>
                  <a:srgbClr val="FF0000"/>
                </a:solidFill>
                <a:latin typeface="UTM A&amp;S Graceland" panose="02040603050506020204" pitchFamily="18" charset="0"/>
              </a:rPr>
              <a:t>Chúc</a:t>
            </a:r>
            <a:r>
              <a:rPr lang="en-US" sz="4500" dirty="0" smtClean="0">
                <a:solidFill>
                  <a:srgbClr val="FF0000"/>
                </a:solidFill>
                <a:latin typeface="UTM A&amp;S Graceland" panose="02040603050506020204" pitchFamily="18" charset="0"/>
              </a:rPr>
              <a:t> </a:t>
            </a:r>
            <a:r>
              <a:rPr lang="en-US" sz="4500" dirty="0" err="1" smtClean="0">
                <a:solidFill>
                  <a:srgbClr val="FF0000"/>
                </a:solidFill>
                <a:latin typeface="UTM A&amp;S Graceland" panose="02040603050506020204" pitchFamily="18" charset="0"/>
              </a:rPr>
              <a:t>các</a:t>
            </a:r>
            <a:r>
              <a:rPr lang="en-US" sz="4500" dirty="0" smtClean="0">
                <a:solidFill>
                  <a:srgbClr val="FF0000"/>
                </a:solidFill>
                <a:latin typeface="UTM A&amp;S Graceland" panose="02040603050506020204" pitchFamily="18" charset="0"/>
              </a:rPr>
              <a:t> </a:t>
            </a:r>
            <a:r>
              <a:rPr lang="en-US" sz="4500" dirty="0" err="1" smtClean="0">
                <a:solidFill>
                  <a:srgbClr val="FF0000"/>
                </a:solidFill>
                <a:latin typeface="UTM A&amp;S Graceland" panose="02040603050506020204" pitchFamily="18" charset="0"/>
              </a:rPr>
              <a:t>em</a:t>
            </a:r>
            <a:r>
              <a:rPr lang="en-US" sz="4500" dirty="0" smtClean="0">
                <a:solidFill>
                  <a:srgbClr val="FF0000"/>
                </a:solidFill>
                <a:latin typeface="UTM A&amp;S Graceland" panose="02040603050506020204" pitchFamily="18" charset="0"/>
              </a:rPr>
              <a:t> </a:t>
            </a:r>
            <a:r>
              <a:rPr lang="en-US" sz="4500" dirty="0" err="1" smtClean="0">
                <a:solidFill>
                  <a:srgbClr val="FF0000"/>
                </a:solidFill>
                <a:latin typeface="UTM A&amp;S Graceland" panose="02040603050506020204" pitchFamily="18" charset="0"/>
              </a:rPr>
              <a:t>nhiều</a:t>
            </a:r>
            <a:r>
              <a:rPr lang="en-US" sz="4500" dirty="0" smtClean="0">
                <a:solidFill>
                  <a:srgbClr val="FF0000"/>
                </a:solidFill>
                <a:latin typeface="UTM A&amp;S Graceland" panose="02040603050506020204" pitchFamily="18" charset="0"/>
              </a:rPr>
              <a:t> </a:t>
            </a:r>
            <a:r>
              <a:rPr lang="en-US" sz="4500" dirty="0" err="1" smtClean="0">
                <a:solidFill>
                  <a:srgbClr val="FF0000"/>
                </a:solidFill>
                <a:latin typeface="UTM A&amp;S Graceland" panose="02040603050506020204" pitchFamily="18" charset="0"/>
              </a:rPr>
              <a:t>sức</a:t>
            </a:r>
            <a:r>
              <a:rPr lang="en-US" sz="4500" dirty="0" smtClean="0">
                <a:solidFill>
                  <a:srgbClr val="FF0000"/>
                </a:solidFill>
                <a:latin typeface="UTM A&amp;S Graceland" panose="02040603050506020204" pitchFamily="18" charset="0"/>
              </a:rPr>
              <a:t> </a:t>
            </a:r>
            <a:r>
              <a:rPr lang="en-US" sz="4500" dirty="0" err="1" smtClean="0">
                <a:solidFill>
                  <a:srgbClr val="FF0000"/>
                </a:solidFill>
                <a:latin typeface="UTM A&amp;S Graceland" panose="02040603050506020204" pitchFamily="18" charset="0"/>
              </a:rPr>
              <a:t>khỏe</a:t>
            </a:r>
            <a:endParaRPr lang="en-US" sz="4500" dirty="0" smtClean="0">
              <a:solidFill>
                <a:srgbClr val="FF0000"/>
              </a:solidFill>
              <a:latin typeface="UTM A&amp;S Graceland" panose="02040603050506020204" pitchFamily="18" charset="0"/>
            </a:endParaRPr>
          </a:p>
          <a:p>
            <a:pPr algn="ctr"/>
            <a:r>
              <a:rPr lang="en-US" sz="4500" dirty="0" err="1">
                <a:solidFill>
                  <a:srgbClr val="FF0000"/>
                </a:solidFill>
                <a:latin typeface="UTM A&amp;S Graceland" panose="02040603050506020204" pitchFamily="18" charset="0"/>
              </a:rPr>
              <a:t>v</a:t>
            </a:r>
            <a:r>
              <a:rPr lang="en-US" sz="4500" dirty="0" err="1" smtClean="0">
                <a:solidFill>
                  <a:srgbClr val="FF0000"/>
                </a:solidFill>
                <a:latin typeface="UTM A&amp;S Graceland" panose="02040603050506020204" pitchFamily="18" charset="0"/>
              </a:rPr>
              <a:t>à</a:t>
            </a:r>
            <a:r>
              <a:rPr lang="en-US" sz="4500" dirty="0" smtClean="0">
                <a:solidFill>
                  <a:srgbClr val="FF0000"/>
                </a:solidFill>
                <a:latin typeface="UTM A&amp;S Graceland" panose="02040603050506020204" pitchFamily="18" charset="0"/>
              </a:rPr>
              <a:t> </a:t>
            </a:r>
          </a:p>
          <a:p>
            <a:pPr algn="ctr"/>
            <a:r>
              <a:rPr lang="en-US" sz="4500" dirty="0" err="1">
                <a:solidFill>
                  <a:srgbClr val="FF0000"/>
                </a:solidFill>
                <a:latin typeface="UTM A&amp;S Graceland" panose="02040603050506020204" pitchFamily="18" charset="0"/>
              </a:rPr>
              <a:t>h</a:t>
            </a:r>
            <a:r>
              <a:rPr lang="en-US" sz="4500" dirty="0" err="1" smtClean="0">
                <a:solidFill>
                  <a:srgbClr val="FF0000"/>
                </a:solidFill>
                <a:latin typeface="UTM A&amp;S Graceland" panose="02040603050506020204" pitchFamily="18" charset="0"/>
              </a:rPr>
              <a:t>ọc</a:t>
            </a:r>
            <a:r>
              <a:rPr lang="en-US" sz="4500" dirty="0" smtClean="0">
                <a:solidFill>
                  <a:srgbClr val="FF0000"/>
                </a:solidFill>
                <a:latin typeface="UTM A&amp;S Graceland" panose="02040603050506020204" pitchFamily="18" charset="0"/>
              </a:rPr>
              <a:t> </a:t>
            </a:r>
            <a:r>
              <a:rPr lang="en-US" sz="4500" dirty="0" err="1" smtClean="0">
                <a:solidFill>
                  <a:srgbClr val="FF0000"/>
                </a:solidFill>
                <a:latin typeface="UTM A&amp;S Graceland" panose="02040603050506020204" pitchFamily="18" charset="0"/>
              </a:rPr>
              <a:t>tập</a:t>
            </a:r>
            <a:r>
              <a:rPr lang="en-US" sz="4500" dirty="0" smtClean="0">
                <a:solidFill>
                  <a:srgbClr val="FF0000"/>
                </a:solidFill>
                <a:latin typeface="UTM A&amp;S Graceland" panose="02040603050506020204" pitchFamily="18" charset="0"/>
              </a:rPr>
              <a:t> </a:t>
            </a:r>
            <a:r>
              <a:rPr lang="en-US" sz="4500" dirty="0" err="1" smtClean="0">
                <a:solidFill>
                  <a:srgbClr val="FF0000"/>
                </a:solidFill>
                <a:latin typeface="UTM A&amp;S Graceland" panose="02040603050506020204" pitchFamily="18" charset="0"/>
              </a:rPr>
              <a:t>thật</a:t>
            </a:r>
            <a:r>
              <a:rPr lang="en-US" sz="4500" dirty="0" smtClean="0">
                <a:solidFill>
                  <a:srgbClr val="FF0000"/>
                </a:solidFill>
                <a:latin typeface="UTM A&amp;S Graceland" panose="02040603050506020204" pitchFamily="18" charset="0"/>
              </a:rPr>
              <a:t> </a:t>
            </a:r>
            <a:r>
              <a:rPr lang="en-US" sz="4500" dirty="0" err="1" smtClean="0">
                <a:solidFill>
                  <a:srgbClr val="FF0000"/>
                </a:solidFill>
                <a:latin typeface="UTM A&amp;S Graceland" panose="02040603050506020204" pitchFamily="18" charset="0"/>
              </a:rPr>
              <a:t>tốt</a:t>
            </a:r>
            <a:r>
              <a:rPr lang="en-US" sz="4500" dirty="0" smtClean="0">
                <a:solidFill>
                  <a:srgbClr val="FF0000"/>
                </a:solidFill>
                <a:latin typeface="UTM A&amp;S Graceland" panose="02040603050506020204" pitchFamily="18" charset="0"/>
              </a:rPr>
              <a:t>!</a:t>
            </a:r>
            <a:endParaRPr lang="en-US" sz="4500" dirty="0">
              <a:solidFill>
                <a:srgbClr val="FF0000"/>
              </a:solidFill>
              <a:latin typeface="UTM A&amp;S Graceland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68105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5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750"/>
                            </p:stCondLst>
                            <p:childTnLst>
                              <p:par>
                                <p:cTn id="2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750"/>
                            </p:stCondLst>
                            <p:childTnLst>
                              <p:par>
                                <p:cTn id="2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6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ào http://fb.com/nkpowerskills tải game miễn phí"/>
          <p:cNvPicPr>
            <a:picLocks noChangeAspect="1"/>
          </p:cNvPicPr>
          <p:nvPr/>
        </p:nvPicPr>
        <p:blipFill rotWithShape="1">
          <a:blip r:embed="rId4"/>
          <a:srcRect l="-164" t="14186" r="164" b="3656"/>
          <a:stretch/>
        </p:blipFill>
        <p:spPr>
          <a:xfrm>
            <a:off x="-9149" y="0"/>
            <a:ext cx="9144000" cy="5143500"/>
          </a:xfrm>
          <a:prstGeom prst="rect">
            <a:avLst/>
          </a:prstGeom>
        </p:spPr>
      </p:pic>
      <p:grpSp>
        <p:nvGrpSpPr>
          <p:cNvPr id="3" name="ĐC SHARE MIỄN PHÍ BỞI NK POWERSKILLS"/>
          <p:cNvGrpSpPr/>
          <p:nvPr/>
        </p:nvGrpSpPr>
        <p:grpSpPr>
          <a:xfrm>
            <a:off x="10045" y="2116602"/>
            <a:ext cx="9192758" cy="5181077"/>
            <a:chOff x="182857" y="3112198"/>
            <a:chExt cx="12257011" cy="6908102"/>
          </a:xfrm>
        </p:grpSpPr>
        <p:grpSp>
          <p:nvGrpSpPr>
            <p:cNvPr id="34" name="Group 33"/>
            <p:cNvGrpSpPr/>
            <p:nvPr/>
          </p:nvGrpSpPr>
          <p:grpSpPr>
            <a:xfrm>
              <a:off x="6672187" y="3112198"/>
              <a:ext cx="3000733" cy="3000733"/>
              <a:chOff x="-3756025" y="-1901825"/>
              <a:chExt cx="4743450" cy="4743450"/>
            </a:xfrm>
          </p:grpSpPr>
          <p:sp>
            <p:nvSpPr>
              <p:cNvPr id="35" name="Oval 34"/>
              <p:cNvSpPr/>
              <p:nvPr/>
            </p:nvSpPr>
            <p:spPr>
              <a:xfrm>
                <a:off x="-2260600" y="-101600"/>
                <a:ext cx="1651000" cy="1358900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-762000" y="-1536700"/>
                <a:ext cx="520700" cy="482600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-2473325" y="-1497013"/>
                <a:ext cx="482600" cy="442913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  <p:sp>
            <p:nvSpPr>
              <p:cNvPr id="38" name="Oval 37"/>
              <p:cNvSpPr/>
              <p:nvPr/>
            </p:nvSpPr>
            <p:spPr>
              <a:xfrm>
                <a:off x="-716739" y="2115820"/>
                <a:ext cx="368300" cy="431800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-716739" y="1699260"/>
                <a:ext cx="602439" cy="510540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-2433246" y="2115820"/>
                <a:ext cx="368300" cy="431800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  <p:pic>
            <p:nvPicPr>
              <p:cNvPr id="41" name="Picture 16" descr="Bubble Tea Drink GIF - BubbleTea Drink Cute GIFs"/>
              <p:cNvPicPr>
                <a:picLocks noChangeAspect="1" noChangeArrowheads="1" noCrop="1"/>
              </p:cNvPicPr>
              <p:nvPr/>
            </p:nvPicPr>
            <p:blipFill>
              <a:blip r:embed="rId5">
                <a:clrChange>
                  <a:clrFrom>
                    <a:srgbClr val="FCFEFC"/>
                  </a:clrFrom>
                  <a:clrTo>
                    <a:srgbClr val="FCFEFC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756025" y="-1901825"/>
                <a:ext cx="4743450" cy="474345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2857" y="8183884"/>
              <a:ext cx="12257011" cy="1836416"/>
            </a:xfrm>
            <a:prstGeom prst="rect">
              <a:avLst/>
            </a:prstGeom>
          </p:spPr>
        </p:pic>
      </p:grpSp>
      <p:grpSp>
        <p:nvGrpSpPr>
          <p:cNvPr id="65" name="CẤM BUÔN BÁN, CẤM REUP"/>
          <p:cNvGrpSpPr/>
          <p:nvPr/>
        </p:nvGrpSpPr>
        <p:grpSpPr>
          <a:xfrm>
            <a:off x="4489763" y="2031259"/>
            <a:ext cx="2571750" cy="2571750"/>
            <a:chOff x="5986351" y="2708345"/>
            <a:chExt cx="3429000" cy="3429000"/>
          </a:xfrm>
        </p:grpSpPr>
        <p:sp>
          <p:nvSpPr>
            <p:cNvPr id="60" name="Oval 59"/>
            <p:cNvSpPr/>
            <p:nvPr/>
          </p:nvSpPr>
          <p:spPr>
            <a:xfrm>
              <a:off x="7228907" y="3039248"/>
              <a:ext cx="350913" cy="3509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sp>
          <p:nvSpPr>
            <p:cNvPr id="62" name="Oval 61"/>
            <p:cNvSpPr/>
            <p:nvPr/>
          </p:nvSpPr>
          <p:spPr>
            <a:xfrm>
              <a:off x="8441020" y="3067965"/>
              <a:ext cx="350913" cy="3509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pic>
          <p:nvPicPr>
            <p:cNvPr id="64" name="Picture 63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86351" y="2708345"/>
              <a:ext cx="3429000" cy="3429000"/>
            </a:xfrm>
            <a:prstGeom prst="rect">
              <a:avLst/>
            </a:prstGeom>
          </p:spPr>
        </p:pic>
      </p:grpSp>
      <p:pic>
        <p:nvPicPr>
          <p:cNvPr id="75" name="Vào http://fb.com/nkpowerskills tải game miễn phí" descr="Download Free png Cartoon Hamburger Images, Stock Photos &amp; Vectors ..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357" b="90000" l="971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850" y="3137678"/>
            <a:ext cx="772775" cy="77833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ĐC SHARE MIỄN PHÍ BỞI NK POWERSKILLS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2634337" y="3145244"/>
            <a:ext cx="583205" cy="59901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CẤM BUÔN BÁN, CẤM REUP" descr="Boba Tea Cartoon Png - Bubble Tea Cute Png Transparent PNG ...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231" y="3031228"/>
            <a:ext cx="464645" cy="80073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Vào http://fb.com/nkpowerskills tải game miễn phí" descr="Beef Steak Clipart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9888" y="3303401"/>
            <a:ext cx="787654" cy="48471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ĐC SHARE MIỄN PHÍ BỞI NK POWERSKILLS"/>
          <p:cNvPicPr>
            <a:picLocks noChangeAspect="1"/>
          </p:cNvPicPr>
          <p:nvPr/>
        </p:nvPicPr>
        <p:blipFill rotWithShape="1">
          <a:blip r:embed="rId13"/>
          <a:srcRect t="17199" b="17907"/>
          <a:stretch/>
        </p:blipFill>
        <p:spPr>
          <a:xfrm>
            <a:off x="2821095" y="3345124"/>
            <a:ext cx="666485" cy="539299"/>
          </a:xfrm>
          <a:prstGeom prst="rect">
            <a:avLst/>
          </a:prstGeom>
        </p:spPr>
      </p:pic>
      <p:pic>
        <p:nvPicPr>
          <p:cNvPr id="80" name="CẤM BUÔN BÁN, CẤM REUP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2118715" y="2379811"/>
            <a:ext cx="1502569" cy="2005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" name="Vào http://fb.com/nkpowerskills tải game miễn phí"/>
          <p:cNvSpPr/>
          <p:nvPr/>
        </p:nvSpPr>
        <p:spPr>
          <a:xfrm>
            <a:off x="450154" y="538861"/>
            <a:ext cx="7875638" cy="155660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dirty="0"/>
          </a:p>
        </p:txBody>
      </p:sp>
      <p:sp>
        <p:nvSpPr>
          <p:cNvPr id="108" name="ĐC SHARE MIỄN PHÍ BỞI NK POWERSKILLS"/>
          <p:cNvSpPr/>
          <p:nvPr/>
        </p:nvSpPr>
        <p:spPr>
          <a:xfrm>
            <a:off x="4808644" y="2315709"/>
            <a:ext cx="3512852" cy="94280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B. </a:t>
            </a:r>
            <a:r>
              <a:rPr lang="en-US" sz="3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Chuyển</a:t>
            </a:r>
            <a:r>
              <a:rPr lang="en-US" sz="3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dấu</a:t>
            </a:r>
            <a:r>
              <a:rPr lang="en-US" sz="3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phẩy</a:t>
            </a:r>
            <a:r>
              <a:rPr lang="en-US" sz="3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sang </a:t>
            </a:r>
            <a:r>
              <a:rPr lang="en-US" sz="3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trái</a:t>
            </a:r>
            <a:r>
              <a:rPr lang="en-US" sz="3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2 </a:t>
            </a:r>
            <a:r>
              <a:rPr lang="en-US" sz="3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chữ</a:t>
            </a:r>
            <a:r>
              <a:rPr lang="en-US" sz="3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số</a:t>
            </a:r>
            <a:endParaRPr lang="en-US" sz="3000" dirty="0">
              <a:latin typeface="SVN-Cookie" panose="020B0606040200020203" pitchFamily="34" charset="0"/>
            </a:endParaRPr>
          </a:p>
        </p:txBody>
      </p:sp>
      <p:sp>
        <p:nvSpPr>
          <p:cNvPr id="109" name="CẤM BUÔN BÁN, CẤM REUP"/>
          <p:cNvSpPr/>
          <p:nvPr/>
        </p:nvSpPr>
        <p:spPr>
          <a:xfrm>
            <a:off x="444396" y="3544408"/>
            <a:ext cx="3512852" cy="903942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C. </a:t>
            </a:r>
            <a:r>
              <a:rPr lang="en-US" sz="3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Chuyển</a:t>
            </a:r>
            <a:r>
              <a:rPr lang="en-US" sz="3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dấu</a:t>
            </a:r>
            <a:r>
              <a:rPr lang="en-US" sz="3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phẩy</a:t>
            </a:r>
            <a:r>
              <a:rPr lang="en-US" sz="3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sang </a:t>
            </a:r>
            <a:r>
              <a:rPr lang="en-US" sz="3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phải</a:t>
            </a:r>
            <a:r>
              <a:rPr lang="en-US" sz="3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2 </a:t>
            </a:r>
            <a:r>
              <a:rPr lang="en-US" sz="3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chữ</a:t>
            </a:r>
            <a:r>
              <a:rPr lang="en-US" sz="3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số</a:t>
            </a:r>
            <a:endParaRPr lang="en-US" sz="3000" dirty="0">
              <a:latin typeface="SVN-Cookie" panose="020B0606040200020203" pitchFamily="34" charset="0"/>
            </a:endParaRPr>
          </a:p>
        </p:txBody>
      </p:sp>
      <p:sp>
        <p:nvSpPr>
          <p:cNvPr id="110" name="Vào http://fb.com/nkpowerskills tải game miễn phí"/>
          <p:cNvSpPr/>
          <p:nvPr/>
        </p:nvSpPr>
        <p:spPr>
          <a:xfrm>
            <a:off x="4825727" y="3543276"/>
            <a:ext cx="3512852" cy="905074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D. </a:t>
            </a:r>
            <a:r>
              <a:rPr lang="en-US" sz="3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Chuyển</a:t>
            </a:r>
            <a:r>
              <a:rPr lang="en-US" sz="3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dấu</a:t>
            </a:r>
            <a:r>
              <a:rPr lang="en-US" sz="3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phẩy</a:t>
            </a:r>
            <a:r>
              <a:rPr lang="en-US" sz="3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sang </a:t>
            </a:r>
            <a:r>
              <a:rPr lang="en-US" sz="3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trái</a:t>
            </a:r>
            <a:r>
              <a:rPr lang="en-US" sz="3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1 </a:t>
            </a:r>
            <a:r>
              <a:rPr lang="en-US" sz="3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chữ</a:t>
            </a:r>
            <a:r>
              <a:rPr lang="en-US" sz="3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số</a:t>
            </a:r>
            <a:endParaRPr lang="en-US" sz="3000" dirty="0">
              <a:latin typeface="SVN-Cookie" panose="020B0606040200020203" pitchFamily="34" charset="0"/>
            </a:endParaRPr>
          </a:p>
        </p:txBody>
      </p:sp>
      <p:sp>
        <p:nvSpPr>
          <p:cNvPr id="111" name="ĐC SHARE MIỄN PHÍ BỞI NK POWERSKILLS"/>
          <p:cNvSpPr/>
          <p:nvPr/>
        </p:nvSpPr>
        <p:spPr>
          <a:xfrm>
            <a:off x="444396" y="2315709"/>
            <a:ext cx="3512852" cy="94383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A. </a:t>
            </a:r>
            <a:r>
              <a:rPr lang="en-US" sz="3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Chuyển</a:t>
            </a:r>
            <a:r>
              <a:rPr lang="en-US" sz="3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dấu</a:t>
            </a:r>
            <a:r>
              <a:rPr lang="en-US" sz="3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phẩy</a:t>
            </a:r>
            <a:r>
              <a:rPr lang="en-US" sz="3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sang </a:t>
            </a:r>
            <a:r>
              <a:rPr lang="en-US" sz="3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trái</a:t>
            </a:r>
            <a:r>
              <a:rPr lang="en-US" sz="3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1, 2, 3, … </a:t>
            </a:r>
            <a:r>
              <a:rPr lang="en-US" sz="3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chữ</a:t>
            </a:r>
            <a:r>
              <a:rPr lang="en-US" sz="3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số</a:t>
            </a:r>
            <a:endParaRPr lang="en-US" sz="3000" dirty="0">
              <a:latin typeface="SVN-Cookie" panose="020B0606040200020203" pitchFamily="34" charset="0"/>
            </a:endParaRPr>
          </a:p>
        </p:txBody>
      </p:sp>
      <p:pic>
        <p:nvPicPr>
          <p:cNvPr id="112" name="CẤM BUÔN BÁN, CẤM REUP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3626758" y="2264288"/>
            <a:ext cx="819150" cy="83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" name="Vào http://fb.com/nkpowerskills tải game miễn phí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8029362" y="3517892"/>
            <a:ext cx="819150" cy="83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3662419" y="3550889"/>
            <a:ext cx="819150" cy="83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" name="CẤM BUÔN BÁN, CẤM REUP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7843813" y="2271680"/>
            <a:ext cx="1004699" cy="883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" name="Vào http://fb.com/nkpowerskills tải game miễn phí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14055" y="1700462"/>
            <a:ext cx="3627309" cy="3297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7" name="ĐC SHARE MIỄN PHÍ BỞI NK POWERSKILLS"/>
          <p:cNvSpPr txBox="1"/>
          <p:nvPr/>
        </p:nvSpPr>
        <p:spPr>
          <a:xfrm>
            <a:off x="572275" y="674077"/>
            <a:ext cx="77535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u="sng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Câu</a:t>
            </a:r>
            <a:r>
              <a:rPr lang="en-US" sz="4000" u="sng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1</a:t>
            </a:r>
            <a:r>
              <a:rPr lang="en-US" sz="4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: </a:t>
            </a:r>
            <a:r>
              <a:rPr lang="en-US" sz="4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Muốn</a:t>
            </a:r>
            <a:r>
              <a:rPr lang="en-US" sz="4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chia </a:t>
            </a:r>
            <a:r>
              <a:rPr lang="en-US" sz="4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một</a:t>
            </a:r>
            <a:r>
              <a:rPr lang="en-US" sz="4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số</a:t>
            </a:r>
            <a:r>
              <a:rPr lang="en-US" sz="4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thập</a:t>
            </a:r>
            <a:r>
              <a:rPr lang="en-US" sz="4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phân</a:t>
            </a:r>
            <a:r>
              <a:rPr lang="en-US" sz="4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cho</a:t>
            </a:r>
            <a:r>
              <a:rPr lang="en-US" sz="4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100 ta </a:t>
            </a:r>
            <a:r>
              <a:rPr lang="en-US" sz="4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thực</a:t>
            </a:r>
            <a:r>
              <a:rPr lang="en-US" sz="4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hiện</a:t>
            </a:r>
            <a:r>
              <a:rPr lang="en-US" sz="4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như</a:t>
            </a:r>
            <a:r>
              <a:rPr lang="en-US" sz="4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thế</a:t>
            </a:r>
            <a:r>
              <a:rPr lang="en-US" sz="4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nào</a:t>
            </a:r>
            <a:r>
              <a:rPr lang="en-US" sz="4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?</a:t>
            </a:r>
            <a:endParaRPr lang="en-US" sz="4000" dirty="0">
              <a:latin typeface="SVN-Cookie" panose="020B0606040200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2414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07407E-6 L 1.45833E-6 4.07407E-6 C 0.00312 -0.00325 0.00611 -0.00672 0.00937 -0.00926 C 0.0164 -0.01528 0.01406 -0.01135 0.02083 -0.01482 C 0.02369 -0.01644 0.02929 -0.02176 0.03229 -0.02223 L 0.0427 -0.02408 C 0.05273 -0.03125 0.04375 -0.02616 0.06041 -0.02963 C 0.06458 -0.03079 0.06875 -0.03195 0.07291 -0.03334 C 0.0763 -0.03473 0.07968 -0.03704 0.08333 -0.03704 L 0.19895 -0.03889 L 0.26145 -0.03704 C 0.2625 -0.03704 0.26341 -0.03588 0.26458 -0.03519 C 0.26601 -0.0345 0.27018 -0.03311 0.27187 -0.03149 C 0.27291 -0.03056 0.27382 -0.02871 0.275 -0.02778 C 0.27695 -0.02639 0.27916 -0.02547 0.28125 -0.02408 L 0.28437 -0.02223 " pathEditMode="relative" ptsTypes="AAAAAAAAAAAAAAAA">
                                      <p:cBhvr>
                                        <p:cTn id="100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000"/>
                            </p:stCondLst>
                            <p:childTnLst>
                              <p:par>
                                <p:cTn id="10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500"/>
                            </p:stCondLst>
                            <p:childTnLst>
                              <p:par>
                                <p:cTn id="1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</p:childTnLst>
        </p:cTn>
      </p:par>
    </p:tnLst>
    <p:bldLst>
      <p:bldP spid="107" grpId="0" animBg="1"/>
      <p:bldP spid="107" grpId="1" animBg="1"/>
      <p:bldP spid="108" grpId="0" animBg="1"/>
      <p:bldP spid="108" grpId="1" animBg="1"/>
      <p:bldP spid="109" grpId="0" animBg="1"/>
      <p:bldP spid="109" grpId="1" animBg="1"/>
      <p:bldP spid="110" grpId="0" animBg="1"/>
      <p:bldP spid="110" grpId="1" animBg="1"/>
      <p:bldP spid="111" grpId="0" animBg="1"/>
      <p:bldP spid="111" grpId="1" animBg="1"/>
      <p:bldP spid="117" grpId="0"/>
      <p:bldP spid="11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-164" t="14186" r="164" b="3656"/>
          <a:stretch/>
        </p:blipFill>
        <p:spPr>
          <a:xfrm>
            <a:off x="-9149" y="0"/>
            <a:ext cx="9144000" cy="5143500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22843" y="2119565"/>
            <a:ext cx="9192758" cy="5291640"/>
            <a:chOff x="182857" y="2964780"/>
            <a:chExt cx="12257011" cy="7055520"/>
          </a:xfrm>
        </p:grpSpPr>
        <p:grpSp>
          <p:nvGrpSpPr>
            <p:cNvPr id="36" name="Group 35"/>
            <p:cNvGrpSpPr/>
            <p:nvPr/>
          </p:nvGrpSpPr>
          <p:grpSpPr>
            <a:xfrm>
              <a:off x="6391934" y="2964780"/>
              <a:ext cx="3561237" cy="3561237"/>
              <a:chOff x="4475181" y="3174988"/>
              <a:chExt cx="3241638" cy="3241638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5311375" y="4047526"/>
                <a:ext cx="1277670" cy="1169076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  <p:sp>
            <p:nvSpPr>
              <p:cNvPr id="38" name="Oval 37"/>
              <p:cNvSpPr/>
              <p:nvPr/>
            </p:nvSpPr>
            <p:spPr>
              <a:xfrm>
                <a:off x="5779733" y="5155369"/>
                <a:ext cx="297568" cy="247974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5690462" y="5403343"/>
                <a:ext cx="297568" cy="247974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5839246" y="5510901"/>
                <a:ext cx="297568" cy="247974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5392894" y="5509562"/>
                <a:ext cx="297568" cy="247973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  <p:sp>
            <p:nvSpPr>
              <p:cNvPr id="42" name="Oval 41"/>
              <p:cNvSpPr/>
              <p:nvPr/>
            </p:nvSpPr>
            <p:spPr>
              <a:xfrm rot="20175245">
                <a:off x="6384021" y="5403353"/>
                <a:ext cx="455310" cy="294827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013"/>
              </a:p>
            </p:txBody>
          </p:sp>
          <p:pic>
            <p:nvPicPr>
              <p:cNvPr id="43" name="Picture 42"/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CFEFC"/>
                  </a:clrFrom>
                  <a:clrTo>
                    <a:srgbClr val="FCFEFC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75181" y="3174988"/>
                <a:ext cx="3241638" cy="3241638"/>
              </a:xfrm>
              <a:prstGeom prst="rect">
                <a:avLst/>
              </a:prstGeom>
              <a:ln>
                <a:noFill/>
              </a:ln>
            </p:spPr>
          </p:pic>
        </p:grpSp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2857" y="8183884"/>
              <a:ext cx="12257011" cy="1836416"/>
            </a:xfrm>
            <a:prstGeom prst="rect">
              <a:avLst/>
            </a:prstGeom>
          </p:spPr>
        </p:pic>
      </p:grpSp>
      <p:grpSp>
        <p:nvGrpSpPr>
          <p:cNvPr id="86" name="Group 85"/>
          <p:cNvGrpSpPr/>
          <p:nvPr/>
        </p:nvGrpSpPr>
        <p:grpSpPr>
          <a:xfrm>
            <a:off x="4889841" y="2219849"/>
            <a:ext cx="2250550" cy="2250550"/>
            <a:chOff x="-3756025" y="-1901825"/>
            <a:chExt cx="4743450" cy="4743450"/>
          </a:xfrm>
        </p:grpSpPr>
        <p:sp>
          <p:nvSpPr>
            <p:cNvPr id="87" name="Oval 86"/>
            <p:cNvSpPr/>
            <p:nvPr/>
          </p:nvSpPr>
          <p:spPr>
            <a:xfrm>
              <a:off x="-2260600" y="-101600"/>
              <a:ext cx="1651000" cy="13589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sp>
          <p:nvSpPr>
            <p:cNvPr id="88" name="Oval 87"/>
            <p:cNvSpPr/>
            <p:nvPr/>
          </p:nvSpPr>
          <p:spPr>
            <a:xfrm>
              <a:off x="-762000" y="-1536700"/>
              <a:ext cx="520700" cy="4826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sp>
          <p:nvSpPr>
            <p:cNvPr id="89" name="Oval 88"/>
            <p:cNvSpPr/>
            <p:nvPr/>
          </p:nvSpPr>
          <p:spPr>
            <a:xfrm>
              <a:off x="-2473325" y="-1497013"/>
              <a:ext cx="482600" cy="442913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sp>
          <p:nvSpPr>
            <p:cNvPr id="90" name="Oval 89"/>
            <p:cNvSpPr/>
            <p:nvPr/>
          </p:nvSpPr>
          <p:spPr>
            <a:xfrm>
              <a:off x="-716739" y="2115820"/>
              <a:ext cx="368300" cy="4318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sp>
          <p:nvSpPr>
            <p:cNvPr id="91" name="Oval 90"/>
            <p:cNvSpPr/>
            <p:nvPr/>
          </p:nvSpPr>
          <p:spPr>
            <a:xfrm>
              <a:off x="-716739" y="1699260"/>
              <a:ext cx="602439" cy="51054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sp>
          <p:nvSpPr>
            <p:cNvPr id="92" name="Oval 91"/>
            <p:cNvSpPr/>
            <p:nvPr/>
          </p:nvSpPr>
          <p:spPr>
            <a:xfrm>
              <a:off x="-2433246" y="2115820"/>
              <a:ext cx="368300" cy="4318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pic>
          <p:nvPicPr>
            <p:cNvPr id="93" name="Picture 16" descr="Bubble Tea Drink GIF - BubbleTea Drink Cute GIFs"/>
            <p:cNvPicPr>
              <a:picLocks noChangeAspect="1" noChangeArrowheads="1" noCrop="1"/>
            </p:cNvPicPr>
            <p:nvPr/>
          </p:nvPicPr>
          <p:blipFill>
            <a:blip r:embed="rId7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756025" y="-1901825"/>
              <a:ext cx="4743450" cy="47434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5" name="Picture 10" descr="Download Free png Cartoon Hamburger Images, Stock Photos &amp; Vectors ..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357" b="90000" l="971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850" y="3137678"/>
            <a:ext cx="772775" cy="77833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2634337" y="3145244"/>
            <a:ext cx="583205" cy="59901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8" descr="Beef Steak Clipart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9888" y="3303401"/>
            <a:ext cx="787654" cy="48471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78"/>
          <p:cNvPicPr>
            <a:picLocks noChangeAspect="1"/>
          </p:cNvPicPr>
          <p:nvPr/>
        </p:nvPicPr>
        <p:blipFill rotWithShape="1">
          <a:blip r:embed="rId12"/>
          <a:srcRect t="17199" b="17907"/>
          <a:stretch/>
        </p:blipFill>
        <p:spPr>
          <a:xfrm>
            <a:off x="2821095" y="3345124"/>
            <a:ext cx="666485" cy="539299"/>
          </a:xfrm>
          <a:prstGeom prst="rect">
            <a:avLst/>
          </a:prstGeom>
        </p:spPr>
      </p:pic>
      <p:pic>
        <p:nvPicPr>
          <p:cNvPr id="80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2118715" y="2379811"/>
            <a:ext cx="1502569" cy="2005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5" name="Rectangle 94"/>
          <p:cNvSpPr/>
          <p:nvPr/>
        </p:nvSpPr>
        <p:spPr>
          <a:xfrm>
            <a:off x="450154" y="538861"/>
            <a:ext cx="7875638" cy="154008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dirty="0"/>
          </a:p>
        </p:txBody>
      </p:sp>
      <p:sp>
        <p:nvSpPr>
          <p:cNvPr id="96" name="Rectangle 95"/>
          <p:cNvSpPr/>
          <p:nvPr/>
        </p:nvSpPr>
        <p:spPr>
          <a:xfrm>
            <a:off x="446601" y="3676408"/>
            <a:ext cx="3512852" cy="866996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C. </a:t>
            </a:r>
            <a:r>
              <a:rPr lang="en-US" sz="3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Chuyển</a:t>
            </a:r>
            <a:r>
              <a:rPr lang="en-US" sz="3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dấu</a:t>
            </a:r>
            <a:r>
              <a:rPr lang="en-US" sz="3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phẩy</a:t>
            </a:r>
            <a:r>
              <a:rPr lang="en-US" sz="3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sang </a:t>
            </a:r>
            <a:r>
              <a:rPr lang="en-US" sz="3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trái</a:t>
            </a:r>
            <a:r>
              <a:rPr lang="en-US" sz="3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1 </a:t>
            </a:r>
            <a:r>
              <a:rPr lang="en-US" sz="3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chữ</a:t>
            </a:r>
            <a:r>
              <a:rPr lang="en-US" sz="3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số</a:t>
            </a:r>
            <a:endParaRPr lang="en-US" sz="3000" dirty="0">
              <a:latin typeface="SVN-Cookie" panose="020B0606040200020203" pitchFamily="34" charset="0"/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4797232" y="2386536"/>
            <a:ext cx="3512852" cy="928394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B. </a:t>
            </a:r>
            <a:r>
              <a:rPr lang="en-US" sz="3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Chuyển</a:t>
            </a:r>
            <a:r>
              <a:rPr lang="en-US" sz="3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dấu</a:t>
            </a:r>
            <a:r>
              <a:rPr lang="en-US" sz="3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phẩy</a:t>
            </a:r>
            <a:r>
              <a:rPr lang="en-US" sz="3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sang </a:t>
            </a:r>
            <a:r>
              <a:rPr lang="en-US" sz="3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phải</a:t>
            </a:r>
            <a:r>
              <a:rPr lang="en-US" sz="3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2 </a:t>
            </a:r>
            <a:r>
              <a:rPr lang="en-US" sz="3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chữ</a:t>
            </a:r>
            <a:r>
              <a:rPr lang="en-US" sz="3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số</a:t>
            </a:r>
            <a:endParaRPr lang="en-US" sz="3000" dirty="0">
              <a:latin typeface="SVN-Cookie" panose="020B0606040200020203" pitchFamily="34" charset="0"/>
            </a:endParaRPr>
          </a:p>
        </p:txBody>
      </p:sp>
      <p:sp>
        <p:nvSpPr>
          <p:cNvPr id="98" name="Rectangle 97"/>
          <p:cNvSpPr/>
          <p:nvPr/>
        </p:nvSpPr>
        <p:spPr>
          <a:xfrm>
            <a:off x="4797232" y="3633559"/>
            <a:ext cx="3512852" cy="90984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D. </a:t>
            </a:r>
            <a:r>
              <a:rPr lang="en-US" sz="3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Chuyển</a:t>
            </a:r>
            <a:r>
              <a:rPr lang="en-US" sz="3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dấu</a:t>
            </a:r>
            <a:r>
              <a:rPr lang="en-US" sz="3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phẩy</a:t>
            </a:r>
            <a:r>
              <a:rPr lang="en-US" sz="3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sang </a:t>
            </a:r>
            <a:r>
              <a:rPr lang="en-US" sz="3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trái</a:t>
            </a:r>
            <a:r>
              <a:rPr lang="en-US" sz="3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2 </a:t>
            </a:r>
            <a:r>
              <a:rPr lang="en-US" sz="3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chữ</a:t>
            </a:r>
            <a:r>
              <a:rPr lang="en-US" sz="3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số</a:t>
            </a:r>
            <a:endParaRPr lang="en-US" sz="3000" dirty="0">
              <a:latin typeface="SVN-Cookie" panose="020B0606040200020203" pitchFamily="34" charset="0"/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446601" y="2414534"/>
            <a:ext cx="3512852" cy="90557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A. </a:t>
            </a:r>
            <a:r>
              <a:rPr lang="en-US" sz="3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Chuyển</a:t>
            </a:r>
            <a:r>
              <a:rPr lang="en-US" sz="3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dấu</a:t>
            </a:r>
            <a:r>
              <a:rPr lang="en-US" sz="3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phẩy</a:t>
            </a:r>
            <a:r>
              <a:rPr lang="en-US" sz="3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sang </a:t>
            </a:r>
            <a:r>
              <a:rPr lang="en-US" sz="3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phải</a:t>
            </a:r>
            <a:r>
              <a:rPr lang="en-US" sz="3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1 </a:t>
            </a:r>
            <a:r>
              <a:rPr lang="en-US" sz="3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chữ</a:t>
            </a:r>
            <a:r>
              <a:rPr lang="en-US" sz="3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số</a:t>
            </a:r>
            <a:endParaRPr lang="en-US" sz="3000" dirty="0">
              <a:latin typeface="SVN-Cookie" panose="020B0606040200020203" pitchFamily="34" charset="0"/>
            </a:endParaRPr>
          </a:p>
        </p:txBody>
      </p:sp>
      <p:pic>
        <p:nvPicPr>
          <p:cNvPr id="10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3669486" y="2500248"/>
            <a:ext cx="819150" cy="83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7977521" y="3694833"/>
            <a:ext cx="819150" cy="83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8041145" y="2401653"/>
            <a:ext cx="819150" cy="83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3504297" y="3578962"/>
            <a:ext cx="1004699" cy="883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20162" y="1266543"/>
            <a:ext cx="3627309" cy="3297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" name="TextBox 104"/>
          <p:cNvSpPr txBox="1"/>
          <p:nvPr/>
        </p:nvSpPr>
        <p:spPr>
          <a:xfrm>
            <a:off x="572275" y="674077"/>
            <a:ext cx="77535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u="sng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Câu</a:t>
            </a:r>
            <a:r>
              <a:rPr lang="en-US" sz="4000" b="1" u="sng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2</a:t>
            </a:r>
            <a:r>
              <a:rPr lang="en-US" sz="4000" b="1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: </a:t>
            </a:r>
            <a:r>
              <a:rPr lang="en-US" sz="4000" b="1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Muốn</a:t>
            </a:r>
            <a:r>
              <a:rPr lang="en-US" sz="4000" b="1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nhân</a:t>
            </a:r>
            <a:r>
              <a:rPr lang="en-US" sz="4000" b="1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một</a:t>
            </a:r>
            <a:r>
              <a:rPr lang="en-US" sz="4000" b="1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số</a:t>
            </a:r>
            <a:r>
              <a:rPr lang="en-US" sz="4000" b="1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thập</a:t>
            </a:r>
            <a:r>
              <a:rPr lang="en-US" sz="4000" b="1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phân</a:t>
            </a:r>
            <a:r>
              <a:rPr lang="en-US" sz="4000" b="1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với</a:t>
            </a:r>
            <a:r>
              <a:rPr lang="en-US" sz="4000" b="1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0,1 ta </a:t>
            </a:r>
            <a:r>
              <a:rPr lang="en-US" sz="4000" b="1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làm</a:t>
            </a:r>
            <a:r>
              <a:rPr lang="en-US" sz="4000" b="1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thế</a:t>
            </a:r>
            <a:r>
              <a:rPr lang="en-US" sz="4000" b="1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nào</a:t>
            </a:r>
            <a:r>
              <a:rPr lang="en-US" sz="4000" b="1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?</a:t>
            </a:r>
            <a:endParaRPr lang="en-US" sz="4000" b="1" dirty="0">
              <a:latin typeface="SVN-Cookie" panose="020B0606040200020203" pitchFamily="34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43" y="6023613"/>
            <a:ext cx="9192758" cy="137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061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95833E-6 -1.85185E-6 L -8.95833E-6 -1.85185E-6 C 0.01966 -0.01065 0.00494 -0.00347 0.01783 -0.00856 C 0.0194 -0.00926 0.02096 -0.01019 0.02252 -0.01065 C 0.02565 -0.01157 0.0289 -0.01181 0.03203 -0.01273 C 0.04231 -0.01551 0.03385 -0.01481 0.04635 -0.0169 C 0.05156 -0.01782 0.05664 -0.01829 0.06184 -0.01921 C 0.06341 -0.01991 0.06497 -0.02037 0.06653 -0.0213 C 0.06783 -0.02176 0.06887 -0.02292 0.07018 -0.02338 C 0.07486 -0.02454 0.07968 -0.02454 0.0845 -0.02546 C 0.12773 -0.03449 0.09374 -0.03009 0.13203 -0.0338 C 0.1819 -0.0456 0.15624 -0.0412 0.25351 -0.03588 C 0.27552 -0.03472 0.26197 -0.03218 0.27486 -0.02963 C 0.28007 -0.0287 0.28515 -0.02824 0.29036 -0.02755 C 0.30156 -0.01968 0.29309 -0.02431 0.31171 -0.0213 C 0.31497 -0.0206 0.31809 -0.01968 0.32135 -0.01921 C 0.32525 -0.01829 0.32929 -0.01759 0.3332 -0.0169 C 0.33437 -0.0162 0.33554 -0.01528 0.33671 -0.01481 C 0.34387 -0.01204 0.35091 -0.01181 0.3582 -0.01065 C 0.36835 -0.00625 0.36132 -0.00856 0.37968 -0.00856 " pathEditMode="relative" ptsTypes="AAAAAAAAAAAAAAAAAAAA">
                                      <p:cBhvr>
                                        <p:cTn id="10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000"/>
                            </p:stCondLst>
                            <p:childTnLst>
                              <p:par>
                                <p:cTn id="10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</p:childTnLst>
        </p:cTn>
      </p:par>
    </p:tnLst>
    <p:bldLst>
      <p:bldP spid="95" grpId="0" animBg="1"/>
      <p:bldP spid="95" grpId="1" animBg="1"/>
      <p:bldP spid="96" grpId="0" animBg="1"/>
      <p:bldP spid="96" grpId="1" animBg="1"/>
      <p:bldP spid="97" grpId="0" animBg="1"/>
      <p:bldP spid="97" grpId="1" animBg="1"/>
      <p:bldP spid="98" grpId="0" animBg="1"/>
      <p:bldP spid="98" grpId="1" animBg="1"/>
      <p:bldP spid="99" grpId="0" animBg="1"/>
      <p:bldP spid="99" grpId="1" animBg="1"/>
      <p:bldP spid="105" grpId="0"/>
      <p:bldP spid="105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-164" t="14186" r="164" b="3656"/>
          <a:stretch/>
        </p:blipFill>
        <p:spPr>
          <a:xfrm>
            <a:off x="-9149" y="0"/>
            <a:ext cx="9144000" cy="5143500"/>
          </a:xfrm>
          <a:prstGeom prst="rect">
            <a:avLst/>
          </a:prstGeom>
        </p:spPr>
      </p:pic>
      <p:grpSp>
        <p:nvGrpSpPr>
          <p:cNvPr id="64" name="Group 63"/>
          <p:cNvGrpSpPr/>
          <p:nvPr/>
        </p:nvGrpSpPr>
        <p:grpSpPr>
          <a:xfrm>
            <a:off x="4679651" y="2109285"/>
            <a:ext cx="2670928" cy="2670928"/>
            <a:chOff x="4475181" y="3174988"/>
            <a:chExt cx="3241638" cy="3241638"/>
          </a:xfrm>
        </p:grpSpPr>
        <p:sp>
          <p:nvSpPr>
            <p:cNvPr id="65" name="Oval 64"/>
            <p:cNvSpPr/>
            <p:nvPr/>
          </p:nvSpPr>
          <p:spPr>
            <a:xfrm>
              <a:off x="5311375" y="4047526"/>
              <a:ext cx="1277670" cy="1169076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sp>
          <p:nvSpPr>
            <p:cNvPr id="66" name="Oval 65"/>
            <p:cNvSpPr/>
            <p:nvPr/>
          </p:nvSpPr>
          <p:spPr>
            <a:xfrm>
              <a:off x="5779733" y="5155369"/>
              <a:ext cx="297568" cy="247974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sp>
          <p:nvSpPr>
            <p:cNvPr id="67" name="Oval 66"/>
            <p:cNvSpPr/>
            <p:nvPr/>
          </p:nvSpPr>
          <p:spPr>
            <a:xfrm>
              <a:off x="5690462" y="5403343"/>
              <a:ext cx="297568" cy="247974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sp>
          <p:nvSpPr>
            <p:cNvPr id="68" name="Oval 67"/>
            <p:cNvSpPr/>
            <p:nvPr/>
          </p:nvSpPr>
          <p:spPr>
            <a:xfrm>
              <a:off x="5839246" y="5510901"/>
              <a:ext cx="297568" cy="247974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sp>
          <p:nvSpPr>
            <p:cNvPr id="69" name="Oval 68"/>
            <p:cNvSpPr/>
            <p:nvPr/>
          </p:nvSpPr>
          <p:spPr>
            <a:xfrm>
              <a:off x="5392894" y="5509562"/>
              <a:ext cx="297568" cy="247973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sp>
          <p:nvSpPr>
            <p:cNvPr id="70" name="Oval 69"/>
            <p:cNvSpPr/>
            <p:nvPr/>
          </p:nvSpPr>
          <p:spPr>
            <a:xfrm rot="20175245">
              <a:off x="6384021" y="5403353"/>
              <a:ext cx="455310" cy="294827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pic>
          <p:nvPicPr>
            <p:cNvPr id="71" name="Picture 70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5181" y="3174988"/>
              <a:ext cx="3241638" cy="3241638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72" name="Group 71"/>
          <p:cNvGrpSpPr/>
          <p:nvPr/>
        </p:nvGrpSpPr>
        <p:grpSpPr>
          <a:xfrm>
            <a:off x="3902956" y="2294891"/>
            <a:ext cx="2632355" cy="2632355"/>
            <a:chOff x="-5929312" y="-3344783"/>
            <a:chExt cx="4743450" cy="4743450"/>
          </a:xfrm>
        </p:grpSpPr>
        <p:sp>
          <p:nvSpPr>
            <p:cNvPr id="73" name="Oval 72"/>
            <p:cNvSpPr/>
            <p:nvPr/>
          </p:nvSpPr>
          <p:spPr>
            <a:xfrm>
              <a:off x="-4223657" y="-1785257"/>
              <a:ext cx="1233714" cy="1262743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sp>
          <p:nvSpPr>
            <p:cNvPr id="74" name="Oval 73"/>
            <p:cNvSpPr/>
            <p:nvPr/>
          </p:nvSpPr>
          <p:spPr>
            <a:xfrm>
              <a:off x="-3164114" y="-2844800"/>
              <a:ext cx="435428" cy="362857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sp>
          <p:nvSpPr>
            <p:cNvPr id="75" name="Oval 74"/>
            <p:cNvSpPr/>
            <p:nvPr/>
          </p:nvSpPr>
          <p:spPr>
            <a:xfrm>
              <a:off x="-4441371" y="-2844800"/>
              <a:ext cx="435428" cy="362857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pic>
          <p:nvPicPr>
            <p:cNvPr id="76" name="Picture 75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929312" y="-3344783"/>
              <a:ext cx="4743450" cy="4743450"/>
            </a:xfrm>
            <a:prstGeom prst="rect">
              <a:avLst/>
            </a:prstGeom>
          </p:spPr>
        </p:pic>
      </p:grpSp>
      <p:pic>
        <p:nvPicPr>
          <p:cNvPr id="45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2634337" y="3145244"/>
            <a:ext cx="583205" cy="59901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8" descr="Beef Steak Clipart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9888" y="3303401"/>
            <a:ext cx="787654" cy="48471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9"/>
          <a:srcRect t="17199" b="17907"/>
          <a:stretch/>
        </p:blipFill>
        <p:spPr>
          <a:xfrm>
            <a:off x="2821095" y="3345124"/>
            <a:ext cx="666485" cy="539299"/>
          </a:xfrm>
          <a:prstGeom prst="rect">
            <a:avLst/>
          </a:prstGeom>
        </p:spPr>
      </p:pic>
      <p:pic>
        <p:nvPicPr>
          <p:cNvPr id="52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2118715" y="2379811"/>
            <a:ext cx="1502569" cy="2005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" name="Rectangle 77"/>
          <p:cNvSpPr/>
          <p:nvPr/>
        </p:nvSpPr>
        <p:spPr>
          <a:xfrm>
            <a:off x="450154" y="538861"/>
            <a:ext cx="7875638" cy="113406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dirty="0"/>
          </a:p>
        </p:txBody>
      </p:sp>
      <p:sp>
        <p:nvSpPr>
          <p:cNvPr id="79" name="Rectangle 78"/>
          <p:cNvSpPr/>
          <p:nvPr/>
        </p:nvSpPr>
        <p:spPr>
          <a:xfrm>
            <a:off x="4801534" y="3090872"/>
            <a:ext cx="3512852" cy="45200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D.19,94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450154" y="3127297"/>
            <a:ext cx="3512852" cy="45200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C. 0,1994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4778885" y="2038901"/>
            <a:ext cx="3512852" cy="45200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B. 1,994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450154" y="2038901"/>
            <a:ext cx="3512852" cy="45200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A. 1994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pic>
        <p:nvPicPr>
          <p:cNvPr id="8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3578829" y="1858532"/>
            <a:ext cx="819150" cy="83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7916217" y="1796714"/>
            <a:ext cx="819150" cy="83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3603159" y="2905251"/>
            <a:ext cx="819150" cy="83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7860003" y="2750647"/>
            <a:ext cx="1004699" cy="883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99766" y="1104964"/>
            <a:ext cx="3627309" cy="3297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8" name="TextBox 87"/>
          <p:cNvSpPr txBox="1"/>
          <p:nvPr/>
        </p:nvSpPr>
        <p:spPr>
          <a:xfrm>
            <a:off x="572275" y="674077"/>
            <a:ext cx="726060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u="sng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Câu</a:t>
            </a:r>
            <a:r>
              <a:rPr lang="en-US" sz="5000" u="sng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3</a:t>
            </a:r>
            <a:r>
              <a:rPr lang="en-US" sz="5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: 199,4 : 10 = ?</a:t>
            </a:r>
            <a:endParaRPr lang="en-US" sz="5000" dirty="0">
              <a:latin typeface="SVN-Cookie" panose="020B0606040200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95606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70833E-6 5.18519E-6 L 7.70833E-6 5.18519E-6 C 0.00456 -0.00323 0.0155 -0.01064 0.02019 -0.01272 C 0.02175 -0.01342 0.02331 -0.01411 0.02488 -0.01481 C 0.02618 -0.0155 0.02735 -0.01643 0.02852 -0.01712 C 0.03008 -0.01782 0.03165 -0.01828 0.03321 -0.01921 C 0.03451 -0.01967 0.03555 -0.02083 0.03686 -0.02129 C 0.04076 -0.02245 0.0448 -0.02268 0.0487 -0.02337 C 0.04909 -0.0236 0.05665 -0.02916 0.05821 -0.02962 C 0.06186 -0.03078 0.06537 -0.03147 0.06902 -0.03194 C 0.08321 -0.03356 0.09753 -0.03472 0.11186 -0.0361 C 0.156 -0.06226 0.11628 -0.03935 0.24402 -0.0361 C 0.2543 -0.03587 0.26459 -0.03472 0.27488 -0.03402 C 0.27735 -0.03333 0.27982 -0.0331 0.28204 -0.03194 C 0.28503 -0.03009 0.28699 -0.02453 0.2892 -0.02129 C 0.29232 -0.01666 0.29271 -0.01712 0.29636 -0.01481 C 0.29753 -0.01342 0.2987 -0.0118 0.29988 -0.01064 C 0.30183 -0.00902 0.30652 -0.0074 0.30821 -0.00647 C 0.31355 -0.0037 0.31042 -0.00439 0.31654 -0.00231 C 0.31693 -0.00208 0.31732 -0.00231 0.31784 -0.00231 " pathEditMode="relative" ptsTypes="AAAAAAAAAAAAAAAAAAAA">
                                      <p:cBhvr>
                                        <p:cTn id="10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000"/>
                            </p:stCondLst>
                            <p:childTnLst>
                              <p:par>
                                <p:cTn id="10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</p:childTnLst>
        </p:cTn>
      </p:par>
    </p:tnLst>
    <p:bldLst>
      <p:bldP spid="78" grpId="0" animBg="1"/>
      <p:bldP spid="78" grpId="1" animBg="1"/>
      <p:bldP spid="79" grpId="0" animBg="1"/>
      <p:bldP spid="79" grpId="1" animBg="1"/>
      <p:bldP spid="80" grpId="0" animBg="1"/>
      <p:bldP spid="80" grpId="1" animBg="1"/>
      <p:bldP spid="81" grpId="0" animBg="1"/>
      <p:bldP spid="81" grpId="1" animBg="1"/>
      <p:bldP spid="82" grpId="0" animBg="1"/>
      <p:bldP spid="82" grpId="1" animBg="1"/>
      <p:bldP spid="88" grpId="0"/>
      <p:bldP spid="88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-164" t="14186" r="164" b="3656"/>
          <a:stretch/>
        </p:blipFill>
        <p:spPr>
          <a:xfrm>
            <a:off x="-9149" y="0"/>
            <a:ext cx="9144000" cy="5143500"/>
          </a:xfrm>
          <a:prstGeom prst="rect">
            <a:avLst/>
          </a:prstGeom>
        </p:spPr>
      </p:pic>
      <p:grpSp>
        <p:nvGrpSpPr>
          <p:cNvPr id="91" name="Group 90"/>
          <p:cNvGrpSpPr/>
          <p:nvPr/>
        </p:nvGrpSpPr>
        <p:grpSpPr>
          <a:xfrm>
            <a:off x="3902956" y="2294891"/>
            <a:ext cx="2632355" cy="2632355"/>
            <a:chOff x="-5929312" y="-3344783"/>
            <a:chExt cx="4743450" cy="4743450"/>
          </a:xfrm>
        </p:grpSpPr>
        <p:sp>
          <p:nvSpPr>
            <p:cNvPr id="92" name="Oval 91"/>
            <p:cNvSpPr/>
            <p:nvPr/>
          </p:nvSpPr>
          <p:spPr>
            <a:xfrm>
              <a:off x="-4223657" y="-1785257"/>
              <a:ext cx="1233714" cy="1262743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sp>
          <p:nvSpPr>
            <p:cNvPr id="93" name="Oval 92"/>
            <p:cNvSpPr/>
            <p:nvPr/>
          </p:nvSpPr>
          <p:spPr>
            <a:xfrm>
              <a:off x="-3164114" y="-2844800"/>
              <a:ext cx="435428" cy="362857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sp>
          <p:nvSpPr>
            <p:cNvPr id="94" name="Oval 93"/>
            <p:cNvSpPr/>
            <p:nvPr/>
          </p:nvSpPr>
          <p:spPr>
            <a:xfrm>
              <a:off x="-4441371" y="-2844800"/>
              <a:ext cx="435428" cy="362857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pic>
          <p:nvPicPr>
            <p:cNvPr id="95" name="Picture 94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929312" y="-3344783"/>
              <a:ext cx="4743450" cy="4743450"/>
            </a:xfrm>
            <a:prstGeom prst="rect">
              <a:avLst/>
            </a:prstGeom>
          </p:spPr>
        </p:pic>
      </p:grpSp>
      <p:pic>
        <p:nvPicPr>
          <p:cNvPr id="78" name="Picture 7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751" y="2656049"/>
            <a:ext cx="2212754" cy="2212754"/>
          </a:xfrm>
          <a:prstGeom prst="rect">
            <a:avLst/>
          </a:prstGeom>
        </p:spPr>
      </p:pic>
      <p:pic>
        <p:nvPicPr>
          <p:cNvPr id="80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2634337" y="3288119"/>
            <a:ext cx="583205" cy="59901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82"/>
          <p:cNvPicPr>
            <a:picLocks noChangeAspect="1"/>
          </p:cNvPicPr>
          <p:nvPr/>
        </p:nvPicPr>
        <p:blipFill rotWithShape="1">
          <a:blip r:embed="rId8"/>
          <a:srcRect t="17199" b="17907"/>
          <a:stretch/>
        </p:blipFill>
        <p:spPr>
          <a:xfrm>
            <a:off x="2821095" y="3345124"/>
            <a:ext cx="666485" cy="539299"/>
          </a:xfrm>
          <a:prstGeom prst="rect">
            <a:avLst/>
          </a:prstGeom>
        </p:spPr>
      </p:pic>
      <p:pic>
        <p:nvPicPr>
          <p:cNvPr id="84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2118715" y="2379811"/>
            <a:ext cx="1502569" cy="2005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7" name="Rectangle 96"/>
          <p:cNvSpPr/>
          <p:nvPr/>
        </p:nvSpPr>
        <p:spPr>
          <a:xfrm>
            <a:off x="450154" y="538862"/>
            <a:ext cx="7875638" cy="1086798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dirty="0"/>
          </a:p>
        </p:txBody>
      </p:sp>
      <p:sp>
        <p:nvSpPr>
          <p:cNvPr id="98" name="Rectangle 97"/>
          <p:cNvSpPr/>
          <p:nvPr/>
        </p:nvSpPr>
        <p:spPr>
          <a:xfrm>
            <a:off x="443456" y="2017537"/>
            <a:ext cx="3512852" cy="45200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A. 0,1798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432764" y="3068436"/>
            <a:ext cx="3512852" cy="45200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C. 179,8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100" name="Rectangle 99"/>
          <p:cNvSpPr/>
          <p:nvPr/>
        </p:nvSpPr>
        <p:spPr>
          <a:xfrm>
            <a:off x="4572751" y="3049478"/>
            <a:ext cx="3512852" cy="45200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D. 1798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4572751" y="2023858"/>
            <a:ext cx="3512852" cy="45200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B. 1,798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pic>
        <p:nvPicPr>
          <p:cNvPr id="10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7715067" y="1798425"/>
            <a:ext cx="819150" cy="83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7775360" y="2892225"/>
            <a:ext cx="819150" cy="83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3474051" y="2812515"/>
            <a:ext cx="819150" cy="83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3463400" y="1785882"/>
            <a:ext cx="1004699" cy="883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49196" y="1465658"/>
            <a:ext cx="3627309" cy="3297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" name="TextBox 106"/>
          <p:cNvSpPr txBox="1"/>
          <p:nvPr/>
        </p:nvSpPr>
        <p:spPr>
          <a:xfrm>
            <a:off x="572275" y="674077"/>
            <a:ext cx="76384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Câu</a:t>
            </a:r>
            <a:r>
              <a:rPr lang="en-US" sz="4000" b="1" u="sng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4</a:t>
            </a:r>
            <a:r>
              <a:rPr lang="en-US" sz="4000" b="1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: 17,98 : 0,01 = ?</a:t>
            </a:r>
            <a:endParaRPr lang="en-US" sz="4000" b="1" dirty="0">
              <a:latin typeface="SVN-Cookie" panose="020B0606040200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355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5.18519E-6 L 3.33333E-6 -5.18519E-6 C 0.00195 -0.00487 0.00351 -0.01042 0.00586 -0.01482 C 0.00781 -0.01806 0.01627 -0.02223 0.01784 -0.02316 C 0.0194 -0.02431 0.02083 -0.0264 0.02252 -0.02755 C 0.02526 -0.02894 0.03489 -0.03103 0.03685 -0.03172 C 0.03919 -0.03241 0.04167 -0.03288 0.04401 -0.0338 C 0.04961 -0.03589 0.04844 -0.03658 0.05469 -0.03797 C 0.05859 -0.0389 0.06263 -0.03913 0.06667 -0.04005 C 0.10052 -0.04978 0.06901 -0.04445 0.1 -0.04862 C 0.11172 -0.05371 0.09622 -0.04746 0.11901 -0.05278 C 0.12018 -0.05302 0.12135 -0.05441 0.12252 -0.05487 C 0.12448 -0.05579 0.12656 -0.05626 0.12851 -0.05695 C 0.15781 -0.05626 0.18724 -0.05695 0.21667 -0.05487 C 0.21914 -0.05487 0.22161 -0.05325 0.2237 -0.0507 L 0.22734 -0.04653 C 0.22969 -0.02964 0.22669 -0.0463 0.23203 -0.02964 C 0.23268 -0.02755 0.23268 -0.02524 0.23333 -0.02316 C 0.23463 -0.01876 0.23711 -0.01528 0.23802 -0.01042 C 0.24062 0.003 0.23867 -0.00093 0.24167 0.00439 " pathEditMode="relative" ptsTypes="AAAAAAAAAAAAAAAAAAAA">
                                      <p:cBhvr>
                                        <p:cTn id="100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000"/>
                            </p:stCondLst>
                            <p:childTnLst>
                              <p:par>
                                <p:cTn id="10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</p:childTnLst>
        </p:cTn>
      </p:par>
    </p:tnLst>
    <p:bldLst>
      <p:bldP spid="97" grpId="0" animBg="1"/>
      <p:bldP spid="97" grpId="1" animBg="1"/>
      <p:bldP spid="98" grpId="0" animBg="1"/>
      <p:bldP spid="98" grpId="1" animBg="1"/>
      <p:bldP spid="99" grpId="0" animBg="1"/>
      <p:bldP spid="99" grpId="1" animBg="1"/>
      <p:bldP spid="100" grpId="0" animBg="1"/>
      <p:bldP spid="100" grpId="1" animBg="1"/>
      <p:bldP spid="101" grpId="0" animBg="1"/>
      <p:bldP spid="101" grpId="1" animBg="1"/>
      <p:bldP spid="107" grpId="0"/>
      <p:bldP spid="107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l="-164" t="14186" r="164" b="3656"/>
          <a:stretch/>
        </p:blipFill>
        <p:spPr>
          <a:xfrm>
            <a:off x="-9149" y="0"/>
            <a:ext cx="9144000" cy="51435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4052462" y="2929454"/>
            <a:ext cx="2212754" cy="2212754"/>
            <a:chOff x="5403282" y="3905938"/>
            <a:chExt cx="2950339" cy="2950339"/>
          </a:xfrm>
        </p:grpSpPr>
        <p:sp>
          <p:nvSpPr>
            <p:cNvPr id="3" name="Oval 2"/>
            <p:cNvSpPr/>
            <p:nvPr/>
          </p:nvSpPr>
          <p:spPr>
            <a:xfrm>
              <a:off x="6083802" y="4580379"/>
              <a:ext cx="268738" cy="25062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sp>
          <p:nvSpPr>
            <p:cNvPr id="62" name="Oval 61"/>
            <p:cNvSpPr/>
            <p:nvPr/>
          </p:nvSpPr>
          <p:spPr>
            <a:xfrm>
              <a:off x="7146800" y="4592633"/>
              <a:ext cx="268738" cy="25062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sp>
          <p:nvSpPr>
            <p:cNvPr id="64" name="Oval 63"/>
            <p:cNvSpPr/>
            <p:nvPr/>
          </p:nvSpPr>
          <p:spPr>
            <a:xfrm rot="1355338">
              <a:off x="7835244" y="5063192"/>
              <a:ext cx="327869" cy="45587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pic>
          <p:nvPicPr>
            <p:cNvPr id="65" name="Picture 6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03282" y="3905938"/>
              <a:ext cx="2950339" cy="2950339"/>
            </a:xfrm>
            <a:prstGeom prst="rect">
              <a:avLst/>
            </a:prstGeom>
          </p:spPr>
        </p:pic>
      </p:grpSp>
      <p:pic>
        <p:nvPicPr>
          <p:cNvPr id="87" name="Picture 12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02" y="-30373"/>
            <a:ext cx="2876563" cy="287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" name="Group 36"/>
          <p:cNvGrpSpPr/>
          <p:nvPr/>
        </p:nvGrpSpPr>
        <p:grpSpPr>
          <a:xfrm>
            <a:off x="4052462" y="2333660"/>
            <a:ext cx="2409596" cy="2409596"/>
            <a:chOff x="4089117" y="3323779"/>
            <a:chExt cx="3165123" cy="3165123"/>
          </a:xfrm>
        </p:grpSpPr>
        <p:sp>
          <p:nvSpPr>
            <p:cNvPr id="38" name="Oval 37"/>
            <p:cNvSpPr/>
            <p:nvPr/>
          </p:nvSpPr>
          <p:spPr>
            <a:xfrm>
              <a:off x="4908854" y="4516361"/>
              <a:ext cx="1179272" cy="915031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sp>
          <p:nvSpPr>
            <p:cNvPr id="39" name="Oval 38"/>
            <p:cNvSpPr/>
            <p:nvPr/>
          </p:nvSpPr>
          <p:spPr>
            <a:xfrm flipV="1">
              <a:off x="5381134" y="5488318"/>
              <a:ext cx="290544" cy="272773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sp>
          <p:nvSpPr>
            <p:cNvPr id="40" name="Oval 39"/>
            <p:cNvSpPr/>
            <p:nvPr/>
          </p:nvSpPr>
          <p:spPr>
            <a:xfrm flipV="1">
              <a:off x="5381134" y="5817179"/>
              <a:ext cx="290544" cy="272773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sp>
          <p:nvSpPr>
            <p:cNvPr id="41" name="Oval 40"/>
            <p:cNvSpPr/>
            <p:nvPr/>
          </p:nvSpPr>
          <p:spPr>
            <a:xfrm rot="21026099" flipV="1">
              <a:off x="6026690" y="5868139"/>
              <a:ext cx="557929" cy="374234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sp>
          <p:nvSpPr>
            <p:cNvPr id="42" name="Oval 41"/>
            <p:cNvSpPr/>
            <p:nvPr/>
          </p:nvSpPr>
          <p:spPr>
            <a:xfrm rot="21026099" flipV="1">
              <a:off x="5683555" y="4323035"/>
              <a:ext cx="557929" cy="374234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sp>
          <p:nvSpPr>
            <p:cNvPr id="43" name="Oval 42"/>
            <p:cNvSpPr/>
            <p:nvPr/>
          </p:nvSpPr>
          <p:spPr>
            <a:xfrm rot="21026099" flipV="1">
              <a:off x="4842955" y="4341371"/>
              <a:ext cx="557929" cy="374234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sp>
          <p:nvSpPr>
            <p:cNvPr id="44" name="Oval 43"/>
            <p:cNvSpPr/>
            <p:nvPr/>
          </p:nvSpPr>
          <p:spPr>
            <a:xfrm flipV="1">
              <a:off x="4865838" y="3599773"/>
              <a:ext cx="290544" cy="272773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sp>
          <p:nvSpPr>
            <p:cNvPr id="45" name="Oval 44"/>
            <p:cNvSpPr/>
            <p:nvPr/>
          </p:nvSpPr>
          <p:spPr>
            <a:xfrm flipV="1">
              <a:off x="6118645" y="3617364"/>
              <a:ext cx="290544" cy="272773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9117" y="3323779"/>
              <a:ext cx="3165123" cy="3165123"/>
            </a:xfrm>
            <a:prstGeom prst="rect">
              <a:avLst/>
            </a:prstGeom>
          </p:spPr>
        </p:pic>
      </p:grpSp>
      <p:pic>
        <p:nvPicPr>
          <p:cNvPr id="50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2634337" y="3326219"/>
            <a:ext cx="583205" cy="59901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2118715" y="2379811"/>
            <a:ext cx="1502569" cy="2005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4012176" y="2243393"/>
            <a:ext cx="2571750" cy="2571750"/>
            <a:chOff x="11776779" y="3732627"/>
            <a:chExt cx="3429000" cy="3429000"/>
          </a:xfrm>
        </p:grpSpPr>
        <p:sp>
          <p:nvSpPr>
            <p:cNvPr id="12" name="Oval 11"/>
            <p:cNvSpPr/>
            <p:nvPr/>
          </p:nvSpPr>
          <p:spPr>
            <a:xfrm>
              <a:off x="12507667" y="4100052"/>
              <a:ext cx="504219" cy="4099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sp>
          <p:nvSpPr>
            <p:cNvPr id="88" name="Oval 87"/>
            <p:cNvSpPr/>
            <p:nvPr/>
          </p:nvSpPr>
          <p:spPr>
            <a:xfrm>
              <a:off x="13857454" y="4120064"/>
              <a:ext cx="504219" cy="4099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76779" y="3732627"/>
              <a:ext cx="3429000" cy="3429000"/>
            </a:xfrm>
            <a:prstGeom prst="rect">
              <a:avLst/>
            </a:prstGeom>
          </p:spPr>
        </p:pic>
      </p:grpSp>
      <p:sp>
        <p:nvSpPr>
          <p:cNvPr id="91" name="Rectangle 90"/>
          <p:cNvSpPr/>
          <p:nvPr/>
        </p:nvSpPr>
        <p:spPr>
          <a:xfrm>
            <a:off x="450154" y="971355"/>
            <a:ext cx="7875638" cy="98002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dirty="0"/>
          </a:p>
        </p:txBody>
      </p:sp>
      <p:sp>
        <p:nvSpPr>
          <p:cNvPr id="92" name="Rectangle 91"/>
          <p:cNvSpPr/>
          <p:nvPr/>
        </p:nvSpPr>
        <p:spPr>
          <a:xfrm>
            <a:off x="4812940" y="2346863"/>
            <a:ext cx="3512852" cy="45200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B. 1,289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466819" y="3159047"/>
            <a:ext cx="3512852" cy="45200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C. 128,9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4812940" y="3159048"/>
            <a:ext cx="3512852" cy="45200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D. 0,1289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450154" y="2382924"/>
            <a:ext cx="3512852" cy="45200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A. 1289</a:t>
            </a:r>
            <a:endParaRPr lang="en-US" sz="4000" dirty="0">
              <a:latin typeface="SVN-Cookie" panose="020B0606040200020203" pitchFamily="34" charset="0"/>
            </a:endParaRPr>
          </a:p>
        </p:txBody>
      </p:sp>
      <p:pic>
        <p:nvPicPr>
          <p:cNvPr id="9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3592470" y="2157491"/>
            <a:ext cx="819150" cy="83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7809415" y="2982836"/>
            <a:ext cx="819150" cy="83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3508106" y="2903126"/>
            <a:ext cx="819150" cy="83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7832884" y="2115208"/>
            <a:ext cx="1004699" cy="883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56617" y="1461369"/>
            <a:ext cx="3627309" cy="3297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1" name="TextBox 100"/>
          <p:cNvSpPr txBox="1"/>
          <p:nvPr/>
        </p:nvSpPr>
        <p:spPr>
          <a:xfrm>
            <a:off x="1287946" y="1082958"/>
            <a:ext cx="65214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 err="1" smtClean="0">
                <a:solidFill>
                  <a:schemeClr val="bg1"/>
                </a:solidFill>
                <a:latin typeface="SVN-Cookie" panose="020B0606040200020203" pitchFamily="34" charset="0"/>
              </a:rPr>
              <a:t>Câu</a:t>
            </a:r>
            <a:r>
              <a:rPr lang="en-US" sz="4000" u="sng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 5</a:t>
            </a:r>
            <a:r>
              <a:rPr lang="en-US" sz="4000" dirty="0" smtClean="0">
                <a:solidFill>
                  <a:schemeClr val="bg1"/>
                </a:solidFill>
                <a:latin typeface="SVN-Cookie" panose="020B0606040200020203" pitchFamily="34" charset="0"/>
              </a:rPr>
              <a:t>: 128,9 : 100</a:t>
            </a:r>
            <a:endParaRPr lang="en-US" sz="4000" dirty="0">
              <a:latin typeface="SVN-Cookie" panose="020B0606040200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9148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20833E-6 -1.85185E-6 L 5.20833E-6 -1.85185E-6 C 0.00053 -0.00416 0.00183 -0.01852 0.00352 -0.02523 C 0.00417 -0.02824 0.00522 -0.03078 0.00587 -0.03379 C 0.00639 -0.03588 0.00652 -0.03819 0.00704 -0.04004 C 0.00769 -0.04236 0.00886 -0.04421 0.00951 -0.04652 C 0.01003 -0.04838 0.0099 -0.05092 0.01068 -0.05277 C 0.0116 -0.05532 0.01316 -0.05671 0.0142 -0.05926 C 0.0211 -0.07477 0.0155 -0.07037 0.0237 -0.07407 C 0.02982 -0.08102 0.02566 -0.07754 0.03568 -0.08032 C 0.03803 -0.08102 0.0405 -0.08171 0.04285 -0.0824 C 0.04441 -0.0831 0.04597 -0.08402 0.04753 -0.08449 C 0.0504 -0.08541 0.05313 -0.08588 0.05587 -0.08657 L 0.10001 -0.08449 C 0.10365 -0.08426 0.11225 -0.0824 0.11667 -0.08032 C 0.11902 -0.07916 0.12383 -0.07615 0.12383 -0.07615 C 0.12501 -0.07477 0.12605 -0.07291 0.12735 -0.07176 C 0.13178 -0.06828 0.13972 -0.06527 0.14402 -0.06342 C 0.14558 -0.06273 0.14727 -0.06227 0.14883 -0.06134 C 0.15274 -0.05902 0.15261 -0.05879 0.15717 -0.05694 C 0.15912 -0.05625 0.16107 -0.05578 0.16303 -0.05486 C 0.16433 -0.0544 0.1655 -0.05347 0.16667 -0.05277 C 0.1698 -0.05139 0.17618 -0.04861 0.17618 -0.04861 C 0.17735 -0.04652 0.17865 -0.04444 0.17969 -0.04213 C 0.18061 -0.04027 0.181 -0.0375 0.18217 -0.03588 C 0.18217 -0.03588 0.19102 -0.02523 0.19285 -0.02315 C 0.19402 -0.02176 0.19545 -0.02083 0.19636 -0.01898 C 0.19883 -0.01481 0.20079 -0.00949 0.20352 -0.00625 C 0.20469 -0.00486 0.206 -0.0037 0.20717 -0.00208 C 0.20847 -1.85185E-6 0.20938 0.00232 0.21068 0.0044 C 0.21186 0.00602 0.21316 0.00695 0.21433 0.00857 C 0.21563 0.01042 0.21654 0.0132 0.21785 0.01482 C 0.22006 0.01806 0.22266 0.0206 0.22501 0.02338 C 0.22904 0.02824 0.22761 0.02593 0.22982 0.02986 " pathEditMode="relative" ptsTypes="AAAAAAAAAAAAAAAAAAAAAAAAAAAAAAAAAA">
                                      <p:cBhvr>
                                        <p:cTn id="99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000"/>
                            </p:stCondLst>
                            <p:childTnLst>
                              <p:par>
                                <p:cTn id="10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500"/>
                            </p:stCondLst>
                            <p:childTnLst>
                              <p:par>
                                <p:cTn id="10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12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</p:childTnLst>
        </p:cTn>
      </p:par>
    </p:tnLst>
    <p:bldLst>
      <p:bldP spid="91" grpId="0" animBg="1"/>
      <p:bldP spid="91" grpId="1" animBg="1"/>
      <p:bldP spid="92" grpId="0" animBg="1"/>
      <p:bldP spid="92" grpId="1" animBg="1"/>
      <p:bldP spid="93" grpId="0" animBg="1"/>
      <p:bldP spid="93" grpId="1" animBg="1"/>
      <p:bldP spid="94" grpId="0" animBg="1"/>
      <p:bldP spid="94" grpId="1" animBg="1"/>
      <p:bldP spid="95" grpId="0" animBg="1"/>
      <p:bldP spid="95" grpId="1" animBg="1"/>
      <p:bldP spid="101" grpId="0"/>
      <p:bldP spid="101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398"/>
            <a:ext cx="9144000" cy="5155898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090" y="3017961"/>
            <a:ext cx="1737410" cy="1973139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1916582" y="610580"/>
            <a:ext cx="6956756" cy="3248580"/>
            <a:chOff x="1821600" y="726520"/>
            <a:chExt cx="5874600" cy="2903060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1600" y="726520"/>
              <a:ext cx="5874600" cy="2903060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3455750" y="1384851"/>
              <a:ext cx="1915744" cy="115585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500" u="sng" dirty="0">
                <a:solidFill>
                  <a:schemeClr val="tx1"/>
                </a:solidFill>
                <a:latin typeface="UTM Arruba KT" panose="02040603050506020204" pitchFamily="18" charset="0"/>
                <a:ea typeface="印品黑体" panose="00000500000000000000" pitchFamily="2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252" y="3503371"/>
            <a:ext cx="1016529" cy="14351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582" y="371886"/>
            <a:ext cx="1134121" cy="138339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467564" y="1459971"/>
            <a:ext cx="829073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500" u="sng" dirty="0" err="1" smtClean="0">
                <a:latin typeface="UTM Arruba KT" panose="02040603050506020204" pitchFamily="18" charset="0"/>
                <a:ea typeface="印品黑体" panose="00000500000000000000" pitchFamily="2" charset="-122"/>
              </a:rPr>
              <a:t>Toán</a:t>
            </a:r>
            <a:endParaRPr lang="zh-CN" altLang="en-US" sz="2500" u="sng" dirty="0">
              <a:latin typeface="UTM Arruba KT" panose="02040603050506020204" pitchFamily="18" charset="0"/>
              <a:ea typeface="印品黑体" panose="00000500000000000000" pitchFamily="2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69791" y="2071363"/>
            <a:ext cx="62392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900" b="1" dirty="0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Chia </a:t>
            </a:r>
            <a:r>
              <a:rPr lang="en-US" altLang="zh-CN" sz="2900" b="1" dirty="0" err="1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một</a:t>
            </a:r>
            <a:r>
              <a:rPr lang="en-US" altLang="zh-CN" sz="2900" b="1" dirty="0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900" b="1" dirty="0" err="1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số</a:t>
            </a:r>
            <a:r>
              <a:rPr lang="en-US" altLang="zh-CN" sz="2900" b="1" dirty="0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900" b="1" dirty="0" err="1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tự</a:t>
            </a:r>
            <a:r>
              <a:rPr lang="en-US" altLang="zh-CN" sz="2900" b="1" dirty="0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900" b="1" dirty="0" err="1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nhiên</a:t>
            </a:r>
            <a:r>
              <a:rPr lang="en-US" altLang="zh-CN" sz="2900" b="1" dirty="0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900" b="1" dirty="0" err="1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cho</a:t>
            </a:r>
            <a:r>
              <a:rPr lang="en-US" altLang="zh-CN" sz="2900" b="1" dirty="0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900" b="1" dirty="0" err="1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một</a:t>
            </a:r>
            <a:r>
              <a:rPr lang="en-US" altLang="zh-CN" sz="2900" b="1" dirty="0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900" b="1" dirty="0" err="1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số</a:t>
            </a:r>
            <a:r>
              <a:rPr lang="en-US" altLang="zh-CN" sz="2900" b="1" dirty="0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900" b="1" dirty="0" err="1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tự</a:t>
            </a:r>
            <a:r>
              <a:rPr lang="en-US" altLang="zh-CN" sz="2900" b="1" dirty="0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900" b="1" dirty="0" err="1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nhiên</a:t>
            </a:r>
            <a:endParaRPr lang="en-US" altLang="zh-CN" sz="2900" b="1" dirty="0" smtClean="0">
              <a:solidFill>
                <a:srgbClr val="FF0000"/>
              </a:solidFill>
              <a:latin typeface="SVN-Victoria" panose="02000503000000020003" pitchFamily="2" charset="0"/>
              <a:ea typeface="印品黑体" panose="00000500000000000000" pitchFamily="2" charset="-122"/>
            </a:endParaRPr>
          </a:p>
          <a:p>
            <a:pPr algn="ctr"/>
            <a:r>
              <a:rPr lang="en-US" altLang="zh-CN" sz="2900" b="1" dirty="0" err="1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m</a:t>
            </a:r>
            <a:r>
              <a:rPr lang="en-US" altLang="zh-CN" sz="2900" b="1" dirty="0" err="1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à</a:t>
            </a:r>
            <a:r>
              <a:rPr lang="en-US" altLang="zh-CN" sz="2900" b="1" dirty="0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900" b="1" dirty="0" err="1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thương</a:t>
            </a:r>
            <a:r>
              <a:rPr lang="en-US" altLang="zh-CN" sz="2900" b="1" dirty="0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900" b="1" dirty="0" err="1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tìm</a:t>
            </a:r>
            <a:r>
              <a:rPr lang="en-US" altLang="zh-CN" sz="2900" b="1" dirty="0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900" b="1" dirty="0" err="1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được</a:t>
            </a:r>
            <a:r>
              <a:rPr lang="en-US" altLang="zh-CN" sz="2900" b="1" dirty="0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900" b="1" dirty="0" err="1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là</a:t>
            </a:r>
            <a:r>
              <a:rPr lang="en-US" altLang="zh-CN" sz="2900" b="1" dirty="0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900" b="1" dirty="0" err="1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số</a:t>
            </a:r>
            <a:r>
              <a:rPr lang="en-US" altLang="zh-CN" sz="2900" b="1" dirty="0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900" b="1" dirty="0" err="1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thập</a:t>
            </a:r>
            <a:r>
              <a:rPr lang="en-US" altLang="zh-CN" sz="2900" b="1" dirty="0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900" b="1" dirty="0" err="1" smtClean="0">
                <a:solidFill>
                  <a:srgbClr val="FF0000"/>
                </a:solidFill>
                <a:latin typeface="SVN-Victoria" panose="02000503000000020003" pitchFamily="2" charset="0"/>
                <a:ea typeface="印品黑体" panose="00000500000000000000" pitchFamily="2" charset="-122"/>
              </a:rPr>
              <a:t>phân</a:t>
            </a:r>
            <a:endParaRPr lang="zh-CN" altLang="en-US" sz="2900" b="1" dirty="0">
              <a:solidFill>
                <a:srgbClr val="FF0000"/>
              </a:solidFill>
              <a:latin typeface="SVN-Victoria" panose="02000503000000020003" pitchFamily="2" charset="0"/>
              <a:ea typeface="印品黑体" panose="00000500000000000000" pitchFamily="2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14756" y="3072562"/>
            <a:ext cx="1025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800" b="1" dirty="0" err="1" smtClean="0">
                <a:latin typeface="SVN-Victoria" panose="02000503000000020003" pitchFamily="2" charset="0"/>
                <a:ea typeface="印品黑体" panose="00000500000000000000" pitchFamily="2" charset="-122"/>
              </a:rPr>
              <a:t>Trang</a:t>
            </a:r>
            <a:r>
              <a:rPr lang="en-US" altLang="zh-CN" sz="1800" b="1" dirty="0" smtClean="0">
                <a:latin typeface="SVN-Victoria" panose="02000503000000020003" pitchFamily="2" charset="0"/>
                <a:ea typeface="印品黑体" panose="00000500000000000000" pitchFamily="2" charset="-122"/>
              </a:rPr>
              <a:t> 67</a:t>
            </a:r>
            <a:endParaRPr lang="zh-CN" altLang="en-US" sz="1800" b="1" dirty="0">
              <a:latin typeface="SVN-Victoria" panose="02000503000000020003" pitchFamily="2" charset="0"/>
              <a:ea typeface="印品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110987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5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750"/>
                            </p:stCondLst>
                            <p:childTnLst>
                              <p:par>
                                <p:cTn id="22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5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6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accel="500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00" accel="500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2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5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00" accel="500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00" accel="500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2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5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00" accel="500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00" accel="500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2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398"/>
            <a:ext cx="9144000" cy="515589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090" y="3017961"/>
            <a:ext cx="1737410" cy="197313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252" y="3503371"/>
            <a:ext cx="1016529" cy="1435100"/>
          </a:xfrm>
          <a:prstGeom prst="rect">
            <a:avLst/>
          </a:prstGeom>
        </p:spPr>
      </p:pic>
      <p:sp>
        <p:nvSpPr>
          <p:cNvPr id="21" name="泪滴形 20"/>
          <p:cNvSpPr/>
          <p:nvPr/>
        </p:nvSpPr>
        <p:spPr bwMode="auto">
          <a:xfrm>
            <a:off x="1255770" y="1515942"/>
            <a:ext cx="511730" cy="511730"/>
          </a:xfrm>
          <a:prstGeom prst="teardrop">
            <a:avLst>
              <a:gd name="adj" fmla="val 100000"/>
            </a:avLst>
          </a:prstGeom>
          <a:gradFill rotWithShape="1">
            <a:gsLst>
              <a:gs pos="0">
                <a:srgbClr val="FF99CC">
                  <a:shade val="51000"/>
                  <a:satMod val="130000"/>
                </a:srgbClr>
              </a:gs>
              <a:gs pos="80000">
                <a:srgbClr val="FF99CC">
                  <a:shade val="93000"/>
                  <a:satMod val="130000"/>
                </a:srgbClr>
              </a:gs>
              <a:gs pos="100000">
                <a:srgbClr val="FF99CC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FF99CC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rPr>
              <a:t>1</a:t>
            </a:r>
            <a:endParaRPr kumimoji="0" lang="zh-CN" altLang="en-US" sz="3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4" name="泪滴形 23"/>
          <p:cNvSpPr/>
          <p:nvPr/>
        </p:nvSpPr>
        <p:spPr bwMode="auto">
          <a:xfrm>
            <a:off x="2490742" y="2497876"/>
            <a:ext cx="511730" cy="511730"/>
          </a:xfrm>
          <a:prstGeom prst="teardrop">
            <a:avLst>
              <a:gd name="adj" fmla="val 100000"/>
            </a:avLst>
          </a:prstGeom>
          <a:gradFill rotWithShape="1">
            <a:gsLst>
              <a:gs pos="0">
                <a:srgbClr val="2D99C9">
                  <a:shade val="51000"/>
                  <a:satMod val="130000"/>
                </a:srgbClr>
              </a:gs>
              <a:gs pos="80000">
                <a:srgbClr val="2D99C9">
                  <a:shade val="93000"/>
                  <a:satMod val="130000"/>
                </a:srgbClr>
              </a:gs>
              <a:gs pos="100000">
                <a:srgbClr val="2D99C9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2D99C9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rPr>
              <a:t>2</a:t>
            </a:r>
            <a:endParaRPr kumimoji="0" lang="zh-CN" altLang="en-US" sz="3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25" name="TextBox 18"/>
          <p:cNvSpPr txBox="1"/>
          <p:nvPr/>
        </p:nvSpPr>
        <p:spPr>
          <a:xfrm>
            <a:off x="1829252" y="1340920"/>
            <a:ext cx="76323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altLang="zh-CN" sz="2500" dirty="0" err="1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Biết</a:t>
            </a:r>
            <a:r>
              <a:rPr lang="en-US" altLang="zh-CN" sz="2500" dirty="0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 chia </a:t>
            </a:r>
            <a:r>
              <a:rPr lang="en-US" altLang="zh-CN" sz="2500" dirty="0" err="1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một</a:t>
            </a:r>
            <a:r>
              <a:rPr lang="en-US" altLang="zh-CN" sz="2500" dirty="0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500" dirty="0" err="1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số</a:t>
            </a:r>
            <a:r>
              <a:rPr lang="en-US" altLang="zh-CN" sz="2500" dirty="0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500" dirty="0" err="1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tự</a:t>
            </a:r>
            <a:r>
              <a:rPr lang="en-US" altLang="zh-CN" sz="2500" dirty="0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500" dirty="0" err="1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nhiên</a:t>
            </a:r>
            <a:r>
              <a:rPr lang="en-US" altLang="zh-CN" sz="2500" dirty="0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500" dirty="0" err="1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cho</a:t>
            </a:r>
            <a:r>
              <a:rPr lang="en-US" altLang="zh-CN" sz="2500" dirty="0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500" dirty="0" err="1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một</a:t>
            </a:r>
            <a:r>
              <a:rPr lang="en-US" altLang="zh-CN" sz="2500" dirty="0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500" dirty="0" err="1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số</a:t>
            </a:r>
            <a:r>
              <a:rPr lang="en-US" altLang="zh-CN" sz="2500" dirty="0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500" dirty="0" err="1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tự</a:t>
            </a:r>
            <a:r>
              <a:rPr lang="en-US" altLang="zh-CN" sz="2500" dirty="0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500" dirty="0" err="1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nhiên</a:t>
            </a:r>
            <a:r>
              <a:rPr lang="en-US" altLang="zh-CN" sz="2500" dirty="0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500" dirty="0" err="1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mà</a:t>
            </a:r>
            <a:r>
              <a:rPr lang="en-US" altLang="zh-CN" sz="2500" dirty="0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500" dirty="0" err="1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thương</a:t>
            </a:r>
            <a:r>
              <a:rPr lang="en-US" altLang="zh-CN" sz="2500" dirty="0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500" dirty="0" err="1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tìm</a:t>
            </a:r>
            <a:r>
              <a:rPr lang="en-US" altLang="zh-CN" sz="2500" dirty="0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500" dirty="0" err="1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được</a:t>
            </a:r>
            <a:r>
              <a:rPr lang="en-US" altLang="zh-CN" sz="2500" dirty="0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500" dirty="0" err="1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là</a:t>
            </a:r>
            <a:r>
              <a:rPr lang="en-US" altLang="zh-CN" sz="2500" dirty="0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500" dirty="0" err="1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một</a:t>
            </a:r>
            <a:r>
              <a:rPr lang="en-US" altLang="zh-CN" sz="2500" dirty="0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500" dirty="0" err="1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số</a:t>
            </a:r>
            <a:r>
              <a:rPr lang="en-US" altLang="zh-CN" sz="2500" dirty="0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500" dirty="0" err="1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thập</a:t>
            </a:r>
            <a:r>
              <a:rPr lang="en-US" altLang="zh-CN" sz="2500" dirty="0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500" dirty="0" err="1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phân</a:t>
            </a:r>
            <a:endParaRPr lang="zh-CN" altLang="en-US" sz="2500" dirty="0">
              <a:solidFill>
                <a:schemeClr val="bg1"/>
              </a:solidFill>
              <a:latin typeface="SVN-Dessert Menu Script" panose="00000500000000000000" pitchFamily="2" charset="0"/>
              <a:ea typeface="印品黑体" panose="00000500000000000000" pitchFamily="2" charset="-122"/>
            </a:endParaRPr>
          </a:p>
        </p:txBody>
      </p:sp>
      <p:sp>
        <p:nvSpPr>
          <p:cNvPr id="26" name="TextBox 19"/>
          <p:cNvSpPr txBox="1"/>
          <p:nvPr/>
        </p:nvSpPr>
        <p:spPr>
          <a:xfrm>
            <a:off x="3064224" y="2532552"/>
            <a:ext cx="582974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altLang="zh-CN" sz="2500" b="1" dirty="0" err="1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Vận</a:t>
            </a:r>
            <a:r>
              <a:rPr lang="en-US" altLang="zh-CN" sz="2500" b="1" dirty="0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500" b="1" dirty="0" err="1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dụng</a:t>
            </a:r>
            <a:r>
              <a:rPr lang="en-US" altLang="zh-CN" sz="2500" b="1" dirty="0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500" b="1" dirty="0" err="1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trong</a:t>
            </a:r>
            <a:r>
              <a:rPr lang="en-US" altLang="zh-CN" sz="2500" b="1" dirty="0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500" b="1" dirty="0" err="1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giải</a:t>
            </a:r>
            <a:r>
              <a:rPr lang="en-US" altLang="zh-CN" sz="2500" b="1" dirty="0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500" b="1" dirty="0" err="1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toán</a:t>
            </a:r>
            <a:r>
              <a:rPr lang="en-US" altLang="zh-CN" sz="2500" b="1" dirty="0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500" b="1" dirty="0" err="1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có</a:t>
            </a:r>
            <a:r>
              <a:rPr lang="en-US" altLang="zh-CN" sz="2500" b="1" dirty="0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500" b="1" dirty="0" err="1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lời</a:t>
            </a:r>
            <a:r>
              <a:rPr lang="en-US" altLang="zh-CN" sz="2500" b="1" dirty="0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 </a:t>
            </a:r>
            <a:r>
              <a:rPr lang="en-US" altLang="zh-CN" sz="2500" b="1" dirty="0" err="1" smtClean="0">
                <a:solidFill>
                  <a:schemeClr val="bg1"/>
                </a:solidFill>
                <a:latin typeface="SVN-Dessert Menu Script" panose="00000500000000000000" pitchFamily="2" charset="0"/>
                <a:ea typeface="印品黑体" panose="00000500000000000000" pitchFamily="2" charset="-122"/>
              </a:rPr>
              <a:t>văn</a:t>
            </a:r>
            <a:endParaRPr lang="zh-CN" altLang="en-US" sz="2500" b="1" dirty="0">
              <a:solidFill>
                <a:schemeClr val="bg1"/>
              </a:solidFill>
              <a:latin typeface="SVN-Dessert Menu Script" panose="00000500000000000000" pitchFamily="2" charset="0"/>
              <a:ea typeface="印品黑体" panose="00000500000000000000" pitchFamily="2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29013" y="387262"/>
            <a:ext cx="263565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smtClean="0">
                <a:solidFill>
                  <a:srgbClr val="FFFF00"/>
                </a:solidFill>
                <a:latin typeface="UTM Atlas" panose="02040603050506020204" pitchFamily="18" charset="0"/>
              </a:rPr>
              <a:t>MỤC TIÊU</a:t>
            </a:r>
            <a:endParaRPr lang="en-US" sz="3000" dirty="0">
              <a:solidFill>
                <a:srgbClr val="FFFF00"/>
              </a:solidFill>
              <a:latin typeface="UTM Atla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3162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7" presetClass="entr" presetSubtype="1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45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950"/>
                            </p:stCondLst>
                            <p:childTnLst>
                              <p:par>
                                <p:cTn id="2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7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4" grpId="0" animBg="1"/>
      <p:bldP spid="25" grpId="0"/>
      <p:bldP spid="26" grpId="0"/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425</TotalTime>
  <Words>1128</Words>
  <Application>Microsoft Office PowerPoint</Application>
  <PresentationFormat>On-screen Show (16:9)</PresentationFormat>
  <Paragraphs>247</Paragraphs>
  <Slides>20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User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User</dc:creator>
  <cp:lastModifiedBy>Trà My</cp:lastModifiedBy>
  <cp:revision>248</cp:revision>
  <dcterms:created xsi:type="dcterms:W3CDTF">2017-03-04T06:55:50Z</dcterms:created>
  <dcterms:modified xsi:type="dcterms:W3CDTF">2023-07-24T04:32:51Z</dcterms:modified>
</cp:coreProperties>
</file>