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4.xml" ContentType="application/vnd.openxmlformats-officedocument.presentationml.tags+xml"/>
  <Override PartName="/ppt/notesSlides/notesSlide9.xml" ContentType="application/vnd.openxmlformats-officedocument.presentationml.notesSlide+xml"/>
  <Override PartName="/ppt/media/audio3.wav" ContentType="audio/wav"/>
  <Override PartName="/ppt/tags/tag3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4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6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9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5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325" r:id="rId3"/>
    <p:sldId id="326" r:id="rId4"/>
    <p:sldId id="328" r:id="rId5"/>
    <p:sldId id="323" r:id="rId6"/>
    <p:sldId id="258" r:id="rId7"/>
    <p:sldId id="256" r:id="rId8"/>
    <p:sldId id="311" r:id="rId9"/>
    <p:sldId id="314" r:id="rId10"/>
    <p:sldId id="315" r:id="rId11"/>
    <p:sldId id="263" r:id="rId12"/>
    <p:sldId id="316" r:id="rId13"/>
    <p:sldId id="267" r:id="rId14"/>
    <p:sldId id="278" r:id="rId15"/>
    <p:sldId id="319" r:id="rId16"/>
    <p:sldId id="320" r:id="rId17"/>
    <p:sldId id="281" r:id="rId18"/>
    <p:sldId id="322" r:id="rId19"/>
    <p:sldId id="321" r:id="rId20"/>
    <p:sldId id="293" r:id="rId21"/>
    <p:sldId id="324" r:id="rId22"/>
    <p:sldId id="285" r:id="rId23"/>
    <p:sldId id="268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B0101"/>
    <a:srgbClr val="EA1144"/>
    <a:srgbClr val="D51F3E"/>
    <a:srgbClr val="D72945"/>
    <a:srgbClr val="C97413"/>
    <a:srgbClr val="DDCDB6"/>
    <a:srgbClr val="44947F"/>
    <a:srgbClr val="FEE2CD"/>
    <a:srgbClr val="D88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084821-7C3F-587B-756E-38A0B3F29B73}" v="1" dt="2022-12-06T02:41:08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1253" y="-461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CB084821-7C3F-587B-756E-38A0B3F29B73}"/>
    <pc:docChg chg="modSld">
      <pc:chgData name="Người dùng Khách" userId="S::urn:spo:anon#714eac6e5ec652f03db7bb2a997a6580af791f949ac4acd00e2b9a9a4f3e8d02::" providerId="AD" clId="Web-{CB084821-7C3F-587B-756E-38A0B3F29B73}" dt="2022-12-06T02:41:08.594" v="0" actId="1076"/>
      <pc:docMkLst>
        <pc:docMk/>
      </pc:docMkLst>
      <pc:sldChg chg="modSp">
        <pc:chgData name="Người dùng Khách" userId="S::urn:spo:anon#714eac6e5ec652f03db7bb2a997a6580af791f949ac4acd00e2b9a9a4f3e8d02::" providerId="AD" clId="Web-{CB084821-7C3F-587B-756E-38A0B3F29B73}" dt="2022-12-06T02:41:08.594" v="0" actId="1076"/>
        <pc:sldMkLst>
          <pc:docMk/>
          <pc:sldMk cId="2149140474" sldId="257"/>
        </pc:sldMkLst>
        <pc:picChg chg="mod">
          <ac:chgData name="Người dùng Khách" userId="S::urn:spo:anon#714eac6e5ec652f03db7bb2a997a6580af791f949ac4acd00e2b9a9a4f3e8d02::" providerId="AD" clId="Web-{CB084821-7C3F-587B-756E-38A0B3F29B73}" dt="2022-12-06T02:41:08.594" v="0" actId="1076"/>
          <ac:picMkLst>
            <pc:docMk/>
            <pc:sldMk cId="2149140474" sldId="257"/>
            <ac:picMk id="10" creationId="{A99E0E06-5CC4-47BE-93E4-1D5FC2F5DA4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E3FDD-093E-42D9-A2CA-BE24FBFB128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2BC75-BB70-457F-BA99-4217349E55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2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2BC75-BB70-457F-BA99-4217349E55C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143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159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98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334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459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284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790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3719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738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156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21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8621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469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8436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28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96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394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177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22BC75-BB70-457F-BA99-4217349E55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10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2BC75-BB70-457F-BA99-4217349E55C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507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2BC75-BB70-457F-BA99-4217349E55C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573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35BBA-C728-46DB-A218-CDD4560597C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707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038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90DBBC8-3771-4850-86B6-F26E27BCF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1EF77F94-A591-4B6F-9B1B-EDF0AA3C7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D625CB-569F-46FA-9594-2963B1B6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B3CC54-B96A-410E-9AD4-1045FD97E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8B091AE-F5B9-44F0-B3D7-3CED34E5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601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73C9D47-B892-479E-BB30-BEEC49F37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094ACA20-BC29-4530-B3E5-6F723271D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A9BB7C6-3F42-4161-B7AB-CA99C40F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32AA00E-4F2D-42CA-BCB4-19FD1D098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9493622-4D20-41D6-9AFE-458DFE0D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06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D95E45D-758D-49AF-AB1C-F803B169E0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2FD8D32-B5DC-4FC1-A5A0-35BBF9EB0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D88EA2-5027-4447-A2C0-48CD475E8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9FBFCB4-4DE8-4271-8823-BB8E84D2A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B5C20FD-7096-4722-AC3B-CD40ACDE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51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8203D44-8E4F-4BCF-A5FA-6E196A1B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16C347D-812C-4191-AB47-AB5C2004D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093EAC1-4246-47D8-B7BA-E6D64D300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7F9018E-A9F3-4172-8A1D-560F453A6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BC19EBA-885F-4C35-B17F-AABE4E5F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23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A19FA2-F880-49DA-9D7D-93B02D38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D333D46-3A20-4274-9D5E-23B617316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220D35B-A9BC-4D12-9072-A4D48030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BEF9A92-3DAA-43A6-AB0D-0D290833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0986C42-A0F9-4A85-B2C4-3C9670515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93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338E1D7-F9C1-4304-96CD-2D8AFB6DC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BC1BA5C-A719-4DA8-BEC5-0B7DD8AD4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757FDC2-5431-4A86-A1FC-2636D6CF5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1A8FF31-E6B6-44FF-BF25-C5F1804D0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9264849-F0AB-46DA-AC2F-5D9A352F3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6A0A54A-033E-457E-B11C-D559209F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41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A7E751E-FFF8-4F82-BD38-508C7A68F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7A1D7F1-1B26-41F9-A813-F2999EFEC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39BBC5F-D57A-49D8-A0E3-509882C30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B00A709E-07EA-4C6F-AF1B-F98C0AC0F3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F2758A3E-D3DE-44B4-9A41-120D93405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F78089F3-B365-4834-AE14-EC9C483A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68F16740-7067-46DF-9121-AE896E74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9D99964-FA36-4090-AE5B-9EC1E36F1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57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F40F540-21C5-4842-8555-2BABC2A9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9913BFE1-92DC-4985-9B87-C9FF5290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AEA0264E-737B-4841-9F1D-B523CDD9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CE7DC6B7-5A4C-4731-B3A2-CA9F5FEC5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98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20FDBD0-C258-4F55-B674-1904C7EA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48D0E797-E3B7-4A6E-804E-E9741EF6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F15DED9B-8978-4C73-8824-80B9FC69F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14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0C54A5-503E-454C-8DA7-2E67C40C5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4AE97FC-CE00-4D7B-A97F-07C8BCCB6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5C42EC9-24EB-45AD-B040-48683C07F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1E2D5EC-32F4-434F-B107-2AE00B1E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938426-92EC-44F9-9A6E-98F4394E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54B593-A223-40D9-BF1E-E13EFCAF7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40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0C1B77A-F19D-4066-8DC9-2153BDF72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D029B39-C357-45C7-9567-93BF7495AF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A56C4BA-3D58-4681-8E92-486107B5C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0BA25DE-C9A0-4502-AA76-A73A1B778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78BCF86-A888-45D1-A760-C06BDAFA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6CF51DD-F0A9-47A7-9EB0-355208E8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14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78EBA26F-6E3B-4808-B743-97CF1B4D4BF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4F564EB0-667E-48CC-BEDD-9FE617FD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48227DE-4306-4FFF-86B9-F7108759F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6726811-B349-4058-975E-62B1932B1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467CA-BEC1-4C02-8A72-5803E1D8B750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18FE354-F922-4681-810E-ACF9286E2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F2E9C8C-A3E5-4715-9A15-8D33E2116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AA2E6-998A-460D-9881-BEEF21B2F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57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jp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8.xml"/><Relationship Id="rId7" Type="http://schemas.openxmlformats.org/officeDocument/2006/relationships/image" Target="../media/image28.emf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1.xml"/><Relationship Id="rId7" Type="http://schemas.openxmlformats.org/officeDocument/2006/relationships/image" Target="../media/image28.emf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4.xml"/><Relationship Id="rId7" Type="http://schemas.openxmlformats.org/officeDocument/2006/relationships/image" Target="../media/image28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9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9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5.png"/><Relationship Id="rId4" Type="http://schemas.openxmlformats.org/officeDocument/2006/relationships/slide" Target="slide5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6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notesSlide" Target="../notesSlides/notesSlide3.xml"/><Relationship Id="rId26" Type="http://schemas.openxmlformats.org/officeDocument/2006/relationships/image" Target="../media/image10.jpeg"/><Relationship Id="rId3" Type="http://schemas.openxmlformats.org/officeDocument/2006/relationships/tags" Target="../tags/tag4.xml"/><Relationship Id="rId21" Type="http://schemas.openxmlformats.org/officeDocument/2006/relationships/image" Target="../media/image4.jp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slideLayout" Target="../slideLayouts/slideLayout7.xml"/><Relationship Id="rId25" Type="http://schemas.openxmlformats.org/officeDocument/2006/relationships/image" Target="../media/image9.jpeg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audio" Target="../media/audio2.wav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image" Target="../media/image8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slide" Target="slide2.xml"/><Relationship Id="rId10" Type="http://schemas.openxmlformats.org/officeDocument/2006/relationships/tags" Target="../tags/tag11.xml"/><Relationship Id="rId19" Type="http://schemas.openxmlformats.org/officeDocument/2006/relationships/audio" Target="../media/audio1.wav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18" Type="http://schemas.openxmlformats.org/officeDocument/2006/relationships/notesSlide" Target="../notesSlides/notesSlide4.xml"/><Relationship Id="rId26" Type="http://schemas.openxmlformats.org/officeDocument/2006/relationships/image" Target="../media/image10.jpeg"/><Relationship Id="rId3" Type="http://schemas.openxmlformats.org/officeDocument/2006/relationships/tags" Target="../tags/tag20.xml"/><Relationship Id="rId21" Type="http://schemas.openxmlformats.org/officeDocument/2006/relationships/image" Target="../media/image4.jpg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slideLayout" Target="../slideLayouts/slideLayout7.xml"/><Relationship Id="rId25" Type="http://schemas.openxmlformats.org/officeDocument/2006/relationships/image" Target="../media/image9.jpeg"/><Relationship Id="rId2" Type="http://schemas.openxmlformats.org/officeDocument/2006/relationships/tags" Target="../tags/tag19.xml"/><Relationship Id="rId16" Type="http://schemas.openxmlformats.org/officeDocument/2006/relationships/tags" Target="../tags/tag33.xml"/><Relationship Id="rId20" Type="http://schemas.openxmlformats.org/officeDocument/2006/relationships/audio" Target="../media/audio1.wav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24" Type="http://schemas.openxmlformats.org/officeDocument/2006/relationships/image" Target="../media/image11.png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23" Type="http://schemas.openxmlformats.org/officeDocument/2006/relationships/slide" Target="slide2.xml"/><Relationship Id="rId10" Type="http://schemas.openxmlformats.org/officeDocument/2006/relationships/tags" Target="../tags/tag27.xml"/><Relationship Id="rId19" Type="http://schemas.openxmlformats.org/officeDocument/2006/relationships/audio" Target="../media/audio2.wav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Relationship Id="rId2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16.png"/><Relationship Id="rId5" Type="http://schemas.openxmlformats.org/officeDocument/2006/relationships/image" Target="../media/image4.jp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64;p1">
            <a:extLst>
              <a:ext uri="{FF2B5EF4-FFF2-40B4-BE49-F238E27FC236}">
                <a16:creationId xmlns:a16="http://schemas.microsoft.com/office/drawing/2014/main" xmlns="" id="{A99E0E06-5CC4-47BE-93E4-1D5FC2F5DA4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-224026" y="1203925"/>
            <a:ext cx="7007640" cy="416001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" name="5a11066f1628c">
            <a:hlinkClick r:id="" action="ppaction://media"/>
            <a:extLst>
              <a:ext uri="{FF2B5EF4-FFF2-40B4-BE49-F238E27FC236}">
                <a16:creationId xmlns:a16="http://schemas.microsoft.com/office/drawing/2014/main" xmlns="" id="{D1A47348-182D-4F16-94FB-0A8949AA6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175673" y="4140665"/>
            <a:ext cx="609600" cy="609600"/>
          </a:xfrm>
          <a:prstGeom prst="rect">
            <a:avLst/>
          </a:prstGeom>
        </p:spPr>
      </p:pic>
      <p:sp>
        <p:nvSpPr>
          <p:cNvPr id="4" name="Google Shape;165;p1">
            <a:extLst>
              <a:ext uri="{FF2B5EF4-FFF2-40B4-BE49-F238E27FC236}">
                <a16:creationId xmlns:a16="http://schemas.microsoft.com/office/drawing/2014/main" xmlns="" id="{F6EB9E6A-AF24-480A-80DE-109EBB98CF88}"/>
              </a:ext>
            </a:extLst>
          </p:cNvPr>
          <p:cNvSpPr txBox="1"/>
          <p:nvPr/>
        </p:nvSpPr>
        <p:spPr>
          <a:xfrm>
            <a:off x="2305769" y="1790112"/>
            <a:ext cx="219179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kern="0">
                <a:solidFill>
                  <a:srgbClr val="A88B5F"/>
                </a:solidFill>
                <a:latin typeface="UTM Seagull" panose="02040603050506020204" pitchFamily="18" charset="0"/>
                <a:cs typeface="Arial"/>
                <a:sym typeface="Arial"/>
              </a:rPr>
              <a:t>TOÁN</a:t>
            </a:r>
            <a:endParaRPr sz="4800" kern="0">
              <a:solidFill>
                <a:srgbClr val="A88B5F"/>
              </a:solidFill>
              <a:latin typeface="UTM Seagull" panose="02040603050506020204" pitchFamily="18" charset="0"/>
              <a:cs typeface="Arial"/>
              <a:sym typeface="Arial"/>
            </a:endParaRPr>
          </a:p>
        </p:txBody>
      </p:sp>
      <p:sp>
        <p:nvSpPr>
          <p:cNvPr id="5" name="Google Shape;166;p1">
            <a:extLst>
              <a:ext uri="{FF2B5EF4-FFF2-40B4-BE49-F238E27FC236}">
                <a16:creationId xmlns:a16="http://schemas.microsoft.com/office/drawing/2014/main" xmlns="" id="{7C3B3201-013F-4127-BC85-8E4F34B47D6B}"/>
              </a:ext>
            </a:extLst>
          </p:cNvPr>
          <p:cNvSpPr txBox="1"/>
          <p:nvPr/>
        </p:nvSpPr>
        <p:spPr>
          <a:xfrm>
            <a:off x="140912" y="2620248"/>
            <a:ext cx="652150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kern="0">
                <a:solidFill>
                  <a:srgbClr val="44947F"/>
                </a:solidFill>
                <a:latin typeface="UVN Chim Bien Nang" panose="0209080305050A020404" pitchFamily="18" charset="0"/>
                <a:cs typeface="Arial"/>
                <a:sym typeface="Arial"/>
              </a:rPr>
              <a:t>LUYỆN TẬP</a:t>
            </a:r>
            <a:endParaRPr sz="7200" kern="0">
              <a:solidFill>
                <a:srgbClr val="44947F"/>
              </a:solidFill>
              <a:latin typeface="UVN Chim Bien Nang" panose="0209080305050A020404" pitchFamily="18" charset="0"/>
              <a:cs typeface="Arial"/>
              <a:sym typeface="Arial"/>
            </a:endParaRPr>
          </a:p>
        </p:txBody>
      </p:sp>
      <p:sp>
        <p:nvSpPr>
          <p:cNvPr id="7" name="Google Shape;166;p1">
            <a:extLst>
              <a:ext uri="{FF2B5EF4-FFF2-40B4-BE49-F238E27FC236}">
                <a16:creationId xmlns:a16="http://schemas.microsoft.com/office/drawing/2014/main" xmlns="" id="{DDB9CE9B-A583-41CB-AB74-694F200666EA}"/>
              </a:ext>
            </a:extLst>
          </p:cNvPr>
          <p:cNvSpPr txBox="1"/>
          <p:nvPr/>
        </p:nvSpPr>
        <p:spPr>
          <a:xfrm>
            <a:off x="2600544" y="3824630"/>
            <a:ext cx="32868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>
                <a:solidFill>
                  <a:srgbClr val="0C0C0C"/>
                </a:solidFill>
                <a:latin typeface="UTM Seagull" panose="02040603050506020204" pitchFamily="18" charset="0"/>
                <a:cs typeface="Arial"/>
                <a:sym typeface="Arial"/>
              </a:rPr>
              <a:t>Trang: 68</a:t>
            </a:r>
            <a:endParaRPr sz="3600" kern="0">
              <a:solidFill>
                <a:srgbClr val="0C0C0C"/>
              </a:solidFill>
              <a:latin typeface="UTM Seagull" panose="02040603050506020204" pitchFamily="18" charset="0"/>
              <a:cs typeface="Arial"/>
              <a:sym typeface="Arial"/>
            </a:endParaRPr>
          </a:p>
        </p:txBody>
      </p:sp>
      <p:sp>
        <p:nvSpPr>
          <p:cNvPr id="3" name="D7190A">
            <a:extLst>
              <a:ext uri="{FF2B5EF4-FFF2-40B4-BE49-F238E27FC236}">
                <a16:creationId xmlns:a16="http://schemas.microsoft.com/office/drawing/2014/main" xmlns="" id="{86E52146-165E-438C-A952-0947B6A690BF}"/>
              </a:ext>
            </a:extLst>
          </p:cNvPr>
          <p:cNvSpPr txBox="1"/>
          <p:nvPr/>
        </p:nvSpPr>
        <p:spPr>
          <a:xfrm>
            <a:off x="0" y="-850900"/>
            <a:ext cx="635000" cy="31393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>
                <a:noFill/>
              </a:rPr>
              <a:t>C:\Users\HP\Desktop\Trungthu demo\</a:t>
            </a:r>
          </a:p>
        </p:txBody>
      </p:sp>
    </p:spTree>
    <p:extLst>
      <p:ext uri="{BB962C8B-B14F-4D97-AF65-F5344CB8AC3E}">
        <p14:creationId xmlns:p14="http://schemas.microsoft.com/office/powerpoint/2010/main" val="214914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25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B20DCBB-1BBC-4241-9609-04ED6CF90630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pic>
        <p:nvPicPr>
          <p:cNvPr id="5" name="PA_图片 4">
            <a:extLst>
              <a:ext uri="{FF2B5EF4-FFF2-40B4-BE49-F238E27FC236}">
                <a16:creationId xmlns:a16="http://schemas.microsoft.com/office/drawing/2014/main" xmlns="" id="{25009A51-2618-4EAB-91D6-7A08F18830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79" y="676804"/>
            <a:ext cx="7237793" cy="553900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A9AD11EC-B828-4D15-A620-3DA62961A9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845" y="480664"/>
            <a:ext cx="3968651" cy="555631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BD0A7AE-5009-4E0E-B54E-3E557BB3CD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5BF5875-AB1C-43D2-94D7-4535EDBE8C99}"/>
              </a:ext>
            </a:extLst>
          </p:cNvPr>
          <p:cNvSpPr/>
          <p:nvPr/>
        </p:nvSpPr>
        <p:spPr>
          <a:xfrm>
            <a:off x="1654793" y="440060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1: Tính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40F6E32-A42D-47D0-9412-A7AA52719F1A}"/>
              </a:ext>
            </a:extLst>
          </p:cNvPr>
          <p:cNvSpPr/>
          <p:nvPr/>
        </p:nvSpPr>
        <p:spPr>
          <a:xfrm>
            <a:off x="1654793" y="2297904"/>
            <a:ext cx="4131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b) 35,04 : 4  </a:t>
            </a:r>
            <a:r>
              <a:rPr lang="en-US" sz="4000" spc="-150">
                <a:solidFill>
                  <a:srgbClr val="4494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   6,87</a:t>
            </a:r>
            <a:endParaRPr lang="en-US" sz="36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C8DBF63-8D90-4627-B006-E20D02CB979D}"/>
              </a:ext>
            </a:extLst>
          </p:cNvPr>
          <p:cNvSpPr/>
          <p:nvPr/>
        </p:nvSpPr>
        <p:spPr>
          <a:xfrm>
            <a:off x="1807193" y="3293300"/>
            <a:ext cx="2387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8,76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xmlns="" id="{B1BC029F-CD64-42B4-8779-9CCDC5730058}"/>
              </a:ext>
            </a:extLst>
          </p:cNvPr>
          <p:cNvSpPr/>
          <p:nvPr/>
        </p:nvSpPr>
        <p:spPr>
          <a:xfrm rot="16200000">
            <a:off x="3115768" y="2143977"/>
            <a:ext cx="278603" cy="1879118"/>
          </a:xfrm>
          <a:prstGeom prst="leftBrace">
            <a:avLst>
              <a:gd name="adj1" fmla="val 38265"/>
              <a:gd name="adj2" fmla="val 50000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83D8BA8-ACAF-46FC-BE01-1313FF6C5FDD}"/>
              </a:ext>
            </a:extLst>
          </p:cNvPr>
          <p:cNvSpPr/>
          <p:nvPr/>
        </p:nvSpPr>
        <p:spPr>
          <a:xfrm>
            <a:off x="1807193" y="4155748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EA1144"/>
                </a:solidFill>
                <a:latin typeface="UVN Chim Bien Nang" panose="0209080305050A020404" pitchFamily="18" charset="0"/>
                <a:cs typeface="Times New Roman" pitchFamily="18" charset="0"/>
              </a:rPr>
              <a:t>= 1,89</a:t>
            </a:r>
            <a:endParaRPr lang="en-US" sz="4000" b="1" dirty="0">
              <a:solidFill>
                <a:srgbClr val="EA1144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F861BCB-99A1-451D-977F-A4B57CECC159}"/>
              </a:ext>
            </a:extLst>
          </p:cNvPr>
          <p:cNvSpPr txBox="1"/>
          <p:nvPr/>
        </p:nvSpPr>
        <p:spPr>
          <a:xfrm>
            <a:off x="3712141" y="3305648"/>
            <a:ext cx="2383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itchFamily="18" charset="0"/>
              </a:rPr>
              <a:t>  6,87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91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5" grpId="0" animBg="1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B3C7EBD-9EC0-433D-BB51-DFFEDCC3CC26}"/>
              </a:ext>
            </a:extLst>
          </p:cNvPr>
          <p:cNvSpPr/>
          <p:nvPr/>
        </p:nvSpPr>
        <p:spPr>
          <a:xfrm>
            <a:off x="1" y="5028946"/>
            <a:ext cx="12192000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E06E56DD-5B0D-49AF-AB98-D49D2CCA7CF8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xmlns="" id="{FF2EC491-5B1A-4FE3-ABF7-494E9D426EAA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xmlns="" id="{F5D0C91B-0768-4338-9DE2-16884E010559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B9F9E6F-9133-4812-9CE2-CA9435D55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3"/>
          <a:stretch/>
        </p:blipFill>
        <p:spPr>
          <a:xfrm>
            <a:off x="522450" y="828418"/>
            <a:ext cx="6508100" cy="413912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23104592-5512-43B5-BFC7-4C1CB3D49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588" y="3354597"/>
            <a:ext cx="5853522" cy="369206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83C3E81B-1925-4E5E-9EC0-5A3B89E12E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B6C2582A-8C33-42E6-BD69-32F1C636821D}"/>
              </a:ext>
            </a:extLst>
          </p:cNvPr>
          <p:cNvSpPr/>
          <p:nvPr/>
        </p:nvSpPr>
        <p:spPr>
          <a:xfrm>
            <a:off x="1654793" y="440060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1: Tính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6542D305-97C8-4FC0-9750-4A56EE5B0A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577" y="-26862"/>
            <a:ext cx="4104322" cy="4104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5722F54-30E2-4F91-839F-B3A318028849}"/>
              </a:ext>
            </a:extLst>
          </p:cNvPr>
          <p:cNvSpPr/>
          <p:nvPr/>
        </p:nvSpPr>
        <p:spPr>
          <a:xfrm>
            <a:off x="2380914" y="1662664"/>
            <a:ext cx="3405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pc="-15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c) 167 : 25 </a:t>
            </a:r>
            <a:r>
              <a:rPr lang="en-US" sz="40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:  4</a:t>
            </a:r>
            <a:endParaRPr lang="en-US" sz="40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C13CE29-F0CD-42EA-AD32-D68125AACFCE}"/>
              </a:ext>
            </a:extLst>
          </p:cNvPr>
          <p:cNvSpPr/>
          <p:nvPr/>
        </p:nvSpPr>
        <p:spPr>
          <a:xfrm>
            <a:off x="2659831" y="2633282"/>
            <a:ext cx="2155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6,68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xmlns="" id="{C9C1A67A-2EFC-41C1-A2EF-75C4930FA805}"/>
              </a:ext>
            </a:extLst>
          </p:cNvPr>
          <p:cNvSpPr/>
          <p:nvPr/>
        </p:nvSpPr>
        <p:spPr>
          <a:xfrm rot="16200000">
            <a:off x="3749694" y="1476598"/>
            <a:ext cx="373710" cy="1962489"/>
          </a:xfrm>
          <a:prstGeom prst="leftBrace">
            <a:avLst>
              <a:gd name="adj1" fmla="val 32823"/>
              <a:gd name="adj2" fmla="val 50000"/>
            </a:avLst>
          </a:prstGeom>
          <a:ln w="38100">
            <a:solidFill>
              <a:srgbClr val="C97413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B414B62-5B1C-43E0-9A72-E4646349B303}"/>
              </a:ext>
            </a:extLst>
          </p:cNvPr>
          <p:cNvSpPr/>
          <p:nvPr/>
        </p:nvSpPr>
        <p:spPr>
          <a:xfrm>
            <a:off x="2761914" y="3415264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EA1144"/>
                </a:solidFill>
                <a:latin typeface="UVN Chim Bien Nang" panose="0209080305050A020404" pitchFamily="18" charset="0"/>
                <a:cs typeface="Times New Roman" pitchFamily="18" charset="0"/>
              </a:rPr>
              <a:t>= 1,67</a:t>
            </a:r>
            <a:endParaRPr lang="en-US" sz="4000" b="1" dirty="0">
              <a:solidFill>
                <a:srgbClr val="EA1144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D7C176B-D6C9-400E-AB45-35CDB6824D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8" t="1851" r="32531"/>
          <a:stretch/>
        </p:blipFill>
        <p:spPr>
          <a:xfrm>
            <a:off x="0" y="1441551"/>
            <a:ext cx="2257367" cy="479145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424E9928-8483-4FB6-8975-3749B1122DEC}"/>
              </a:ext>
            </a:extLst>
          </p:cNvPr>
          <p:cNvSpPr/>
          <p:nvPr/>
        </p:nvSpPr>
        <p:spPr>
          <a:xfrm>
            <a:off x="6241720" y="3673107"/>
            <a:ext cx="3405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pc="-15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c) 167 : 25 </a:t>
            </a:r>
            <a:r>
              <a:rPr lang="en-US" sz="40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:  4</a:t>
            </a:r>
            <a:endParaRPr lang="en-US" sz="40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12E570BD-20A9-46CC-8BE9-BC1D07031B67}"/>
              </a:ext>
            </a:extLst>
          </p:cNvPr>
          <p:cNvSpPr/>
          <p:nvPr/>
        </p:nvSpPr>
        <p:spPr>
          <a:xfrm>
            <a:off x="6218329" y="4568667"/>
            <a:ext cx="20877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UVN Chim Bien Nang" panose="0209080305050A020404" pitchFamily="18" charset="0"/>
                <a:cs typeface="Times New Roman" pitchFamily="18" charset="0"/>
              </a:rPr>
              <a:t>= </a:t>
            </a:r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167 :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703EE54-C675-4EBA-B715-10A5DAD79F71}"/>
              </a:ext>
            </a:extLst>
          </p:cNvPr>
          <p:cNvSpPr/>
          <p:nvPr/>
        </p:nvSpPr>
        <p:spPr>
          <a:xfrm>
            <a:off x="6218329" y="5216367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UVN Chim Bien Nang" panose="0209080305050A020404" pitchFamily="18" charset="0"/>
                <a:cs typeface="Times New Roman" pitchFamily="18" charset="0"/>
              </a:rPr>
              <a:t>= 167 </a:t>
            </a:r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: 100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AEAC9A6-5FFF-4D81-BCBB-2578E702E4FC}"/>
              </a:ext>
            </a:extLst>
          </p:cNvPr>
          <p:cNvSpPr/>
          <p:nvPr/>
        </p:nvSpPr>
        <p:spPr>
          <a:xfrm>
            <a:off x="6218329" y="5864067"/>
            <a:ext cx="2177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EA1144"/>
                </a:solidFill>
                <a:latin typeface="UVN Chim Bien Nang" panose="0209080305050A020404" pitchFamily="18" charset="0"/>
                <a:cs typeface="Times New Roman" pitchFamily="18" charset="0"/>
              </a:rPr>
              <a:t>= 1,67</a:t>
            </a:r>
            <a:endParaRPr lang="en-US" sz="4000" b="1" dirty="0">
              <a:solidFill>
                <a:srgbClr val="EA1144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29B390A-BD93-4B50-9950-33F152F535C4}"/>
              </a:ext>
            </a:extLst>
          </p:cNvPr>
          <p:cNvSpPr txBox="1"/>
          <p:nvPr/>
        </p:nvSpPr>
        <p:spPr>
          <a:xfrm>
            <a:off x="4402394" y="2598382"/>
            <a:ext cx="12663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itchFamily="18" charset="0"/>
              </a:rPr>
              <a:t> : 4</a:t>
            </a:r>
            <a:endParaRPr lang="en-US"/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xmlns="" id="{078F3918-ECF7-4D57-8678-E45425CB152E}"/>
              </a:ext>
            </a:extLst>
          </p:cNvPr>
          <p:cNvSpPr/>
          <p:nvPr/>
        </p:nvSpPr>
        <p:spPr>
          <a:xfrm rot="16200000">
            <a:off x="8695694" y="3647519"/>
            <a:ext cx="373710" cy="1528545"/>
          </a:xfrm>
          <a:prstGeom prst="leftBrace">
            <a:avLst>
              <a:gd name="adj1" fmla="val 32823"/>
              <a:gd name="adj2" fmla="val 50000"/>
            </a:avLst>
          </a:prstGeom>
          <a:ln w="38100">
            <a:solidFill>
              <a:srgbClr val="C97413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F87786A-1EF2-493A-B744-A608089646C2}"/>
              </a:ext>
            </a:extLst>
          </p:cNvPr>
          <p:cNvSpPr txBox="1"/>
          <p:nvPr/>
        </p:nvSpPr>
        <p:spPr>
          <a:xfrm>
            <a:off x="8133719" y="4616996"/>
            <a:ext cx="21778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itchFamily="18" charset="0"/>
              </a:rPr>
              <a:t>(25 x 4)</a:t>
            </a:r>
            <a:endParaRPr lang="en-US"/>
          </a:p>
        </p:txBody>
      </p:sp>
      <p:sp>
        <p:nvSpPr>
          <p:cNvPr id="38" name="矩形 20">
            <a:extLst>
              <a:ext uri="{FF2B5EF4-FFF2-40B4-BE49-F238E27FC236}">
                <a16:creationId xmlns:a16="http://schemas.microsoft.com/office/drawing/2014/main" xmlns="" id="{FDB5F39F-4E9A-4269-8D96-B44A9BD38B8F}"/>
              </a:ext>
            </a:extLst>
          </p:cNvPr>
          <p:cNvSpPr/>
          <p:nvPr/>
        </p:nvSpPr>
        <p:spPr>
          <a:xfrm>
            <a:off x="81215" y="1422755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Cách 1:</a:t>
            </a:r>
          </a:p>
        </p:txBody>
      </p:sp>
      <p:sp>
        <p:nvSpPr>
          <p:cNvPr id="39" name="矩形 20">
            <a:extLst>
              <a:ext uri="{FF2B5EF4-FFF2-40B4-BE49-F238E27FC236}">
                <a16:creationId xmlns:a16="http://schemas.microsoft.com/office/drawing/2014/main" xmlns="" id="{3972FBBC-1972-4CC0-A150-4E668FDF76A3}"/>
              </a:ext>
            </a:extLst>
          </p:cNvPr>
          <p:cNvSpPr/>
          <p:nvPr/>
        </p:nvSpPr>
        <p:spPr>
          <a:xfrm>
            <a:off x="3824663" y="4922610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Cách 2:</a:t>
            </a:r>
          </a:p>
        </p:txBody>
      </p:sp>
    </p:spTree>
    <p:extLst>
      <p:ext uri="{BB962C8B-B14F-4D97-AF65-F5344CB8AC3E}">
        <p14:creationId xmlns:p14="http://schemas.microsoft.com/office/powerpoint/2010/main" val="2385951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9" grpId="0"/>
      <p:bldP spid="24" grpId="0"/>
      <p:bldP spid="25" grpId="0" animBg="1"/>
      <p:bldP spid="26" grpId="0"/>
      <p:bldP spid="27" grpId="0"/>
      <p:bldP spid="31" grpId="0"/>
      <p:bldP spid="32" grpId="0"/>
      <p:bldP spid="33" grpId="0"/>
      <p:bldP spid="35" grpId="0"/>
      <p:bldP spid="36" grpId="0" animBg="1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1DB9B0A-AE42-4A37-9699-694687D4EBA9}"/>
              </a:ext>
            </a:extLst>
          </p:cNvPr>
          <p:cNvSpPr/>
          <p:nvPr/>
        </p:nvSpPr>
        <p:spPr>
          <a:xfrm>
            <a:off x="6633029" y="0"/>
            <a:ext cx="5558971" cy="2728470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7067">
            <a:off x="3900457" y="376404"/>
            <a:ext cx="6793363" cy="518934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1" y="1649612"/>
            <a:ext cx="4491921" cy="44919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7E9807F-649E-4837-BC62-4F3C589126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EA29C6E-494A-423E-B9C1-0AD357906A19}"/>
              </a:ext>
            </a:extLst>
          </p:cNvPr>
          <p:cNvSpPr/>
          <p:nvPr/>
        </p:nvSpPr>
        <p:spPr>
          <a:xfrm>
            <a:off x="1657350" y="341702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1: Tính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7078724-FDC6-4146-9270-91E59591A63E}"/>
              </a:ext>
            </a:extLst>
          </p:cNvPr>
          <p:cNvSpPr/>
          <p:nvPr/>
        </p:nvSpPr>
        <p:spPr>
          <a:xfrm>
            <a:off x="5011220" y="2286000"/>
            <a:ext cx="50292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d) 8,76 x 4 </a:t>
            </a:r>
            <a:r>
              <a:rPr 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: 8</a:t>
            </a:r>
            <a:endParaRPr lang="en-US" sz="36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5AAF020-9607-49E7-87A7-D4AB5F8D9599}"/>
              </a:ext>
            </a:extLst>
          </p:cNvPr>
          <p:cNvSpPr/>
          <p:nvPr/>
        </p:nvSpPr>
        <p:spPr>
          <a:xfrm>
            <a:off x="5120077" y="3116902"/>
            <a:ext cx="2311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35,04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xmlns="" id="{3ECB48E5-9261-41CF-82D1-B230ADF6A7D1}"/>
              </a:ext>
            </a:extLst>
          </p:cNvPr>
          <p:cNvSpPr/>
          <p:nvPr/>
        </p:nvSpPr>
        <p:spPr>
          <a:xfrm rot="16200000">
            <a:off x="6214643" y="2079800"/>
            <a:ext cx="433827" cy="1731165"/>
          </a:xfrm>
          <a:prstGeom prst="leftBrace">
            <a:avLst>
              <a:gd name="adj1" fmla="val 35544"/>
              <a:gd name="adj2" fmla="val 50000"/>
            </a:avLst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90C42F1-D469-4331-8C02-1B647CAAE171}"/>
              </a:ext>
            </a:extLst>
          </p:cNvPr>
          <p:cNvSpPr/>
          <p:nvPr/>
        </p:nvSpPr>
        <p:spPr>
          <a:xfrm>
            <a:off x="5120077" y="3955102"/>
            <a:ext cx="3733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EA1144"/>
                </a:solidFill>
                <a:latin typeface="UVN Chim Bien Nang" panose="0209080305050A020404" pitchFamily="18" charset="0"/>
                <a:cs typeface="Times New Roman" pitchFamily="18" charset="0"/>
              </a:rPr>
              <a:t>= 4,38</a:t>
            </a:r>
            <a:endParaRPr lang="en-US" sz="4000" b="1" dirty="0">
              <a:solidFill>
                <a:srgbClr val="EA1144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7A4B626-4B6E-46DD-9A60-BFCE05501684}"/>
              </a:ext>
            </a:extLst>
          </p:cNvPr>
          <p:cNvSpPr txBox="1"/>
          <p:nvPr/>
        </p:nvSpPr>
        <p:spPr>
          <a:xfrm>
            <a:off x="7096392" y="3147130"/>
            <a:ext cx="10782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itchFamily="18" charset="0"/>
              </a:rPr>
              <a:t> : 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82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79A296E-36DD-4B62-A555-4FAE8CA45FB5}"/>
              </a:ext>
            </a:extLst>
          </p:cNvPr>
          <p:cNvSpPr/>
          <p:nvPr/>
        </p:nvSpPr>
        <p:spPr>
          <a:xfrm>
            <a:off x="6633029" y="0"/>
            <a:ext cx="5558971" cy="2728470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1EF89AD2-9B68-41B2-9B62-AAA78CF65116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C5B08D6F-AABB-4C4F-897F-72E9625158E1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9D189A9A-1540-4D7E-BA5D-0FA25D620522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Picture 2" descr="C:\Users\kk\Desktop\twig.png">
            <a:extLst>
              <a:ext uri="{FF2B5EF4-FFF2-40B4-BE49-F238E27FC236}">
                <a16:creationId xmlns:a16="http://schemas.microsoft.com/office/drawing/2014/main" xmlns="" id="{34C08B15-EAF7-462A-A0E7-6CAC5972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07" y="1781214"/>
            <a:ext cx="7295336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A5FDC4A0-D26F-40D4-B9F2-CA729591051F}"/>
              </a:ext>
            </a:extLst>
          </p:cNvPr>
          <p:cNvSpPr txBox="1"/>
          <p:nvPr/>
        </p:nvSpPr>
        <p:spPr>
          <a:xfrm>
            <a:off x="5455217" y="1450885"/>
            <a:ext cx="565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0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 sz="3600"/>
              <a:t>a) 8,3 x 0,4 và 8,3 x 10 : 25</a:t>
            </a:r>
            <a:endParaRPr lang="en-US" sz="3600" dirty="0"/>
          </a:p>
        </p:txBody>
      </p:sp>
      <p:pic>
        <p:nvPicPr>
          <p:cNvPr id="23" name="Picture 2" descr="C:\Users\kk\Desktop\twig.png">
            <a:extLst>
              <a:ext uri="{FF2B5EF4-FFF2-40B4-BE49-F238E27FC236}">
                <a16:creationId xmlns:a16="http://schemas.microsoft.com/office/drawing/2014/main" xmlns="" id="{1397EF54-A378-449C-8914-BE0FF74A2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07" y="3144555"/>
            <a:ext cx="7295336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3A2DF91E-3A62-4444-A070-57DCD36FB3EC}"/>
              </a:ext>
            </a:extLst>
          </p:cNvPr>
          <p:cNvSpPr txBox="1"/>
          <p:nvPr/>
        </p:nvSpPr>
        <p:spPr>
          <a:xfrm>
            <a:off x="5581000" y="2770759"/>
            <a:ext cx="5671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0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 sz="3600"/>
              <a:t>b) 4,2 x 1,25 và 4,2 x 10 : 8</a:t>
            </a:r>
            <a:endParaRPr lang="en-US" sz="3600" dirty="0"/>
          </a:p>
        </p:txBody>
      </p:sp>
      <p:pic>
        <p:nvPicPr>
          <p:cNvPr id="26" name="Picture 2" descr="C:\Users\kk\Desktop\twig.png">
            <a:extLst>
              <a:ext uri="{FF2B5EF4-FFF2-40B4-BE49-F238E27FC236}">
                <a16:creationId xmlns:a16="http://schemas.microsoft.com/office/drawing/2014/main" xmlns="" id="{1D61A3BF-4C48-4226-B9DC-CE56FF50B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07" y="4522537"/>
            <a:ext cx="7295336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590EECE3-54FD-40B0-85F1-5D3B8E48899D}"/>
              </a:ext>
            </a:extLst>
          </p:cNvPr>
          <p:cNvSpPr txBox="1"/>
          <p:nvPr/>
        </p:nvSpPr>
        <p:spPr>
          <a:xfrm>
            <a:off x="5455217" y="4107411"/>
            <a:ext cx="5865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0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 sz="3600"/>
              <a:t>c) 0,24 x 2,5 và 0,24 x 10 : 4</a:t>
            </a:r>
            <a:endParaRPr lang="en-US" sz="36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CCED7171-8BDA-4319-A8B4-8E7BE806FC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9C387A9-AC20-474E-BFD1-83350DD05F77}"/>
              </a:ext>
            </a:extLst>
          </p:cNvPr>
          <p:cNvSpPr/>
          <p:nvPr/>
        </p:nvSpPr>
        <p:spPr>
          <a:xfrm>
            <a:off x="1654793" y="440060"/>
            <a:ext cx="10592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2: Tính rồi so sánh kết quả tính: (Ngoài Chuẩn)</a:t>
            </a:r>
          </a:p>
        </p:txBody>
      </p:sp>
      <p:pic>
        <p:nvPicPr>
          <p:cNvPr id="29" name="图片 3">
            <a:extLst>
              <a:ext uri="{FF2B5EF4-FFF2-40B4-BE49-F238E27FC236}">
                <a16:creationId xmlns:a16="http://schemas.microsoft.com/office/drawing/2014/main" xmlns="" id="{B878E469-B874-4AE8-AC89-D94C235CF3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3" y="1284121"/>
            <a:ext cx="5057631" cy="481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6FF9217F-CB0F-4B2A-A764-207B26D4531C}"/>
              </a:ext>
            </a:extLst>
          </p:cNvPr>
          <p:cNvSpPr/>
          <p:nvPr/>
        </p:nvSpPr>
        <p:spPr>
          <a:xfrm>
            <a:off x="7289294" y="11509"/>
            <a:ext cx="2703562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2CD22F97-CE17-4677-A983-77A8C4EF98D5}"/>
              </a:ext>
            </a:extLst>
          </p:cNvPr>
          <p:cNvSpPr/>
          <p:nvPr/>
        </p:nvSpPr>
        <p:spPr>
          <a:xfrm>
            <a:off x="1" y="5028946"/>
            <a:ext cx="12192000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910B1718-B476-41B9-BB10-6549BCAE7D97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xmlns="" id="{DAEC333A-3FD8-45E9-A91F-43D89E55D5FD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8AB1D0D3-6899-4BD3-B38F-A02533306716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1" name="PA_图片 3">
            <a:extLst>
              <a:ext uri="{FF2B5EF4-FFF2-40B4-BE49-F238E27FC236}">
                <a16:creationId xmlns:a16="http://schemas.microsoft.com/office/drawing/2014/main" xmlns="" id="{6350B605-AC83-41E2-A58A-EE29F8DCDE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/>
          <a:srcRect b="66889"/>
          <a:stretch/>
        </p:blipFill>
        <p:spPr>
          <a:xfrm>
            <a:off x="423478" y="1921103"/>
            <a:ext cx="5205024" cy="2957736"/>
          </a:xfrm>
          <a:prstGeom prst="rect">
            <a:avLst/>
          </a:prstGeom>
        </p:spPr>
      </p:pic>
      <p:pic>
        <p:nvPicPr>
          <p:cNvPr id="13" name="PA_图片 3">
            <a:extLst>
              <a:ext uri="{FF2B5EF4-FFF2-40B4-BE49-F238E27FC236}">
                <a16:creationId xmlns:a16="http://schemas.microsoft.com/office/drawing/2014/main" xmlns="" id="{10F615E2-04CC-4DD6-9302-53E68564CAD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l="-1204" t="34510" r="-2856" b="32379"/>
          <a:stretch/>
        </p:blipFill>
        <p:spPr>
          <a:xfrm>
            <a:off x="1958378" y="4939122"/>
            <a:ext cx="8428436" cy="1830676"/>
          </a:xfrm>
          <a:prstGeom prst="rect">
            <a:avLst/>
          </a:prstGeom>
        </p:spPr>
      </p:pic>
      <p:pic>
        <p:nvPicPr>
          <p:cNvPr id="14" name="PA_图片 3">
            <a:extLst>
              <a:ext uri="{FF2B5EF4-FFF2-40B4-BE49-F238E27FC236}">
                <a16:creationId xmlns:a16="http://schemas.microsoft.com/office/drawing/2014/main" xmlns="" id="{CC18D805-06B7-492C-A264-838905DE89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-1845" t="68012" r="-3224" b="-1123"/>
          <a:stretch/>
        </p:blipFill>
        <p:spPr>
          <a:xfrm>
            <a:off x="6096000" y="1517258"/>
            <a:ext cx="5877448" cy="3442678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529EE99F-E48A-4CE7-95CF-D24AAA202F10}"/>
              </a:ext>
            </a:extLst>
          </p:cNvPr>
          <p:cNvSpPr txBox="1"/>
          <p:nvPr/>
        </p:nvSpPr>
        <p:spPr>
          <a:xfrm rot="2382">
            <a:off x="2732165" y="5668995"/>
            <a:ext cx="6678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pPr algn="ctr"/>
            <a:r>
              <a:rPr lang="en-US"/>
              <a:t>Vậy 8,3 x 0,4 = 8,3 x 10 : 25</a:t>
            </a:r>
            <a:endParaRPr 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8BE9A0D4-C19C-4DD4-97B9-A0BD07F16B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30648254-BE0B-41BB-8566-F5EB90404046}"/>
              </a:ext>
            </a:extLst>
          </p:cNvPr>
          <p:cNvSpPr/>
          <p:nvPr/>
        </p:nvSpPr>
        <p:spPr>
          <a:xfrm>
            <a:off x="1558914" y="232900"/>
            <a:ext cx="7497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2: Tính rồi so sánh kết quả tính: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B8E3D5-24B1-496C-8EEA-5DF13D6145F4}"/>
              </a:ext>
            </a:extLst>
          </p:cNvPr>
          <p:cNvSpPr txBox="1"/>
          <p:nvPr/>
        </p:nvSpPr>
        <p:spPr>
          <a:xfrm>
            <a:off x="1913480" y="2719920"/>
            <a:ext cx="1911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8,3 x 0,4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CCD70A9-DE44-4236-B3F2-4CBCEFB1F35D}"/>
              </a:ext>
            </a:extLst>
          </p:cNvPr>
          <p:cNvSpPr/>
          <p:nvPr/>
        </p:nvSpPr>
        <p:spPr>
          <a:xfrm>
            <a:off x="2244597" y="3449262"/>
            <a:ext cx="2087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3,32</a:t>
            </a:r>
            <a:endParaRPr lang="en-US" sz="4000" b="1" dirty="0">
              <a:solidFill>
                <a:srgbClr val="FF0000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36CB91E-AEF7-408C-A451-5502BCD4C2B9}"/>
              </a:ext>
            </a:extLst>
          </p:cNvPr>
          <p:cNvSpPr txBox="1"/>
          <p:nvPr/>
        </p:nvSpPr>
        <p:spPr>
          <a:xfrm>
            <a:off x="7732735" y="2569944"/>
            <a:ext cx="2661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8,3 x 10 : 25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5D98DFB-6398-4535-965D-1F5C7DA65C47}"/>
              </a:ext>
            </a:extLst>
          </p:cNvPr>
          <p:cNvSpPr txBox="1"/>
          <p:nvPr/>
        </p:nvSpPr>
        <p:spPr>
          <a:xfrm>
            <a:off x="9410242" y="3179541"/>
            <a:ext cx="1310031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latin typeface="UVN Chim Bien Nang" panose="0209080305050A020404" pitchFamily="18" charset="0"/>
                <a:cs typeface="Times New Roman" pitchFamily="18" charset="0"/>
              </a:defRPr>
            </a:lvl1pPr>
          </a:lstStyle>
          <a:p>
            <a:r>
              <a:rPr lang="en-US"/>
              <a:t>: 25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751D994-17F2-427F-AB96-55E66DF5D51B}"/>
              </a:ext>
            </a:extLst>
          </p:cNvPr>
          <p:cNvSpPr/>
          <p:nvPr/>
        </p:nvSpPr>
        <p:spPr>
          <a:xfrm>
            <a:off x="7958300" y="3214123"/>
            <a:ext cx="1378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83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E04048D-5977-447A-8DA8-CDF0E75C71B3}"/>
              </a:ext>
            </a:extLst>
          </p:cNvPr>
          <p:cNvSpPr/>
          <p:nvPr/>
        </p:nvSpPr>
        <p:spPr>
          <a:xfrm>
            <a:off x="7898970" y="3829669"/>
            <a:ext cx="1838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3,32</a:t>
            </a:r>
            <a:endParaRPr lang="en-US" sz="4000" b="1" dirty="0">
              <a:solidFill>
                <a:srgbClr val="FF0000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pic>
        <p:nvPicPr>
          <p:cNvPr id="33" name="Picture 2" descr="C:\Users\kk\Desktop\twig.png">
            <a:extLst>
              <a:ext uri="{FF2B5EF4-FFF2-40B4-BE49-F238E27FC236}">
                <a16:creationId xmlns:a16="http://schemas.microsoft.com/office/drawing/2014/main" xmlns="" id="{33E9C638-710C-40B6-87E2-FB06725A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46" y="1371517"/>
            <a:ext cx="8912684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文本框 7">
            <a:extLst>
              <a:ext uri="{FF2B5EF4-FFF2-40B4-BE49-F238E27FC236}">
                <a16:creationId xmlns:a16="http://schemas.microsoft.com/office/drawing/2014/main" xmlns="" id="{0716C872-EB27-479B-8FEE-56F1A48359FE}"/>
              </a:ext>
            </a:extLst>
          </p:cNvPr>
          <p:cNvSpPr txBox="1"/>
          <p:nvPr/>
        </p:nvSpPr>
        <p:spPr>
          <a:xfrm>
            <a:off x="1758258" y="987790"/>
            <a:ext cx="565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a) 8,3 x 0,4 và 8,3 x 10 : 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23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50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3" grpId="0"/>
      <p:bldP spid="28" grpId="0"/>
      <p:bldP spid="29" grpId="0"/>
      <p:bldP spid="30" grpId="0"/>
      <p:bldP spid="31" grpId="0"/>
      <p:bldP spid="32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C2B104B-38AF-4543-B5B4-90688406D465}"/>
              </a:ext>
            </a:extLst>
          </p:cNvPr>
          <p:cNvSpPr/>
          <p:nvPr/>
        </p:nvSpPr>
        <p:spPr>
          <a:xfrm>
            <a:off x="7289294" y="11509"/>
            <a:ext cx="2703562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73D1E18-EB52-404E-AD65-3015B103C2FA}"/>
              </a:ext>
            </a:extLst>
          </p:cNvPr>
          <p:cNvSpPr/>
          <p:nvPr/>
        </p:nvSpPr>
        <p:spPr>
          <a:xfrm>
            <a:off x="1" y="5028946"/>
            <a:ext cx="12192000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910B1718-B476-41B9-BB10-6549BCAE7D97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xmlns="" id="{DAEC333A-3FD8-45E9-A91F-43D89E55D5FD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8AB1D0D3-6899-4BD3-B38F-A02533306716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1" name="PA_图片 3">
            <a:extLst>
              <a:ext uri="{FF2B5EF4-FFF2-40B4-BE49-F238E27FC236}">
                <a16:creationId xmlns:a16="http://schemas.microsoft.com/office/drawing/2014/main" xmlns="" id="{6350B605-AC83-41E2-A58A-EE29F8DCDE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/>
          <a:srcRect b="66889"/>
          <a:stretch/>
        </p:blipFill>
        <p:spPr>
          <a:xfrm>
            <a:off x="209782" y="1937181"/>
            <a:ext cx="5205024" cy="2957736"/>
          </a:xfrm>
          <a:prstGeom prst="rect">
            <a:avLst/>
          </a:prstGeom>
        </p:spPr>
      </p:pic>
      <p:pic>
        <p:nvPicPr>
          <p:cNvPr id="13" name="PA_图片 3">
            <a:extLst>
              <a:ext uri="{FF2B5EF4-FFF2-40B4-BE49-F238E27FC236}">
                <a16:creationId xmlns:a16="http://schemas.microsoft.com/office/drawing/2014/main" xmlns="" id="{10F615E2-04CC-4DD6-9302-53E68564CAD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l="-1204" t="34510" r="-2856" b="32379"/>
          <a:stretch/>
        </p:blipFill>
        <p:spPr>
          <a:xfrm>
            <a:off x="1622276" y="4921744"/>
            <a:ext cx="9060238" cy="1830676"/>
          </a:xfrm>
          <a:prstGeom prst="rect">
            <a:avLst/>
          </a:prstGeom>
        </p:spPr>
      </p:pic>
      <p:pic>
        <p:nvPicPr>
          <p:cNvPr id="14" name="PA_图片 3">
            <a:extLst>
              <a:ext uri="{FF2B5EF4-FFF2-40B4-BE49-F238E27FC236}">
                <a16:creationId xmlns:a16="http://schemas.microsoft.com/office/drawing/2014/main" xmlns="" id="{CC18D805-06B7-492C-A264-838905DE89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-1845" t="68012" r="-3224" b="-1123"/>
          <a:stretch/>
        </p:blipFill>
        <p:spPr>
          <a:xfrm>
            <a:off x="6050998" y="1576257"/>
            <a:ext cx="5877448" cy="343258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529EE99F-E48A-4CE7-95CF-D24AAA202F10}"/>
              </a:ext>
            </a:extLst>
          </p:cNvPr>
          <p:cNvSpPr txBox="1"/>
          <p:nvPr/>
        </p:nvSpPr>
        <p:spPr>
          <a:xfrm rot="2382">
            <a:off x="3131769" y="5651617"/>
            <a:ext cx="5838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Vậy 4,2 x 1,25 = 4,2 x 10 : 8</a:t>
            </a:r>
            <a:endParaRPr 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8BE9A0D4-C19C-4DD4-97B9-A0BD07F16B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30648254-BE0B-41BB-8566-F5EB90404046}"/>
              </a:ext>
            </a:extLst>
          </p:cNvPr>
          <p:cNvSpPr/>
          <p:nvPr/>
        </p:nvSpPr>
        <p:spPr>
          <a:xfrm>
            <a:off x="1472886" y="318564"/>
            <a:ext cx="7497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2: Tính rồi so sánh kết quả tính: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B8E3D5-24B1-496C-8EEA-5DF13D6145F4}"/>
              </a:ext>
            </a:extLst>
          </p:cNvPr>
          <p:cNvSpPr txBox="1"/>
          <p:nvPr/>
        </p:nvSpPr>
        <p:spPr>
          <a:xfrm>
            <a:off x="1699784" y="2735998"/>
            <a:ext cx="216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4,2 x 1,25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CCD70A9-DE44-4236-B3F2-4CBCEFB1F35D}"/>
              </a:ext>
            </a:extLst>
          </p:cNvPr>
          <p:cNvSpPr/>
          <p:nvPr/>
        </p:nvSpPr>
        <p:spPr>
          <a:xfrm>
            <a:off x="2030902" y="3465340"/>
            <a:ext cx="19314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5,25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36CB91E-AEF7-408C-A451-5502BCD4C2B9}"/>
              </a:ext>
            </a:extLst>
          </p:cNvPr>
          <p:cNvSpPr txBox="1"/>
          <p:nvPr/>
        </p:nvSpPr>
        <p:spPr>
          <a:xfrm>
            <a:off x="7725276" y="2540354"/>
            <a:ext cx="240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4,2 x 10 : 8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5D98DFB-6398-4535-965D-1F5C7DA65C47}"/>
              </a:ext>
            </a:extLst>
          </p:cNvPr>
          <p:cNvSpPr txBox="1"/>
          <p:nvPr/>
        </p:nvSpPr>
        <p:spPr>
          <a:xfrm>
            <a:off x="9105668" y="3156494"/>
            <a:ext cx="1310031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latin typeface="UVN Chim Bien Nang" panose="0209080305050A020404" pitchFamily="18" charset="0"/>
                <a:cs typeface="Times New Roman" pitchFamily="18" charset="0"/>
              </a:defRPr>
            </a:lvl1pPr>
          </a:lstStyle>
          <a:p>
            <a:r>
              <a:rPr lang="en-US"/>
              <a:t> : 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751D994-17F2-427F-AB96-55E66DF5D51B}"/>
              </a:ext>
            </a:extLst>
          </p:cNvPr>
          <p:cNvSpPr/>
          <p:nvPr/>
        </p:nvSpPr>
        <p:spPr>
          <a:xfrm>
            <a:off x="7950841" y="3184533"/>
            <a:ext cx="1378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42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E04048D-5977-447A-8DA8-CDF0E75C71B3}"/>
              </a:ext>
            </a:extLst>
          </p:cNvPr>
          <p:cNvSpPr/>
          <p:nvPr/>
        </p:nvSpPr>
        <p:spPr>
          <a:xfrm>
            <a:off x="7891511" y="3800079"/>
            <a:ext cx="1838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5,25</a:t>
            </a:r>
          </a:p>
        </p:txBody>
      </p:sp>
      <p:pic>
        <p:nvPicPr>
          <p:cNvPr id="33" name="Picture 2" descr="C:\Users\kk\Desktop\twig.png">
            <a:extLst>
              <a:ext uri="{FF2B5EF4-FFF2-40B4-BE49-F238E27FC236}">
                <a16:creationId xmlns:a16="http://schemas.microsoft.com/office/drawing/2014/main" xmlns="" id="{33E9C638-710C-40B6-87E2-FB06725A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05" y="1576257"/>
            <a:ext cx="8133220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文本框 7">
            <a:extLst>
              <a:ext uri="{FF2B5EF4-FFF2-40B4-BE49-F238E27FC236}">
                <a16:creationId xmlns:a16="http://schemas.microsoft.com/office/drawing/2014/main" xmlns="" id="{0716C872-EB27-479B-8FEE-56F1A48359FE}"/>
              </a:ext>
            </a:extLst>
          </p:cNvPr>
          <p:cNvSpPr txBox="1"/>
          <p:nvPr/>
        </p:nvSpPr>
        <p:spPr>
          <a:xfrm>
            <a:off x="2501334" y="1158272"/>
            <a:ext cx="5671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b) 4,2 x 1,25 và 4,2 x 10 :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20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50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3" grpId="0"/>
      <p:bldP spid="28" grpId="0"/>
      <p:bldP spid="29" grpId="0"/>
      <p:bldP spid="30" grpId="0"/>
      <p:bldP spid="31" grpId="0"/>
      <p:bldP spid="32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B4E4AED-FD56-4013-8EB3-7E43DB3FC65C}"/>
              </a:ext>
            </a:extLst>
          </p:cNvPr>
          <p:cNvSpPr/>
          <p:nvPr/>
        </p:nvSpPr>
        <p:spPr>
          <a:xfrm>
            <a:off x="7289294" y="11509"/>
            <a:ext cx="2703562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A4CD448-9F05-4195-B923-F5A5FA543C09}"/>
              </a:ext>
            </a:extLst>
          </p:cNvPr>
          <p:cNvSpPr/>
          <p:nvPr/>
        </p:nvSpPr>
        <p:spPr>
          <a:xfrm>
            <a:off x="1" y="5028946"/>
            <a:ext cx="12192000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910B1718-B476-41B9-BB10-6549BCAE7D97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xmlns="" id="{DAEC333A-3FD8-45E9-A91F-43D89E55D5FD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8AB1D0D3-6899-4BD3-B38F-A02533306716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1" name="PA_图片 3">
            <a:extLst>
              <a:ext uri="{FF2B5EF4-FFF2-40B4-BE49-F238E27FC236}">
                <a16:creationId xmlns:a16="http://schemas.microsoft.com/office/drawing/2014/main" xmlns="" id="{6350B605-AC83-41E2-A58A-EE29F8DCDE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/>
          <a:srcRect b="66889"/>
          <a:stretch/>
        </p:blipFill>
        <p:spPr>
          <a:xfrm>
            <a:off x="307298" y="2041823"/>
            <a:ext cx="5205024" cy="2957736"/>
          </a:xfrm>
          <a:prstGeom prst="rect">
            <a:avLst/>
          </a:prstGeom>
        </p:spPr>
      </p:pic>
      <p:pic>
        <p:nvPicPr>
          <p:cNvPr id="13" name="PA_图片 3">
            <a:extLst>
              <a:ext uri="{FF2B5EF4-FFF2-40B4-BE49-F238E27FC236}">
                <a16:creationId xmlns:a16="http://schemas.microsoft.com/office/drawing/2014/main" xmlns="" id="{10F615E2-04CC-4DD6-9302-53E68564CAD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l="-1204" t="34510" r="-2856" b="32379"/>
          <a:stretch/>
        </p:blipFill>
        <p:spPr>
          <a:xfrm>
            <a:off x="2057704" y="4899408"/>
            <a:ext cx="8915096" cy="1830676"/>
          </a:xfrm>
          <a:prstGeom prst="rect">
            <a:avLst/>
          </a:prstGeom>
        </p:spPr>
      </p:pic>
      <p:pic>
        <p:nvPicPr>
          <p:cNvPr id="14" name="PA_图片 3">
            <a:extLst>
              <a:ext uri="{FF2B5EF4-FFF2-40B4-BE49-F238E27FC236}">
                <a16:creationId xmlns:a16="http://schemas.microsoft.com/office/drawing/2014/main" xmlns="" id="{CC18D805-06B7-492C-A264-838905DE89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-1845" t="68012" r="-3224" b="-1123"/>
          <a:stretch/>
        </p:blipFill>
        <p:spPr>
          <a:xfrm>
            <a:off x="6096000" y="1394803"/>
            <a:ext cx="5877448" cy="3633784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529EE99F-E48A-4CE7-95CF-D24AAA202F10}"/>
              </a:ext>
            </a:extLst>
          </p:cNvPr>
          <p:cNvSpPr txBox="1"/>
          <p:nvPr/>
        </p:nvSpPr>
        <p:spPr>
          <a:xfrm rot="2382">
            <a:off x="3366386" y="5629281"/>
            <a:ext cx="6094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Vậy 0,24 x 2,5 = 0,24 x 10 : 4</a:t>
            </a:r>
            <a:endParaRPr 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8BE9A0D4-C19C-4DD4-97B9-A0BD07F16B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30648254-BE0B-41BB-8566-F5EB90404046}"/>
              </a:ext>
            </a:extLst>
          </p:cNvPr>
          <p:cNvSpPr/>
          <p:nvPr/>
        </p:nvSpPr>
        <p:spPr>
          <a:xfrm>
            <a:off x="1657350" y="344321"/>
            <a:ext cx="7497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2: Tính rồi so sánh kết quả tính: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B8E3D5-24B1-496C-8EEA-5DF13D6145F4}"/>
              </a:ext>
            </a:extLst>
          </p:cNvPr>
          <p:cNvSpPr txBox="1"/>
          <p:nvPr/>
        </p:nvSpPr>
        <p:spPr>
          <a:xfrm>
            <a:off x="1797300" y="2840640"/>
            <a:ext cx="216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0,24 x 2,5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CCD70A9-DE44-4236-B3F2-4CBCEFB1F35D}"/>
              </a:ext>
            </a:extLst>
          </p:cNvPr>
          <p:cNvSpPr/>
          <p:nvPr/>
        </p:nvSpPr>
        <p:spPr>
          <a:xfrm>
            <a:off x="2128418" y="3569982"/>
            <a:ext cx="1532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0,6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36CB91E-AEF7-408C-A451-5502BCD4C2B9}"/>
              </a:ext>
            </a:extLst>
          </p:cNvPr>
          <p:cNvSpPr txBox="1"/>
          <p:nvPr/>
        </p:nvSpPr>
        <p:spPr>
          <a:xfrm>
            <a:off x="7701163" y="2556675"/>
            <a:ext cx="2661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0,24 x 10 : 4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5D98DFB-6398-4535-965D-1F5C7DA65C47}"/>
              </a:ext>
            </a:extLst>
          </p:cNvPr>
          <p:cNvSpPr txBox="1"/>
          <p:nvPr/>
        </p:nvSpPr>
        <p:spPr>
          <a:xfrm>
            <a:off x="9081555" y="3172815"/>
            <a:ext cx="1310031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latin typeface="UVN Chim Bien Nang" panose="0209080305050A020404" pitchFamily="18" charset="0"/>
                <a:cs typeface="Times New Roman" pitchFamily="18" charset="0"/>
              </a:defRPr>
            </a:lvl1pPr>
          </a:lstStyle>
          <a:p>
            <a:r>
              <a:rPr lang="en-US"/>
              <a:t>: : 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751D994-17F2-427F-AB96-55E66DF5D51B}"/>
              </a:ext>
            </a:extLst>
          </p:cNvPr>
          <p:cNvSpPr/>
          <p:nvPr/>
        </p:nvSpPr>
        <p:spPr>
          <a:xfrm>
            <a:off x="7926728" y="3200854"/>
            <a:ext cx="1532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2,4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E04048D-5977-447A-8DA8-CDF0E75C71B3}"/>
              </a:ext>
            </a:extLst>
          </p:cNvPr>
          <p:cNvSpPr/>
          <p:nvPr/>
        </p:nvSpPr>
        <p:spPr>
          <a:xfrm>
            <a:off x="7867398" y="3816400"/>
            <a:ext cx="1532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VN Chim Bien Nang" panose="0209080305050A020404" pitchFamily="18" charset="0"/>
                <a:cs typeface="Times New Roman" pitchFamily="18" charset="0"/>
              </a:rPr>
              <a:t>= 0,6</a:t>
            </a:r>
          </a:p>
        </p:txBody>
      </p:sp>
      <p:pic>
        <p:nvPicPr>
          <p:cNvPr id="33" name="Picture 2" descr="C:\Users\kk\Desktop\twig.png">
            <a:extLst>
              <a:ext uri="{FF2B5EF4-FFF2-40B4-BE49-F238E27FC236}">
                <a16:creationId xmlns:a16="http://schemas.microsoft.com/office/drawing/2014/main" xmlns="" id="{33E9C638-710C-40B6-87E2-FB06725A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" y="1531142"/>
            <a:ext cx="7743932" cy="4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文本框 7">
            <a:extLst>
              <a:ext uri="{FF2B5EF4-FFF2-40B4-BE49-F238E27FC236}">
                <a16:creationId xmlns:a16="http://schemas.microsoft.com/office/drawing/2014/main" xmlns="" id="{0716C872-EB27-479B-8FEE-56F1A48359FE}"/>
              </a:ext>
            </a:extLst>
          </p:cNvPr>
          <p:cNvSpPr txBox="1"/>
          <p:nvPr/>
        </p:nvSpPr>
        <p:spPr>
          <a:xfrm>
            <a:off x="1917085" y="1126991"/>
            <a:ext cx="5865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c) 0,24 x 2,5 và 0,24 x 10 :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3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50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3" grpId="0"/>
      <p:bldP spid="28" grpId="0"/>
      <p:bldP spid="29" grpId="0"/>
      <p:bldP spid="30" grpId="0"/>
      <p:bldP spid="31" grpId="0"/>
      <p:bldP spid="32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A969CBD-3DF6-4738-8258-886C75B8D197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pic>
        <p:nvPicPr>
          <p:cNvPr id="3" name="PA_图片 2">
            <a:extLst>
              <a:ext uri="{FF2B5EF4-FFF2-40B4-BE49-F238E27FC236}">
                <a16:creationId xmlns:a16="http://schemas.microsoft.com/office/drawing/2014/main" xmlns="" id="{8BB166F3-37AC-42AB-8E6D-F577199052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844"/>
          <a:stretch/>
        </p:blipFill>
        <p:spPr>
          <a:xfrm>
            <a:off x="3124735" y="911845"/>
            <a:ext cx="9067265" cy="5946155"/>
          </a:xfrm>
          <a:prstGeom prst="rect">
            <a:avLst/>
          </a:prstGeom>
        </p:spPr>
      </p:pic>
      <p:pic>
        <p:nvPicPr>
          <p:cNvPr id="4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935" b="98220" l="9968" r="89711">
                        <a14:foregroundMark x1="41801" y1="88427" x2="54019" y2="96142"/>
                        <a14:foregroundMark x1="30225" y1="94659" x2="35691" y2="96439"/>
                        <a14:foregroundMark x1="11576" y1="76261" x2="11254" y2="75668"/>
                        <a14:foregroundMark x1="10932" y1="69436" x2="10932" y2="68546"/>
                        <a14:foregroundMark x1="16077" y1="74481" x2="15434" y2="74481"/>
                        <a14:foregroundMark x1="56913" y1="8902" x2="56592" y2="6825"/>
                        <a14:foregroundMark x1="56592" y1="9496" x2="54984" y2="5935"/>
                        <a14:foregroundMark x1="32154" y1="89911" x2="35370" y2="95549"/>
                        <a14:foregroundMark x1="42444" y1="96439" x2="47588" y2="98220"/>
                        <a14:foregroundMark x1="67203" y1="88724" x2="69132" y2="95252"/>
                        <a14:foregroundMark x1="69132" y1="95252" x2="69132" y2="95549"/>
                        <a14:foregroundMark x1="40193" y1="37982" x2="41801" y2="38872"/>
                        <a14:foregroundMark x1="57556" y1="38872" x2="58842" y2="39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73" y="1702803"/>
            <a:ext cx="4772151" cy="51711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3A504BC-E6D3-4D24-BB86-BFCB3E01DB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BDC9535-767A-425B-AA86-CC8EB8B8672E}"/>
              </a:ext>
            </a:extLst>
          </p:cNvPr>
          <p:cNvSpPr/>
          <p:nvPr/>
        </p:nvSpPr>
        <p:spPr>
          <a:xfrm>
            <a:off x="1654793" y="440060"/>
            <a:ext cx="3227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3/ trang 68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9F0E74-EC28-4B66-B12B-5B261429AF84}"/>
              </a:ext>
            </a:extLst>
          </p:cNvPr>
          <p:cNvSpPr/>
          <p:nvPr/>
        </p:nvSpPr>
        <p:spPr>
          <a:xfrm>
            <a:off x="4611525" y="2556929"/>
            <a:ext cx="7103051" cy="2783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36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Một mảnh vườn hình chữ nhật có chiều dài</a:t>
            </a:r>
            <a:r>
              <a:rPr lang="en-US" sz="3600" spc="-13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 24m</a:t>
            </a:r>
            <a:r>
              <a:rPr lang="en-US" sz="36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, chiều rộng bằng       chiều dài. Tính chu</a:t>
            </a:r>
            <a:r>
              <a:rPr lang="en-US" sz="3600" spc="-13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 </a:t>
            </a:r>
            <a:r>
              <a:rPr lang="en-US" sz="36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vi và diện tích của mảnh vườn đó.</a:t>
            </a:r>
            <a:endParaRPr lang="en-US" sz="3600" spc="-13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DE66AA8-251D-42DA-BDE7-B66224CE7F7C}"/>
              </a:ext>
            </a:extLst>
          </p:cNvPr>
          <p:cNvGrpSpPr/>
          <p:nvPr/>
        </p:nvGrpSpPr>
        <p:grpSpPr>
          <a:xfrm>
            <a:off x="5968878" y="3712386"/>
            <a:ext cx="476250" cy="1230707"/>
            <a:chOff x="762000" y="1676400"/>
            <a:chExt cx="635000" cy="16647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FEF91C7-F52C-4056-B463-8322B7DFC7C7}"/>
                </a:ext>
              </a:extLst>
            </p:cNvPr>
            <p:cNvSpPr txBox="1"/>
            <p:nvPr/>
          </p:nvSpPr>
          <p:spPr>
            <a:xfrm>
              <a:off x="762000" y="1676400"/>
              <a:ext cx="533400" cy="943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en-US" sz="4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6AA4FED7-9881-4DD1-9615-BD58DBE438E9}"/>
                </a:ext>
              </a:extLst>
            </p:cNvPr>
            <p:cNvCxnSpPr/>
            <p:nvPr/>
          </p:nvCxnSpPr>
          <p:spPr>
            <a:xfrm>
              <a:off x="787400" y="2499392"/>
              <a:ext cx="60960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794BF2B-EA2C-4B65-80EE-5F8F0D0B8CB6}"/>
                </a:ext>
              </a:extLst>
            </p:cNvPr>
            <p:cNvSpPr txBox="1"/>
            <p:nvPr/>
          </p:nvSpPr>
          <p:spPr>
            <a:xfrm>
              <a:off x="762000" y="2397907"/>
              <a:ext cx="533400" cy="943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en-US" sz="4000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46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A9EDDC4-6155-426F-A41E-EDD4A7DDCF26}"/>
              </a:ext>
            </a:extLst>
          </p:cNvPr>
          <p:cNvSpPr/>
          <p:nvPr/>
        </p:nvSpPr>
        <p:spPr>
          <a:xfrm>
            <a:off x="7385536" y="3039367"/>
            <a:ext cx="2714173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2392F16-CC4D-4293-990A-C83CAAE5AA5A}"/>
              </a:ext>
            </a:extLst>
          </p:cNvPr>
          <p:cNvSpPr/>
          <p:nvPr/>
        </p:nvSpPr>
        <p:spPr>
          <a:xfrm>
            <a:off x="15031" y="5075004"/>
            <a:ext cx="12192000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BFE3ED1-41C6-4DD8-B904-59021FFF8A44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3A504BC-E6D3-4D24-BB86-BFCB3E01D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" y="-70262"/>
            <a:ext cx="1469942" cy="126274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BDC9535-767A-425B-AA86-CC8EB8B8672E}"/>
              </a:ext>
            </a:extLst>
          </p:cNvPr>
          <p:cNvSpPr/>
          <p:nvPr/>
        </p:nvSpPr>
        <p:spPr>
          <a:xfrm>
            <a:off x="1500003" y="407100"/>
            <a:ext cx="3600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3/ trang 68</a:t>
            </a:r>
            <a:endParaRPr lang="zh-CN" altLang="en-US" sz="40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9F0E74-EC28-4B66-B12B-5B261429AF84}"/>
              </a:ext>
            </a:extLst>
          </p:cNvPr>
          <p:cNvSpPr/>
          <p:nvPr/>
        </p:nvSpPr>
        <p:spPr>
          <a:xfrm>
            <a:off x="1" y="989963"/>
            <a:ext cx="12176968" cy="2090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36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Một mảnh vườn hình chữ nhật có chiều dài 24m, chiều rộng bằng     chiều dài. Tính chu vi và diện tích của mảnh vườn đó.</a:t>
            </a:r>
            <a:endParaRPr lang="en-US" sz="3600" spc="-13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DE66AA8-251D-42DA-BDE7-B66224CE7F7C}"/>
              </a:ext>
            </a:extLst>
          </p:cNvPr>
          <p:cNvGrpSpPr/>
          <p:nvPr/>
        </p:nvGrpSpPr>
        <p:grpSpPr>
          <a:xfrm>
            <a:off x="2365543" y="1493423"/>
            <a:ext cx="476250" cy="1056730"/>
            <a:chOff x="762000" y="1676400"/>
            <a:chExt cx="635000" cy="14293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FEF91C7-F52C-4056-B463-8322B7DFC7C7}"/>
                </a:ext>
              </a:extLst>
            </p:cNvPr>
            <p:cNvSpPr txBox="1"/>
            <p:nvPr/>
          </p:nvSpPr>
          <p:spPr>
            <a:xfrm>
              <a:off x="762000" y="1676400"/>
              <a:ext cx="533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6AA4FED7-9881-4DD1-9615-BD58DBE438E9}"/>
                </a:ext>
              </a:extLst>
            </p:cNvPr>
            <p:cNvCxnSpPr/>
            <p:nvPr/>
          </p:nvCxnSpPr>
          <p:spPr>
            <a:xfrm>
              <a:off x="787400" y="2499392"/>
              <a:ext cx="60960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794BF2B-EA2C-4B65-80EE-5F8F0D0B8CB6}"/>
                </a:ext>
              </a:extLst>
            </p:cNvPr>
            <p:cNvSpPr txBox="1"/>
            <p:nvPr/>
          </p:nvSpPr>
          <p:spPr>
            <a:xfrm>
              <a:off x="762000" y="2397907"/>
              <a:ext cx="533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B30C9F-1F39-4FDB-999A-10AFF6C1A4C5}"/>
              </a:ext>
            </a:extLst>
          </p:cNvPr>
          <p:cNvSpPr txBox="1"/>
          <p:nvPr/>
        </p:nvSpPr>
        <p:spPr>
          <a:xfrm>
            <a:off x="665423" y="3060232"/>
            <a:ext cx="2496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pc="-130">
                <a:solidFill>
                  <a:srgbClr val="FF0000"/>
                </a:solidFill>
                <a:latin typeface="UVN Chim Bien Nang" panose="0209080305050A020404" pitchFamily="18" charset="0"/>
                <a:cs typeface="+mn-ea"/>
              </a:rPr>
              <a:t>Tóm tắt: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FA622A7-7F55-48B3-A0CB-0D57E68F1637}"/>
              </a:ext>
            </a:extLst>
          </p:cNvPr>
          <p:cNvGrpSpPr/>
          <p:nvPr/>
        </p:nvGrpSpPr>
        <p:grpSpPr>
          <a:xfrm>
            <a:off x="2243864" y="4021900"/>
            <a:ext cx="856343" cy="319314"/>
            <a:chOff x="3323771" y="3599543"/>
            <a:chExt cx="856343" cy="31931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824C9D0D-3E3D-4A35-A883-44621532A63C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04C0A844-2974-4D30-9D50-317C3A4EFD34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58F0D5C-5B11-457B-BB66-48F6BBB3DC5C}"/>
              </a:ext>
            </a:extLst>
          </p:cNvPr>
          <p:cNvGrpSpPr/>
          <p:nvPr/>
        </p:nvGrpSpPr>
        <p:grpSpPr>
          <a:xfrm>
            <a:off x="3100207" y="4021900"/>
            <a:ext cx="856343" cy="319314"/>
            <a:chOff x="3323771" y="3599543"/>
            <a:chExt cx="856343" cy="31931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C8E745EE-FAC8-4F33-AA96-94DEBE2E9658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4A326C8E-4118-4F03-846A-B3E74EE3C1C6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1ADD2C0-B818-448F-8FCE-B74478E420C1}"/>
              </a:ext>
            </a:extLst>
          </p:cNvPr>
          <p:cNvGrpSpPr/>
          <p:nvPr/>
        </p:nvGrpSpPr>
        <p:grpSpPr>
          <a:xfrm>
            <a:off x="3956550" y="4021900"/>
            <a:ext cx="856343" cy="319314"/>
            <a:chOff x="3323771" y="3599543"/>
            <a:chExt cx="856343" cy="31931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2A91DAF0-8F3A-4F7B-B6C8-A31D0A7A5B67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2F4D88DE-1F34-4879-9B15-0168343BDD24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BAF7C2D-6475-4C24-8AE2-2A73D2934383}"/>
              </a:ext>
            </a:extLst>
          </p:cNvPr>
          <p:cNvGrpSpPr/>
          <p:nvPr/>
        </p:nvGrpSpPr>
        <p:grpSpPr>
          <a:xfrm>
            <a:off x="4812893" y="4021900"/>
            <a:ext cx="856343" cy="319314"/>
            <a:chOff x="3323771" y="3599543"/>
            <a:chExt cx="856343" cy="319314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81503AE6-C11F-4A21-9935-45C5C5B08869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11ECC4B4-DB21-4C48-BB2D-71A2FFA9AEB8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668E2BAE-2CBF-42C8-8DBE-386568AB1A22}"/>
              </a:ext>
            </a:extLst>
          </p:cNvPr>
          <p:cNvGrpSpPr/>
          <p:nvPr/>
        </p:nvGrpSpPr>
        <p:grpSpPr>
          <a:xfrm>
            <a:off x="5669236" y="4021900"/>
            <a:ext cx="863600" cy="319314"/>
            <a:chOff x="6749143" y="3599543"/>
            <a:chExt cx="863600" cy="31931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7FDE91D5-81D9-486F-8188-C990FE22D723}"/>
                </a:ext>
              </a:extLst>
            </p:cNvPr>
            <p:cNvGrpSpPr/>
            <p:nvPr/>
          </p:nvGrpSpPr>
          <p:grpSpPr>
            <a:xfrm>
              <a:off x="6749143" y="3599543"/>
              <a:ext cx="856343" cy="319314"/>
              <a:chOff x="3323771" y="3599543"/>
              <a:chExt cx="856343" cy="31931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FF331163-D510-49B9-B97F-8D71EC69B5D3}"/>
                  </a:ext>
                </a:extLst>
              </p:cNvPr>
              <p:cNvCxnSpPr/>
              <p:nvPr/>
            </p:nvCxnSpPr>
            <p:spPr>
              <a:xfrm>
                <a:off x="3323771" y="3599543"/>
                <a:ext cx="0" cy="31931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CF4F9272-568D-462F-82CA-0837C2D26EEC}"/>
                  </a:ext>
                </a:extLst>
              </p:cNvPr>
              <p:cNvCxnSpPr/>
              <p:nvPr/>
            </p:nvCxnSpPr>
            <p:spPr>
              <a:xfrm>
                <a:off x="3323771" y="3759200"/>
                <a:ext cx="856343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C414E9E2-E08F-4CD7-BBE2-94814179E1B6}"/>
                </a:ext>
              </a:extLst>
            </p:cNvPr>
            <p:cNvCxnSpPr/>
            <p:nvPr/>
          </p:nvCxnSpPr>
          <p:spPr>
            <a:xfrm>
              <a:off x="7612743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B15E4332-05AF-42C9-A5E5-98ACCF808098}"/>
              </a:ext>
            </a:extLst>
          </p:cNvPr>
          <p:cNvGrpSpPr/>
          <p:nvPr/>
        </p:nvGrpSpPr>
        <p:grpSpPr>
          <a:xfrm>
            <a:off x="2243864" y="4835058"/>
            <a:ext cx="856343" cy="319314"/>
            <a:chOff x="3323771" y="3599543"/>
            <a:chExt cx="856343" cy="31931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3FB79861-9DED-46F1-B708-244CC855058E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BEDA58BD-9B0B-42A6-A68C-33534F4E7674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C3FDDDA-B9BA-4834-BB3F-14B73C9558F6}"/>
              </a:ext>
            </a:extLst>
          </p:cNvPr>
          <p:cNvGrpSpPr/>
          <p:nvPr/>
        </p:nvGrpSpPr>
        <p:grpSpPr>
          <a:xfrm>
            <a:off x="3101815" y="4835058"/>
            <a:ext cx="863600" cy="319314"/>
            <a:chOff x="4140896" y="4443772"/>
            <a:chExt cx="863600" cy="3193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287C2A7D-8895-4051-99EF-0ED48753CE4D}"/>
                </a:ext>
              </a:extLst>
            </p:cNvPr>
            <p:cNvGrpSpPr/>
            <p:nvPr/>
          </p:nvGrpSpPr>
          <p:grpSpPr>
            <a:xfrm>
              <a:off x="4140896" y="4443772"/>
              <a:ext cx="856343" cy="319314"/>
              <a:chOff x="3323771" y="3599543"/>
              <a:chExt cx="856343" cy="319314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064B5CB7-5418-4B0E-8CF2-7EFE2B3EEA3D}"/>
                  </a:ext>
                </a:extLst>
              </p:cNvPr>
              <p:cNvCxnSpPr/>
              <p:nvPr/>
            </p:nvCxnSpPr>
            <p:spPr>
              <a:xfrm>
                <a:off x="3323771" y="3599543"/>
                <a:ext cx="0" cy="31931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xmlns="" id="{12C1DAFF-9CF3-417B-8833-2486848663AB}"/>
                  </a:ext>
                </a:extLst>
              </p:cNvPr>
              <p:cNvCxnSpPr/>
              <p:nvPr/>
            </p:nvCxnSpPr>
            <p:spPr>
              <a:xfrm>
                <a:off x="3323771" y="3759200"/>
                <a:ext cx="856343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0C117AC1-3A91-442A-B15A-0FF117F95C98}"/>
                </a:ext>
              </a:extLst>
            </p:cNvPr>
            <p:cNvCxnSpPr/>
            <p:nvPr/>
          </p:nvCxnSpPr>
          <p:spPr>
            <a:xfrm>
              <a:off x="5004496" y="4443772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DCDFE38-F028-4053-B6E0-7C3E95A2121E}"/>
              </a:ext>
            </a:extLst>
          </p:cNvPr>
          <p:cNvCxnSpPr/>
          <p:nvPr/>
        </p:nvCxnSpPr>
        <p:spPr>
          <a:xfrm>
            <a:off x="2243864" y="4332784"/>
            <a:ext cx="0" cy="6260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68A810D6-5FC1-4782-B080-AF4A281F7D21}"/>
              </a:ext>
            </a:extLst>
          </p:cNvPr>
          <p:cNvCxnSpPr/>
          <p:nvPr/>
        </p:nvCxnSpPr>
        <p:spPr>
          <a:xfrm>
            <a:off x="3955988" y="4332784"/>
            <a:ext cx="0" cy="6260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627938C-D309-43FC-8C01-5502B2AD5203}"/>
              </a:ext>
            </a:extLst>
          </p:cNvPr>
          <p:cNvSpPr txBox="1"/>
          <p:nvPr/>
        </p:nvSpPr>
        <p:spPr>
          <a:xfrm>
            <a:off x="-33379" y="3899861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Chiều dài: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0F29D702-15BF-4556-A9D4-D0D4305F345E}"/>
              </a:ext>
            </a:extLst>
          </p:cNvPr>
          <p:cNvSpPr txBox="1"/>
          <p:nvPr/>
        </p:nvSpPr>
        <p:spPr>
          <a:xfrm>
            <a:off x="-115081" y="4609065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Chiều rộng:</a:t>
            </a:r>
          </a:p>
        </p:txBody>
      </p:sp>
      <p:sp>
        <p:nvSpPr>
          <p:cNvPr id="45" name="Right Brace 44">
            <a:extLst>
              <a:ext uri="{FF2B5EF4-FFF2-40B4-BE49-F238E27FC236}">
                <a16:creationId xmlns:a16="http://schemas.microsoft.com/office/drawing/2014/main" xmlns="" id="{3D73832F-C7B3-4537-B4F6-ACDA22C22813}"/>
              </a:ext>
            </a:extLst>
          </p:cNvPr>
          <p:cNvSpPr/>
          <p:nvPr/>
        </p:nvSpPr>
        <p:spPr>
          <a:xfrm rot="16200000">
            <a:off x="4163102" y="1678219"/>
            <a:ext cx="428698" cy="4288972"/>
          </a:xfrm>
          <a:prstGeom prst="rightBrace">
            <a:avLst>
              <a:gd name="adj1" fmla="val 57034"/>
              <a:gd name="adj2" fmla="val 50000"/>
            </a:avLst>
          </a:prstGeom>
          <a:ln w="38100">
            <a:solidFill>
              <a:srgbClr val="44947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8B27336-6713-4543-876E-17B6C2F6D878}"/>
              </a:ext>
            </a:extLst>
          </p:cNvPr>
          <p:cNvSpPr txBox="1"/>
          <p:nvPr/>
        </p:nvSpPr>
        <p:spPr>
          <a:xfrm>
            <a:off x="3172779" y="3136612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24m</a:t>
            </a:r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xmlns="" id="{220652EB-7533-482B-8A47-331A36038F8F}"/>
              </a:ext>
            </a:extLst>
          </p:cNvPr>
          <p:cNvSpPr/>
          <p:nvPr/>
        </p:nvSpPr>
        <p:spPr>
          <a:xfrm rot="5400000" flipV="1">
            <a:off x="2931199" y="4474294"/>
            <a:ext cx="319313" cy="1679467"/>
          </a:xfrm>
          <a:prstGeom prst="rightBrace">
            <a:avLst>
              <a:gd name="adj1" fmla="val 57034"/>
              <a:gd name="adj2" fmla="val 50000"/>
            </a:avLst>
          </a:prstGeom>
          <a:ln w="38100">
            <a:solidFill>
              <a:srgbClr val="44947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C4059B0-7F94-44A2-9A2A-B6E90EDF0A62}"/>
              </a:ext>
            </a:extLst>
          </p:cNvPr>
          <p:cNvSpPr txBox="1"/>
          <p:nvPr/>
        </p:nvSpPr>
        <p:spPr>
          <a:xfrm>
            <a:off x="1924550" y="5464068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? 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66BDA42-E7E9-4CC0-992A-BEEFB4C8AE5B}"/>
              </a:ext>
            </a:extLst>
          </p:cNvPr>
          <p:cNvSpPr txBox="1"/>
          <p:nvPr/>
        </p:nvSpPr>
        <p:spPr>
          <a:xfrm>
            <a:off x="3814863" y="5543436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solidFill>
                  <a:srgbClr val="C97413"/>
                </a:solidFill>
                <a:latin typeface="UVN Chim Bien Nang" panose="0209080305050A020404" pitchFamily="18" charset="0"/>
                <a:cs typeface="+mn-ea"/>
              </a:rPr>
              <a:t>Chu vi: ? 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DC06103A-05EF-4622-B07D-1668B74E1DCD}"/>
              </a:ext>
            </a:extLst>
          </p:cNvPr>
          <p:cNvSpPr txBox="1"/>
          <p:nvPr/>
        </p:nvSpPr>
        <p:spPr>
          <a:xfrm>
            <a:off x="3651723" y="6252640"/>
            <a:ext cx="3570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solidFill>
                  <a:srgbClr val="C97413"/>
                </a:solidFill>
                <a:latin typeface="UVN Chim Bien Nang" panose="0209080305050A020404" pitchFamily="18" charset="0"/>
                <a:cs typeface="+mn-ea"/>
              </a:rPr>
              <a:t>Diện tích: ? m</a:t>
            </a:r>
            <a:r>
              <a:rPr lang="en-US" sz="3200" spc="-130" baseline="30000">
                <a:solidFill>
                  <a:srgbClr val="C97413"/>
                </a:solidFill>
                <a:latin typeface="UVN Chim Bien Nang" panose="0209080305050A020404" pitchFamily="18" charset="0"/>
                <a:cs typeface="+mn-ea"/>
              </a:rPr>
              <a:t>2</a:t>
            </a:r>
            <a:endParaRPr lang="en-US" sz="3200" spc="-130">
              <a:solidFill>
                <a:srgbClr val="C97413"/>
              </a:solidFill>
              <a:latin typeface="UVN Chim Bien Nang" panose="0209080305050A020404" pitchFamily="18" charset="0"/>
              <a:cs typeface="+mn-ea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E55F9A5F-B1F9-489A-A7D2-1781422B70A6}"/>
              </a:ext>
            </a:extLst>
          </p:cNvPr>
          <p:cNvCxnSpPr/>
          <p:nvPr/>
        </p:nvCxnSpPr>
        <p:spPr>
          <a:xfrm>
            <a:off x="6879771" y="2786743"/>
            <a:ext cx="0" cy="4071257"/>
          </a:xfrm>
          <a:prstGeom prst="line">
            <a:avLst/>
          </a:prstGeom>
          <a:ln w="38100">
            <a:solidFill>
              <a:srgbClr val="4494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7B02E56-FAED-48E4-872D-327C99C8C1CE}"/>
              </a:ext>
            </a:extLst>
          </p:cNvPr>
          <p:cNvSpPr txBox="1"/>
          <p:nvPr/>
        </p:nvSpPr>
        <p:spPr>
          <a:xfrm>
            <a:off x="7428948" y="2704570"/>
            <a:ext cx="4228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Chu vi hình chữ nhật: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26A0BB98-1316-4630-8A5E-E4ED38312E5D}"/>
              </a:ext>
            </a:extLst>
          </p:cNvPr>
          <p:cNvSpPr txBox="1"/>
          <p:nvPr/>
        </p:nvSpPr>
        <p:spPr>
          <a:xfrm>
            <a:off x="6909834" y="3262122"/>
            <a:ext cx="526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(Chiều dài + Chiều rộng) x 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D8A4D81D-5085-41C7-B768-11293C70F59B}"/>
              </a:ext>
            </a:extLst>
          </p:cNvPr>
          <p:cNvSpPr txBox="1"/>
          <p:nvPr/>
        </p:nvSpPr>
        <p:spPr>
          <a:xfrm>
            <a:off x="6962299" y="3824747"/>
            <a:ext cx="5323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Diện tích hình chữ nhật: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E726959-17D9-4443-9A0B-95B7486B470C}"/>
              </a:ext>
            </a:extLst>
          </p:cNvPr>
          <p:cNvSpPr txBox="1"/>
          <p:nvPr/>
        </p:nvSpPr>
        <p:spPr>
          <a:xfrm>
            <a:off x="6990308" y="4382299"/>
            <a:ext cx="526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3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Chiều dài  x Chiều rộng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A88E33EC-D18A-4943-A2CF-9FC92A893741}"/>
              </a:ext>
            </a:extLst>
          </p:cNvPr>
          <p:cNvCxnSpPr>
            <a:cxnSpLocks/>
          </p:cNvCxnSpPr>
          <p:nvPr/>
        </p:nvCxnSpPr>
        <p:spPr>
          <a:xfrm>
            <a:off x="9811657" y="4905519"/>
            <a:ext cx="16981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rrow: Down 61">
            <a:extLst>
              <a:ext uri="{FF2B5EF4-FFF2-40B4-BE49-F238E27FC236}">
                <a16:creationId xmlns:a16="http://schemas.microsoft.com/office/drawing/2014/main" xmlns="" id="{CC49C9E0-8449-42AC-ABFA-2CAE2D3C8190}"/>
              </a:ext>
            </a:extLst>
          </p:cNvPr>
          <p:cNvSpPr/>
          <p:nvPr/>
        </p:nvSpPr>
        <p:spPr>
          <a:xfrm>
            <a:off x="10377718" y="4994715"/>
            <a:ext cx="566050" cy="64459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1F91DB22-A318-414F-A362-07BE997F7755}"/>
                  </a:ext>
                </a:extLst>
              </p:cNvPr>
              <p:cNvSpPr txBox="1"/>
              <p:nvPr/>
            </p:nvSpPr>
            <p:spPr>
              <a:xfrm>
                <a:off x="7580231" y="5679884"/>
                <a:ext cx="4619156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spc="-130">
                    <a:solidFill>
                      <a:srgbClr val="44947F"/>
                    </a:solidFill>
                    <a:latin typeface="UVN Chim Bien Nang" panose="0209080305050A020404" pitchFamily="18" charset="0"/>
                    <a:cs typeface="+mn-ea"/>
                  </a:rPr>
                  <a:t>Chiều rộng = Chiều dài 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pc="-130" smtClean="0">
                            <a:solidFill>
                              <a:srgbClr val="44947F"/>
                            </a:solidFill>
                            <a:latin typeface="Cambria Math"/>
                            <a:cs typeface="+mn-ea"/>
                          </a:rPr>
                        </m:ctrlPr>
                      </m:fPr>
                      <m:num>
                        <m:r>
                          <a:rPr lang="en-US" sz="4800" b="0" i="1" spc="-130" smtClean="0">
                            <a:solidFill>
                              <a:srgbClr val="44947F"/>
                            </a:solidFill>
                            <a:latin typeface="Cambria Math" panose="02040503050406030204" pitchFamily="18" charset="0"/>
                            <a:cs typeface="+mn-ea"/>
                          </a:rPr>
                          <m:t>2</m:t>
                        </m:r>
                      </m:num>
                      <m:den>
                        <m:r>
                          <a:rPr lang="en-US" sz="4800" b="0" i="1" spc="-130" smtClean="0">
                            <a:solidFill>
                              <a:srgbClr val="44947F"/>
                            </a:solidFill>
                            <a:latin typeface="Cambria Math" panose="02040503050406030204" pitchFamily="18" charset="0"/>
                            <a:cs typeface="+mn-ea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spc="-130">
                    <a:solidFill>
                      <a:srgbClr val="44947F"/>
                    </a:solidFill>
                    <a:latin typeface="UVN Chim Bien Nang" panose="0209080305050A020404" pitchFamily="18" charset="0"/>
                    <a:cs typeface="+mn-ea"/>
                  </a:rPr>
                  <a:t> </a:t>
                </a:r>
                <a:endParaRPr lang="en-US" sz="2800" spc="-130">
                  <a:solidFill>
                    <a:srgbClr val="44947F"/>
                  </a:solidFill>
                  <a:latin typeface="UVN Chim Bien Nang" panose="0209080305050A020404" pitchFamily="18" charset="0"/>
                  <a:cs typeface="+mn-ea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F91DB22-A318-414F-A362-07BE997F7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231" y="5679884"/>
                <a:ext cx="4619156" cy="1141403"/>
              </a:xfrm>
              <a:prstGeom prst="rect">
                <a:avLst/>
              </a:prstGeom>
              <a:blipFill>
                <a:blip r:embed="rId5"/>
                <a:stretch>
                  <a:fillRect l="-1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EE87B825-F8CC-4381-B06D-D466E1DAC75B}"/>
              </a:ext>
            </a:extLst>
          </p:cNvPr>
          <p:cNvCxnSpPr/>
          <p:nvPr/>
        </p:nvCxnSpPr>
        <p:spPr>
          <a:xfrm>
            <a:off x="203200" y="1664160"/>
            <a:ext cx="631873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1D08B6B1-6F3F-4441-AAE3-D4142E9BA37C}"/>
              </a:ext>
            </a:extLst>
          </p:cNvPr>
          <p:cNvCxnSpPr>
            <a:cxnSpLocks/>
          </p:cNvCxnSpPr>
          <p:nvPr/>
        </p:nvCxnSpPr>
        <p:spPr>
          <a:xfrm>
            <a:off x="7717261" y="1664160"/>
            <a:ext cx="299444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165EB444-4D49-47CC-ABE3-3919CA4A936A}"/>
              </a:ext>
            </a:extLst>
          </p:cNvPr>
          <p:cNvCxnSpPr>
            <a:cxnSpLocks/>
          </p:cNvCxnSpPr>
          <p:nvPr/>
        </p:nvCxnSpPr>
        <p:spPr>
          <a:xfrm>
            <a:off x="10943773" y="1659177"/>
            <a:ext cx="113211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31C726CF-86DE-42AC-8E74-1A196C24BCC8}"/>
              </a:ext>
            </a:extLst>
          </p:cNvPr>
          <p:cNvCxnSpPr>
            <a:cxnSpLocks/>
          </p:cNvCxnSpPr>
          <p:nvPr/>
        </p:nvCxnSpPr>
        <p:spPr>
          <a:xfrm>
            <a:off x="105758" y="2541908"/>
            <a:ext cx="470713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xmlns="" id="{FF510F0B-1493-4B42-BE9C-311B7276E2BC}"/>
              </a:ext>
            </a:extLst>
          </p:cNvPr>
          <p:cNvCxnSpPr>
            <a:cxnSpLocks/>
          </p:cNvCxnSpPr>
          <p:nvPr/>
        </p:nvCxnSpPr>
        <p:spPr>
          <a:xfrm>
            <a:off x="6021608" y="2322815"/>
            <a:ext cx="14073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EA471A3A-1DF9-4122-93DE-08E39E3C9397}"/>
              </a:ext>
            </a:extLst>
          </p:cNvPr>
          <p:cNvCxnSpPr>
            <a:cxnSpLocks/>
          </p:cNvCxnSpPr>
          <p:nvPr/>
        </p:nvCxnSpPr>
        <p:spPr>
          <a:xfrm>
            <a:off x="8119364" y="2323344"/>
            <a:ext cx="17704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xmlns="" id="{4B796AC0-287A-4CE4-BCE8-28EABDABD9EF}"/>
              </a:ext>
            </a:extLst>
          </p:cNvPr>
          <p:cNvSpPr/>
          <p:nvPr/>
        </p:nvSpPr>
        <p:spPr>
          <a:xfrm>
            <a:off x="6808622" y="6035394"/>
            <a:ext cx="607760" cy="6077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pc="-150">
                <a:solidFill>
                  <a:schemeClr val="bg1"/>
                </a:solidFill>
                <a:latin typeface="UVN Chim Bien Nang" panose="0209080305050A020404" pitchFamily="18" charset="0"/>
                <a:cs typeface="Helvetica"/>
              </a:rPr>
              <a:t>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xmlns="" id="{9D64E022-5EBF-4700-B797-D96B8CC356ED}"/>
              </a:ext>
            </a:extLst>
          </p:cNvPr>
          <p:cNvSpPr/>
          <p:nvPr/>
        </p:nvSpPr>
        <p:spPr>
          <a:xfrm>
            <a:off x="6808622" y="2762424"/>
            <a:ext cx="607760" cy="6077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pc="-150">
                <a:solidFill>
                  <a:schemeClr val="bg1"/>
                </a:solidFill>
                <a:latin typeface="UVN Chim Bien Nang" panose="0209080305050A020404" pitchFamily="18" charset="0"/>
                <a:cs typeface="Helvetica"/>
              </a:rPr>
              <a:t>2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xmlns="" id="{44FDD9E1-DCC9-47B8-BEDB-8C29F94411C6}"/>
              </a:ext>
            </a:extLst>
          </p:cNvPr>
          <p:cNvSpPr/>
          <p:nvPr/>
        </p:nvSpPr>
        <p:spPr>
          <a:xfrm>
            <a:off x="6808622" y="3800094"/>
            <a:ext cx="607760" cy="6077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pc="-150">
                <a:solidFill>
                  <a:schemeClr val="bg1"/>
                </a:solidFill>
                <a:latin typeface="UVN Chim Bien Nang" panose="0209080305050A020404" pitchFamily="18" charset="0"/>
                <a:cs typeface="Helvetic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6570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43" grpId="0"/>
      <p:bldP spid="44" grpId="0"/>
      <p:bldP spid="45" grpId="0" animBg="1"/>
      <p:bldP spid="46" grpId="0"/>
      <p:bldP spid="47" grpId="0" animBg="1"/>
      <p:bldP spid="48" grpId="0"/>
      <p:bldP spid="49" grpId="0"/>
      <p:bldP spid="50" grpId="0"/>
      <p:bldP spid="56" grpId="0"/>
      <p:bldP spid="57" grpId="0"/>
      <p:bldP spid="58" grpId="0"/>
      <p:bldP spid="59" grpId="0"/>
      <p:bldP spid="62" grpId="0" animBg="1"/>
      <p:bldP spid="63" grpId="0"/>
      <p:bldP spid="76" grpId="0" animBg="1"/>
      <p:bldP spid="77" grpId="0" animBg="1"/>
      <p:bldP spid="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2">
            <a:extLst>
              <a:ext uri="{FF2B5EF4-FFF2-40B4-BE49-F238E27FC236}">
                <a16:creationId xmlns:a16="http://schemas.microsoft.com/office/drawing/2014/main" xmlns="" id="{8BB166F3-37AC-42AB-8E6D-F577199052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" t="-18" r="11224"/>
          <a:stretch/>
        </p:blipFill>
        <p:spPr>
          <a:xfrm>
            <a:off x="667657" y="-333827"/>
            <a:ext cx="11669486" cy="8085038"/>
          </a:xfrm>
          <a:prstGeom prst="rect">
            <a:avLst/>
          </a:prstGeom>
        </p:spPr>
      </p:pic>
      <p:pic>
        <p:nvPicPr>
          <p:cNvPr id="4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935" b="98220" l="9968" r="89711">
                        <a14:foregroundMark x1="41801" y1="88427" x2="54019" y2="96142"/>
                        <a14:foregroundMark x1="30225" y1="94659" x2="35691" y2="96439"/>
                        <a14:foregroundMark x1="11576" y1="76261" x2="11254" y2="75668"/>
                        <a14:foregroundMark x1="10932" y1="69436" x2="10932" y2="68546"/>
                        <a14:foregroundMark x1="16077" y1="74481" x2="15434" y2="74481"/>
                        <a14:foregroundMark x1="56913" y1="8902" x2="56592" y2="6825"/>
                        <a14:foregroundMark x1="56592" y1="9496" x2="54984" y2="5935"/>
                        <a14:foregroundMark x1="32154" y1="89911" x2="35370" y2="95549"/>
                        <a14:foregroundMark x1="42444" y1="96439" x2="47588" y2="98220"/>
                        <a14:foregroundMark x1="67203" y1="88724" x2="69132" y2="95252"/>
                        <a14:foregroundMark x1="69132" y1="95252" x2="69132" y2="95549"/>
                        <a14:foregroundMark x1="40193" y1="37982" x2="41801" y2="38872"/>
                        <a14:foregroundMark x1="57556" y1="38872" x2="58842" y2="39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422" y="4418463"/>
            <a:ext cx="2251323" cy="24395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3A504BC-E6D3-4D24-BB86-BFCB3E01DB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BDC9535-767A-425B-AA86-CC8EB8B8672E}"/>
              </a:ext>
            </a:extLst>
          </p:cNvPr>
          <p:cNvSpPr/>
          <p:nvPr/>
        </p:nvSpPr>
        <p:spPr>
          <a:xfrm>
            <a:off x="1524596" y="145542"/>
            <a:ext cx="3227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3/ trang 68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9F0E74-EC28-4B66-B12B-5B261429AF84}"/>
              </a:ext>
            </a:extLst>
          </p:cNvPr>
          <p:cNvSpPr/>
          <p:nvPr/>
        </p:nvSpPr>
        <p:spPr>
          <a:xfrm>
            <a:off x="5152473" y="579817"/>
            <a:ext cx="1887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giải:</a:t>
            </a:r>
            <a:endParaRPr 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3B5E420-21F7-4F79-AD36-3139C8F8FBEE}"/>
              </a:ext>
            </a:extLst>
          </p:cNvPr>
          <p:cNvSpPr/>
          <p:nvPr/>
        </p:nvSpPr>
        <p:spPr>
          <a:xfrm>
            <a:off x="1190171" y="1182280"/>
            <a:ext cx="11449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Chiều rộng mảnh vườn hình chữ nhật là: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688DA77-39D4-4C8E-82AC-7A72D400A150}"/>
              </a:ext>
            </a:extLst>
          </p:cNvPr>
          <p:cNvSpPr/>
          <p:nvPr/>
        </p:nvSpPr>
        <p:spPr>
          <a:xfrm>
            <a:off x="3105150" y="1917223"/>
            <a:ext cx="121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24 x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74FA137-7247-405F-9E7D-3E5477E3AFD8}"/>
              </a:ext>
            </a:extLst>
          </p:cNvPr>
          <p:cNvGrpSpPr/>
          <p:nvPr/>
        </p:nvGrpSpPr>
        <p:grpSpPr>
          <a:xfrm>
            <a:off x="4438650" y="1715680"/>
            <a:ext cx="476250" cy="1056730"/>
            <a:chOff x="762000" y="1676400"/>
            <a:chExt cx="635000" cy="14293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2D4F88B-7B6A-4CF9-8DD4-195D3A43B4F7}"/>
                </a:ext>
              </a:extLst>
            </p:cNvPr>
            <p:cNvSpPr txBox="1"/>
            <p:nvPr/>
          </p:nvSpPr>
          <p:spPr>
            <a:xfrm>
              <a:off x="762000" y="1676400"/>
              <a:ext cx="533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4000" b="1">
                  <a:solidFill>
                    <a:srgbClr val="D88117"/>
                  </a:solidFill>
                  <a:latin typeface="UVN Chim Bien Nang" panose="0209080305050A020404" pitchFamily="18" charset="0"/>
                  <a:cs typeface="Times New Roman" pitchFamily="18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8B0ACDED-FA26-4E80-BC09-A58635A09FC9}"/>
                </a:ext>
              </a:extLst>
            </p:cNvPr>
            <p:cNvCxnSpPr/>
            <p:nvPr/>
          </p:nvCxnSpPr>
          <p:spPr>
            <a:xfrm>
              <a:off x="787400" y="2499392"/>
              <a:ext cx="609600" cy="158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9F037CC-DC91-4ECC-8EA6-73B2719504C0}"/>
                </a:ext>
              </a:extLst>
            </p:cNvPr>
            <p:cNvSpPr txBox="1"/>
            <p:nvPr/>
          </p:nvSpPr>
          <p:spPr>
            <a:xfrm>
              <a:off x="762000" y="2397907"/>
              <a:ext cx="533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4000" b="1">
                  <a:solidFill>
                    <a:srgbClr val="D88117"/>
                  </a:solidFill>
                  <a:latin typeface="UVN Chim Bien Nang" panose="0209080305050A020404" pitchFamily="18" charset="0"/>
                  <a:cs typeface="Times New Roman" pitchFamily="18" charset="0"/>
                </a:defRPr>
              </a:lvl1pPr>
            </a:lstStyle>
            <a:p>
              <a:r>
                <a:rPr lang="en-US" dirty="0"/>
                <a:t>5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7806823-7865-43FB-947D-70175EA62C0C}"/>
              </a:ext>
            </a:extLst>
          </p:cNvPr>
          <p:cNvSpPr/>
          <p:nvPr/>
        </p:nvSpPr>
        <p:spPr>
          <a:xfrm>
            <a:off x="5048250" y="1944280"/>
            <a:ext cx="3790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=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9,6 (m)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A147A12-893B-46CF-A988-E0AED6B09918}"/>
              </a:ext>
            </a:extLst>
          </p:cNvPr>
          <p:cNvSpPr/>
          <p:nvPr/>
        </p:nvSpPr>
        <p:spPr>
          <a:xfrm>
            <a:off x="1190171" y="2706280"/>
            <a:ext cx="11449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UVN Chim Bien Nang" panose="0209080305050A020404" pitchFamily="18" charset="0"/>
                <a:cs typeface="Times New Roman" pitchFamily="18" charset="0"/>
              </a:rPr>
              <a:t>Chu </a:t>
            </a:r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vi mảnh vườn hình chữ nhật là: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B14DAC1-8BA8-4AB0-B68B-AA580179651F}"/>
              </a:ext>
            </a:extLst>
          </p:cNvPr>
          <p:cNvSpPr/>
          <p:nvPr/>
        </p:nvSpPr>
        <p:spPr>
          <a:xfrm>
            <a:off x="3143250" y="3369994"/>
            <a:ext cx="7524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(24 + 9,6) x 2 =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67,2 (m)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5E45C64-3CAB-45BE-8B19-CDBBEBFD7F48}"/>
              </a:ext>
            </a:extLst>
          </p:cNvPr>
          <p:cNvSpPr/>
          <p:nvPr/>
        </p:nvSpPr>
        <p:spPr>
          <a:xfrm>
            <a:off x="1190171" y="4001680"/>
            <a:ext cx="11449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Diện tích mảnh vườn hình chữ nhật là: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0643890-2C02-4CEF-BF4A-8130409F904C}"/>
              </a:ext>
            </a:extLst>
          </p:cNvPr>
          <p:cNvSpPr/>
          <p:nvPr/>
        </p:nvSpPr>
        <p:spPr>
          <a:xfrm>
            <a:off x="3143249" y="4687480"/>
            <a:ext cx="6629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24 x 9,6 =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230,4 (m</a:t>
            </a:r>
            <a:r>
              <a:rPr lang="en-US" sz="4000" b="1" baseline="3000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D38695B-B8A0-48B9-A350-891BB1D1A2D7}"/>
              </a:ext>
            </a:extLst>
          </p:cNvPr>
          <p:cNvSpPr/>
          <p:nvPr/>
        </p:nvSpPr>
        <p:spPr>
          <a:xfrm>
            <a:off x="3676650" y="5644088"/>
            <a:ext cx="662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Đáp số</a:t>
            </a:r>
            <a:r>
              <a:rPr lang="en-US" sz="4000" b="1" u="sng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:</a:t>
            </a:r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67,2  m</a:t>
            </a:r>
          </a:p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           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230,4 m</a:t>
            </a:r>
            <a:r>
              <a:rPr lang="en-US" sz="4000" b="1" baseline="3000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</a:t>
            </a:r>
            <a:r>
              <a:rPr lang="en-US" sz="4000" b="1" baseline="30000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</a:t>
            </a:r>
          </a:p>
          <a:p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9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6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8CE0D20B-EF36-41E5-9CF3-852789B8F5F9}"/>
              </a:ext>
            </a:extLst>
          </p:cNvPr>
          <p:cNvGrpSpPr/>
          <p:nvPr/>
        </p:nvGrpSpPr>
        <p:grpSpPr>
          <a:xfrm>
            <a:off x="8544126" y="1262743"/>
            <a:ext cx="1594894" cy="4937735"/>
            <a:chOff x="8510954" y="1041034"/>
            <a:chExt cx="1594894" cy="493773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A76D407D-9F79-4378-87AD-30D01B192223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8C3AB23D-2394-4849-9F1B-29D7555D466C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4" name="图片 23">
            <a:hlinkClick r:id="rId4" action="ppaction://hlinksldjump"/>
            <a:extLst>
              <a:ext uri="{FF2B5EF4-FFF2-40B4-BE49-F238E27FC236}">
                <a16:creationId xmlns:a16="http://schemas.microsoft.com/office/drawing/2014/main" xmlns="" id="{4F817C85-041C-44FE-A81B-A2B7B9F665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pic>
        <p:nvPicPr>
          <p:cNvPr id="4" name="图片 3">
            <a:hlinkClick r:id="rId6" action="ppaction://hlinksldjump"/>
            <a:extLst>
              <a:ext uri="{FF2B5EF4-FFF2-40B4-BE49-F238E27FC236}">
                <a16:creationId xmlns:a16="http://schemas.microsoft.com/office/drawing/2014/main" xmlns="" id="{3F14AD39-1603-48D9-8D32-E03ADED62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74" y="1732470"/>
            <a:ext cx="3199118" cy="4353256"/>
          </a:xfrm>
          <a:prstGeom prst="rect">
            <a:avLst/>
          </a:prstGeom>
        </p:spPr>
      </p:pic>
      <p:pic>
        <p:nvPicPr>
          <p:cNvPr id="30" name="图片 15">
            <a:hlinkClick r:id="rId8" action="ppaction://hlinksldjump"/>
            <a:extLst>
              <a:ext uri="{FF2B5EF4-FFF2-40B4-BE49-F238E27FC236}">
                <a16:creationId xmlns:a16="http://schemas.microsoft.com/office/drawing/2014/main" xmlns="" id="{D9BDAED8-3E1A-49F4-9DAE-EE7123097C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83" y="1555380"/>
            <a:ext cx="3423988" cy="4547501"/>
          </a:xfrm>
          <a:prstGeom prst="rect">
            <a:avLst/>
          </a:prstGeom>
        </p:spPr>
      </p:pic>
      <p:sp>
        <p:nvSpPr>
          <p:cNvPr id="35" name="Google Shape;166;p1">
            <a:extLst>
              <a:ext uri="{FF2B5EF4-FFF2-40B4-BE49-F238E27FC236}">
                <a16:creationId xmlns:a16="http://schemas.microsoft.com/office/drawing/2014/main" xmlns="" id="{1629713B-2C97-48CE-849E-12093720C901}"/>
              </a:ext>
            </a:extLst>
          </p:cNvPr>
          <p:cNvSpPr txBox="1"/>
          <p:nvPr/>
        </p:nvSpPr>
        <p:spPr>
          <a:xfrm>
            <a:off x="2769309" y="65253"/>
            <a:ext cx="652150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CB0101"/>
                </a:solidFill>
                <a:effectLst/>
                <a:uLnTx/>
                <a:uFillTx/>
                <a:latin typeface="UVN Chim Bien Nang" panose="0209080305050A020404" pitchFamily="18" charset="0"/>
                <a:cs typeface="Arial"/>
                <a:sym typeface="Arial"/>
              </a:rPr>
              <a:t>CHÚ</a:t>
            </a:r>
            <a:r>
              <a:rPr kumimoji="0" lang="en-US" sz="4800" b="0" i="0" u="none" strike="noStrike" kern="0" cap="none" spc="0" normalizeH="0" noProof="0">
                <a:ln>
                  <a:noFill/>
                </a:ln>
                <a:solidFill>
                  <a:srgbClr val="CB0101"/>
                </a:solidFill>
                <a:effectLst/>
                <a:uLnTx/>
                <a:uFillTx/>
                <a:latin typeface="UVN Chim Bien Nang" panose="0209080305050A020404" pitchFamily="18" charset="0"/>
                <a:cs typeface="Arial"/>
                <a:sym typeface="Arial"/>
              </a:rPr>
              <a:t> CÁO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noProof="0">
                <a:ln>
                  <a:noFill/>
                </a:ln>
                <a:solidFill>
                  <a:srgbClr val="CB0101"/>
                </a:solidFill>
                <a:effectLst/>
                <a:uLnTx/>
                <a:uFillTx/>
                <a:latin typeface="UVN Chim Bien Nang" panose="0209080305050A020404" pitchFamily="18" charset="0"/>
                <a:cs typeface="Arial"/>
                <a:sym typeface="Arial"/>
              </a:rPr>
              <a:t>DỄ THƯƠNG</a:t>
            </a: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CB0101"/>
              </a:solidFill>
              <a:effectLst/>
              <a:uLnTx/>
              <a:uFillTx/>
              <a:latin typeface="UVN Chim Bien Nang" panose="0209080305050A0204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891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77C6E4F-5083-4683-9A60-69BE10356302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3A4896F3-4E09-4E85-B6B1-0724A067F077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3ACA103B-7A30-4292-8F2F-680DF9EBBC50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3CF35F7A-AA1D-46E8-ACA2-291ABE19B665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8" name="PA_图片 6">
            <a:extLst>
              <a:ext uri="{FF2B5EF4-FFF2-40B4-BE49-F238E27FC236}">
                <a16:creationId xmlns:a16="http://schemas.microsoft.com/office/drawing/2014/main" xmlns="" id="{38DE00D7-5C6F-4CD7-8978-D2FE4659EF2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1" b="11841"/>
          <a:stretch/>
        </p:blipFill>
        <p:spPr>
          <a:xfrm>
            <a:off x="-2032624" y="879231"/>
            <a:ext cx="13829164" cy="5538709"/>
          </a:xfrm>
          <a:prstGeom prst="rect">
            <a:avLst/>
          </a:prstGeom>
        </p:spPr>
      </p:pic>
      <p:sp>
        <p:nvSpPr>
          <p:cNvPr id="20" name="PA_矩形 10">
            <a:extLst>
              <a:ext uri="{FF2B5EF4-FFF2-40B4-BE49-F238E27FC236}">
                <a16:creationId xmlns:a16="http://schemas.microsoft.com/office/drawing/2014/main" xmlns="" id="{958BEEFE-F456-4003-B5A9-36B488DE8D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03106" y="2537164"/>
            <a:ext cx="7957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Trong 3 giờ xe máy đi được 93km. Trong 2 giờ ô tô đi được 103 km. Hỏi mỗi giờ ô tô đi nhiều hơn xe máy bao nhiêu ki-lô-mét?</a:t>
            </a:r>
            <a:r>
              <a:rPr lang="zh-CN" alt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rPr>
              <a:t>　</a:t>
            </a:r>
            <a:endParaRPr lang="zh-CN" altLang="en-US" sz="36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F0F95B2-689E-4F49-93FF-130E2AA1F5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563DEB46-7809-4225-BB88-AA7F97395C51}"/>
              </a:ext>
            </a:extLst>
          </p:cNvPr>
          <p:cNvSpPr/>
          <p:nvPr/>
        </p:nvSpPr>
        <p:spPr>
          <a:xfrm>
            <a:off x="1654793" y="440060"/>
            <a:ext cx="2896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4/ trang 68</a:t>
            </a:r>
            <a:endParaRPr lang="zh-CN" altLang="en-US" sz="36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288D310-51A0-4640-9689-2B8FD6D0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288" y="509170"/>
            <a:ext cx="4948506" cy="494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0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827B5E0B-1839-464E-9D0B-6529781EBDC8}"/>
              </a:ext>
            </a:extLst>
          </p:cNvPr>
          <p:cNvSpPr/>
          <p:nvPr/>
        </p:nvSpPr>
        <p:spPr>
          <a:xfrm>
            <a:off x="7694722" y="2831781"/>
            <a:ext cx="2496456" cy="2241651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2392F16-CC4D-4293-990A-C83CAAE5AA5A}"/>
              </a:ext>
            </a:extLst>
          </p:cNvPr>
          <p:cNvSpPr/>
          <p:nvPr/>
        </p:nvSpPr>
        <p:spPr>
          <a:xfrm>
            <a:off x="1819935" y="5075004"/>
            <a:ext cx="7614351" cy="1829054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BFE3ED1-41C6-4DD8-B904-59021FFF8A44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3A504BC-E6D3-4D24-BB86-BFCB3E01D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" y="-70262"/>
            <a:ext cx="1469942" cy="126274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BDC9535-767A-425B-AA86-CC8EB8B8672E}"/>
              </a:ext>
            </a:extLst>
          </p:cNvPr>
          <p:cNvSpPr/>
          <p:nvPr/>
        </p:nvSpPr>
        <p:spPr>
          <a:xfrm>
            <a:off x="1500003" y="407100"/>
            <a:ext cx="3600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4/ trang 68</a:t>
            </a:r>
            <a:endParaRPr lang="zh-CN" altLang="en-US" sz="4000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9F0E74-EC28-4B66-B12B-5B261429AF84}"/>
              </a:ext>
            </a:extLst>
          </p:cNvPr>
          <p:cNvSpPr/>
          <p:nvPr/>
        </p:nvSpPr>
        <p:spPr>
          <a:xfrm>
            <a:off x="1" y="989963"/>
            <a:ext cx="12176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Trong 3 giờ xe máy đi được 93km. Trong 2 giờ ô tô đi được 103 km. Hỏi mỗi giờ ô tô đi nhiều hơn xe máy bao nhiêu ki-lô-mét?</a:t>
            </a:r>
            <a:r>
              <a:rPr lang="zh-CN" alt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rPr>
              <a:t>　</a:t>
            </a:r>
            <a:endParaRPr lang="zh-CN" altLang="en-US" sz="36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  <a:sym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B30C9F-1F39-4FDB-999A-10AFF6C1A4C5}"/>
              </a:ext>
            </a:extLst>
          </p:cNvPr>
          <p:cNvSpPr txBox="1"/>
          <p:nvPr/>
        </p:nvSpPr>
        <p:spPr>
          <a:xfrm>
            <a:off x="4500916" y="2409137"/>
            <a:ext cx="2496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pc="-130">
                <a:solidFill>
                  <a:srgbClr val="FF0000"/>
                </a:solidFill>
                <a:latin typeface="UVN Chim Bien Nang" panose="0209080305050A020404" pitchFamily="18" charset="0"/>
                <a:cs typeface="+mn-ea"/>
              </a:rPr>
              <a:t>Tóm tắt: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FA622A7-7F55-48B3-A0CB-0D57E68F1637}"/>
              </a:ext>
            </a:extLst>
          </p:cNvPr>
          <p:cNvGrpSpPr/>
          <p:nvPr/>
        </p:nvGrpSpPr>
        <p:grpSpPr>
          <a:xfrm>
            <a:off x="4145646" y="4009914"/>
            <a:ext cx="1440000" cy="319314"/>
            <a:chOff x="3323771" y="3599543"/>
            <a:chExt cx="856343" cy="31931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824C9D0D-3E3D-4A35-A883-44621532A63C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04C0A844-2974-4D30-9D50-317C3A4EFD34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58F0D5C-5B11-457B-BB66-48F6BBB3DC5C}"/>
              </a:ext>
            </a:extLst>
          </p:cNvPr>
          <p:cNvGrpSpPr/>
          <p:nvPr/>
        </p:nvGrpSpPr>
        <p:grpSpPr>
          <a:xfrm>
            <a:off x="5597747" y="3994302"/>
            <a:ext cx="1440000" cy="319314"/>
            <a:chOff x="3323771" y="3599543"/>
            <a:chExt cx="856343" cy="31931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C8E745EE-FAC8-4F33-AA96-94DEBE2E9658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4A326C8E-4118-4F03-846A-B3E74EE3C1C6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668E2BAE-2CBF-42C8-8DBE-386568AB1A22}"/>
              </a:ext>
            </a:extLst>
          </p:cNvPr>
          <p:cNvGrpSpPr/>
          <p:nvPr/>
        </p:nvGrpSpPr>
        <p:grpSpPr>
          <a:xfrm>
            <a:off x="7060747" y="3985957"/>
            <a:ext cx="1440000" cy="319314"/>
            <a:chOff x="6749143" y="3599543"/>
            <a:chExt cx="863600" cy="31931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7FDE91D5-81D9-486F-8188-C990FE22D723}"/>
                </a:ext>
              </a:extLst>
            </p:cNvPr>
            <p:cNvGrpSpPr/>
            <p:nvPr/>
          </p:nvGrpSpPr>
          <p:grpSpPr>
            <a:xfrm>
              <a:off x="6749143" y="3599543"/>
              <a:ext cx="856343" cy="319314"/>
              <a:chOff x="3323771" y="3599543"/>
              <a:chExt cx="856343" cy="31931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FF331163-D510-49B9-B97F-8D71EC69B5D3}"/>
                  </a:ext>
                </a:extLst>
              </p:cNvPr>
              <p:cNvCxnSpPr/>
              <p:nvPr/>
            </p:nvCxnSpPr>
            <p:spPr>
              <a:xfrm>
                <a:off x="3323771" y="3599543"/>
                <a:ext cx="0" cy="31931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CF4F9272-568D-462F-82CA-0837C2D26EEC}"/>
                  </a:ext>
                </a:extLst>
              </p:cNvPr>
              <p:cNvCxnSpPr/>
              <p:nvPr/>
            </p:nvCxnSpPr>
            <p:spPr>
              <a:xfrm>
                <a:off x="3323771" y="3759200"/>
                <a:ext cx="856343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C414E9E2-E08F-4CD7-BBE2-94814179E1B6}"/>
                </a:ext>
              </a:extLst>
            </p:cNvPr>
            <p:cNvCxnSpPr/>
            <p:nvPr/>
          </p:nvCxnSpPr>
          <p:spPr>
            <a:xfrm>
              <a:off x="7612743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B15E4332-05AF-42C9-A5E5-98ACCF808098}"/>
              </a:ext>
            </a:extLst>
          </p:cNvPr>
          <p:cNvGrpSpPr/>
          <p:nvPr/>
        </p:nvGrpSpPr>
        <p:grpSpPr>
          <a:xfrm>
            <a:off x="4145647" y="5121664"/>
            <a:ext cx="2520000" cy="358759"/>
            <a:chOff x="3323771" y="3599543"/>
            <a:chExt cx="856343" cy="31931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3FB79861-9DED-46F1-B708-244CC855058E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BEDA58BD-9B0B-42A6-A68C-33534F4E7674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C3FDDDA-B9BA-4834-BB3F-14B73C9558F6}"/>
              </a:ext>
            </a:extLst>
          </p:cNvPr>
          <p:cNvGrpSpPr/>
          <p:nvPr/>
        </p:nvGrpSpPr>
        <p:grpSpPr>
          <a:xfrm>
            <a:off x="6672849" y="5121664"/>
            <a:ext cx="2520000" cy="358759"/>
            <a:chOff x="4140896" y="4443772"/>
            <a:chExt cx="863600" cy="3193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287C2A7D-8895-4051-99EF-0ED48753CE4D}"/>
                </a:ext>
              </a:extLst>
            </p:cNvPr>
            <p:cNvGrpSpPr/>
            <p:nvPr/>
          </p:nvGrpSpPr>
          <p:grpSpPr>
            <a:xfrm>
              <a:off x="4140896" y="4443772"/>
              <a:ext cx="856343" cy="319314"/>
              <a:chOff x="3323771" y="3599543"/>
              <a:chExt cx="856343" cy="319314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064B5CB7-5418-4B0E-8CF2-7EFE2B3EEA3D}"/>
                  </a:ext>
                </a:extLst>
              </p:cNvPr>
              <p:cNvCxnSpPr/>
              <p:nvPr/>
            </p:nvCxnSpPr>
            <p:spPr>
              <a:xfrm>
                <a:off x="3323771" y="3599543"/>
                <a:ext cx="0" cy="31931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xmlns="" id="{12C1DAFF-9CF3-417B-8833-2486848663AB}"/>
                  </a:ext>
                </a:extLst>
              </p:cNvPr>
              <p:cNvCxnSpPr/>
              <p:nvPr/>
            </p:nvCxnSpPr>
            <p:spPr>
              <a:xfrm>
                <a:off x="3323771" y="3759200"/>
                <a:ext cx="856343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0C117AC1-3A91-442A-B15A-0FF117F95C98}"/>
                </a:ext>
              </a:extLst>
            </p:cNvPr>
            <p:cNvCxnSpPr/>
            <p:nvPr/>
          </p:nvCxnSpPr>
          <p:spPr>
            <a:xfrm>
              <a:off x="5004496" y="4443772"/>
              <a:ext cx="0" cy="319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627938C-D309-43FC-8C01-5502B2AD5203}"/>
              </a:ext>
            </a:extLst>
          </p:cNvPr>
          <p:cNvSpPr txBox="1"/>
          <p:nvPr/>
        </p:nvSpPr>
        <p:spPr>
          <a:xfrm>
            <a:off x="1868404" y="3873361"/>
            <a:ext cx="2079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pc="-130">
                <a:latin typeface="UVN Chim Bien Nang" panose="0209080305050A020404" pitchFamily="18" charset="0"/>
                <a:cs typeface="+mn-ea"/>
              </a:rPr>
              <a:t>Xe máy: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0F29D702-15BF-4556-A9D4-D0D4305F345E}"/>
              </a:ext>
            </a:extLst>
          </p:cNvPr>
          <p:cNvSpPr txBox="1"/>
          <p:nvPr/>
        </p:nvSpPr>
        <p:spPr>
          <a:xfrm>
            <a:off x="1819936" y="5028459"/>
            <a:ext cx="1808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pc="-130">
                <a:latin typeface="UVN Chim Bien Nang" panose="0209080305050A020404" pitchFamily="18" charset="0"/>
                <a:cs typeface="+mn-ea"/>
              </a:rPr>
              <a:t>Ô tô:</a:t>
            </a:r>
          </a:p>
        </p:txBody>
      </p:sp>
      <p:sp>
        <p:nvSpPr>
          <p:cNvPr id="45" name="Right Brace 44">
            <a:extLst>
              <a:ext uri="{FF2B5EF4-FFF2-40B4-BE49-F238E27FC236}">
                <a16:creationId xmlns:a16="http://schemas.microsoft.com/office/drawing/2014/main" xmlns="" id="{3D73832F-C7B3-4537-B4F6-ACDA22C22813}"/>
              </a:ext>
            </a:extLst>
          </p:cNvPr>
          <p:cNvSpPr/>
          <p:nvPr/>
        </p:nvSpPr>
        <p:spPr>
          <a:xfrm rot="16200000">
            <a:off x="6097350" y="1633769"/>
            <a:ext cx="428698" cy="4353899"/>
          </a:xfrm>
          <a:prstGeom prst="rightBrace">
            <a:avLst>
              <a:gd name="adj1" fmla="val 57034"/>
              <a:gd name="adj2" fmla="val 50000"/>
            </a:avLst>
          </a:prstGeom>
          <a:ln w="38100">
            <a:solidFill>
              <a:srgbClr val="44947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8B27336-6713-4543-876E-17B6C2F6D878}"/>
              </a:ext>
            </a:extLst>
          </p:cNvPr>
          <p:cNvSpPr txBox="1"/>
          <p:nvPr/>
        </p:nvSpPr>
        <p:spPr>
          <a:xfrm>
            <a:off x="5100669" y="3065821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93km</a:t>
            </a:r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xmlns="" id="{220652EB-7533-482B-8A47-331A36038F8F}"/>
              </a:ext>
            </a:extLst>
          </p:cNvPr>
          <p:cNvSpPr/>
          <p:nvPr/>
        </p:nvSpPr>
        <p:spPr>
          <a:xfrm rot="5400000" flipV="1">
            <a:off x="6371515" y="3309424"/>
            <a:ext cx="561517" cy="4999984"/>
          </a:xfrm>
          <a:prstGeom prst="rightBrace">
            <a:avLst>
              <a:gd name="adj1" fmla="val 57034"/>
              <a:gd name="adj2" fmla="val 50000"/>
            </a:avLst>
          </a:prstGeom>
          <a:ln w="38100">
            <a:solidFill>
              <a:srgbClr val="44947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C4059B0-7F94-44A2-9A2A-B6E90EDF0A62}"/>
              </a:ext>
            </a:extLst>
          </p:cNvPr>
          <p:cNvSpPr txBox="1"/>
          <p:nvPr/>
        </p:nvSpPr>
        <p:spPr>
          <a:xfrm>
            <a:off x="5455553" y="6104599"/>
            <a:ext cx="249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latin typeface="UVN Chim Bien Nang" panose="0209080305050A020404" pitchFamily="18" charset="0"/>
                <a:cs typeface="+mn-ea"/>
              </a:rPr>
              <a:t>103km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EE87B825-F8CC-4381-B06D-D466E1DAC75B}"/>
              </a:ext>
            </a:extLst>
          </p:cNvPr>
          <p:cNvCxnSpPr>
            <a:cxnSpLocks/>
          </p:cNvCxnSpPr>
          <p:nvPr/>
        </p:nvCxnSpPr>
        <p:spPr>
          <a:xfrm>
            <a:off x="126278" y="1548046"/>
            <a:ext cx="225509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1D08B6B1-6F3F-4441-AAE3-D4142E9BA37C}"/>
              </a:ext>
            </a:extLst>
          </p:cNvPr>
          <p:cNvCxnSpPr>
            <a:cxnSpLocks/>
          </p:cNvCxnSpPr>
          <p:nvPr/>
        </p:nvCxnSpPr>
        <p:spPr>
          <a:xfrm>
            <a:off x="2541581" y="1548046"/>
            <a:ext cx="14238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165EB444-4D49-47CC-ABE3-3919CA4A936A}"/>
              </a:ext>
            </a:extLst>
          </p:cNvPr>
          <p:cNvCxnSpPr>
            <a:cxnSpLocks/>
          </p:cNvCxnSpPr>
          <p:nvPr/>
        </p:nvCxnSpPr>
        <p:spPr>
          <a:xfrm>
            <a:off x="5806264" y="1548046"/>
            <a:ext cx="113211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31C726CF-86DE-42AC-8E74-1A196C24BCC8}"/>
              </a:ext>
            </a:extLst>
          </p:cNvPr>
          <p:cNvCxnSpPr>
            <a:cxnSpLocks/>
          </p:cNvCxnSpPr>
          <p:nvPr/>
        </p:nvCxnSpPr>
        <p:spPr>
          <a:xfrm>
            <a:off x="7385536" y="1564468"/>
            <a:ext cx="204875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xmlns="" id="{FF510F0B-1493-4B42-BE9C-311B7276E2BC}"/>
              </a:ext>
            </a:extLst>
          </p:cNvPr>
          <p:cNvCxnSpPr>
            <a:cxnSpLocks/>
          </p:cNvCxnSpPr>
          <p:nvPr/>
        </p:nvCxnSpPr>
        <p:spPr>
          <a:xfrm>
            <a:off x="2850100" y="2130525"/>
            <a:ext cx="14073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EA471A3A-1DF9-4122-93DE-08E39E3C9397}"/>
              </a:ext>
            </a:extLst>
          </p:cNvPr>
          <p:cNvCxnSpPr>
            <a:cxnSpLocks/>
          </p:cNvCxnSpPr>
          <p:nvPr/>
        </p:nvCxnSpPr>
        <p:spPr>
          <a:xfrm>
            <a:off x="4421007" y="2130525"/>
            <a:ext cx="10218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B8956DB2-92E0-4579-910C-FACE4D067A0C}"/>
              </a:ext>
            </a:extLst>
          </p:cNvPr>
          <p:cNvCxnSpPr>
            <a:cxnSpLocks/>
          </p:cNvCxnSpPr>
          <p:nvPr/>
        </p:nvCxnSpPr>
        <p:spPr>
          <a:xfrm>
            <a:off x="9609104" y="1564468"/>
            <a:ext cx="768614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D70FD46-F4C8-44CA-88C0-A69569BB9E72}"/>
              </a:ext>
            </a:extLst>
          </p:cNvPr>
          <p:cNvCxnSpPr>
            <a:cxnSpLocks/>
          </p:cNvCxnSpPr>
          <p:nvPr/>
        </p:nvCxnSpPr>
        <p:spPr>
          <a:xfrm>
            <a:off x="126278" y="2130525"/>
            <a:ext cx="158640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F7B0142D-C674-4B51-938B-4FD5EB94C4DF}"/>
              </a:ext>
            </a:extLst>
          </p:cNvPr>
          <p:cNvCxnSpPr>
            <a:cxnSpLocks/>
          </p:cNvCxnSpPr>
          <p:nvPr/>
        </p:nvCxnSpPr>
        <p:spPr>
          <a:xfrm>
            <a:off x="5510986" y="2130525"/>
            <a:ext cx="2747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E01FE3CE-3692-4D73-80EE-280E03D5F455}"/>
              </a:ext>
            </a:extLst>
          </p:cNvPr>
          <p:cNvCxnSpPr>
            <a:cxnSpLocks/>
          </p:cNvCxnSpPr>
          <p:nvPr/>
        </p:nvCxnSpPr>
        <p:spPr>
          <a:xfrm>
            <a:off x="8313651" y="2130525"/>
            <a:ext cx="14980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DE3C2380-4179-460B-A33A-3D6B32EB1B08}"/>
              </a:ext>
            </a:extLst>
          </p:cNvPr>
          <p:cNvCxnSpPr>
            <a:cxnSpLocks/>
          </p:cNvCxnSpPr>
          <p:nvPr/>
        </p:nvCxnSpPr>
        <p:spPr>
          <a:xfrm>
            <a:off x="126278" y="2715806"/>
            <a:ext cx="179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B2245ED4-B660-4EED-AD5B-9A4A7BD2B12B}"/>
              </a:ext>
            </a:extLst>
          </p:cNvPr>
          <p:cNvCxnSpPr/>
          <p:nvPr/>
        </p:nvCxnSpPr>
        <p:spPr>
          <a:xfrm>
            <a:off x="4149262" y="4329228"/>
            <a:ext cx="0" cy="991618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0BEE3ADF-AB08-4738-BC57-FDDD7F8D0C5B}"/>
              </a:ext>
            </a:extLst>
          </p:cNvPr>
          <p:cNvCxnSpPr>
            <a:cxnSpLocks/>
          </p:cNvCxnSpPr>
          <p:nvPr/>
        </p:nvCxnSpPr>
        <p:spPr>
          <a:xfrm>
            <a:off x="5607250" y="4329228"/>
            <a:ext cx="0" cy="991618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ight Brace 87">
            <a:extLst>
              <a:ext uri="{FF2B5EF4-FFF2-40B4-BE49-F238E27FC236}">
                <a16:creationId xmlns:a16="http://schemas.microsoft.com/office/drawing/2014/main" xmlns="" id="{1128E347-3F5E-4139-8592-2101E99AA443}"/>
              </a:ext>
            </a:extLst>
          </p:cNvPr>
          <p:cNvSpPr/>
          <p:nvPr/>
        </p:nvSpPr>
        <p:spPr>
          <a:xfrm rot="16200000">
            <a:off x="6002033" y="4454500"/>
            <a:ext cx="254472" cy="1072759"/>
          </a:xfrm>
          <a:prstGeom prst="rightBrace">
            <a:avLst>
              <a:gd name="adj1" fmla="val 57034"/>
              <a:gd name="adj2" fmla="val 50000"/>
            </a:avLst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359D2DAB-A6AA-4ED5-9ED3-F06E2B0C964A}"/>
              </a:ext>
            </a:extLst>
          </p:cNvPr>
          <p:cNvCxnSpPr>
            <a:cxnSpLocks/>
          </p:cNvCxnSpPr>
          <p:nvPr/>
        </p:nvCxnSpPr>
        <p:spPr>
          <a:xfrm>
            <a:off x="5607250" y="5169376"/>
            <a:ext cx="0" cy="33175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7A451AE0-3E73-4525-A6BF-0F34F373D068}"/>
              </a:ext>
            </a:extLst>
          </p:cNvPr>
          <p:cNvSpPr txBox="1"/>
          <p:nvPr/>
        </p:nvSpPr>
        <p:spPr>
          <a:xfrm>
            <a:off x="5643957" y="4311929"/>
            <a:ext cx="1326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30">
                <a:solidFill>
                  <a:srgbClr val="FFC000"/>
                </a:solidFill>
                <a:latin typeface="UVN Chim Bien Nang" panose="0209080305050A020404" pitchFamily="18" charset="0"/>
                <a:cs typeface="+mn-ea"/>
              </a:rPr>
              <a:t>? km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ADDE9DE6-3CB7-432F-8F60-AB4B759BFA37}"/>
              </a:ext>
            </a:extLst>
          </p:cNvPr>
          <p:cNvGrpSpPr/>
          <p:nvPr/>
        </p:nvGrpSpPr>
        <p:grpSpPr>
          <a:xfrm>
            <a:off x="4145646" y="4009914"/>
            <a:ext cx="1440000" cy="319314"/>
            <a:chOff x="3323771" y="3599543"/>
            <a:chExt cx="856343" cy="319314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FE3627A7-F845-4580-9A8C-C79437F80099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8BCA4799-C0AE-4376-82B2-D7A78C7AF7FE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7A5D8C5C-9CC1-4839-9C6C-4A7251F9CBDA}"/>
              </a:ext>
            </a:extLst>
          </p:cNvPr>
          <p:cNvGrpSpPr/>
          <p:nvPr/>
        </p:nvGrpSpPr>
        <p:grpSpPr>
          <a:xfrm>
            <a:off x="4145647" y="5121664"/>
            <a:ext cx="2520000" cy="358759"/>
            <a:chOff x="3323771" y="3599543"/>
            <a:chExt cx="856343" cy="319314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FDC1948A-8E2D-4F92-A223-86101110899B}"/>
                </a:ext>
              </a:extLst>
            </p:cNvPr>
            <p:cNvCxnSpPr/>
            <p:nvPr/>
          </p:nvCxnSpPr>
          <p:spPr>
            <a:xfrm>
              <a:off x="3323771" y="3599543"/>
              <a:ext cx="0" cy="3193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0CAA465-F2A6-4FF4-8BB3-9DB3FC465BD8}"/>
                </a:ext>
              </a:extLst>
            </p:cNvPr>
            <p:cNvCxnSpPr/>
            <p:nvPr/>
          </p:nvCxnSpPr>
          <p:spPr>
            <a:xfrm>
              <a:off x="3323771" y="3759200"/>
              <a:ext cx="85634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501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43" grpId="0"/>
      <p:bldP spid="44" grpId="0"/>
      <p:bldP spid="45" grpId="0" animBg="1"/>
      <p:bldP spid="46" grpId="0"/>
      <p:bldP spid="47" grpId="0" animBg="1"/>
      <p:bldP spid="48" grpId="0"/>
      <p:bldP spid="88" grpId="0" animBg="1"/>
      <p:bldP spid="9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4">
            <a:extLst>
              <a:ext uri="{FF2B5EF4-FFF2-40B4-BE49-F238E27FC236}">
                <a16:creationId xmlns:a16="http://schemas.microsoft.com/office/drawing/2014/main" xmlns="" id="{25009A51-2618-4EAB-91D6-7A08F18830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 t="6351" r="5285" b="5873"/>
          <a:stretch/>
        </p:blipFill>
        <p:spPr>
          <a:xfrm>
            <a:off x="-333829" y="-914400"/>
            <a:ext cx="12846528" cy="905691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A9AD11EC-B828-4D15-A620-3DA62961A9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435" y="3199045"/>
            <a:ext cx="2956864" cy="413976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BD0A7AE-5009-4E0E-B54E-3E557BB3CD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5BF5875-AB1C-43D2-94D7-4535EDBE8C99}"/>
              </a:ext>
            </a:extLst>
          </p:cNvPr>
          <p:cNvSpPr/>
          <p:nvPr/>
        </p:nvSpPr>
        <p:spPr>
          <a:xfrm>
            <a:off x="4436258" y="638354"/>
            <a:ext cx="21563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400" u="sng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Bài giải</a:t>
            </a:r>
            <a:endParaRPr lang="zh-CN" altLang="en-US" sz="4400" u="sng" spc="-150" dirty="0">
              <a:solidFill>
                <a:srgbClr val="D51F3E"/>
              </a:solidFill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F56D8D4-6F93-4285-A4F3-6B53BBC7745E}"/>
              </a:ext>
            </a:extLst>
          </p:cNvPr>
          <p:cNvSpPr/>
          <p:nvPr/>
        </p:nvSpPr>
        <p:spPr>
          <a:xfrm>
            <a:off x="647487" y="1514081"/>
            <a:ext cx="10551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latin typeface="UVN Chim Bien Nang" panose="0209080305050A020404" pitchFamily="18" charset="0"/>
                <a:cs typeface="Times New Roman" pitchFamily="18" charset="0"/>
              </a:rPr>
              <a:t>Số ki-lô-mét mỗi giờ xe máy đi được :</a:t>
            </a:r>
            <a:endParaRPr lang="en-US" sz="36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41BCABE-9F76-4D85-BCD8-A850E5833623}"/>
              </a:ext>
            </a:extLst>
          </p:cNvPr>
          <p:cNvSpPr/>
          <p:nvPr/>
        </p:nvSpPr>
        <p:spPr>
          <a:xfrm>
            <a:off x="2349956" y="2276081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93 : 3 =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31 (km)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EA4BB5C-5FB4-4BB1-8A95-C898D0EC1C50}"/>
              </a:ext>
            </a:extLst>
          </p:cNvPr>
          <p:cNvSpPr/>
          <p:nvPr/>
        </p:nvSpPr>
        <p:spPr>
          <a:xfrm>
            <a:off x="647487" y="2939795"/>
            <a:ext cx="10551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latin typeface="UVN Chim Bien Nang" panose="0209080305050A020404" pitchFamily="18" charset="0"/>
                <a:cs typeface="Times New Roman" pitchFamily="18" charset="0"/>
              </a:rPr>
              <a:t>Số ki-lô-mét mỗi giờ</a:t>
            </a:r>
            <a:r>
              <a:rPr lang="en-US" sz="3600" b="1" dirty="0">
                <a:latin typeface="UVN Chim Bien Nang" panose="0209080305050A020404" pitchFamily="18" charset="0"/>
                <a:cs typeface="Times New Roman" pitchFamily="18" charset="0"/>
              </a:rPr>
              <a:t> </a:t>
            </a:r>
            <a:r>
              <a:rPr lang="en-US" sz="3600" b="1">
                <a:latin typeface="UVN Chim Bien Nang" panose="0209080305050A020404" pitchFamily="18" charset="0"/>
                <a:cs typeface="Times New Roman" pitchFamily="18" charset="0"/>
              </a:rPr>
              <a:t>ô tô đi được :</a:t>
            </a:r>
            <a:endParaRPr lang="en-US" sz="36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36C4712-BD11-458D-80DB-85293F455448}"/>
              </a:ext>
            </a:extLst>
          </p:cNvPr>
          <p:cNvSpPr/>
          <p:nvPr/>
        </p:nvSpPr>
        <p:spPr>
          <a:xfrm>
            <a:off x="2121356" y="3625595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103 : 2 = 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51,5 (km)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7C29A7F-E2F6-43D2-A41B-EEE403AE6252}"/>
              </a:ext>
            </a:extLst>
          </p:cNvPr>
          <p:cNvSpPr/>
          <p:nvPr/>
        </p:nvSpPr>
        <p:spPr>
          <a:xfrm>
            <a:off x="2877583" y="5748432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Đáp số</a:t>
            </a:r>
            <a:r>
              <a:rPr lang="en-US" sz="4000" b="1" u="sng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:</a:t>
            </a:r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20,5 km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766525-54C2-4CE7-AC77-0128064E99AA}"/>
              </a:ext>
            </a:extLst>
          </p:cNvPr>
          <p:cNvSpPr/>
          <p:nvPr/>
        </p:nvSpPr>
        <p:spPr>
          <a:xfrm>
            <a:off x="647487" y="4257281"/>
            <a:ext cx="12003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latin typeface="UVN Chim Bien Nang" panose="0209080305050A020404" pitchFamily="18" charset="0"/>
                <a:cs typeface="Times New Roman" pitchFamily="18" charset="0"/>
              </a:rPr>
              <a:t>Số ki-lô-mét mỗi giờ</a:t>
            </a:r>
            <a:r>
              <a:rPr lang="en-US" sz="3600" b="1" dirty="0">
                <a:latin typeface="UVN Chim Bien Nang" panose="0209080305050A020404" pitchFamily="18" charset="0"/>
                <a:cs typeface="Times New Roman" pitchFamily="18" charset="0"/>
              </a:rPr>
              <a:t> </a:t>
            </a:r>
            <a:r>
              <a:rPr lang="en-US" sz="3600" b="1">
                <a:latin typeface="UVN Chim Bien Nang" panose="0209080305050A020404" pitchFamily="18" charset="0"/>
                <a:cs typeface="Times New Roman" pitchFamily="18" charset="0"/>
              </a:rPr>
              <a:t>ô tô đi nhiều hơn xe máy là :</a:t>
            </a:r>
            <a:endParaRPr lang="en-US" sz="36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73E52D0-7C1A-4B5C-AF6F-AA15E62A2100}"/>
              </a:ext>
            </a:extLst>
          </p:cNvPr>
          <p:cNvSpPr/>
          <p:nvPr/>
        </p:nvSpPr>
        <p:spPr>
          <a:xfrm>
            <a:off x="2426156" y="4865945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51,5 – 31 = </a:t>
            </a:r>
            <a:r>
              <a:rPr lang="en-US" sz="4000" b="1">
                <a:solidFill>
                  <a:srgbClr val="D88117"/>
                </a:solidFill>
                <a:latin typeface="UVN Chim Bien Nang" panose="0209080305050A020404" pitchFamily="18" charset="0"/>
                <a:cs typeface="Times New Roman" pitchFamily="18" charset="0"/>
              </a:rPr>
              <a:t>20,5(km)</a:t>
            </a:r>
            <a:endParaRPr lang="en-US" sz="4000" b="1" dirty="0">
              <a:solidFill>
                <a:srgbClr val="D88117"/>
              </a:solidFill>
              <a:latin typeface="UVN Chim Bien Nang" panose="0209080305050A0204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9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749" y="1086391"/>
            <a:ext cx="9682051" cy="47517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0784" y="1225551"/>
            <a:ext cx="7313766" cy="5005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217E1FBA-42AE-4C62-91D8-FC45C7BEEB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17" name="文本框 10">
            <a:extLst>
              <a:ext uri="{FF2B5EF4-FFF2-40B4-BE49-F238E27FC236}">
                <a16:creationId xmlns:a16="http://schemas.microsoft.com/office/drawing/2014/main" xmlns="" id="{EA0ABF55-67FD-4B1D-A090-79C5D0B65F2E}"/>
              </a:ext>
            </a:extLst>
          </p:cNvPr>
          <p:cNvSpPr txBox="1"/>
          <p:nvPr/>
        </p:nvSpPr>
        <p:spPr>
          <a:xfrm>
            <a:off x="6361847" y="2289055"/>
            <a:ext cx="4194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-150" normalizeH="0" baseline="0" noProof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Helvetica"/>
                <a:sym typeface="+mn-lt"/>
              </a:rPr>
              <a:t>Chuẩn</a:t>
            </a:r>
            <a:r>
              <a:rPr kumimoji="0" lang="en-US" altLang="zh-CN" sz="3200" b="1" i="0" u="none" strike="noStrike" kern="1200" cap="none" spc="-150" normalizeH="0" noProof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Helvetica"/>
                <a:sym typeface="+mn-lt"/>
              </a:rPr>
              <a:t> bị bài: </a:t>
            </a:r>
            <a:r>
              <a:rPr kumimoji="0" lang="en-US" altLang="zh-CN" sz="3200" b="1" i="1" u="none" strike="noStrike" kern="1200" cap="none" spc="-150" normalizeH="0" noProof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Helvetica"/>
                <a:sym typeface="+mn-lt"/>
              </a:rPr>
              <a:t>Chia một số tự nhiên cho mộ số thập phân.</a:t>
            </a:r>
            <a:endParaRPr kumimoji="0" lang="zh-CN" altLang="en-US" sz="3200" b="1" i="1" u="none" strike="noStrike" kern="1200" cap="none" spc="-150" normalizeH="0" baseline="0" noProof="0" dirty="0">
              <a:ln>
                <a:noFill/>
              </a:ln>
              <a:solidFill>
                <a:srgbClr val="44947F"/>
              </a:solidFill>
              <a:effectLst/>
              <a:uLnTx/>
              <a:uFillTx/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grpSp>
        <p:nvGrpSpPr>
          <p:cNvPr id="18" name="组合 11">
            <a:extLst>
              <a:ext uri="{FF2B5EF4-FFF2-40B4-BE49-F238E27FC236}">
                <a16:creationId xmlns:a16="http://schemas.microsoft.com/office/drawing/2014/main" xmlns="" id="{7A7259C8-849D-40E2-9857-66BBEEE6EE1D}"/>
              </a:ext>
            </a:extLst>
          </p:cNvPr>
          <p:cNvGrpSpPr/>
          <p:nvPr/>
        </p:nvGrpSpPr>
        <p:grpSpPr>
          <a:xfrm>
            <a:off x="7430360" y="761951"/>
            <a:ext cx="1635170" cy="1761975"/>
            <a:chOff x="8953808" y="2868162"/>
            <a:chExt cx="1239504" cy="1413592"/>
          </a:xfrm>
        </p:grpSpPr>
        <p:pic>
          <p:nvPicPr>
            <p:cNvPr id="19" name="图片 12">
              <a:extLst>
                <a:ext uri="{FF2B5EF4-FFF2-40B4-BE49-F238E27FC236}">
                  <a16:creationId xmlns:a16="http://schemas.microsoft.com/office/drawing/2014/main" xmlns="" id="{2AA6B9CF-D1EC-473F-9EA9-54E475DE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3808" y="2868162"/>
              <a:ext cx="1239504" cy="1413592"/>
            </a:xfrm>
            <a:prstGeom prst="rect">
              <a:avLst/>
            </a:prstGeom>
          </p:spPr>
        </p:pic>
        <p:sp>
          <p:nvSpPr>
            <p:cNvPr id="20" name="文本框 13">
              <a:extLst>
                <a:ext uri="{FF2B5EF4-FFF2-40B4-BE49-F238E27FC236}">
                  <a16:creationId xmlns:a16="http://schemas.microsoft.com/office/drawing/2014/main" xmlns="" id="{C69AA1C3-5B0B-431D-A241-55E5FE184851}"/>
                </a:ext>
              </a:extLst>
            </p:cNvPr>
            <p:cNvSpPr txBox="1"/>
            <p:nvPr/>
          </p:nvSpPr>
          <p:spPr>
            <a:xfrm>
              <a:off x="9344587" y="3408812"/>
              <a:ext cx="770418" cy="4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44947F"/>
                  </a:solidFill>
                  <a:effectLst/>
                  <a:uLnTx/>
                  <a:uFillTx/>
                  <a:latin typeface="UVN Chim Bien Nang" panose="0209080305050A020404" pitchFamily="18" charset="0"/>
                  <a:cs typeface="Helvetica"/>
                  <a:sym typeface="+mn-lt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Helvetica"/>
                <a:sym typeface="+mn-lt"/>
              </a:endParaRPr>
            </a:p>
          </p:txBody>
        </p:sp>
      </p:grpSp>
      <p:sp>
        <p:nvSpPr>
          <p:cNvPr id="21" name="文本框 14">
            <a:extLst>
              <a:ext uri="{FF2B5EF4-FFF2-40B4-BE49-F238E27FC236}">
                <a16:creationId xmlns:a16="http://schemas.microsoft.com/office/drawing/2014/main" xmlns="" id="{1411D06F-0FCF-4681-A491-FBC06E23ABB8}"/>
              </a:ext>
            </a:extLst>
          </p:cNvPr>
          <p:cNvSpPr txBox="1"/>
          <p:nvPr/>
        </p:nvSpPr>
        <p:spPr>
          <a:xfrm>
            <a:off x="1598503" y="2224129"/>
            <a:ext cx="43532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pc="-150" noProof="0">
                <a:solidFill>
                  <a:srgbClr val="44947F"/>
                </a:solidFill>
                <a:latin typeface="UVN Chim Bien Nang" panose="0209080305050A020404" pitchFamily="18" charset="0"/>
                <a:cs typeface="Helvetica"/>
                <a:sym typeface="+mn-lt"/>
              </a:rPr>
              <a:t>Hoàn thành bài tập, ôn lại cách chia một số tự nhiên cho một số tự nhiên có thương là một số thập phân.</a:t>
            </a:r>
            <a:endParaRPr kumimoji="0" lang="zh-CN" altLang="en-US" sz="3200" b="1" i="0" u="none" strike="noStrike" kern="1200" cap="none" spc="-150" normalizeH="0" baseline="0" noProof="0" dirty="0">
              <a:ln>
                <a:noFill/>
              </a:ln>
              <a:solidFill>
                <a:srgbClr val="44947F"/>
              </a:solidFill>
              <a:effectLst/>
              <a:uLnTx/>
              <a:uFillTx/>
              <a:latin typeface="UVN Chim Bien Nang" panose="0209080305050A020404" pitchFamily="18" charset="0"/>
              <a:cs typeface="Helvetica"/>
              <a:sym typeface="+mn-lt"/>
            </a:endParaRPr>
          </a:p>
        </p:txBody>
      </p:sp>
      <p:grpSp>
        <p:nvGrpSpPr>
          <p:cNvPr id="22" name="组合 15">
            <a:extLst>
              <a:ext uri="{FF2B5EF4-FFF2-40B4-BE49-F238E27FC236}">
                <a16:creationId xmlns:a16="http://schemas.microsoft.com/office/drawing/2014/main" xmlns="" id="{9484417D-BB6D-4CAB-9C07-E4F34816B0E9}"/>
              </a:ext>
            </a:extLst>
          </p:cNvPr>
          <p:cNvGrpSpPr/>
          <p:nvPr/>
        </p:nvGrpSpPr>
        <p:grpSpPr>
          <a:xfrm>
            <a:off x="2479630" y="701828"/>
            <a:ext cx="1836985" cy="1761974"/>
            <a:chOff x="8953808" y="2868162"/>
            <a:chExt cx="1239504" cy="1413592"/>
          </a:xfrm>
        </p:grpSpPr>
        <p:pic>
          <p:nvPicPr>
            <p:cNvPr id="23" name="图片 16">
              <a:extLst>
                <a:ext uri="{FF2B5EF4-FFF2-40B4-BE49-F238E27FC236}">
                  <a16:creationId xmlns:a16="http://schemas.microsoft.com/office/drawing/2014/main" xmlns="" id="{BEE42E5A-54A9-40CF-8B24-15EC68F44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3808" y="2868162"/>
              <a:ext cx="1239504" cy="1413592"/>
            </a:xfrm>
            <a:prstGeom prst="rect">
              <a:avLst/>
            </a:prstGeom>
          </p:spPr>
        </p:pic>
        <p:sp>
          <p:nvSpPr>
            <p:cNvPr id="24" name="文本框 17">
              <a:extLst>
                <a:ext uri="{FF2B5EF4-FFF2-40B4-BE49-F238E27FC236}">
                  <a16:creationId xmlns:a16="http://schemas.microsoft.com/office/drawing/2014/main" xmlns="" id="{D247CA3D-BC5C-4963-854F-AEAEE02E27E3}"/>
                </a:ext>
              </a:extLst>
            </p:cNvPr>
            <p:cNvSpPr txBox="1"/>
            <p:nvPr/>
          </p:nvSpPr>
          <p:spPr>
            <a:xfrm>
              <a:off x="9324212" y="3439903"/>
              <a:ext cx="770418" cy="4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44947F"/>
                  </a:solidFill>
                  <a:effectLst/>
                  <a:uLnTx/>
                  <a:uFillTx/>
                  <a:latin typeface="UVN Chim Bien Nang" panose="0209080305050A020404" pitchFamily="18" charset="0"/>
                  <a:cs typeface="Helvetica"/>
                  <a:sym typeface="+mn-lt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Helvetica"/>
                <a:sym typeface="+mn-lt"/>
              </a:endParaRPr>
            </a:p>
          </p:txBody>
        </p:sp>
      </p:grpSp>
      <p:sp>
        <p:nvSpPr>
          <p:cNvPr id="25" name="Google Shape;178;p2">
            <a:extLst>
              <a:ext uri="{FF2B5EF4-FFF2-40B4-BE49-F238E27FC236}">
                <a16:creationId xmlns:a16="http://schemas.microsoft.com/office/drawing/2014/main" xmlns="" id="{79414D83-94C0-4448-AD0C-E0D7CCACC45B}"/>
              </a:ext>
            </a:extLst>
          </p:cNvPr>
          <p:cNvSpPr txBox="1"/>
          <p:nvPr/>
        </p:nvSpPr>
        <p:spPr>
          <a:xfrm>
            <a:off x="3650409" y="231507"/>
            <a:ext cx="408267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D72945"/>
                </a:solidFill>
                <a:effectLst/>
                <a:uLnTx/>
                <a:uFillTx/>
                <a:latin typeface="UTM Seagull" panose="02040603050506020204" pitchFamily="18" charset="0"/>
                <a:cs typeface="+mn-cs"/>
              </a:rPr>
              <a:t>DẶN</a:t>
            </a:r>
            <a:r>
              <a:rPr kumimoji="0" lang="en-US" sz="5400" b="0" i="0" u="none" strike="noStrike" kern="1200" cap="none" spc="0" normalizeH="0" noProof="0">
                <a:ln>
                  <a:noFill/>
                </a:ln>
                <a:solidFill>
                  <a:srgbClr val="D72945"/>
                </a:solidFill>
                <a:effectLst/>
                <a:uLnTx/>
                <a:uFillTx/>
                <a:latin typeface="UTM Seagull" panose="02040603050506020204" pitchFamily="18" charset="0"/>
                <a:cs typeface="+mn-cs"/>
              </a:rPr>
              <a:t> DÒ</a:t>
            </a:r>
            <a:endParaRPr kumimoji="0" sz="5400" b="0" i="0" u="none" strike="noStrike" kern="1200" cap="none" spc="0" normalizeH="0" baseline="0" noProof="0">
              <a:ln>
                <a:noFill/>
              </a:ln>
              <a:solidFill>
                <a:srgbClr val="D72945"/>
              </a:solidFill>
              <a:effectLst/>
              <a:uLnTx/>
              <a:uFillTx/>
              <a:latin typeface="UTM Seagull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52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00"/>
                            </p:stCondLst>
                            <p:childTnLst>
                              <p:par>
                                <p:cTn id="3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C554361-6FB0-4E37-B902-598D4874DD05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10" name="矩形 36">
            <a:extLst>
              <a:ext uri="{FF2B5EF4-FFF2-40B4-BE49-F238E27FC236}">
                <a16:creationId xmlns:a16="http://schemas.microsoft.com/office/drawing/2014/main" xmlns="" id="{3DD75327-97D4-45BA-A3B8-21E70930C642}"/>
              </a:ext>
            </a:extLst>
          </p:cNvPr>
          <p:cNvSpPr/>
          <p:nvPr/>
        </p:nvSpPr>
        <p:spPr>
          <a:xfrm>
            <a:off x="1337553" y="334356"/>
            <a:ext cx="10068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+mn-ea"/>
              </a:rPr>
              <a:t>Bài 1: Viết phân số sau dưới dạng số thập phân.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8CE0D20B-EF36-41E5-9CF3-852789B8F5F9}"/>
              </a:ext>
            </a:extLst>
          </p:cNvPr>
          <p:cNvGrpSpPr/>
          <p:nvPr/>
        </p:nvGrpSpPr>
        <p:grpSpPr>
          <a:xfrm>
            <a:off x="8544126" y="1262743"/>
            <a:ext cx="1594894" cy="4937735"/>
            <a:chOff x="8510954" y="1041034"/>
            <a:chExt cx="1594894" cy="493773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A76D407D-9F79-4378-87AD-30D01B192223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8C3AB23D-2394-4849-9F1B-29D7555D466C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4F817C85-041C-44FE-A81B-A2B7B9F665B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pic>
        <p:nvPicPr>
          <p:cNvPr id="4" name="图片 3">
            <a:hlinkClick r:id="rId23" action="ppaction://hlinksldjump"/>
            <a:extLst>
              <a:ext uri="{FF2B5EF4-FFF2-40B4-BE49-F238E27FC236}">
                <a16:creationId xmlns:a16="http://schemas.microsoft.com/office/drawing/2014/main" xmlns="" id="{3F14AD39-1603-48D9-8D32-E03ADED6221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899092"/>
            <a:ext cx="2909320" cy="395890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3D47214-DB2F-413B-83AA-913B129F7041}"/>
              </a:ext>
            </a:extLst>
          </p:cNvPr>
          <p:cNvGrpSpPr/>
          <p:nvPr/>
        </p:nvGrpSpPr>
        <p:grpSpPr>
          <a:xfrm>
            <a:off x="5617539" y="920583"/>
            <a:ext cx="609600" cy="1546086"/>
            <a:chOff x="685800" y="1676400"/>
            <a:chExt cx="609600" cy="15460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AA0C305-C778-463B-890C-770CC956568B}"/>
                </a:ext>
              </a:extLst>
            </p:cNvPr>
            <p:cNvSpPr txBox="1"/>
            <p:nvPr/>
          </p:nvSpPr>
          <p:spPr>
            <a:xfrm>
              <a:off x="762000" y="1676400"/>
              <a:ext cx="533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D51F3E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48F39F7E-BDAE-4D19-94AB-3F90BC816232}"/>
                </a:ext>
              </a:extLst>
            </p:cNvPr>
            <p:cNvCxnSpPr/>
            <p:nvPr/>
          </p:nvCxnSpPr>
          <p:spPr>
            <a:xfrm>
              <a:off x="685800" y="2438400"/>
              <a:ext cx="609600" cy="1588"/>
            </a:xfrm>
            <a:prstGeom prst="line">
              <a:avLst/>
            </a:prstGeom>
            <a:ln w="38100">
              <a:solidFill>
                <a:srgbClr val="EA1144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E3FA713-9F93-4973-A6CB-CCDDF5CC2A05}"/>
                </a:ext>
              </a:extLst>
            </p:cNvPr>
            <p:cNvSpPr txBox="1"/>
            <p:nvPr/>
          </p:nvSpPr>
          <p:spPr>
            <a:xfrm>
              <a:off x="762000" y="2514600"/>
              <a:ext cx="533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D51F3E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15" name="a - 9Slide.vn">
            <a:extLst>
              <a:ext uri="{FF2B5EF4-FFF2-40B4-BE49-F238E27FC236}">
                <a16:creationId xmlns:a16="http://schemas.microsoft.com/office/drawing/2014/main" xmlns="" id="{A3710067-A0B5-483C-B1A5-A7AAAA614B9E}"/>
              </a:ext>
            </a:extLst>
          </p:cNvPr>
          <p:cNvGrpSpPr/>
          <p:nvPr/>
        </p:nvGrpSpPr>
        <p:grpSpPr>
          <a:xfrm>
            <a:off x="2799794" y="2386067"/>
            <a:ext cx="3427345" cy="999498"/>
            <a:chOff x="3522959" y="1811338"/>
            <a:chExt cx="3917965" cy="999498"/>
          </a:xfrm>
          <a:solidFill>
            <a:schemeClr val="accent2"/>
          </a:solidFill>
        </p:grpSpPr>
        <p:sp>
          <p:nvSpPr>
            <p:cNvPr id="16" name="MH_SubTitle_1">
              <a:extLst>
                <a:ext uri="{FF2B5EF4-FFF2-40B4-BE49-F238E27FC236}">
                  <a16:creationId xmlns:a16="http://schemas.microsoft.com/office/drawing/2014/main" xmlns="" id="{3D2CAB7F-D08B-4C5B-94FA-4C7BD77A5B0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4454371" y="1925896"/>
              <a:ext cx="2986553" cy="83343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0,3</a:t>
              </a:r>
              <a:endParaRPr lang="zh-CN" altLang="en-US" sz="4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MH_Other_5">
              <a:extLst>
                <a:ext uri="{FF2B5EF4-FFF2-40B4-BE49-F238E27FC236}">
                  <a16:creationId xmlns:a16="http://schemas.microsoft.com/office/drawing/2014/main" xmlns="" id="{A24260D8-2A75-448F-B339-1D50415B5F1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8" name="MH_Other_6">
              <a:extLst>
                <a:ext uri="{FF2B5EF4-FFF2-40B4-BE49-F238E27FC236}">
                  <a16:creationId xmlns:a16="http://schemas.microsoft.com/office/drawing/2014/main" xmlns="" id="{12FB9090-9DA9-44B4-A2BB-613401518205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9" name="MH_Other_7">
              <a:extLst>
                <a:ext uri="{FF2B5EF4-FFF2-40B4-BE49-F238E27FC236}">
                  <a16:creationId xmlns:a16="http://schemas.microsoft.com/office/drawing/2014/main" xmlns="" id="{FE96AE13-7DAD-4541-AD82-A8A973916FE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3522959" y="1856857"/>
              <a:ext cx="1170339" cy="95397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0" name="b - 9Slide.vn">
            <a:extLst>
              <a:ext uri="{FF2B5EF4-FFF2-40B4-BE49-F238E27FC236}">
                <a16:creationId xmlns:a16="http://schemas.microsoft.com/office/drawing/2014/main" xmlns="" id="{41BE76D8-5109-4862-85A0-93A87FC6764E}"/>
              </a:ext>
            </a:extLst>
          </p:cNvPr>
          <p:cNvGrpSpPr/>
          <p:nvPr/>
        </p:nvGrpSpPr>
        <p:grpSpPr>
          <a:xfrm>
            <a:off x="2878406" y="3952172"/>
            <a:ext cx="3344116" cy="1057275"/>
            <a:chOff x="3454401" y="3233738"/>
            <a:chExt cx="3636564" cy="1057275"/>
          </a:xfrm>
          <a:solidFill>
            <a:srgbClr val="00B050"/>
          </a:solidFill>
        </p:grpSpPr>
        <p:sp>
          <p:nvSpPr>
            <p:cNvPr id="21" name="MH_SubTitle_2">
              <a:extLst>
                <a:ext uri="{FF2B5EF4-FFF2-40B4-BE49-F238E27FC236}">
                  <a16:creationId xmlns:a16="http://schemas.microsoft.com/office/drawing/2014/main" xmlns="" id="{875CEB05-3708-469B-8599-B7AEA249BD18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333876" y="3386007"/>
              <a:ext cx="2757089" cy="8334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1,3</a:t>
              </a:r>
              <a:endParaRPr lang="zh-CN" altLang="en-US" sz="4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MH_Other_1">
              <a:extLst>
                <a:ext uri="{FF2B5EF4-FFF2-40B4-BE49-F238E27FC236}">
                  <a16:creationId xmlns:a16="http://schemas.microsoft.com/office/drawing/2014/main" xmlns="" id="{7B49FEC7-DC16-4995-8EC3-EFEDC327E21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3" name="MH_Other_2">
              <a:extLst>
                <a:ext uri="{FF2B5EF4-FFF2-40B4-BE49-F238E27FC236}">
                  <a16:creationId xmlns:a16="http://schemas.microsoft.com/office/drawing/2014/main" xmlns="" id="{CAC7681B-028B-45F2-8C24-0C201366427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6" name="MH_Other_8">
              <a:extLst>
                <a:ext uri="{FF2B5EF4-FFF2-40B4-BE49-F238E27FC236}">
                  <a16:creationId xmlns:a16="http://schemas.microsoft.com/office/drawing/2014/main" xmlns="" id="{9580555F-AD9A-4EBD-8358-AB7C260AD7E9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3454401" y="3298696"/>
              <a:ext cx="1053232" cy="9923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7" name="c - 9Slide.vn">
            <a:extLst>
              <a:ext uri="{FF2B5EF4-FFF2-40B4-BE49-F238E27FC236}">
                <a16:creationId xmlns:a16="http://schemas.microsoft.com/office/drawing/2014/main" xmlns="" id="{F8A171ED-1221-49F1-A55E-32067C544705}"/>
              </a:ext>
            </a:extLst>
          </p:cNvPr>
          <p:cNvGrpSpPr/>
          <p:nvPr/>
        </p:nvGrpSpPr>
        <p:grpSpPr>
          <a:xfrm>
            <a:off x="7365546" y="2385375"/>
            <a:ext cx="2921474" cy="1066801"/>
            <a:chOff x="3454399" y="4654550"/>
            <a:chExt cx="3176961" cy="1066801"/>
          </a:xfrm>
          <a:solidFill>
            <a:srgbClr val="2BC3B5"/>
          </a:solidFill>
        </p:grpSpPr>
        <p:sp>
          <p:nvSpPr>
            <p:cNvPr id="28" name="MH_SubTitle_3">
              <a:extLst>
                <a:ext uri="{FF2B5EF4-FFF2-40B4-BE49-F238E27FC236}">
                  <a16:creationId xmlns:a16="http://schemas.microsoft.com/office/drawing/2014/main" xmlns="" id="{6F681933-087B-4692-AD8A-110D87DA16A2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304407" y="4810662"/>
              <a:ext cx="2326953" cy="83343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2BC3B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zh-CN" altLang="en-US" sz="4000" b="1" kern="0" dirty="0">
                <a:solidFill>
                  <a:srgbClr val="2BC3B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MH_Other_3">
              <a:extLst>
                <a:ext uri="{FF2B5EF4-FFF2-40B4-BE49-F238E27FC236}">
                  <a16:creationId xmlns:a16="http://schemas.microsoft.com/office/drawing/2014/main" xmlns="" id="{EE71BA0D-E066-4EC8-8DFC-2B5A84F8D41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1" name="MH_Other_4">
              <a:extLst>
                <a:ext uri="{FF2B5EF4-FFF2-40B4-BE49-F238E27FC236}">
                  <a16:creationId xmlns:a16="http://schemas.microsoft.com/office/drawing/2014/main" xmlns="" id="{5A0DFD67-00EC-4AE7-ABBE-CE54DFBCBD6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2" name="MH_Other_9">
              <a:extLst>
                <a:ext uri="{FF2B5EF4-FFF2-40B4-BE49-F238E27FC236}">
                  <a16:creationId xmlns:a16="http://schemas.microsoft.com/office/drawing/2014/main" xmlns="" id="{CC44E1BF-8045-4C7E-B9FA-88405A4839A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3454399" y="4733412"/>
              <a:ext cx="1113316" cy="9879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33" name="d - 9Slide.vn">
            <a:extLst>
              <a:ext uri="{FF2B5EF4-FFF2-40B4-BE49-F238E27FC236}">
                <a16:creationId xmlns:a16="http://schemas.microsoft.com/office/drawing/2014/main" xmlns="" id="{F8F457D8-B0A0-4AB9-8C9F-95BC36DB88F4}"/>
              </a:ext>
            </a:extLst>
          </p:cNvPr>
          <p:cNvGrpSpPr/>
          <p:nvPr/>
        </p:nvGrpSpPr>
        <p:grpSpPr>
          <a:xfrm>
            <a:off x="7340935" y="3913255"/>
            <a:ext cx="2946086" cy="1128843"/>
            <a:chOff x="3446207" y="3233738"/>
            <a:chExt cx="3203725" cy="1128843"/>
          </a:xfrm>
          <a:solidFill>
            <a:srgbClr val="D5718E"/>
          </a:solidFill>
        </p:grpSpPr>
        <p:sp>
          <p:nvSpPr>
            <p:cNvPr id="34" name="MH_SubTitle_2">
              <a:extLst>
                <a:ext uri="{FF2B5EF4-FFF2-40B4-BE49-F238E27FC236}">
                  <a16:creationId xmlns:a16="http://schemas.microsoft.com/office/drawing/2014/main" xmlns="" id="{F4ADB56E-42B4-4C9B-B2D5-14AC127B1D89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61954" y="3445864"/>
              <a:ext cx="2387978" cy="833438"/>
            </a:xfrm>
            <a:prstGeom prst="rect">
              <a:avLst/>
            </a:prstGeom>
            <a:solidFill>
              <a:srgbClr val="E197AC"/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MH_Other_1">
              <a:extLst>
                <a:ext uri="{FF2B5EF4-FFF2-40B4-BE49-F238E27FC236}">
                  <a16:creationId xmlns:a16="http://schemas.microsoft.com/office/drawing/2014/main" xmlns="" id="{C413465B-7FB0-4915-98D8-539887B3833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7" name="MH_Other_2">
              <a:extLst>
                <a:ext uri="{FF2B5EF4-FFF2-40B4-BE49-F238E27FC236}">
                  <a16:creationId xmlns:a16="http://schemas.microsoft.com/office/drawing/2014/main" xmlns="" id="{0D051EC5-5D79-4BEA-9E18-092C41C95C7E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8" name="MH_Other_8">
              <a:extLst>
                <a:ext uri="{FF2B5EF4-FFF2-40B4-BE49-F238E27FC236}">
                  <a16:creationId xmlns:a16="http://schemas.microsoft.com/office/drawing/2014/main" xmlns="" id="{52F7699F-C9A0-49BC-85C3-BA7CF6ED001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446207" y="3291004"/>
              <a:ext cx="1140079" cy="1071577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pic>
        <p:nvPicPr>
          <p:cNvPr id="3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5E9D2B3-1595-4BCB-B0C9-5EDFD246D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617565" y="418742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2" descr="Káº¿t quáº£ hÃ¬nh áº£nh cho right wrong tick icon">
            <a:extLst>
              <a:ext uri="{FF2B5EF4-FFF2-40B4-BE49-F238E27FC236}">
                <a16:creationId xmlns:a16="http://schemas.microsoft.com/office/drawing/2014/main" xmlns="" id="{A092BB06-BB81-4DC8-A246-21374027E3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652664" y="246423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19394118-BC93-4A9F-AFCA-FAA054D32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752986" y="408470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43083940-6616-4049-A426-C67866B3BE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750108" y="2644129"/>
            <a:ext cx="1047148" cy="9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2573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C554361-6FB0-4E37-B902-598D4874DD05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sp>
        <p:nvSpPr>
          <p:cNvPr id="10" name="矩形 36">
            <a:extLst>
              <a:ext uri="{FF2B5EF4-FFF2-40B4-BE49-F238E27FC236}">
                <a16:creationId xmlns:a16="http://schemas.microsoft.com/office/drawing/2014/main" xmlns="" id="{3DD75327-97D4-45BA-A3B8-21E70930C642}"/>
              </a:ext>
            </a:extLst>
          </p:cNvPr>
          <p:cNvSpPr/>
          <p:nvPr/>
        </p:nvSpPr>
        <p:spPr>
          <a:xfrm>
            <a:off x="1337553" y="334356"/>
            <a:ext cx="10068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+mn-ea"/>
              </a:rPr>
              <a:t>Bài 2: Viết phân số sau dưới dạng số thập phân.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8CE0D20B-EF36-41E5-9CF3-852789B8F5F9}"/>
              </a:ext>
            </a:extLst>
          </p:cNvPr>
          <p:cNvGrpSpPr/>
          <p:nvPr/>
        </p:nvGrpSpPr>
        <p:grpSpPr>
          <a:xfrm>
            <a:off x="8544126" y="1262743"/>
            <a:ext cx="1594894" cy="4937735"/>
            <a:chOff x="8510954" y="1041034"/>
            <a:chExt cx="1594894" cy="493773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A76D407D-9F79-4378-87AD-30D01B192223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8C3AB23D-2394-4849-9F1B-29D7555D466C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4F817C85-041C-44FE-A81B-A2B7B9F665B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3D47214-DB2F-413B-83AA-913B129F7041}"/>
              </a:ext>
            </a:extLst>
          </p:cNvPr>
          <p:cNvGrpSpPr/>
          <p:nvPr/>
        </p:nvGrpSpPr>
        <p:grpSpPr>
          <a:xfrm>
            <a:off x="5617539" y="920583"/>
            <a:ext cx="1030004" cy="1546086"/>
            <a:chOff x="685800" y="1676400"/>
            <a:chExt cx="609600" cy="15460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AA0C305-C778-463B-890C-770CC956568B}"/>
                </a:ext>
              </a:extLst>
            </p:cNvPr>
            <p:cNvSpPr txBox="1"/>
            <p:nvPr/>
          </p:nvSpPr>
          <p:spPr>
            <a:xfrm>
              <a:off x="762000" y="1676400"/>
              <a:ext cx="5334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D51F3E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dirty="0">
                  <a:solidFill>
                    <a:srgbClr val="D51F3E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48F39F7E-BDAE-4D19-94AB-3F90BC816232}"/>
                </a:ext>
              </a:extLst>
            </p:cNvPr>
            <p:cNvCxnSpPr/>
            <p:nvPr/>
          </p:nvCxnSpPr>
          <p:spPr>
            <a:xfrm>
              <a:off x="685800" y="2438400"/>
              <a:ext cx="609600" cy="1588"/>
            </a:xfrm>
            <a:prstGeom prst="line">
              <a:avLst/>
            </a:prstGeom>
            <a:ln w="38100">
              <a:solidFill>
                <a:srgbClr val="EA1144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E3FA713-9F93-4973-A6CB-CCDDF5CC2A05}"/>
                </a:ext>
              </a:extLst>
            </p:cNvPr>
            <p:cNvSpPr txBox="1"/>
            <p:nvPr/>
          </p:nvSpPr>
          <p:spPr>
            <a:xfrm>
              <a:off x="762000" y="2514600"/>
              <a:ext cx="533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D51F3E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pic>
        <p:nvPicPr>
          <p:cNvPr id="15" name="图片 15">
            <a:hlinkClick r:id="rId23" action="ppaction://hlinksldjump"/>
            <a:extLst>
              <a:ext uri="{FF2B5EF4-FFF2-40B4-BE49-F238E27FC236}">
                <a16:creationId xmlns:a16="http://schemas.microsoft.com/office/drawing/2014/main" xmlns="" id="{2C198CBE-D193-43C3-B234-E8C45E28FB38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499"/>
            <a:ext cx="3216270" cy="4547501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xmlns="" id="{D8E831C1-E0B5-479A-AEF4-9F8255B6828A}"/>
              </a:ext>
            </a:extLst>
          </p:cNvPr>
          <p:cNvGrpSpPr/>
          <p:nvPr/>
        </p:nvGrpSpPr>
        <p:grpSpPr>
          <a:xfrm>
            <a:off x="2389242" y="2459778"/>
            <a:ext cx="3427345" cy="999498"/>
            <a:chOff x="3522959" y="1811338"/>
            <a:chExt cx="3917965" cy="999498"/>
          </a:xfrm>
          <a:solidFill>
            <a:schemeClr val="accent2"/>
          </a:solidFill>
        </p:grpSpPr>
        <p:sp>
          <p:nvSpPr>
            <p:cNvPr id="17" name="MH_SubTitle_1">
              <a:extLst>
                <a:ext uri="{FF2B5EF4-FFF2-40B4-BE49-F238E27FC236}">
                  <a16:creationId xmlns:a16="http://schemas.microsoft.com/office/drawing/2014/main" xmlns="" id="{026CE606-970B-489F-AC50-76A49FB0C84F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4454371" y="1925896"/>
              <a:ext cx="2986553" cy="83343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4,4</a:t>
              </a:r>
              <a:endParaRPr lang="zh-CN" altLang="en-US" sz="4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H_Other_5">
              <a:extLst>
                <a:ext uri="{FF2B5EF4-FFF2-40B4-BE49-F238E27FC236}">
                  <a16:creationId xmlns:a16="http://schemas.microsoft.com/office/drawing/2014/main" xmlns="" id="{2232982C-1B44-4BB5-B9EE-141C11428E60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9" name="MH_Other_6">
              <a:extLst>
                <a:ext uri="{FF2B5EF4-FFF2-40B4-BE49-F238E27FC236}">
                  <a16:creationId xmlns:a16="http://schemas.microsoft.com/office/drawing/2014/main" xmlns="" id="{71ABF4D0-921E-4963-87ED-817FB4CC211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0" name="MH_Other_7">
              <a:extLst>
                <a:ext uri="{FF2B5EF4-FFF2-40B4-BE49-F238E27FC236}">
                  <a16:creationId xmlns:a16="http://schemas.microsoft.com/office/drawing/2014/main" xmlns="" id="{BC27CF3F-90EA-444C-8321-69E21E04A01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3522959" y="1856857"/>
              <a:ext cx="1170339" cy="95397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1" name="组合 3">
            <a:extLst>
              <a:ext uri="{FF2B5EF4-FFF2-40B4-BE49-F238E27FC236}">
                <a16:creationId xmlns:a16="http://schemas.microsoft.com/office/drawing/2014/main" xmlns="" id="{BAB46152-C426-43AD-B180-5383483260A4}"/>
              </a:ext>
            </a:extLst>
          </p:cNvPr>
          <p:cNvGrpSpPr/>
          <p:nvPr/>
        </p:nvGrpSpPr>
        <p:grpSpPr>
          <a:xfrm>
            <a:off x="2467854" y="4025883"/>
            <a:ext cx="3344116" cy="1057275"/>
            <a:chOff x="3454401" y="3233738"/>
            <a:chExt cx="3636564" cy="1057275"/>
          </a:xfrm>
          <a:solidFill>
            <a:srgbClr val="00B050"/>
          </a:solidFill>
        </p:grpSpPr>
        <p:sp>
          <p:nvSpPr>
            <p:cNvPr id="22" name="MH_SubTitle_2">
              <a:extLst>
                <a:ext uri="{FF2B5EF4-FFF2-40B4-BE49-F238E27FC236}">
                  <a16:creationId xmlns:a16="http://schemas.microsoft.com/office/drawing/2014/main" xmlns="" id="{E6B3FA5C-0920-403C-BC3A-3C4FB0990BA8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333876" y="3386007"/>
              <a:ext cx="2757089" cy="8334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4,5</a:t>
              </a:r>
              <a:endParaRPr lang="zh-CN" altLang="en-US" sz="4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MH_Other_1">
              <a:extLst>
                <a:ext uri="{FF2B5EF4-FFF2-40B4-BE49-F238E27FC236}">
                  <a16:creationId xmlns:a16="http://schemas.microsoft.com/office/drawing/2014/main" xmlns="" id="{48531FFD-9C93-4B92-83AD-D72EA7AFA98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6" name="MH_Other_2">
              <a:extLst>
                <a:ext uri="{FF2B5EF4-FFF2-40B4-BE49-F238E27FC236}">
                  <a16:creationId xmlns:a16="http://schemas.microsoft.com/office/drawing/2014/main" xmlns="" id="{686AE541-7233-4D10-8310-18D64870F55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7" name="MH_Other_8">
              <a:extLst>
                <a:ext uri="{FF2B5EF4-FFF2-40B4-BE49-F238E27FC236}">
                  <a16:creationId xmlns:a16="http://schemas.microsoft.com/office/drawing/2014/main" xmlns="" id="{2DA71C4D-0764-4D3A-A580-C58A922B702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3454401" y="3298696"/>
              <a:ext cx="1053232" cy="9923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8" name="组合 4">
            <a:extLst>
              <a:ext uri="{FF2B5EF4-FFF2-40B4-BE49-F238E27FC236}">
                <a16:creationId xmlns:a16="http://schemas.microsoft.com/office/drawing/2014/main" xmlns="" id="{9F157604-DCF2-4375-A81C-6201756873F9}"/>
              </a:ext>
            </a:extLst>
          </p:cNvPr>
          <p:cNvGrpSpPr/>
          <p:nvPr/>
        </p:nvGrpSpPr>
        <p:grpSpPr>
          <a:xfrm>
            <a:off x="6954994" y="2459086"/>
            <a:ext cx="2921474" cy="1066801"/>
            <a:chOff x="3454399" y="4654550"/>
            <a:chExt cx="3176961" cy="1066801"/>
          </a:xfrm>
          <a:solidFill>
            <a:srgbClr val="2BC3B5"/>
          </a:solidFill>
        </p:grpSpPr>
        <p:sp>
          <p:nvSpPr>
            <p:cNvPr id="29" name="MH_SubTitle_3">
              <a:extLst>
                <a:ext uri="{FF2B5EF4-FFF2-40B4-BE49-F238E27FC236}">
                  <a16:creationId xmlns:a16="http://schemas.microsoft.com/office/drawing/2014/main" xmlns="" id="{7A540F91-AF16-4989-80AF-7C0D9C1F0ECD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304407" y="4810662"/>
              <a:ext cx="2326953" cy="83343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2BC3B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4,6</a:t>
              </a:r>
              <a:endParaRPr lang="zh-CN" altLang="en-US" sz="4000" b="1" kern="0" dirty="0">
                <a:solidFill>
                  <a:srgbClr val="2BC3B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MH_Other_3">
              <a:extLst>
                <a:ext uri="{FF2B5EF4-FFF2-40B4-BE49-F238E27FC236}">
                  <a16:creationId xmlns:a16="http://schemas.microsoft.com/office/drawing/2014/main" xmlns="" id="{8F9BA702-FF82-444D-9368-0B471170BC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1" name="MH_Other_4">
              <a:extLst>
                <a:ext uri="{FF2B5EF4-FFF2-40B4-BE49-F238E27FC236}">
                  <a16:creationId xmlns:a16="http://schemas.microsoft.com/office/drawing/2014/main" xmlns="" id="{5F07ACEB-7027-410B-8FBA-5D3477ADA7C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2" name="MH_Other_9">
              <a:extLst>
                <a:ext uri="{FF2B5EF4-FFF2-40B4-BE49-F238E27FC236}">
                  <a16:creationId xmlns:a16="http://schemas.microsoft.com/office/drawing/2014/main" xmlns="" id="{3BF6CC2F-1D5C-4283-B48B-73A51E6898A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3454399" y="4733412"/>
              <a:ext cx="1113316" cy="9879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33" name="组合 3">
            <a:extLst>
              <a:ext uri="{FF2B5EF4-FFF2-40B4-BE49-F238E27FC236}">
                <a16:creationId xmlns:a16="http://schemas.microsoft.com/office/drawing/2014/main" xmlns="" id="{5ECB2317-CBB2-4305-85C2-15B0D78E5DF8}"/>
              </a:ext>
            </a:extLst>
          </p:cNvPr>
          <p:cNvGrpSpPr/>
          <p:nvPr/>
        </p:nvGrpSpPr>
        <p:grpSpPr>
          <a:xfrm>
            <a:off x="6930383" y="3972582"/>
            <a:ext cx="2946086" cy="1128843"/>
            <a:chOff x="3446207" y="3233738"/>
            <a:chExt cx="3203725" cy="1128843"/>
          </a:xfrm>
          <a:solidFill>
            <a:srgbClr val="D5718E"/>
          </a:solidFill>
        </p:grpSpPr>
        <p:sp>
          <p:nvSpPr>
            <p:cNvPr id="34" name="MH_SubTitle_2">
              <a:extLst>
                <a:ext uri="{FF2B5EF4-FFF2-40B4-BE49-F238E27FC236}">
                  <a16:creationId xmlns:a16="http://schemas.microsoft.com/office/drawing/2014/main" xmlns="" id="{332A7191-E9D5-41A4-9CF4-5A234613AD21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61954" y="3445864"/>
              <a:ext cx="2387978" cy="833438"/>
            </a:xfrm>
            <a:prstGeom prst="rect">
              <a:avLst/>
            </a:prstGeom>
            <a:solidFill>
              <a:srgbClr val="E197AC"/>
            </a:solidFill>
          </p:spPr>
          <p:txBody>
            <a:bodyPr anchor="ctr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4,7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MH_Other_1">
              <a:extLst>
                <a:ext uri="{FF2B5EF4-FFF2-40B4-BE49-F238E27FC236}">
                  <a16:creationId xmlns:a16="http://schemas.microsoft.com/office/drawing/2014/main" xmlns="" id="{9A523F47-FE06-4063-A285-F7EBD84F95A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6" name="MH_Other_2">
              <a:extLst>
                <a:ext uri="{FF2B5EF4-FFF2-40B4-BE49-F238E27FC236}">
                  <a16:creationId xmlns:a16="http://schemas.microsoft.com/office/drawing/2014/main" xmlns="" id="{F32B67DD-8E7A-4779-A922-7322941F6BF3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37" name="MH_Other_8">
              <a:extLst>
                <a:ext uri="{FF2B5EF4-FFF2-40B4-BE49-F238E27FC236}">
                  <a16:creationId xmlns:a16="http://schemas.microsoft.com/office/drawing/2014/main" xmlns="" id="{0028EDCB-89AE-44EF-A3CB-3543A843512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446207" y="3291004"/>
              <a:ext cx="1140079" cy="1071577"/>
            </a:xfrm>
            <a:prstGeom prst="ellipse">
              <a:avLst/>
            </a:prstGeom>
            <a:solidFill>
              <a:srgbClr val="D5718E">
                <a:lumMod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</p:grpSp>
      <p:pic>
        <p:nvPicPr>
          <p:cNvPr id="38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0EF12764-FB58-4C2E-8175-60993718E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343013" y="254581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CB9F33AE-A002-4692-8D51-BE5446B6B5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42112" y="253794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D3FA7C2A-82E1-4F19-8ACA-6306449DB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342434" y="414403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5DCDAFC7-1532-4887-8593-2BE4F6076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212558" y="4238193"/>
            <a:ext cx="1047148" cy="9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724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64;p1">
            <a:extLst>
              <a:ext uri="{FF2B5EF4-FFF2-40B4-BE49-F238E27FC236}">
                <a16:creationId xmlns:a16="http://schemas.microsoft.com/office/drawing/2014/main" xmlns="" id="{A99E0E06-5CC4-47BE-93E4-1D5FC2F5DA4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42383" y="1108675"/>
            <a:ext cx="7007640" cy="416001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Google Shape;165;p1">
            <a:extLst>
              <a:ext uri="{FF2B5EF4-FFF2-40B4-BE49-F238E27FC236}">
                <a16:creationId xmlns:a16="http://schemas.microsoft.com/office/drawing/2014/main" xmlns="" id="{F6EB9E6A-AF24-480A-80DE-109EBB98CF88}"/>
              </a:ext>
            </a:extLst>
          </p:cNvPr>
          <p:cNvSpPr txBox="1"/>
          <p:nvPr/>
        </p:nvSpPr>
        <p:spPr>
          <a:xfrm>
            <a:off x="2305769" y="1790112"/>
            <a:ext cx="219179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A88B5F"/>
                </a:solidFill>
                <a:effectLst/>
                <a:uLnTx/>
                <a:uFillTx/>
                <a:latin typeface="UTM Seagull" panose="02040603050506020204" pitchFamily="18" charset="0"/>
                <a:cs typeface="Arial"/>
                <a:sym typeface="Arial"/>
              </a:rPr>
              <a:t>TOÁN</a:t>
            </a: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A88B5F"/>
              </a:solidFill>
              <a:effectLst/>
              <a:uLnTx/>
              <a:uFillTx/>
              <a:latin typeface="UTM Seagull" panose="02040603050506020204" pitchFamily="18" charset="0"/>
              <a:cs typeface="Arial"/>
              <a:sym typeface="Arial"/>
            </a:endParaRPr>
          </a:p>
        </p:txBody>
      </p:sp>
      <p:sp>
        <p:nvSpPr>
          <p:cNvPr id="5" name="Google Shape;166;p1">
            <a:extLst>
              <a:ext uri="{FF2B5EF4-FFF2-40B4-BE49-F238E27FC236}">
                <a16:creationId xmlns:a16="http://schemas.microsoft.com/office/drawing/2014/main" xmlns="" id="{7C3B3201-013F-4127-BC85-8E4F34B47D6B}"/>
              </a:ext>
            </a:extLst>
          </p:cNvPr>
          <p:cNvSpPr txBox="1"/>
          <p:nvPr/>
        </p:nvSpPr>
        <p:spPr>
          <a:xfrm>
            <a:off x="140912" y="2620248"/>
            <a:ext cx="652150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>
                <a:ln>
                  <a:noFill/>
                </a:ln>
                <a:solidFill>
                  <a:srgbClr val="44947F"/>
                </a:solidFill>
                <a:effectLst/>
                <a:uLnTx/>
                <a:uFillTx/>
                <a:latin typeface="UVN Chim Bien Nang" panose="0209080305050A020404" pitchFamily="18" charset="0"/>
                <a:cs typeface="Arial"/>
                <a:sym typeface="Arial"/>
              </a:rPr>
              <a:t>LUYỆN TẬP</a:t>
            </a:r>
            <a:endParaRPr kumimoji="0" sz="7200" b="0" i="0" u="none" strike="noStrike" kern="0" cap="none" spc="0" normalizeH="0" baseline="0" noProof="0">
              <a:ln>
                <a:noFill/>
              </a:ln>
              <a:solidFill>
                <a:srgbClr val="44947F"/>
              </a:solidFill>
              <a:effectLst/>
              <a:uLnTx/>
              <a:uFillTx/>
              <a:latin typeface="UVN Chim Bien Nang" panose="0209080305050A020404" pitchFamily="18" charset="0"/>
              <a:cs typeface="Arial"/>
              <a:sym typeface="Arial"/>
            </a:endParaRPr>
          </a:p>
        </p:txBody>
      </p:sp>
      <p:sp>
        <p:nvSpPr>
          <p:cNvPr id="7" name="Google Shape;166;p1">
            <a:extLst>
              <a:ext uri="{FF2B5EF4-FFF2-40B4-BE49-F238E27FC236}">
                <a16:creationId xmlns:a16="http://schemas.microsoft.com/office/drawing/2014/main" xmlns="" id="{DDB9CE9B-A583-41CB-AB74-694F200666EA}"/>
              </a:ext>
            </a:extLst>
          </p:cNvPr>
          <p:cNvSpPr txBox="1"/>
          <p:nvPr/>
        </p:nvSpPr>
        <p:spPr>
          <a:xfrm>
            <a:off x="2600544" y="3824630"/>
            <a:ext cx="32868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UTM Seagull" panose="02040603050506020204" pitchFamily="18" charset="0"/>
                <a:cs typeface="Arial"/>
                <a:sym typeface="Arial"/>
              </a:rPr>
              <a:t>Trang: 68</a:t>
            </a:r>
            <a:endParaRPr kumimoji="0" sz="3600" b="0" i="0" u="none" strike="noStrike" kern="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UTM Seagull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0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25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">
            <a:extLst>
              <a:ext uri="{FF2B5EF4-FFF2-40B4-BE49-F238E27FC236}">
                <a16:creationId xmlns:a16="http://schemas.microsoft.com/office/drawing/2014/main" xmlns="" id="{8E3D85F6-5544-497E-9048-39D25D93B989}"/>
              </a:ext>
            </a:extLst>
          </p:cNvPr>
          <p:cNvGrpSpPr/>
          <p:nvPr/>
        </p:nvGrpSpPr>
        <p:grpSpPr>
          <a:xfrm>
            <a:off x="7872883" y="390284"/>
            <a:ext cx="2405211" cy="4937736"/>
            <a:chOff x="7700637" y="1041034"/>
            <a:chExt cx="2405211" cy="4937736"/>
          </a:xfrm>
          <a:solidFill>
            <a:srgbClr val="DDCDB6"/>
          </a:solidFill>
        </p:grpSpPr>
        <p:sp>
          <p:nvSpPr>
            <p:cNvPr id="30" name="矩形 1">
              <a:extLst>
                <a:ext uri="{FF2B5EF4-FFF2-40B4-BE49-F238E27FC236}">
                  <a16:creationId xmlns:a16="http://schemas.microsoft.com/office/drawing/2014/main" xmlns="" id="{504239C3-301C-41E2-9862-371555459D52}"/>
                </a:ext>
              </a:extLst>
            </p:cNvPr>
            <p:cNvSpPr/>
            <p:nvPr/>
          </p:nvSpPr>
          <p:spPr>
            <a:xfrm>
              <a:off x="8428657" y="2421956"/>
              <a:ext cx="1400407" cy="35568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矩形 24">
              <a:extLst>
                <a:ext uri="{FF2B5EF4-FFF2-40B4-BE49-F238E27FC236}">
                  <a16:creationId xmlns:a16="http://schemas.microsoft.com/office/drawing/2014/main" xmlns="" id="{EA05ED6F-740D-41BE-BA39-027CA9B6A33F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矩形 24">
              <a:extLst>
                <a:ext uri="{FF2B5EF4-FFF2-40B4-BE49-F238E27FC236}">
                  <a16:creationId xmlns:a16="http://schemas.microsoft.com/office/drawing/2014/main" xmlns="" id="{8DD91F35-B6BB-4D8F-81E7-3EFAFEEB61BA}"/>
                </a:ext>
              </a:extLst>
            </p:cNvPr>
            <p:cNvSpPr/>
            <p:nvPr/>
          </p:nvSpPr>
          <p:spPr>
            <a:xfrm>
              <a:off x="7700637" y="2929527"/>
              <a:ext cx="738554" cy="2650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F1C1857B-8A83-4906-A5BE-A50363417AE8}"/>
              </a:ext>
            </a:extLst>
          </p:cNvPr>
          <p:cNvSpPr txBox="1"/>
          <p:nvPr/>
        </p:nvSpPr>
        <p:spPr>
          <a:xfrm>
            <a:off x="1544065" y="4166132"/>
            <a:ext cx="10700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rPr>
              <a:t>Giải bài toán liên quan đến chu vi, diện tích hình, bài toán liên quan đến trung bình cộng.</a:t>
            </a:r>
            <a:endParaRPr lang="zh-CN" altLang="en-US" sz="3200" b="1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  <a:sym typeface="+mn-lt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6C19A4D5-3F23-4096-B83E-00FCA5448548}"/>
              </a:ext>
            </a:extLst>
          </p:cNvPr>
          <p:cNvGrpSpPr/>
          <p:nvPr/>
        </p:nvGrpSpPr>
        <p:grpSpPr>
          <a:xfrm>
            <a:off x="-91105" y="3293426"/>
            <a:ext cx="1708728" cy="2203190"/>
            <a:chOff x="8953808" y="2868162"/>
            <a:chExt cx="1239504" cy="141359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AE20A8FB-3E5B-46EF-B014-60C43F6CC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3808" y="2868162"/>
              <a:ext cx="1239504" cy="1413592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xmlns="" id="{87697B5E-230D-4E49-A9B1-BF919CEA4EBE}"/>
                </a:ext>
              </a:extLst>
            </p:cNvPr>
            <p:cNvSpPr txBox="1"/>
            <p:nvPr/>
          </p:nvSpPr>
          <p:spPr>
            <a:xfrm>
              <a:off x="9344587" y="3408812"/>
              <a:ext cx="770418" cy="4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rgbClr val="44947F"/>
                  </a:solidFill>
                  <a:latin typeface="UVN Chim Bien Nang" panose="0209080305050A020404" pitchFamily="18" charset="0"/>
                  <a:cs typeface="+mn-ea"/>
                  <a:sym typeface="+mn-lt"/>
                </a:rPr>
                <a:t>02</a:t>
              </a:r>
              <a:endParaRPr lang="zh-CN" altLang="en-US" sz="400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FF463E4E-F1EB-4223-BA71-CFE80A07E0A4}"/>
              </a:ext>
            </a:extLst>
          </p:cNvPr>
          <p:cNvSpPr txBox="1"/>
          <p:nvPr/>
        </p:nvSpPr>
        <p:spPr>
          <a:xfrm>
            <a:off x="1544065" y="2574294"/>
            <a:ext cx="110098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rPr>
              <a:t>Rèn kĩ năng thực hiện phép chia một số tự nhiên cho một số tự nhiên mà thương tìm được là một số thập phân.</a:t>
            </a:r>
            <a:endParaRPr lang="zh-CN" altLang="en-US" sz="3200" b="1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  <a:sym typeface="+mn-lt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74470433-97B0-411C-B154-1DF5080C848D}"/>
              </a:ext>
            </a:extLst>
          </p:cNvPr>
          <p:cNvGrpSpPr/>
          <p:nvPr/>
        </p:nvGrpSpPr>
        <p:grpSpPr>
          <a:xfrm>
            <a:off x="-112661" y="1791388"/>
            <a:ext cx="1730284" cy="2203190"/>
            <a:chOff x="8953808" y="2868162"/>
            <a:chExt cx="1239504" cy="1413592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A9B3A22F-99D8-4D17-9DA2-F6E4EFC49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3808" y="2868162"/>
              <a:ext cx="1239504" cy="1413592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F2449FDE-D0B7-4B41-A21A-15FA53C18619}"/>
                </a:ext>
              </a:extLst>
            </p:cNvPr>
            <p:cNvSpPr txBox="1"/>
            <p:nvPr/>
          </p:nvSpPr>
          <p:spPr>
            <a:xfrm>
              <a:off x="9324212" y="3439903"/>
              <a:ext cx="770418" cy="4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rgbClr val="44947F"/>
                  </a:solidFill>
                  <a:latin typeface="UVN Chim Bien Nang" panose="0209080305050A020404" pitchFamily="18" charset="0"/>
                  <a:cs typeface="+mn-ea"/>
                  <a:sym typeface="+mn-lt"/>
                </a:rPr>
                <a:t>01</a:t>
              </a:r>
              <a:endParaRPr lang="zh-CN" altLang="en-US" sz="400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  <a:sym typeface="+mn-lt"/>
              </a:endParaRPr>
            </a:p>
          </p:txBody>
        </p:sp>
      </p:grpSp>
      <p:sp>
        <p:nvSpPr>
          <p:cNvPr id="27" name="Google Shape;178;p2">
            <a:extLst>
              <a:ext uri="{FF2B5EF4-FFF2-40B4-BE49-F238E27FC236}">
                <a16:creationId xmlns:a16="http://schemas.microsoft.com/office/drawing/2014/main" xmlns="" id="{266875A0-5516-40DE-874B-6D561EACFCA6}"/>
              </a:ext>
            </a:extLst>
          </p:cNvPr>
          <p:cNvSpPr txBox="1"/>
          <p:nvPr/>
        </p:nvSpPr>
        <p:spPr>
          <a:xfrm>
            <a:off x="3206810" y="1355488"/>
            <a:ext cx="565939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D72945"/>
                </a:solidFill>
                <a:latin typeface="UTM Seagull" panose="02040603050506020204" pitchFamily="18" charset="0"/>
              </a:rPr>
              <a:t>MỤC TIÊU</a:t>
            </a:r>
            <a:endParaRPr sz="5400">
              <a:solidFill>
                <a:srgbClr val="D72945"/>
              </a:solidFill>
              <a:latin typeface="UTM Seagu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6;p1">
            <a:extLst>
              <a:ext uri="{FF2B5EF4-FFF2-40B4-BE49-F238E27FC236}">
                <a16:creationId xmlns:a16="http://schemas.microsoft.com/office/drawing/2014/main" xmlns="" id="{78BFE1B5-9B32-47FF-A8ED-B691191DE14A}"/>
              </a:ext>
            </a:extLst>
          </p:cNvPr>
          <p:cNvSpPr txBox="1"/>
          <p:nvPr/>
        </p:nvSpPr>
        <p:spPr>
          <a:xfrm>
            <a:off x="2666398" y="4507105"/>
            <a:ext cx="652150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kern="0">
                <a:solidFill>
                  <a:srgbClr val="44947F"/>
                </a:solidFill>
                <a:latin typeface="UVN Chim Bien Nang" panose="0209080305050A020404" pitchFamily="18" charset="0"/>
                <a:cs typeface="Arial"/>
                <a:sym typeface="Arial"/>
              </a:rPr>
              <a:t>LUYỆN TẬP</a:t>
            </a:r>
            <a:endParaRPr sz="7200" kern="0">
              <a:solidFill>
                <a:srgbClr val="44947F"/>
              </a:solidFill>
              <a:latin typeface="UVN Chim Bien Nang" panose="0209080305050A0204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216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CCA6157-6596-43E4-AC11-449A0B8B9465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8CE0D20B-EF36-41E5-9CF3-852789B8F5F9}"/>
              </a:ext>
            </a:extLst>
          </p:cNvPr>
          <p:cNvGrpSpPr/>
          <p:nvPr/>
        </p:nvGrpSpPr>
        <p:grpSpPr>
          <a:xfrm>
            <a:off x="8544126" y="1262743"/>
            <a:ext cx="1594894" cy="4937735"/>
            <a:chOff x="8510954" y="1041034"/>
            <a:chExt cx="1594894" cy="493773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A76D407D-9F79-4378-87AD-30D01B192223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8C3AB23D-2394-4849-9F1B-29D7555D466C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" name="Group 44">
            <a:extLst>
              <a:ext uri="{FF2B5EF4-FFF2-40B4-BE49-F238E27FC236}">
                <a16:creationId xmlns:a16="http://schemas.microsoft.com/office/drawing/2014/main" xmlns="" id="{00D813D4-1B57-4828-8F9F-EF7A3F60DF79}"/>
              </a:ext>
            </a:extLst>
          </p:cNvPr>
          <p:cNvGrpSpPr/>
          <p:nvPr/>
        </p:nvGrpSpPr>
        <p:grpSpPr>
          <a:xfrm>
            <a:off x="4606934" y="1060787"/>
            <a:ext cx="677294" cy="760713"/>
            <a:chOff x="0" y="0"/>
            <a:chExt cx="807366" cy="906807"/>
          </a:xfrm>
        </p:grpSpPr>
        <p:sp>
          <p:nvSpPr>
            <p:cNvPr id="10" name="Shape 42">
              <a:extLst>
                <a:ext uri="{FF2B5EF4-FFF2-40B4-BE49-F238E27FC236}">
                  <a16:creationId xmlns:a16="http://schemas.microsoft.com/office/drawing/2014/main" xmlns="" id="{8B94A612-0A65-4AF7-84D6-BBA086AAA371}"/>
                </a:ext>
              </a:extLst>
            </p:cNvPr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11" name="Shape 43">
              <a:extLst>
                <a:ext uri="{FF2B5EF4-FFF2-40B4-BE49-F238E27FC236}">
                  <a16:creationId xmlns:a16="http://schemas.microsoft.com/office/drawing/2014/main" xmlns="" id="{5529C18A-EB20-424B-ABDE-2D30EEDCA5C9}"/>
                </a:ext>
              </a:extLst>
            </p:cNvPr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CAA4FADF-FA2F-45A6-8287-C4ACB2AD2C09}"/>
              </a:ext>
            </a:extLst>
          </p:cNvPr>
          <p:cNvSpPr txBox="1"/>
          <p:nvPr/>
        </p:nvSpPr>
        <p:spPr>
          <a:xfrm>
            <a:off x="5463273" y="1041034"/>
            <a:ext cx="3716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a) 5,9 : 2 + 13,06</a:t>
            </a:r>
            <a:endParaRPr lang="en-US" dirty="0"/>
          </a:p>
        </p:txBody>
      </p:sp>
      <p:grpSp>
        <p:nvGrpSpPr>
          <p:cNvPr id="26" name="Group 44">
            <a:extLst>
              <a:ext uri="{FF2B5EF4-FFF2-40B4-BE49-F238E27FC236}">
                <a16:creationId xmlns:a16="http://schemas.microsoft.com/office/drawing/2014/main" xmlns="" id="{844EBCE1-4C5A-4516-A36D-58F138CC987D}"/>
              </a:ext>
            </a:extLst>
          </p:cNvPr>
          <p:cNvGrpSpPr/>
          <p:nvPr/>
        </p:nvGrpSpPr>
        <p:grpSpPr>
          <a:xfrm>
            <a:off x="4660448" y="2446605"/>
            <a:ext cx="677294" cy="760713"/>
            <a:chOff x="0" y="0"/>
            <a:chExt cx="807366" cy="906807"/>
          </a:xfrm>
        </p:grpSpPr>
        <p:sp>
          <p:nvSpPr>
            <p:cNvPr id="27" name="Shape 42">
              <a:extLst>
                <a:ext uri="{FF2B5EF4-FFF2-40B4-BE49-F238E27FC236}">
                  <a16:creationId xmlns:a16="http://schemas.microsoft.com/office/drawing/2014/main" xmlns="" id="{EA07EA08-D242-4DC6-89C7-EA49DA5729CF}"/>
                </a:ext>
              </a:extLst>
            </p:cNvPr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28" name="Shape 43">
              <a:extLst>
                <a:ext uri="{FF2B5EF4-FFF2-40B4-BE49-F238E27FC236}">
                  <a16:creationId xmlns:a16="http://schemas.microsoft.com/office/drawing/2014/main" xmlns="" id="{406226DB-732C-437B-8C97-DD600C46A1C7}"/>
                </a:ext>
              </a:extLst>
            </p:cNvPr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xmlns="" id="{AF9E87C2-0E9A-4067-9798-1681BAC21FA5}"/>
              </a:ext>
            </a:extLst>
          </p:cNvPr>
          <p:cNvSpPr txBox="1"/>
          <p:nvPr/>
        </p:nvSpPr>
        <p:spPr>
          <a:xfrm>
            <a:off x="5516787" y="2426852"/>
            <a:ext cx="3902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b) 35,04 : 4 -  6,87</a:t>
            </a:r>
            <a:endParaRPr lang="en-US" dirty="0"/>
          </a:p>
        </p:txBody>
      </p:sp>
      <p:grpSp>
        <p:nvGrpSpPr>
          <p:cNvPr id="31" name="Group 44">
            <a:extLst>
              <a:ext uri="{FF2B5EF4-FFF2-40B4-BE49-F238E27FC236}">
                <a16:creationId xmlns:a16="http://schemas.microsoft.com/office/drawing/2014/main" xmlns="" id="{AF85E8F5-DD33-40D2-908A-17DC6021B5F2}"/>
              </a:ext>
            </a:extLst>
          </p:cNvPr>
          <p:cNvGrpSpPr/>
          <p:nvPr/>
        </p:nvGrpSpPr>
        <p:grpSpPr>
          <a:xfrm>
            <a:off x="4660448" y="3797901"/>
            <a:ext cx="677294" cy="760713"/>
            <a:chOff x="0" y="0"/>
            <a:chExt cx="807366" cy="906807"/>
          </a:xfrm>
        </p:grpSpPr>
        <p:sp>
          <p:nvSpPr>
            <p:cNvPr id="32" name="Shape 42">
              <a:extLst>
                <a:ext uri="{FF2B5EF4-FFF2-40B4-BE49-F238E27FC236}">
                  <a16:creationId xmlns:a16="http://schemas.microsoft.com/office/drawing/2014/main" xmlns="" id="{A3198016-3C29-4EA9-8C8B-17AEFBEACB6C}"/>
                </a:ext>
              </a:extLst>
            </p:cNvPr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33" name="Shape 43">
              <a:extLst>
                <a:ext uri="{FF2B5EF4-FFF2-40B4-BE49-F238E27FC236}">
                  <a16:creationId xmlns:a16="http://schemas.microsoft.com/office/drawing/2014/main" xmlns="" id="{D7A82F0B-D917-4AEA-AA40-5F9107361666}"/>
                </a:ext>
              </a:extLst>
            </p:cNvPr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xmlns="" id="{68976F7F-5CCC-4244-830A-A3F411C7F616}"/>
              </a:ext>
            </a:extLst>
          </p:cNvPr>
          <p:cNvSpPr txBox="1"/>
          <p:nvPr/>
        </p:nvSpPr>
        <p:spPr>
          <a:xfrm>
            <a:off x="5516787" y="3778148"/>
            <a:ext cx="3047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c) 167 : 25 :  4</a:t>
            </a:r>
            <a:endParaRPr 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4F817C85-041C-44FE-A81B-A2B7B9F665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90EC6AE1-7184-47C2-B453-F3001AF4F164}"/>
              </a:ext>
            </a:extLst>
          </p:cNvPr>
          <p:cNvSpPr/>
          <p:nvPr/>
        </p:nvSpPr>
        <p:spPr>
          <a:xfrm>
            <a:off x="1654793" y="440060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+mn-ea"/>
              </a:rPr>
              <a:t>Bài 1: Tính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F14AD39-1603-48D9-8D32-E03ADED62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30" y="1356542"/>
            <a:ext cx="3341708" cy="4547288"/>
          </a:xfrm>
          <a:prstGeom prst="rect">
            <a:avLst/>
          </a:prstGeom>
        </p:spPr>
      </p:pic>
      <p:grpSp>
        <p:nvGrpSpPr>
          <p:cNvPr id="23" name="Group 44">
            <a:extLst>
              <a:ext uri="{FF2B5EF4-FFF2-40B4-BE49-F238E27FC236}">
                <a16:creationId xmlns:a16="http://schemas.microsoft.com/office/drawing/2014/main" xmlns="" id="{38288615-32D8-49B6-84C4-734F539BB9C1}"/>
              </a:ext>
            </a:extLst>
          </p:cNvPr>
          <p:cNvGrpSpPr/>
          <p:nvPr/>
        </p:nvGrpSpPr>
        <p:grpSpPr>
          <a:xfrm>
            <a:off x="4660448" y="5254181"/>
            <a:ext cx="677294" cy="760713"/>
            <a:chOff x="0" y="0"/>
            <a:chExt cx="807366" cy="906807"/>
          </a:xfrm>
        </p:grpSpPr>
        <p:sp>
          <p:nvSpPr>
            <p:cNvPr id="36" name="Shape 42">
              <a:extLst>
                <a:ext uri="{FF2B5EF4-FFF2-40B4-BE49-F238E27FC236}">
                  <a16:creationId xmlns:a16="http://schemas.microsoft.com/office/drawing/2014/main" xmlns="" id="{E8AD04AE-168D-4890-9CA9-5907AE9D5C49}"/>
                </a:ext>
              </a:extLst>
            </p:cNvPr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38" name="Shape 43">
              <a:extLst>
                <a:ext uri="{FF2B5EF4-FFF2-40B4-BE49-F238E27FC236}">
                  <a16:creationId xmlns:a16="http://schemas.microsoft.com/office/drawing/2014/main" xmlns="" id="{9B6DBDE5-C6EE-442D-AA00-36C15FEEB32E}"/>
                </a:ext>
              </a:extLst>
            </p:cNvPr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noFill/>
            <a:ln w="38100" cap="flat">
              <a:solidFill>
                <a:srgbClr val="44947F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cs typeface="+mn-ea"/>
                <a:sym typeface="+mn-lt"/>
              </a:endParaRPr>
            </a:p>
          </p:txBody>
        </p:sp>
      </p:grpSp>
      <p:sp>
        <p:nvSpPr>
          <p:cNvPr id="39" name="文本框 33">
            <a:extLst>
              <a:ext uri="{FF2B5EF4-FFF2-40B4-BE49-F238E27FC236}">
                <a16:creationId xmlns:a16="http://schemas.microsoft.com/office/drawing/2014/main" xmlns="" id="{68D146D1-021F-4FEC-A5DE-0B306929355A}"/>
              </a:ext>
            </a:extLst>
          </p:cNvPr>
          <p:cNvSpPr txBox="1"/>
          <p:nvPr/>
        </p:nvSpPr>
        <p:spPr>
          <a:xfrm>
            <a:off x="5516787" y="5234428"/>
            <a:ext cx="2962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defRPr>
            </a:lvl1pPr>
          </a:lstStyle>
          <a:p>
            <a:r>
              <a:rPr lang="en-US"/>
              <a:t>d) 8,76 x 4 :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30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6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15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1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65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34" grpId="0"/>
      <p:bldP spid="37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318C85C-ECAC-4AC5-BB9D-6173B7B02C47}"/>
              </a:ext>
            </a:extLst>
          </p:cNvPr>
          <p:cNvSpPr/>
          <p:nvPr/>
        </p:nvSpPr>
        <p:spPr>
          <a:xfrm>
            <a:off x="1" y="0"/>
            <a:ext cx="12192000" cy="2566388"/>
          </a:xfrm>
          <a:prstGeom prst="rect">
            <a:avLst/>
          </a:prstGeom>
          <a:solidFill>
            <a:srgbClr val="F8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5E4"/>
              </a:solidFill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3A4896F3-4E09-4E85-B6B1-0724A067F077}"/>
              </a:ext>
            </a:extLst>
          </p:cNvPr>
          <p:cNvGrpSpPr/>
          <p:nvPr/>
        </p:nvGrpSpPr>
        <p:grpSpPr>
          <a:xfrm>
            <a:off x="8510954" y="1041034"/>
            <a:ext cx="1594894" cy="4937735"/>
            <a:chOff x="8510954" y="1041034"/>
            <a:chExt cx="1594894" cy="493773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3ACA103B-7A30-4292-8F2F-680DF9EBBC50}"/>
                </a:ext>
              </a:extLst>
            </p:cNvPr>
            <p:cNvSpPr/>
            <p:nvPr/>
          </p:nvSpPr>
          <p:spPr>
            <a:xfrm>
              <a:off x="8510954" y="3328477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F0502020204030204"/>
                <a:cs typeface="Helvetica"/>
                <a:sym typeface="+mn-lt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3CF35F7A-AA1D-46E8-ACA2-291ABE19B665}"/>
                </a:ext>
              </a:extLst>
            </p:cNvPr>
            <p:cNvSpPr/>
            <p:nvPr/>
          </p:nvSpPr>
          <p:spPr>
            <a:xfrm>
              <a:off x="9367294" y="1041034"/>
              <a:ext cx="738554" cy="2650292"/>
            </a:xfrm>
            <a:prstGeom prst="rect">
              <a:avLst/>
            </a:prstGeom>
            <a:solidFill>
              <a:srgbClr val="F8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F0502020204030204"/>
                <a:cs typeface="Helvetica"/>
                <a:sym typeface="+mn-lt"/>
              </a:endParaRPr>
            </a:p>
          </p:txBody>
        </p:sp>
      </p:grpSp>
      <p:pic>
        <p:nvPicPr>
          <p:cNvPr id="18" name="PA_图片 6">
            <a:extLst>
              <a:ext uri="{FF2B5EF4-FFF2-40B4-BE49-F238E27FC236}">
                <a16:creationId xmlns:a16="http://schemas.microsoft.com/office/drawing/2014/main" xmlns="" id="{38DE00D7-5C6F-4CD7-8978-D2FE4659EF2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0" y="690109"/>
            <a:ext cx="8410575" cy="54197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F0F95B2-689E-4F49-93FF-130E2AA1F5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8" y="0"/>
            <a:ext cx="1469942" cy="126274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563DEB46-7809-4225-BB88-AA7F97395C51}"/>
              </a:ext>
            </a:extLst>
          </p:cNvPr>
          <p:cNvSpPr/>
          <p:nvPr/>
        </p:nvSpPr>
        <p:spPr>
          <a:xfrm>
            <a:off x="1654793" y="440060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spc="-150">
                <a:solidFill>
                  <a:srgbClr val="D51F3E"/>
                </a:solidFill>
                <a:latin typeface="UVN Chim Bien Nang" panose="0209080305050A020404" pitchFamily="18" charset="0"/>
                <a:cs typeface="Helvetica"/>
              </a:rPr>
              <a:t>Bài 1: Tính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288D310-51A0-4640-9689-2B8FD6D0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086" y="509170"/>
            <a:ext cx="4948506" cy="49485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438B977-7C1C-413C-ABA8-BA471086086D}"/>
              </a:ext>
            </a:extLst>
          </p:cNvPr>
          <p:cNvSpPr/>
          <p:nvPr/>
        </p:nvSpPr>
        <p:spPr>
          <a:xfrm>
            <a:off x="2086152" y="2253569"/>
            <a:ext cx="50292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pc="-150" dirty="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a) 5,9 : 2 </a:t>
            </a:r>
            <a:r>
              <a:rPr lang="en-US" sz="3600" spc="-150">
                <a:solidFill>
                  <a:srgbClr val="44947F"/>
                </a:solidFill>
                <a:latin typeface="UVN Chim Bien Nang" panose="0209080305050A020404" pitchFamily="18" charset="0"/>
                <a:cs typeface="+mn-ea"/>
              </a:rPr>
              <a:t>+ 13,06</a:t>
            </a:r>
            <a:endParaRPr lang="en-US" sz="3600" spc="-150" dirty="0">
              <a:solidFill>
                <a:srgbClr val="44947F"/>
              </a:solidFill>
              <a:latin typeface="UVN Chim Bien Nang" panose="0209080305050A020404" pitchFamily="18" charset="0"/>
              <a:cs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275EF50-7A13-4D29-9212-390877B461B2}"/>
              </a:ext>
            </a:extLst>
          </p:cNvPr>
          <p:cNvSpPr/>
          <p:nvPr/>
        </p:nvSpPr>
        <p:spPr>
          <a:xfrm>
            <a:off x="2262577" y="3135976"/>
            <a:ext cx="2038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UVN Chim Bien Nang" panose="0209080305050A020404" pitchFamily="18" charset="0"/>
                <a:cs typeface="Times New Roman" pitchFamily="18" charset="0"/>
              </a:rPr>
              <a:t>= 2,95</a:t>
            </a:r>
            <a:endParaRPr lang="en-US" sz="4000" b="1" dirty="0">
              <a:latin typeface="UVN Chim Bien Nang" panose="0209080305050A020404" pitchFamily="18" charset="0"/>
              <a:cs typeface="Times New Roman" pitchFamily="18" charset="0"/>
            </a:endParaRP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xmlns="" id="{B0310CAF-5685-4E5F-8C77-5B16B4515CFB}"/>
              </a:ext>
            </a:extLst>
          </p:cNvPr>
          <p:cNvSpPr/>
          <p:nvPr/>
        </p:nvSpPr>
        <p:spPr>
          <a:xfrm rot="16200000">
            <a:off x="3160398" y="2230397"/>
            <a:ext cx="319539" cy="1491619"/>
          </a:xfrm>
          <a:prstGeom prst="leftBrace">
            <a:avLst>
              <a:gd name="adj1" fmla="val 35544"/>
              <a:gd name="adj2" fmla="val 50000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71FC3AD-FD25-4F8E-AE35-76FF08D94E58}"/>
              </a:ext>
            </a:extLst>
          </p:cNvPr>
          <p:cNvSpPr/>
          <p:nvPr/>
        </p:nvSpPr>
        <p:spPr>
          <a:xfrm>
            <a:off x="2262577" y="3775905"/>
            <a:ext cx="2527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EA1144"/>
                </a:solidFill>
                <a:latin typeface="UVN Chim Bien Nang" panose="0209080305050A020404" pitchFamily="18" charset="0"/>
                <a:cs typeface="Times New Roman" pitchFamily="18" charset="0"/>
              </a:rPr>
              <a:t>= 16,01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D4D9F77-FF81-4020-B125-B51BFF0AF260}"/>
              </a:ext>
            </a:extLst>
          </p:cNvPr>
          <p:cNvSpPr txBox="1"/>
          <p:nvPr/>
        </p:nvSpPr>
        <p:spPr>
          <a:xfrm>
            <a:off x="4065977" y="3068019"/>
            <a:ext cx="22718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itchFamily="18" charset="0"/>
              </a:rPr>
              <a:t>+ 13,06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88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7" grpId="0" animBg="1"/>
      <p:bldP spid="19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视频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icqbdjm">
      <a:majorFont>
        <a:latin typeface="Helvetica" panose="020F0302020204030204"/>
        <a:ea typeface="Helvetica"/>
        <a:cs typeface=""/>
      </a:majorFont>
      <a:minorFont>
        <a:latin typeface="Helvetica" panose="020F0502020204030204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645</TotalTime>
  <Words>867</Words>
  <Application>Microsoft Office PowerPoint</Application>
  <PresentationFormat>Custom</PresentationFormat>
  <Paragraphs>182</Paragraphs>
  <Slides>23</Slides>
  <Notes>23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3视频</dc:title>
  <dc:subject>9Slide.vn</dc:subject>
  <dc:creator>HP</dc:creator>
  <dc:description>9Slide.vn</dc:description>
  <cp:lastModifiedBy>Trà My</cp:lastModifiedBy>
  <cp:revision>71</cp:revision>
  <dcterms:created xsi:type="dcterms:W3CDTF">2018-12-09T10:07:45Z</dcterms:created>
  <dcterms:modified xsi:type="dcterms:W3CDTF">2023-07-24T04:35:04Z</dcterms:modified>
  <cp:category>9Slide.vn</cp:category>
</cp:coreProperties>
</file>