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27"/>
  </p:notesMasterIdLst>
  <p:sldIdLst>
    <p:sldId id="256" r:id="rId2"/>
    <p:sldId id="260" r:id="rId3"/>
    <p:sldId id="339" r:id="rId4"/>
    <p:sldId id="258" r:id="rId5"/>
    <p:sldId id="257" r:id="rId6"/>
    <p:sldId id="327" r:id="rId7"/>
    <p:sldId id="259" r:id="rId8"/>
    <p:sldId id="328" r:id="rId9"/>
    <p:sldId id="330" r:id="rId10"/>
    <p:sldId id="332" r:id="rId11"/>
    <p:sldId id="333" r:id="rId12"/>
    <p:sldId id="283" r:id="rId13"/>
    <p:sldId id="261" r:id="rId14"/>
    <p:sldId id="331" r:id="rId15"/>
    <p:sldId id="334" r:id="rId16"/>
    <p:sldId id="335" r:id="rId17"/>
    <p:sldId id="336" r:id="rId18"/>
    <p:sldId id="337" r:id="rId19"/>
    <p:sldId id="329" r:id="rId20"/>
    <p:sldId id="338" r:id="rId21"/>
    <p:sldId id="340" r:id="rId22"/>
    <p:sldId id="345" r:id="rId23"/>
    <p:sldId id="346" r:id="rId24"/>
    <p:sldId id="347" r:id="rId25"/>
    <p:sldId id="262" r:id="rId26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28"/>
      <p:bold r:id="rId29"/>
      <p:italic r:id="rId30"/>
      <p:boldItalic r:id="rId31"/>
    </p:embeddedFont>
    <p:embeddedFont>
      <p:font typeface="Wingdings 3" panose="05040102010807070707" pitchFamily="18" charset="2"/>
      <p:regular r:id="rId32"/>
    </p:embeddedFont>
    <p:embeddedFont>
      <p:font typeface="Montserrat Medium" panose="00000600000000000000" pitchFamily="2" charset="0"/>
      <p:regular r:id="rId33"/>
      <p: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  <p:embeddedFont>
      <p:font typeface="Abril Fatface" panose="020B0604020202020204" charset="0"/>
      <p:regular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FD594D8B-5349-4F7E-8240-62AF0CD81E55}">
  <a:tblStyle styleId="{FD594D8B-5349-4F7E-8240-62AF0CD81E5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-725" y="-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9946313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" name="Google Shape;37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7" name="Google Shape;37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3" name="Google Shape;3713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488451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3" name="Google Shape;3713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0783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2" name="Google Shape;4352;gd031192921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3" name="Google Shape;4353;gd031192921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0" name="Google Shape;3750;gafead7cb4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1" name="Google Shape;3751;gafead7cb4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0" name="Google Shape;3750;gafead7cb4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1" name="Google Shape;3751;gafead7cb4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92352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0" name="Google Shape;3750;gafead7cb4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1" name="Google Shape;3751;gafead7cb4c_0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6457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7" name="Google Shape;3757;gafead7cb4c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8" name="Google Shape;3758;gafead7cb4c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1" name="Google Shape;3741;gd32403442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2" name="Google Shape;3742;gd32403442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" name="Google Shape;370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7" name="Google Shape;370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108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8" name="Google Shape;3718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9" name="Google Shape;3719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3" name="Google Shape;3713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3" name="Google Shape;3713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5089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gaf5f55f87b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6" name="Google Shape;3736;gaf5f55f87b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3" name="Google Shape;3713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53557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gaf5f55f87b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13" name="Google Shape;3713;gaf5f55f87b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6932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70" y="-1888"/>
            <a:ext cx="9144182" cy="5148055"/>
            <a:chOff x="-170" y="-1888"/>
            <a:chExt cx="9144182" cy="5148055"/>
          </a:xfrm>
        </p:grpSpPr>
        <p:sp>
          <p:nvSpPr>
            <p:cNvPr id="10" name="Google Shape;10;p2"/>
            <p:cNvSpPr/>
            <p:nvPr/>
          </p:nvSpPr>
          <p:spPr>
            <a:xfrm flipH="1">
              <a:off x="314364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" name="Google Shape;11;p2"/>
            <p:cNvSpPr/>
            <p:nvPr/>
          </p:nvSpPr>
          <p:spPr>
            <a:xfrm flipH="1">
              <a:off x="-170" y="28485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914397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3" name="Google Shape;13;p2"/>
            <p:cNvSpPr/>
            <p:nvPr/>
          </p:nvSpPr>
          <p:spPr>
            <a:xfrm flipH="1">
              <a:off x="885824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4" name="Google Shape;14;p2"/>
            <p:cNvSpPr/>
            <p:nvPr/>
          </p:nvSpPr>
          <p:spPr>
            <a:xfrm flipH="1">
              <a:off x="8572510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828677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6" name="Google Shape;16;p2"/>
            <p:cNvSpPr/>
            <p:nvPr/>
          </p:nvSpPr>
          <p:spPr>
            <a:xfrm flipH="1">
              <a:off x="800104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7" name="Google Shape;17;p2"/>
            <p:cNvSpPr/>
            <p:nvPr/>
          </p:nvSpPr>
          <p:spPr>
            <a:xfrm flipH="1">
              <a:off x="771531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" name="Google Shape;18;p2"/>
            <p:cNvSpPr/>
            <p:nvPr/>
          </p:nvSpPr>
          <p:spPr>
            <a:xfrm flipH="1">
              <a:off x="742958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" name="Google Shape;19;p2"/>
            <p:cNvSpPr/>
            <p:nvPr/>
          </p:nvSpPr>
          <p:spPr>
            <a:xfrm flipH="1">
              <a:off x="714385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" name="Google Shape;20;p2"/>
            <p:cNvSpPr/>
            <p:nvPr/>
          </p:nvSpPr>
          <p:spPr>
            <a:xfrm rot="10800000" flipH="1">
              <a:off x="6858158" y="-1888"/>
              <a:ext cx="0" cy="5147280"/>
            </a:xfrm>
            <a:custGeom>
              <a:avLst/>
              <a:gdLst/>
              <a:ahLst/>
              <a:cxnLst/>
              <a:rect l="l" t="t" r="r" b="b"/>
              <a:pathLst>
                <a:path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" name="Google Shape;21;p2"/>
            <p:cNvSpPr/>
            <p:nvPr/>
          </p:nvSpPr>
          <p:spPr>
            <a:xfrm flipH="1">
              <a:off x="657242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2" name="Google Shape;22;p2"/>
            <p:cNvSpPr/>
            <p:nvPr/>
          </p:nvSpPr>
          <p:spPr>
            <a:xfrm flipH="1">
              <a:off x="628669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3" name="Google Shape;23;p2"/>
            <p:cNvSpPr/>
            <p:nvPr/>
          </p:nvSpPr>
          <p:spPr>
            <a:xfrm flipH="1">
              <a:off x="600096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4" name="Google Shape;24;p2"/>
            <p:cNvSpPr/>
            <p:nvPr/>
          </p:nvSpPr>
          <p:spPr>
            <a:xfrm flipH="1">
              <a:off x="571523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5" name="Google Shape;25;p2"/>
            <p:cNvSpPr/>
            <p:nvPr/>
          </p:nvSpPr>
          <p:spPr>
            <a:xfrm flipH="1">
              <a:off x="542949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6" name="Google Shape;26;p2"/>
            <p:cNvSpPr/>
            <p:nvPr/>
          </p:nvSpPr>
          <p:spPr>
            <a:xfrm flipH="1">
              <a:off x="514376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" name="Google Shape;27;p2"/>
            <p:cNvSpPr/>
            <p:nvPr/>
          </p:nvSpPr>
          <p:spPr>
            <a:xfrm flipH="1">
              <a:off x="485803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" name="Google Shape;28;p2"/>
            <p:cNvSpPr/>
            <p:nvPr/>
          </p:nvSpPr>
          <p:spPr>
            <a:xfrm flipH="1">
              <a:off x="457230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9" name="Google Shape;29;p2"/>
            <p:cNvSpPr/>
            <p:nvPr/>
          </p:nvSpPr>
          <p:spPr>
            <a:xfrm flipH="1">
              <a:off x="428657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" name="Google Shape;30;p2"/>
            <p:cNvSpPr/>
            <p:nvPr/>
          </p:nvSpPr>
          <p:spPr>
            <a:xfrm flipH="1">
              <a:off x="400084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" name="Google Shape;31;p2"/>
            <p:cNvSpPr/>
            <p:nvPr/>
          </p:nvSpPr>
          <p:spPr>
            <a:xfrm flipH="1">
              <a:off x="371510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" name="Google Shape;32;p2"/>
            <p:cNvSpPr/>
            <p:nvPr/>
          </p:nvSpPr>
          <p:spPr>
            <a:xfrm flipH="1">
              <a:off x="342937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" name="Google Shape;33;p2"/>
            <p:cNvSpPr/>
            <p:nvPr/>
          </p:nvSpPr>
          <p:spPr>
            <a:xfrm flipH="1">
              <a:off x="-170" y="285847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4" name="Google Shape;34;p2"/>
            <p:cNvSpPr/>
            <p:nvPr/>
          </p:nvSpPr>
          <p:spPr>
            <a:xfrm flipH="1">
              <a:off x="-170" y="257249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" name="Google Shape;35;p2"/>
            <p:cNvSpPr/>
            <p:nvPr/>
          </p:nvSpPr>
          <p:spPr>
            <a:xfrm flipH="1">
              <a:off x="-170" y="228656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" name="Google Shape;36;p2"/>
            <p:cNvSpPr/>
            <p:nvPr/>
          </p:nvSpPr>
          <p:spPr>
            <a:xfrm flipH="1">
              <a:off x="-170" y="2000585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7" name="Google Shape;37;p2"/>
            <p:cNvSpPr/>
            <p:nvPr/>
          </p:nvSpPr>
          <p:spPr>
            <a:xfrm flipH="1">
              <a:off x="-170" y="171461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8" name="Google Shape;38;p2"/>
            <p:cNvSpPr/>
            <p:nvPr/>
          </p:nvSpPr>
          <p:spPr>
            <a:xfrm flipH="1">
              <a:off x="-170" y="142867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9" name="Google Shape;39;p2"/>
            <p:cNvSpPr/>
            <p:nvPr/>
          </p:nvSpPr>
          <p:spPr>
            <a:xfrm flipH="1">
              <a:off x="-170" y="428750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40" name="Google Shape;40;p2"/>
            <p:cNvSpPr/>
            <p:nvPr/>
          </p:nvSpPr>
          <p:spPr>
            <a:xfrm flipH="1">
              <a:off x="-170" y="400152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41" name="Google Shape;41;p2"/>
            <p:cNvSpPr/>
            <p:nvPr/>
          </p:nvSpPr>
          <p:spPr>
            <a:xfrm flipH="1">
              <a:off x="-170" y="371632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42" name="Google Shape;42;p2"/>
            <p:cNvSpPr/>
            <p:nvPr/>
          </p:nvSpPr>
          <p:spPr>
            <a:xfrm flipH="1">
              <a:off x="-170" y="343038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43" name="Google Shape;43;p2"/>
            <p:cNvSpPr/>
            <p:nvPr/>
          </p:nvSpPr>
          <p:spPr>
            <a:xfrm flipH="1">
              <a:off x="-170" y="485941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44" name="Google Shape;44;p2"/>
            <p:cNvSpPr/>
            <p:nvPr/>
          </p:nvSpPr>
          <p:spPr>
            <a:xfrm flipH="1">
              <a:off x="-170" y="4573436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45" name="Google Shape;45;p2"/>
            <p:cNvSpPr/>
            <p:nvPr/>
          </p:nvSpPr>
          <p:spPr>
            <a:xfrm flipH="1">
              <a:off x="-170" y="3144409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46" name="Google Shape;46;p2"/>
            <p:cNvSpPr/>
            <p:nvPr/>
          </p:nvSpPr>
          <p:spPr>
            <a:xfrm flipH="1">
              <a:off x="-170" y="1142698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47" name="Google Shape;47;p2"/>
            <p:cNvSpPr/>
            <p:nvPr/>
          </p:nvSpPr>
          <p:spPr>
            <a:xfrm flipH="1">
              <a:off x="-170" y="85676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48" name="Google Shape;48;p2"/>
            <p:cNvSpPr/>
            <p:nvPr/>
          </p:nvSpPr>
          <p:spPr>
            <a:xfrm flipH="1">
              <a:off x="-170" y="57078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49" name="Google Shape;49;p2"/>
            <p:cNvSpPr/>
            <p:nvPr/>
          </p:nvSpPr>
          <p:spPr>
            <a:xfrm flipH="1">
              <a:off x="57206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50" name="Google Shape;50;p2"/>
            <p:cNvSpPr/>
            <p:nvPr/>
          </p:nvSpPr>
          <p:spPr>
            <a:xfrm flipH="1">
              <a:off x="2857914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51" name="Google Shape;51;p2"/>
            <p:cNvSpPr/>
            <p:nvPr/>
          </p:nvSpPr>
          <p:spPr>
            <a:xfrm flipH="1">
              <a:off x="2572182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52" name="Google Shape;52;p2"/>
            <p:cNvSpPr/>
            <p:nvPr/>
          </p:nvSpPr>
          <p:spPr>
            <a:xfrm flipH="1">
              <a:off x="228645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53" name="Google Shape;53;p2"/>
            <p:cNvSpPr/>
            <p:nvPr/>
          </p:nvSpPr>
          <p:spPr>
            <a:xfrm flipH="1">
              <a:off x="200071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54" name="Google Shape;54;p2"/>
            <p:cNvSpPr/>
            <p:nvPr/>
          </p:nvSpPr>
          <p:spPr>
            <a:xfrm flipH="1">
              <a:off x="1714987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55" name="Google Shape;55;p2"/>
            <p:cNvSpPr/>
            <p:nvPr/>
          </p:nvSpPr>
          <p:spPr>
            <a:xfrm flipH="1">
              <a:off x="1429255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56" name="Google Shape;56;p2"/>
            <p:cNvSpPr/>
            <p:nvPr/>
          </p:nvSpPr>
          <p:spPr>
            <a:xfrm flipH="1">
              <a:off x="1143523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57" name="Google Shape;57;p2"/>
            <p:cNvSpPr/>
            <p:nvPr/>
          </p:nvSpPr>
          <p:spPr>
            <a:xfrm flipH="1">
              <a:off x="857791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58" name="Google Shape;58;p2"/>
            <p:cNvSpPr/>
            <p:nvPr/>
          </p:nvSpPr>
          <p:spPr>
            <a:xfrm flipH="1">
              <a:off x="59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59" name="Google Shape;59;p2"/>
            <p:cNvSpPr/>
            <p:nvPr/>
          </p:nvSpPr>
          <p:spPr>
            <a:xfrm flipH="1">
              <a:off x="28632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</p:grpSp>
      <p:sp>
        <p:nvSpPr>
          <p:cNvPr id="60" name="Google Shape;60;p2"/>
          <p:cNvSpPr/>
          <p:nvPr/>
        </p:nvSpPr>
        <p:spPr>
          <a:xfrm rot="-5400000">
            <a:off x="877050" y="2630425"/>
            <a:ext cx="1868400" cy="36165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525" y="-75"/>
            <a:ext cx="3321900" cy="1444800"/>
          </a:xfrm>
          <a:prstGeom prst="rect">
            <a:avLst/>
          </a:prstGeom>
          <a:solidFill>
            <a:srgbClr val="FBBE18">
              <a:alpha val="52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1890151" y="-123349"/>
            <a:ext cx="5378188" cy="5378188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 flipH="1">
            <a:off x="6002625" y="3868950"/>
            <a:ext cx="1134600" cy="1270500"/>
          </a:xfrm>
          <a:prstGeom prst="rtTriangl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7181400" y="2866650"/>
            <a:ext cx="2022900" cy="2276700"/>
          </a:xfrm>
          <a:prstGeom prst="rect">
            <a:avLst/>
          </a:prstGeom>
          <a:solidFill>
            <a:srgbClr val="FBBE18">
              <a:alpha val="52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 rot="-5400000">
            <a:off x="6649725" y="-1320537"/>
            <a:ext cx="2543400" cy="25434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accent4">
              <a:alpha val="68750"/>
            </a:schemeClr>
          </a:solidFill>
          <a:ln>
            <a:noFill/>
          </a:ln>
          <a:effectLst>
            <a:reflection endPos="35000"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 rot="-5400000">
            <a:off x="7034175" y="-936087"/>
            <a:ext cx="1774500" cy="17745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 rot="-5400000">
            <a:off x="7479675" y="-490587"/>
            <a:ext cx="883500" cy="8835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525" y="1832325"/>
            <a:ext cx="1597800" cy="15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-4175" y="238125"/>
            <a:ext cx="1597800" cy="16119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7351100" y="1679400"/>
            <a:ext cx="1853100" cy="118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7131475" y="3868950"/>
            <a:ext cx="1007100" cy="12705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8147304" y="2900850"/>
            <a:ext cx="1042200" cy="2238600"/>
          </a:xfrm>
          <a:prstGeom prst="rtTriangl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1869969" y="-143531"/>
            <a:ext cx="5418553" cy="5418553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1719425" y="-294075"/>
            <a:ext cx="5719641" cy="5719641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1813232" y="-247017"/>
            <a:ext cx="5532027" cy="5625525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2093829" y="80328"/>
            <a:ext cx="4970834" cy="4970834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2217600" y="204100"/>
            <a:ext cx="4723291" cy="4723291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2319747" y="306247"/>
            <a:ext cx="4518996" cy="4518996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2576558" y="563057"/>
            <a:ext cx="4005376" cy="4005376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727250" y="4105575"/>
            <a:ext cx="7704000" cy="59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2"/>
          <p:cNvGrpSpPr/>
          <p:nvPr/>
        </p:nvGrpSpPr>
        <p:grpSpPr>
          <a:xfrm>
            <a:off x="335650" y="519200"/>
            <a:ext cx="1969850" cy="191750"/>
            <a:chOff x="1454525" y="7080325"/>
            <a:chExt cx="1969850" cy="191750"/>
          </a:xfrm>
        </p:grpSpPr>
        <p:sp>
          <p:nvSpPr>
            <p:cNvPr id="82" name="Google Shape;82;p2"/>
            <p:cNvSpPr/>
            <p:nvPr/>
          </p:nvSpPr>
          <p:spPr>
            <a:xfrm>
              <a:off x="14545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320"/>
                    <a:pt x="0" y="708"/>
                  </a:cubicBezTo>
                  <a:cubicBezTo>
                    <a:pt x="0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14545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297"/>
                    <a:pt x="0" y="685"/>
                  </a:cubicBezTo>
                  <a:cubicBezTo>
                    <a:pt x="0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1602875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1602875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17518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17518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190075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190075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0497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0497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21986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320"/>
                    <a:pt x="1" y="708"/>
                  </a:cubicBezTo>
                  <a:cubicBezTo>
                    <a:pt x="1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1986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297"/>
                    <a:pt x="1" y="685"/>
                  </a:cubicBezTo>
                  <a:cubicBezTo>
                    <a:pt x="1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3470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3470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4959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4959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2644850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2644850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7938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7938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942725" y="7080325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320"/>
                    <a:pt x="1" y="708"/>
                  </a:cubicBezTo>
                  <a:cubicBezTo>
                    <a:pt x="1" y="1096"/>
                    <a:pt x="298" y="1393"/>
                    <a:pt x="686" y="1393"/>
                  </a:cubicBezTo>
                  <a:cubicBezTo>
                    <a:pt x="1074" y="1393"/>
                    <a:pt x="1393" y="1096"/>
                    <a:pt x="1393" y="708"/>
                  </a:cubicBezTo>
                  <a:cubicBezTo>
                    <a:pt x="1393" y="320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942725" y="7237250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297"/>
                    <a:pt x="1" y="685"/>
                  </a:cubicBezTo>
                  <a:cubicBezTo>
                    <a:pt x="1" y="1073"/>
                    <a:pt x="298" y="1392"/>
                    <a:pt x="686" y="1392"/>
                  </a:cubicBezTo>
                  <a:cubicBezTo>
                    <a:pt x="1074" y="1392"/>
                    <a:pt x="1393" y="1073"/>
                    <a:pt x="1393" y="685"/>
                  </a:cubicBezTo>
                  <a:cubicBezTo>
                    <a:pt x="1393" y="297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0911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0911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2400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2400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38897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38897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2"/>
          <p:cNvSpPr/>
          <p:nvPr/>
        </p:nvSpPr>
        <p:spPr>
          <a:xfrm>
            <a:off x="6615436" y="698325"/>
            <a:ext cx="385800" cy="38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"/>
          <p:cNvSpPr/>
          <p:nvPr/>
        </p:nvSpPr>
        <p:spPr>
          <a:xfrm>
            <a:off x="6469025" y="539496"/>
            <a:ext cx="225300" cy="222300"/>
          </a:xfrm>
          <a:prstGeom prst="ellips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1719425" y="2689459"/>
            <a:ext cx="225300" cy="222300"/>
          </a:xfrm>
          <a:prstGeom prst="ellips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"/>
          <p:cNvSpPr/>
          <p:nvPr/>
        </p:nvSpPr>
        <p:spPr>
          <a:xfrm>
            <a:off x="525" y="1769475"/>
            <a:ext cx="1719000" cy="1611900"/>
          </a:xfrm>
          <a:prstGeom prst="rtTriangle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reflection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" name="Google Shape;114;p2"/>
          <p:cNvGrpSpPr/>
          <p:nvPr/>
        </p:nvGrpSpPr>
        <p:grpSpPr>
          <a:xfrm>
            <a:off x="727250" y="4105575"/>
            <a:ext cx="7704000" cy="593400"/>
            <a:chOff x="727250" y="4105575"/>
            <a:chExt cx="7704000" cy="593400"/>
          </a:xfrm>
        </p:grpSpPr>
        <p:sp>
          <p:nvSpPr>
            <p:cNvPr id="115" name="Google Shape;115;p2"/>
            <p:cNvSpPr/>
            <p:nvPr/>
          </p:nvSpPr>
          <p:spPr>
            <a:xfrm>
              <a:off x="774875" y="4174425"/>
              <a:ext cx="455700" cy="455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727250" y="4105575"/>
              <a:ext cx="593400" cy="593400"/>
            </a:xfrm>
            <a:prstGeom prst="pie">
              <a:avLst>
                <a:gd name="adj1" fmla="val 5366593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 rot="10800000">
              <a:off x="7927925" y="4174425"/>
              <a:ext cx="455700" cy="455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 rot="10800000">
              <a:off x="7837850" y="4105575"/>
              <a:ext cx="593400" cy="593400"/>
            </a:xfrm>
            <a:prstGeom prst="pie">
              <a:avLst>
                <a:gd name="adj1" fmla="val 5366593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2"/>
          <p:cNvSpPr/>
          <p:nvPr/>
        </p:nvSpPr>
        <p:spPr>
          <a:xfrm>
            <a:off x="278323" y="2014064"/>
            <a:ext cx="1042200" cy="1028700"/>
          </a:xfrm>
          <a:prstGeom prst="ellipse">
            <a:avLst/>
          </a:prstGeom>
          <a:solidFill>
            <a:srgbClr val="FBBE18">
              <a:alpha val="63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"/>
          <p:cNvSpPr/>
          <p:nvPr/>
        </p:nvSpPr>
        <p:spPr>
          <a:xfrm rot="5400000">
            <a:off x="809588" y="500475"/>
            <a:ext cx="380700" cy="2276100"/>
          </a:xfrm>
          <a:prstGeom prst="round2SameRect">
            <a:avLst>
              <a:gd name="adj1" fmla="val 46388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"/>
          <p:cNvSpPr/>
          <p:nvPr/>
        </p:nvSpPr>
        <p:spPr>
          <a:xfrm>
            <a:off x="1751163" y="1444727"/>
            <a:ext cx="392400" cy="3876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"/>
          <p:cNvSpPr/>
          <p:nvPr/>
        </p:nvSpPr>
        <p:spPr>
          <a:xfrm rot="-5400000">
            <a:off x="8134675" y="1534804"/>
            <a:ext cx="380700" cy="2276100"/>
          </a:xfrm>
          <a:prstGeom prst="round2SameRect">
            <a:avLst>
              <a:gd name="adj1" fmla="val 46388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"/>
          <p:cNvSpPr/>
          <p:nvPr/>
        </p:nvSpPr>
        <p:spPr>
          <a:xfrm rot="10800000">
            <a:off x="7181400" y="2479052"/>
            <a:ext cx="392400" cy="387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" name="Google Shape;124;p2"/>
          <p:cNvGrpSpPr/>
          <p:nvPr/>
        </p:nvGrpSpPr>
        <p:grpSpPr>
          <a:xfrm rot="5400000">
            <a:off x="7744925" y="2568450"/>
            <a:ext cx="1969850" cy="191750"/>
            <a:chOff x="1454525" y="7080325"/>
            <a:chExt cx="1969850" cy="191750"/>
          </a:xfrm>
        </p:grpSpPr>
        <p:sp>
          <p:nvSpPr>
            <p:cNvPr id="125" name="Google Shape;125;p2"/>
            <p:cNvSpPr/>
            <p:nvPr/>
          </p:nvSpPr>
          <p:spPr>
            <a:xfrm>
              <a:off x="14545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320"/>
                    <a:pt x="0" y="708"/>
                  </a:cubicBezTo>
                  <a:cubicBezTo>
                    <a:pt x="0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545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297"/>
                    <a:pt x="0" y="685"/>
                  </a:cubicBezTo>
                  <a:cubicBezTo>
                    <a:pt x="0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602875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602875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7518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7518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90075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90075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20497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20497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21986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320"/>
                    <a:pt x="1" y="708"/>
                  </a:cubicBezTo>
                  <a:cubicBezTo>
                    <a:pt x="1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21986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297"/>
                    <a:pt x="1" y="685"/>
                  </a:cubicBezTo>
                  <a:cubicBezTo>
                    <a:pt x="1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23470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23470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24959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24959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2644850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2644850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27938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27938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2942725" y="7080325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320"/>
                    <a:pt x="1" y="708"/>
                  </a:cubicBezTo>
                  <a:cubicBezTo>
                    <a:pt x="1" y="1096"/>
                    <a:pt x="298" y="1393"/>
                    <a:pt x="686" y="1393"/>
                  </a:cubicBezTo>
                  <a:cubicBezTo>
                    <a:pt x="1074" y="1393"/>
                    <a:pt x="1393" y="1096"/>
                    <a:pt x="1393" y="708"/>
                  </a:cubicBezTo>
                  <a:cubicBezTo>
                    <a:pt x="1393" y="320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2942725" y="7237250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297"/>
                    <a:pt x="1" y="685"/>
                  </a:cubicBezTo>
                  <a:cubicBezTo>
                    <a:pt x="1" y="1073"/>
                    <a:pt x="298" y="1392"/>
                    <a:pt x="686" y="1392"/>
                  </a:cubicBezTo>
                  <a:cubicBezTo>
                    <a:pt x="1074" y="1392"/>
                    <a:pt x="1393" y="1073"/>
                    <a:pt x="1393" y="685"/>
                  </a:cubicBezTo>
                  <a:cubicBezTo>
                    <a:pt x="1393" y="297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0911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0911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2400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2400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38897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38897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2"/>
          <p:cNvSpPr/>
          <p:nvPr/>
        </p:nvSpPr>
        <p:spPr>
          <a:xfrm>
            <a:off x="3271800" y="276481"/>
            <a:ext cx="323700" cy="320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"/>
          <p:cNvSpPr/>
          <p:nvPr/>
        </p:nvSpPr>
        <p:spPr>
          <a:xfrm>
            <a:off x="3563163" y="139505"/>
            <a:ext cx="323700" cy="320100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"/>
          <p:cNvSpPr/>
          <p:nvPr/>
        </p:nvSpPr>
        <p:spPr>
          <a:xfrm>
            <a:off x="3871992" y="42375"/>
            <a:ext cx="323700" cy="320100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6" name="Google Shape;156;p2"/>
          <p:cNvCxnSpPr/>
          <p:nvPr/>
        </p:nvCxnSpPr>
        <p:spPr>
          <a:xfrm>
            <a:off x="-208975" y="3388500"/>
            <a:ext cx="1928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7" name="Google Shape;157;p2"/>
          <p:cNvSpPr/>
          <p:nvPr/>
        </p:nvSpPr>
        <p:spPr>
          <a:xfrm rot="5400000">
            <a:off x="6645675" y="-1331487"/>
            <a:ext cx="2551500" cy="25653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"/>
          <p:cNvSpPr/>
          <p:nvPr/>
        </p:nvSpPr>
        <p:spPr>
          <a:xfrm rot="-5400000">
            <a:off x="7145775" y="-877652"/>
            <a:ext cx="1551300" cy="1551300"/>
          </a:xfrm>
          <a:prstGeom prst="pie">
            <a:avLst>
              <a:gd name="adj1" fmla="val 5393868"/>
              <a:gd name="adj2" fmla="val 16186904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"/>
          <p:cNvSpPr/>
          <p:nvPr/>
        </p:nvSpPr>
        <p:spPr>
          <a:xfrm rot="8113155">
            <a:off x="6735410" y="3106126"/>
            <a:ext cx="332625" cy="3290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"/>
          <p:cNvSpPr/>
          <p:nvPr/>
        </p:nvSpPr>
        <p:spPr>
          <a:xfrm rot="8113155">
            <a:off x="6622197" y="3417227"/>
            <a:ext cx="332625" cy="329018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"/>
          <p:cNvSpPr/>
          <p:nvPr/>
        </p:nvSpPr>
        <p:spPr>
          <a:xfrm rot="8113155">
            <a:off x="6467364" y="3711927"/>
            <a:ext cx="332625" cy="329018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"/>
          <p:cNvSpPr/>
          <p:nvPr/>
        </p:nvSpPr>
        <p:spPr>
          <a:xfrm>
            <a:off x="7846699" y="3274181"/>
            <a:ext cx="575700" cy="568200"/>
          </a:xfrm>
          <a:prstGeom prst="ellipse">
            <a:avLst/>
          </a:prstGeom>
          <a:solidFill>
            <a:schemeClr val="accent2">
              <a:alpha val="558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3" name="Google Shape;163;p2"/>
          <p:cNvCxnSpPr>
            <a:stCxn id="162" idx="4"/>
            <a:endCxn id="162" idx="0"/>
          </p:cNvCxnSpPr>
          <p:nvPr/>
        </p:nvCxnSpPr>
        <p:spPr>
          <a:xfrm rot="10800000">
            <a:off x="8134549" y="3274181"/>
            <a:ext cx="0" cy="5682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4" name="Google Shape;164;p2"/>
          <p:cNvSpPr txBox="1">
            <a:spLocks noGrp="1"/>
          </p:cNvSpPr>
          <p:nvPr>
            <p:ph type="ctrTitle"/>
          </p:nvPr>
        </p:nvSpPr>
        <p:spPr>
          <a:xfrm>
            <a:off x="2578600" y="612650"/>
            <a:ext cx="4005000" cy="368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5" name="Google Shape;165;p2"/>
          <p:cNvSpPr txBox="1">
            <a:spLocks noGrp="1"/>
          </p:cNvSpPr>
          <p:nvPr>
            <p:ph type="subTitle" idx="1"/>
          </p:nvPr>
        </p:nvSpPr>
        <p:spPr>
          <a:xfrm>
            <a:off x="2157984" y="4105656"/>
            <a:ext cx="4846200" cy="59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Montserrat Medium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6">
    <p:bg>
      <p:bgPr>
        <a:solidFill>
          <a:schemeClr val="lt2"/>
        </a:solidFill>
        <a:effectLst/>
      </p:bgPr>
    </p:bg>
    <p:spTree>
      <p:nvGrpSpPr>
        <p:cNvPr id="1" name="Shape 3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0" name="Google Shape;3630;p38"/>
          <p:cNvGrpSpPr/>
          <p:nvPr/>
        </p:nvGrpSpPr>
        <p:grpSpPr>
          <a:xfrm>
            <a:off x="-13133" y="18224"/>
            <a:ext cx="9144182" cy="5148055"/>
            <a:chOff x="-170" y="-1888"/>
            <a:chExt cx="9144182" cy="5148055"/>
          </a:xfrm>
        </p:grpSpPr>
        <p:sp>
          <p:nvSpPr>
            <p:cNvPr id="3631" name="Google Shape;3631;p38"/>
            <p:cNvSpPr/>
            <p:nvPr/>
          </p:nvSpPr>
          <p:spPr>
            <a:xfrm flipH="1">
              <a:off x="314364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32" name="Google Shape;3632;p38"/>
            <p:cNvSpPr/>
            <p:nvPr/>
          </p:nvSpPr>
          <p:spPr>
            <a:xfrm flipH="1">
              <a:off x="-170" y="28485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33" name="Google Shape;3633;p38"/>
            <p:cNvSpPr/>
            <p:nvPr/>
          </p:nvSpPr>
          <p:spPr>
            <a:xfrm flipH="1">
              <a:off x="914397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34" name="Google Shape;3634;p38"/>
            <p:cNvSpPr/>
            <p:nvPr/>
          </p:nvSpPr>
          <p:spPr>
            <a:xfrm flipH="1">
              <a:off x="885824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35" name="Google Shape;3635;p38"/>
            <p:cNvSpPr/>
            <p:nvPr/>
          </p:nvSpPr>
          <p:spPr>
            <a:xfrm flipH="1">
              <a:off x="8572510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36" name="Google Shape;3636;p38"/>
            <p:cNvSpPr/>
            <p:nvPr/>
          </p:nvSpPr>
          <p:spPr>
            <a:xfrm flipH="1">
              <a:off x="828677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37" name="Google Shape;3637;p38"/>
            <p:cNvSpPr/>
            <p:nvPr/>
          </p:nvSpPr>
          <p:spPr>
            <a:xfrm flipH="1">
              <a:off x="800104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38" name="Google Shape;3638;p38"/>
            <p:cNvSpPr/>
            <p:nvPr/>
          </p:nvSpPr>
          <p:spPr>
            <a:xfrm flipH="1">
              <a:off x="771531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39" name="Google Shape;3639;p38"/>
            <p:cNvSpPr/>
            <p:nvPr/>
          </p:nvSpPr>
          <p:spPr>
            <a:xfrm flipH="1">
              <a:off x="742958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40" name="Google Shape;3640;p38"/>
            <p:cNvSpPr/>
            <p:nvPr/>
          </p:nvSpPr>
          <p:spPr>
            <a:xfrm flipH="1">
              <a:off x="714385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41" name="Google Shape;3641;p38"/>
            <p:cNvSpPr/>
            <p:nvPr/>
          </p:nvSpPr>
          <p:spPr>
            <a:xfrm rot="10800000" flipH="1">
              <a:off x="6858158" y="-1888"/>
              <a:ext cx="0" cy="5147280"/>
            </a:xfrm>
            <a:custGeom>
              <a:avLst/>
              <a:gdLst/>
              <a:ahLst/>
              <a:cxnLst/>
              <a:rect l="l" t="t" r="r" b="b"/>
              <a:pathLst>
                <a:path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42" name="Google Shape;3642;p38"/>
            <p:cNvSpPr/>
            <p:nvPr/>
          </p:nvSpPr>
          <p:spPr>
            <a:xfrm flipH="1">
              <a:off x="657242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43" name="Google Shape;3643;p38"/>
            <p:cNvSpPr/>
            <p:nvPr/>
          </p:nvSpPr>
          <p:spPr>
            <a:xfrm flipH="1">
              <a:off x="628669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44" name="Google Shape;3644;p38"/>
            <p:cNvSpPr/>
            <p:nvPr/>
          </p:nvSpPr>
          <p:spPr>
            <a:xfrm flipH="1">
              <a:off x="600096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45" name="Google Shape;3645;p38"/>
            <p:cNvSpPr/>
            <p:nvPr/>
          </p:nvSpPr>
          <p:spPr>
            <a:xfrm flipH="1">
              <a:off x="571523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46" name="Google Shape;3646;p38"/>
            <p:cNvSpPr/>
            <p:nvPr/>
          </p:nvSpPr>
          <p:spPr>
            <a:xfrm flipH="1">
              <a:off x="542949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47" name="Google Shape;3647;p38"/>
            <p:cNvSpPr/>
            <p:nvPr/>
          </p:nvSpPr>
          <p:spPr>
            <a:xfrm flipH="1">
              <a:off x="514376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48" name="Google Shape;3648;p38"/>
            <p:cNvSpPr/>
            <p:nvPr/>
          </p:nvSpPr>
          <p:spPr>
            <a:xfrm flipH="1">
              <a:off x="485803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49" name="Google Shape;3649;p38"/>
            <p:cNvSpPr/>
            <p:nvPr/>
          </p:nvSpPr>
          <p:spPr>
            <a:xfrm flipH="1">
              <a:off x="457230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50" name="Google Shape;3650;p38"/>
            <p:cNvSpPr/>
            <p:nvPr/>
          </p:nvSpPr>
          <p:spPr>
            <a:xfrm flipH="1">
              <a:off x="428657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51" name="Google Shape;3651;p38"/>
            <p:cNvSpPr/>
            <p:nvPr/>
          </p:nvSpPr>
          <p:spPr>
            <a:xfrm flipH="1">
              <a:off x="400084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52" name="Google Shape;3652;p38"/>
            <p:cNvSpPr/>
            <p:nvPr/>
          </p:nvSpPr>
          <p:spPr>
            <a:xfrm flipH="1">
              <a:off x="371510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53" name="Google Shape;3653;p38"/>
            <p:cNvSpPr/>
            <p:nvPr/>
          </p:nvSpPr>
          <p:spPr>
            <a:xfrm flipH="1">
              <a:off x="342937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54" name="Google Shape;3654;p38"/>
            <p:cNvSpPr/>
            <p:nvPr/>
          </p:nvSpPr>
          <p:spPr>
            <a:xfrm flipH="1">
              <a:off x="-170" y="285847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55" name="Google Shape;3655;p38"/>
            <p:cNvSpPr/>
            <p:nvPr/>
          </p:nvSpPr>
          <p:spPr>
            <a:xfrm flipH="1">
              <a:off x="-170" y="257249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56" name="Google Shape;3656;p38"/>
            <p:cNvSpPr/>
            <p:nvPr/>
          </p:nvSpPr>
          <p:spPr>
            <a:xfrm flipH="1">
              <a:off x="-170" y="228656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57" name="Google Shape;3657;p38"/>
            <p:cNvSpPr/>
            <p:nvPr/>
          </p:nvSpPr>
          <p:spPr>
            <a:xfrm flipH="1">
              <a:off x="-170" y="2000585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58" name="Google Shape;3658;p38"/>
            <p:cNvSpPr/>
            <p:nvPr/>
          </p:nvSpPr>
          <p:spPr>
            <a:xfrm flipH="1">
              <a:off x="-170" y="171461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59" name="Google Shape;3659;p38"/>
            <p:cNvSpPr/>
            <p:nvPr/>
          </p:nvSpPr>
          <p:spPr>
            <a:xfrm flipH="1">
              <a:off x="-170" y="142867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60" name="Google Shape;3660;p38"/>
            <p:cNvSpPr/>
            <p:nvPr/>
          </p:nvSpPr>
          <p:spPr>
            <a:xfrm flipH="1">
              <a:off x="-170" y="428750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61" name="Google Shape;3661;p38"/>
            <p:cNvSpPr/>
            <p:nvPr/>
          </p:nvSpPr>
          <p:spPr>
            <a:xfrm flipH="1">
              <a:off x="-170" y="400152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62" name="Google Shape;3662;p38"/>
            <p:cNvSpPr/>
            <p:nvPr/>
          </p:nvSpPr>
          <p:spPr>
            <a:xfrm flipH="1">
              <a:off x="-170" y="371632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63" name="Google Shape;3663;p38"/>
            <p:cNvSpPr/>
            <p:nvPr/>
          </p:nvSpPr>
          <p:spPr>
            <a:xfrm flipH="1">
              <a:off x="-170" y="343038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64" name="Google Shape;3664;p38"/>
            <p:cNvSpPr/>
            <p:nvPr/>
          </p:nvSpPr>
          <p:spPr>
            <a:xfrm flipH="1">
              <a:off x="-170" y="485941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65" name="Google Shape;3665;p38"/>
            <p:cNvSpPr/>
            <p:nvPr/>
          </p:nvSpPr>
          <p:spPr>
            <a:xfrm flipH="1">
              <a:off x="-170" y="4573436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66" name="Google Shape;3666;p38"/>
            <p:cNvSpPr/>
            <p:nvPr/>
          </p:nvSpPr>
          <p:spPr>
            <a:xfrm flipH="1">
              <a:off x="-170" y="3144409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67" name="Google Shape;3667;p38"/>
            <p:cNvSpPr/>
            <p:nvPr/>
          </p:nvSpPr>
          <p:spPr>
            <a:xfrm flipH="1">
              <a:off x="-170" y="1142698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68" name="Google Shape;3668;p38"/>
            <p:cNvSpPr/>
            <p:nvPr/>
          </p:nvSpPr>
          <p:spPr>
            <a:xfrm flipH="1">
              <a:off x="-170" y="85676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69" name="Google Shape;3669;p38"/>
            <p:cNvSpPr/>
            <p:nvPr/>
          </p:nvSpPr>
          <p:spPr>
            <a:xfrm flipH="1">
              <a:off x="-170" y="57078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70" name="Google Shape;3670;p38"/>
            <p:cNvSpPr/>
            <p:nvPr/>
          </p:nvSpPr>
          <p:spPr>
            <a:xfrm flipH="1">
              <a:off x="57206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71" name="Google Shape;3671;p38"/>
            <p:cNvSpPr/>
            <p:nvPr/>
          </p:nvSpPr>
          <p:spPr>
            <a:xfrm flipH="1">
              <a:off x="2857914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72" name="Google Shape;3672;p38"/>
            <p:cNvSpPr/>
            <p:nvPr/>
          </p:nvSpPr>
          <p:spPr>
            <a:xfrm flipH="1">
              <a:off x="2572182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73" name="Google Shape;3673;p38"/>
            <p:cNvSpPr/>
            <p:nvPr/>
          </p:nvSpPr>
          <p:spPr>
            <a:xfrm flipH="1">
              <a:off x="228645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74" name="Google Shape;3674;p38"/>
            <p:cNvSpPr/>
            <p:nvPr/>
          </p:nvSpPr>
          <p:spPr>
            <a:xfrm flipH="1">
              <a:off x="200071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75" name="Google Shape;3675;p38"/>
            <p:cNvSpPr/>
            <p:nvPr/>
          </p:nvSpPr>
          <p:spPr>
            <a:xfrm flipH="1">
              <a:off x="1714987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76" name="Google Shape;3676;p38"/>
            <p:cNvSpPr/>
            <p:nvPr/>
          </p:nvSpPr>
          <p:spPr>
            <a:xfrm flipH="1">
              <a:off x="1429255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77" name="Google Shape;3677;p38"/>
            <p:cNvSpPr/>
            <p:nvPr/>
          </p:nvSpPr>
          <p:spPr>
            <a:xfrm flipH="1">
              <a:off x="1143523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78" name="Google Shape;3678;p38"/>
            <p:cNvSpPr/>
            <p:nvPr/>
          </p:nvSpPr>
          <p:spPr>
            <a:xfrm flipH="1">
              <a:off x="857791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79" name="Google Shape;3679;p38"/>
            <p:cNvSpPr/>
            <p:nvPr/>
          </p:nvSpPr>
          <p:spPr>
            <a:xfrm flipH="1">
              <a:off x="59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80" name="Google Shape;3680;p38"/>
            <p:cNvSpPr/>
            <p:nvPr/>
          </p:nvSpPr>
          <p:spPr>
            <a:xfrm flipH="1">
              <a:off x="28632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solidFill>
              <a:schemeClr val="lt2"/>
            </a:solidFill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</p:grpSp>
      <p:sp>
        <p:nvSpPr>
          <p:cNvPr id="3681" name="Google Shape;3681;p38"/>
          <p:cNvSpPr/>
          <p:nvPr/>
        </p:nvSpPr>
        <p:spPr>
          <a:xfrm rot="-5400000">
            <a:off x="6244249" y="-1492260"/>
            <a:ext cx="2887200" cy="28872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accent2">
              <a:alpha val="59820"/>
            </a:schemeClr>
          </a:solidFill>
          <a:ln>
            <a:noFill/>
          </a:ln>
          <a:effectLst>
            <a:reflection endPos="35000"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2" name="Google Shape;3682;p38"/>
          <p:cNvSpPr/>
          <p:nvPr/>
        </p:nvSpPr>
        <p:spPr>
          <a:xfrm rot="-5400000">
            <a:off x="6680684" y="-1056295"/>
            <a:ext cx="2014800" cy="20148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3" name="Google Shape;3683;p38"/>
          <p:cNvSpPr/>
          <p:nvPr/>
        </p:nvSpPr>
        <p:spPr>
          <a:xfrm rot="-5400000">
            <a:off x="7186425" y="-550435"/>
            <a:ext cx="1003200" cy="10032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4" name="Google Shape;3684;p38"/>
          <p:cNvSpPr/>
          <p:nvPr/>
        </p:nvSpPr>
        <p:spPr>
          <a:xfrm rot="5400000">
            <a:off x="6239550" y="-1504325"/>
            <a:ext cx="2897100" cy="29118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5" name="Google Shape;3685;p38"/>
          <p:cNvSpPr/>
          <p:nvPr/>
        </p:nvSpPr>
        <p:spPr>
          <a:xfrm rot="-5400000">
            <a:off x="6807375" y="-988638"/>
            <a:ext cx="1760100" cy="1760100"/>
          </a:xfrm>
          <a:prstGeom prst="pie">
            <a:avLst>
              <a:gd name="adj1" fmla="val 5393868"/>
              <a:gd name="adj2" fmla="val 16186904"/>
            </a:avLst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6" name="Google Shape;3686;p38"/>
          <p:cNvSpPr/>
          <p:nvPr/>
        </p:nvSpPr>
        <p:spPr>
          <a:xfrm flipH="1">
            <a:off x="6541725" y="2040540"/>
            <a:ext cx="2014800" cy="1997400"/>
          </a:xfrm>
          <a:prstGeom prst="rect">
            <a:avLst/>
          </a:prstGeom>
          <a:solidFill>
            <a:srgbClr val="FBBE18">
              <a:alpha val="276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7" name="Google Shape;3687;p38"/>
          <p:cNvSpPr/>
          <p:nvPr/>
        </p:nvSpPr>
        <p:spPr>
          <a:xfrm rot="5400000">
            <a:off x="6928450" y="2621075"/>
            <a:ext cx="3839100" cy="593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688" name="Google Shape;3688;p38"/>
          <p:cNvCxnSpPr>
            <a:stCxn id="3689" idx="2"/>
          </p:cNvCxnSpPr>
          <p:nvPr/>
        </p:nvCxnSpPr>
        <p:spPr>
          <a:xfrm>
            <a:off x="8848000" y="2220290"/>
            <a:ext cx="0" cy="239850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90" name="Google Shape;3690;p38"/>
          <p:cNvSpPr/>
          <p:nvPr/>
        </p:nvSpPr>
        <p:spPr>
          <a:xfrm rot="5400000">
            <a:off x="8551300" y="3410990"/>
            <a:ext cx="593400" cy="585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1" name="Google Shape;3691;p38"/>
          <p:cNvSpPr/>
          <p:nvPr/>
        </p:nvSpPr>
        <p:spPr>
          <a:xfrm rot="5400000">
            <a:off x="8551300" y="2817590"/>
            <a:ext cx="593400" cy="585600"/>
          </a:xfrm>
          <a:prstGeom prst="ellipse">
            <a:avLst/>
          </a:prstGeom>
          <a:solidFill>
            <a:schemeClr val="accent2">
              <a:alpha val="558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9" name="Google Shape;3689;p38"/>
          <p:cNvSpPr/>
          <p:nvPr/>
        </p:nvSpPr>
        <p:spPr>
          <a:xfrm rot="5400000">
            <a:off x="8551300" y="2224190"/>
            <a:ext cx="593400" cy="585600"/>
          </a:xfrm>
          <a:prstGeom prst="ellipse">
            <a:avLst/>
          </a:prstGeom>
          <a:solidFill>
            <a:schemeClr val="accent2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2" name="Google Shape;3692;p38"/>
          <p:cNvSpPr/>
          <p:nvPr/>
        </p:nvSpPr>
        <p:spPr>
          <a:xfrm rot="5400000">
            <a:off x="8029600" y="4750475"/>
            <a:ext cx="1634100" cy="5961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3" name="Google Shape;3693;p38"/>
          <p:cNvSpPr/>
          <p:nvPr/>
        </p:nvSpPr>
        <p:spPr>
          <a:xfrm rot="5400000">
            <a:off x="8620150" y="4276725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4" name="Google Shape;3694;p38"/>
          <p:cNvSpPr/>
          <p:nvPr/>
        </p:nvSpPr>
        <p:spPr>
          <a:xfrm rot="5400000">
            <a:off x="8551300" y="4229100"/>
            <a:ext cx="593400" cy="593400"/>
          </a:xfrm>
          <a:prstGeom prst="pie">
            <a:avLst>
              <a:gd name="adj1" fmla="val 5366593"/>
              <a:gd name="adj2" fmla="val 16200000"/>
            </a:avLst>
          </a:pr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5" name="Google Shape;3695;p38"/>
          <p:cNvSpPr/>
          <p:nvPr/>
        </p:nvSpPr>
        <p:spPr>
          <a:xfrm flipH="1">
            <a:off x="6533775" y="2089263"/>
            <a:ext cx="2014800" cy="1952400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>
            <a:reflection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6" name="Google Shape;3696;p38"/>
          <p:cNvSpPr/>
          <p:nvPr/>
        </p:nvSpPr>
        <p:spPr>
          <a:xfrm flipH="1">
            <a:off x="7097477" y="2601100"/>
            <a:ext cx="887400" cy="876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697" name="Google Shape;3697;p38"/>
          <p:cNvCxnSpPr/>
          <p:nvPr/>
        </p:nvCxnSpPr>
        <p:spPr>
          <a:xfrm rot="10800000">
            <a:off x="4244317" y="5187575"/>
            <a:ext cx="4256100" cy="0"/>
          </a:xfrm>
          <a:prstGeom prst="straightConnector1">
            <a:avLst/>
          </a:prstGeom>
          <a:noFill/>
          <a:ln w="9525" cap="flat" cmpd="sng">
            <a:solidFill>
              <a:srgbClr val="B7B7B7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98" name="Google Shape;3698;p38"/>
          <p:cNvSpPr/>
          <p:nvPr/>
        </p:nvSpPr>
        <p:spPr>
          <a:xfrm rot="-5400000" flipH="1">
            <a:off x="7103475" y="4736675"/>
            <a:ext cx="875400" cy="863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699" name="Google Shape;3699;p38"/>
          <p:cNvCxnSpPr>
            <a:stCxn id="3695" idx="2"/>
            <a:endCxn id="3695" idx="4"/>
          </p:cNvCxnSpPr>
          <p:nvPr/>
        </p:nvCxnSpPr>
        <p:spPr>
          <a:xfrm rot="10800000">
            <a:off x="6533775" y="4041663"/>
            <a:ext cx="20148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00" name="Google Shape;3700;p38"/>
          <p:cNvSpPr/>
          <p:nvPr/>
        </p:nvSpPr>
        <p:spPr>
          <a:xfrm>
            <a:off x="720000" y="819150"/>
            <a:ext cx="5813700" cy="379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"/>
          <p:cNvSpPr/>
          <p:nvPr/>
        </p:nvSpPr>
        <p:spPr>
          <a:xfrm rot="5400000">
            <a:off x="123400" y="3000125"/>
            <a:ext cx="2022900" cy="2309400"/>
          </a:xfrm>
          <a:prstGeom prst="rect">
            <a:avLst/>
          </a:prstGeom>
          <a:solidFill>
            <a:srgbClr val="FBBE18">
              <a:alpha val="52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3"/>
          <p:cNvSpPr/>
          <p:nvPr/>
        </p:nvSpPr>
        <p:spPr>
          <a:xfrm rot="-5400000">
            <a:off x="576325" y="3452974"/>
            <a:ext cx="1088400" cy="2338200"/>
          </a:xfrm>
          <a:prstGeom prst="rtTriangl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3"/>
          <p:cNvSpPr/>
          <p:nvPr/>
        </p:nvSpPr>
        <p:spPr>
          <a:xfrm rot="-5400000">
            <a:off x="2256438" y="2562788"/>
            <a:ext cx="2543400" cy="25434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0" name="Google Shape;170;p3"/>
          <p:cNvGrpSpPr/>
          <p:nvPr/>
        </p:nvGrpSpPr>
        <p:grpSpPr>
          <a:xfrm>
            <a:off x="-13133" y="18224"/>
            <a:ext cx="9144182" cy="5148055"/>
            <a:chOff x="-170" y="-1888"/>
            <a:chExt cx="9144182" cy="5148055"/>
          </a:xfrm>
        </p:grpSpPr>
        <p:sp>
          <p:nvSpPr>
            <p:cNvPr id="171" name="Google Shape;171;p3"/>
            <p:cNvSpPr/>
            <p:nvPr/>
          </p:nvSpPr>
          <p:spPr>
            <a:xfrm flipH="1">
              <a:off x="314364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72" name="Google Shape;172;p3"/>
            <p:cNvSpPr/>
            <p:nvPr/>
          </p:nvSpPr>
          <p:spPr>
            <a:xfrm flipH="1">
              <a:off x="-170" y="28485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73" name="Google Shape;173;p3"/>
            <p:cNvSpPr/>
            <p:nvPr/>
          </p:nvSpPr>
          <p:spPr>
            <a:xfrm flipH="1">
              <a:off x="914397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74" name="Google Shape;174;p3"/>
            <p:cNvSpPr/>
            <p:nvPr/>
          </p:nvSpPr>
          <p:spPr>
            <a:xfrm flipH="1">
              <a:off x="885824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75" name="Google Shape;175;p3"/>
            <p:cNvSpPr/>
            <p:nvPr/>
          </p:nvSpPr>
          <p:spPr>
            <a:xfrm flipH="1">
              <a:off x="8572510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76" name="Google Shape;176;p3"/>
            <p:cNvSpPr/>
            <p:nvPr/>
          </p:nvSpPr>
          <p:spPr>
            <a:xfrm flipH="1">
              <a:off x="828677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77" name="Google Shape;177;p3"/>
            <p:cNvSpPr/>
            <p:nvPr/>
          </p:nvSpPr>
          <p:spPr>
            <a:xfrm flipH="1">
              <a:off x="800104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78" name="Google Shape;178;p3"/>
            <p:cNvSpPr/>
            <p:nvPr/>
          </p:nvSpPr>
          <p:spPr>
            <a:xfrm flipH="1">
              <a:off x="771531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79" name="Google Shape;179;p3"/>
            <p:cNvSpPr/>
            <p:nvPr/>
          </p:nvSpPr>
          <p:spPr>
            <a:xfrm flipH="1">
              <a:off x="742958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0" name="Google Shape;180;p3"/>
            <p:cNvSpPr/>
            <p:nvPr/>
          </p:nvSpPr>
          <p:spPr>
            <a:xfrm flipH="1">
              <a:off x="714385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1" name="Google Shape;181;p3"/>
            <p:cNvSpPr/>
            <p:nvPr/>
          </p:nvSpPr>
          <p:spPr>
            <a:xfrm rot="10800000" flipH="1">
              <a:off x="6858158" y="-1888"/>
              <a:ext cx="0" cy="5147280"/>
            </a:xfrm>
            <a:custGeom>
              <a:avLst/>
              <a:gdLst/>
              <a:ahLst/>
              <a:cxnLst/>
              <a:rect l="l" t="t" r="r" b="b"/>
              <a:pathLst>
                <a:path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2" name="Google Shape;182;p3"/>
            <p:cNvSpPr/>
            <p:nvPr/>
          </p:nvSpPr>
          <p:spPr>
            <a:xfrm flipH="1">
              <a:off x="657242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3" name="Google Shape;183;p3"/>
            <p:cNvSpPr/>
            <p:nvPr/>
          </p:nvSpPr>
          <p:spPr>
            <a:xfrm flipH="1">
              <a:off x="628669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4" name="Google Shape;184;p3"/>
            <p:cNvSpPr/>
            <p:nvPr/>
          </p:nvSpPr>
          <p:spPr>
            <a:xfrm flipH="1">
              <a:off x="600096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5" name="Google Shape;185;p3"/>
            <p:cNvSpPr/>
            <p:nvPr/>
          </p:nvSpPr>
          <p:spPr>
            <a:xfrm flipH="1">
              <a:off x="571523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6" name="Google Shape;186;p3"/>
            <p:cNvSpPr/>
            <p:nvPr/>
          </p:nvSpPr>
          <p:spPr>
            <a:xfrm flipH="1">
              <a:off x="542949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7" name="Google Shape;187;p3"/>
            <p:cNvSpPr/>
            <p:nvPr/>
          </p:nvSpPr>
          <p:spPr>
            <a:xfrm flipH="1">
              <a:off x="514376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8" name="Google Shape;188;p3"/>
            <p:cNvSpPr/>
            <p:nvPr/>
          </p:nvSpPr>
          <p:spPr>
            <a:xfrm flipH="1">
              <a:off x="485803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89" name="Google Shape;189;p3"/>
            <p:cNvSpPr/>
            <p:nvPr/>
          </p:nvSpPr>
          <p:spPr>
            <a:xfrm flipH="1">
              <a:off x="457230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0" name="Google Shape;190;p3"/>
            <p:cNvSpPr/>
            <p:nvPr/>
          </p:nvSpPr>
          <p:spPr>
            <a:xfrm flipH="1">
              <a:off x="428657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1" name="Google Shape;191;p3"/>
            <p:cNvSpPr/>
            <p:nvPr/>
          </p:nvSpPr>
          <p:spPr>
            <a:xfrm flipH="1">
              <a:off x="400084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2" name="Google Shape;192;p3"/>
            <p:cNvSpPr/>
            <p:nvPr/>
          </p:nvSpPr>
          <p:spPr>
            <a:xfrm flipH="1">
              <a:off x="371510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3" name="Google Shape;193;p3"/>
            <p:cNvSpPr/>
            <p:nvPr/>
          </p:nvSpPr>
          <p:spPr>
            <a:xfrm flipH="1">
              <a:off x="342937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4" name="Google Shape;194;p3"/>
            <p:cNvSpPr/>
            <p:nvPr/>
          </p:nvSpPr>
          <p:spPr>
            <a:xfrm flipH="1">
              <a:off x="-170" y="285847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5" name="Google Shape;195;p3"/>
            <p:cNvSpPr/>
            <p:nvPr/>
          </p:nvSpPr>
          <p:spPr>
            <a:xfrm flipH="1">
              <a:off x="-170" y="257249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6" name="Google Shape;196;p3"/>
            <p:cNvSpPr/>
            <p:nvPr/>
          </p:nvSpPr>
          <p:spPr>
            <a:xfrm flipH="1">
              <a:off x="-170" y="228656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7" name="Google Shape;197;p3"/>
            <p:cNvSpPr/>
            <p:nvPr/>
          </p:nvSpPr>
          <p:spPr>
            <a:xfrm flipH="1">
              <a:off x="-170" y="2000585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" name="Google Shape;198;p3"/>
            <p:cNvSpPr/>
            <p:nvPr/>
          </p:nvSpPr>
          <p:spPr>
            <a:xfrm flipH="1">
              <a:off x="-170" y="171461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" name="Google Shape;199;p3"/>
            <p:cNvSpPr/>
            <p:nvPr/>
          </p:nvSpPr>
          <p:spPr>
            <a:xfrm flipH="1">
              <a:off x="-170" y="142867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" name="Google Shape;200;p3"/>
            <p:cNvSpPr/>
            <p:nvPr/>
          </p:nvSpPr>
          <p:spPr>
            <a:xfrm flipH="1">
              <a:off x="-170" y="428750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" name="Google Shape;201;p3"/>
            <p:cNvSpPr/>
            <p:nvPr/>
          </p:nvSpPr>
          <p:spPr>
            <a:xfrm flipH="1">
              <a:off x="-170" y="400152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2" name="Google Shape;202;p3"/>
            <p:cNvSpPr/>
            <p:nvPr/>
          </p:nvSpPr>
          <p:spPr>
            <a:xfrm flipH="1">
              <a:off x="-170" y="371632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3" name="Google Shape;203;p3"/>
            <p:cNvSpPr/>
            <p:nvPr/>
          </p:nvSpPr>
          <p:spPr>
            <a:xfrm flipH="1">
              <a:off x="-170" y="343038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4" name="Google Shape;204;p3"/>
            <p:cNvSpPr/>
            <p:nvPr/>
          </p:nvSpPr>
          <p:spPr>
            <a:xfrm flipH="1">
              <a:off x="-170" y="485941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5" name="Google Shape;205;p3"/>
            <p:cNvSpPr/>
            <p:nvPr/>
          </p:nvSpPr>
          <p:spPr>
            <a:xfrm flipH="1">
              <a:off x="-170" y="4573436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6" name="Google Shape;206;p3"/>
            <p:cNvSpPr/>
            <p:nvPr/>
          </p:nvSpPr>
          <p:spPr>
            <a:xfrm flipH="1">
              <a:off x="-170" y="3144409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7" name="Google Shape;207;p3"/>
            <p:cNvSpPr/>
            <p:nvPr/>
          </p:nvSpPr>
          <p:spPr>
            <a:xfrm flipH="1">
              <a:off x="-170" y="1142698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8" name="Google Shape;208;p3"/>
            <p:cNvSpPr/>
            <p:nvPr/>
          </p:nvSpPr>
          <p:spPr>
            <a:xfrm flipH="1">
              <a:off x="-170" y="85676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9" name="Google Shape;209;p3"/>
            <p:cNvSpPr/>
            <p:nvPr/>
          </p:nvSpPr>
          <p:spPr>
            <a:xfrm flipH="1">
              <a:off x="-170" y="57078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0" name="Google Shape;210;p3"/>
            <p:cNvSpPr/>
            <p:nvPr/>
          </p:nvSpPr>
          <p:spPr>
            <a:xfrm flipH="1">
              <a:off x="57206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1" name="Google Shape;211;p3"/>
            <p:cNvSpPr/>
            <p:nvPr/>
          </p:nvSpPr>
          <p:spPr>
            <a:xfrm flipH="1">
              <a:off x="2857914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2" name="Google Shape;212;p3"/>
            <p:cNvSpPr/>
            <p:nvPr/>
          </p:nvSpPr>
          <p:spPr>
            <a:xfrm flipH="1">
              <a:off x="2572182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3" name="Google Shape;213;p3"/>
            <p:cNvSpPr/>
            <p:nvPr/>
          </p:nvSpPr>
          <p:spPr>
            <a:xfrm flipH="1">
              <a:off x="228645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4" name="Google Shape;214;p3"/>
            <p:cNvSpPr/>
            <p:nvPr/>
          </p:nvSpPr>
          <p:spPr>
            <a:xfrm flipH="1">
              <a:off x="200071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5" name="Google Shape;215;p3"/>
            <p:cNvSpPr/>
            <p:nvPr/>
          </p:nvSpPr>
          <p:spPr>
            <a:xfrm flipH="1">
              <a:off x="1714987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6" name="Google Shape;216;p3"/>
            <p:cNvSpPr/>
            <p:nvPr/>
          </p:nvSpPr>
          <p:spPr>
            <a:xfrm flipH="1">
              <a:off x="1429255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7" name="Google Shape;217;p3"/>
            <p:cNvSpPr/>
            <p:nvPr/>
          </p:nvSpPr>
          <p:spPr>
            <a:xfrm flipH="1">
              <a:off x="1143523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8" name="Google Shape;218;p3"/>
            <p:cNvSpPr/>
            <p:nvPr/>
          </p:nvSpPr>
          <p:spPr>
            <a:xfrm flipH="1">
              <a:off x="857791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19" name="Google Shape;219;p3"/>
            <p:cNvSpPr/>
            <p:nvPr/>
          </p:nvSpPr>
          <p:spPr>
            <a:xfrm flipH="1">
              <a:off x="59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20" name="Google Shape;220;p3"/>
            <p:cNvSpPr/>
            <p:nvPr/>
          </p:nvSpPr>
          <p:spPr>
            <a:xfrm flipH="1">
              <a:off x="28632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</p:grpSp>
      <p:sp>
        <p:nvSpPr>
          <p:cNvPr id="221" name="Google Shape;221;p3"/>
          <p:cNvSpPr/>
          <p:nvPr/>
        </p:nvSpPr>
        <p:spPr>
          <a:xfrm rot="-5400000">
            <a:off x="2640888" y="2947238"/>
            <a:ext cx="1774500" cy="17745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"/>
          <p:cNvSpPr/>
          <p:nvPr/>
        </p:nvSpPr>
        <p:spPr>
          <a:xfrm rot="-5400000">
            <a:off x="3086388" y="3392738"/>
            <a:ext cx="883500" cy="8835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3"/>
          <p:cNvSpPr/>
          <p:nvPr/>
        </p:nvSpPr>
        <p:spPr>
          <a:xfrm rot="-5400000">
            <a:off x="2752488" y="3005673"/>
            <a:ext cx="1551300" cy="1551300"/>
          </a:xfrm>
          <a:prstGeom prst="pie">
            <a:avLst>
              <a:gd name="adj1" fmla="val 5393868"/>
              <a:gd name="adj2" fmla="val 16186904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"/>
          <p:cNvSpPr/>
          <p:nvPr/>
        </p:nvSpPr>
        <p:spPr>
          <a:xfrm>
            <a:off x="-39900" y="-12450"/>
            <a:ext cx="8232900" cy="1444800"/>
          </a:xfrm>
          <a:prstGeom prst="rect">
            <a:avLst/>
          </a:prstGeom>
          <a:solidFill>
            <a:srgbClr val="FBBE18">
              <a:alpha val="52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"/>
          <p:cNvSpPr/>
          <p:nvPr/>
        </p:nvSpPr>
        <p:spPr>
          <a:xfrm>
            <a:off x="4866350" y="530550"/>
            <a:ext cx="1597800" cy="1611900"/>
          </a:xfrm>
          <a:prstGeom prst="round2SameRect">
            <a:avLst>
              <a:gd name="adj1" fmla="val 50000"/>
              <a:gd name="adj2" fmla="val 208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"/>
          <p:cNvSpPr/>
          <p:nvPr/>
        </p:nvSpPr>
        <p:spPr>
          <a:xfrm>
            <a:off x="4871050" y="1819950"/>
            <a:ext cx="1597800" cy="1548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"/>
          <p:cNvSpPr/>
          <p:nvPr/>
        </p:nvSpPr>
        <p:spPr>
          <a:xfrm>
            <a:off x="4870950" y="1652700"/>
            <a:ext cx="1719000" cy="1611900"/>
          </a:xfrm>
          <a:prstGeom prst="rtTriangle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  <a:effectLst>
            <a:reflection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"/>
          <p:cNvSpPr/>
          <p:nvPr/>
        </p:nvSpPr>
        <p:spPr>
          <a:xfrm>
            <a:off x="-39900" y="539500"/>
            <a:ext cx="4906200" cy="2836500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"/>
          <p:cNvSpPr/>
          <p:nvPr/>
        </p:nvSpPr>
        <p:spPr>
          <a:xfrm>
            <a:off x="-2327025" y="3270650"/>
            <a:ext cx="7704000" cy="59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"/>
          <p:cNvSpPr txBox="1">
            <a:spLocks noGrp="1"/>
          </p:cNvSpPr>
          <p:nvPr>
            <p:ph type="title"/>
          </p:nvPr>
        </p:nvSpPr>
        <p:spPr>
          <a:xfrm>
            <a:off x="720000" y="2128400"/>
            <a:ext cx="4137000" cy="10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  <a:defRPr sz="3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024800"/>
            <a:ext cx="3378600" cy="8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32" name="Google Shape;232;p3"/>
          <p:cNvSpPr txBox="1">
            <a:spLocks noGrp="1"/>
          </p:cNvSpPr>
          <p:nvPr>
            <p:ph type="subTitle" idx="1"/>
          </p:nvPr>
        </p:nvSpPr>
        <p:spPr>
          <a:xfrm>
            <a:off x="720000" y="3270650"/>
            <a:ext cx="28506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Montserrat Medium"/>
              <a:buNone/>
              <a:defRPr sz="16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Font typeface="Montserrat Medium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Font typeface="Montserrat Medium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Font typeface="Montserrat Medium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Font typeface="Montserrat Medium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Font typeface="Montserrat Medium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Font typeface="Montserrat Medium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Font typeface="Montserrat Medium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Font typeface="Montserrat Medium"/>
              <a:buNone/>
              <a:defRPr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  <p:sp>
        <p:nvSpPr>
          <p:cNvPr id="233" name="Google Shape;233;p3"/>
          <p:cNvSpPr/>
          <p:nvPr/>
        </p:nvSpPr>
        <p:spPr>
          <a:xfrm rot="-5400000">
            <a:off x="5829525" y="2699950"/>
            <a:ext cx="1812600" cy="35085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"/>
          <p:cNvSpPr/>
          <p:nvPr/>
        </p:nvSpPr>
        <p:spPr>
          <a:xfrm>
            <a:off x="6760676" y="-135724"/>
            <a:ext cx="5378188" cy="5378188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"/>
          <p:cNvSpPr/>
          <p:nvPr/>
        </p:nvSpPr>
        <p:spPr>
          <a:xfrm>
            <a:off x="6740494" y="-155906"/>
            <a:ext cx="5418553" cy="5418553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3"/>
          <p:cNvSpPr/>
          <p:nvPr/>
        </p:nvSpPr>
        <p:spPr>
          <a:xfrm>
            <a:off x="6589950" y="-306450"/>
            <a:ext cx="5719641" cy="5719641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3"/>
          <p:cNvSpPr/>
          <p:nvPr/>
        </p:nvSpPr>
        <p:spPr>
          <a:xfrm>
            <a:off x="6683757" y="-259392"/>
            <a:ext cx="5532027" cy="5625525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3"/>
          <p:cNvSpPr/>
          <p:nvPr/>
        </p:nvSpPr>
        <p:spPr>
          <a:xfrm>
            <a:off x="6964354" y="67953"/>
            <a:ext cx="4970834" cy="4970834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3"/>
          <p:cNvSpPr/>
          <p:nvPr/>
        </p:nvSpPr>
        <p:spPr>
          <a:xfrm>
            <a:off x="7088125" y="191725"/>
            <a:ext cx="4723291" cy="4723291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3"/>
          <p:cNvSpPr/>
          <p:nvPr/>
        </p:nvSpPr>
        <p:spPr>
          <a:xfrm>
            <a:off x="7190272" y="293872"/>
            <a:ext cx="4518996" cy="4518996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3"/>
          <p:cNvSpPr/>
          <p:nvPr/>
        </p:nvSpPr>
        <p:spPr>
          <a:xfrm>
            <a:off x="7447083" y="550682"/>
            <a:ext cx="4005376" cy="4005376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3"/>
          <p:cNvSpPr/>
          <p:nvPr/>
        </p:nvSpPr>
        <p:spPr>
          <a:xfrm>
            <a:off x="5148848" y="2001689"/>
            <a:ext cx="1042200" cy="1028700"/>
          </a:xfrm>
          <a:prstGeom prst="ellipse">
            <a:avLst/>
          </a:pr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3"/>
          <p:cNvSpPr/>
          <p:nvPr/>
        </p:nvSpPr>
        <p:spPr>
          <a:xfrm rot="5400000">
            <a:off x="5742374" y="550350"/>
            <a:ext cx="380700" cy="2151600"/>
          </a:xfrm>
          <a:prstGeom prst="round2SameRect">
            <a:avLst>
              <a:gd name="adj1" fmla="val 46388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"/>
          <p:cNvSpPr/>
          <p:nvPr/>
        </p:nvSpPr>
        <p:spPr>
          <a:xfrm>
            <a:off x="6621688" y="1432352"/>
            <a:ext cx="392400" cy="387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3"/>
          <p:cNvSpPr/>
          <p:nvPr/>
        </p:nvSpPr>
        <p:spPr>
          <a:xfrm rot="-5400000">
            <a:off x="9269250" y="2564075"/>
            <a:ext cx="380700" cy="3598200"/>
          </a:xfrm>
          <a:prstGeom prst="round2SameRect">
            <a:avLst>
              <a:gd name="adj1" fmla="val 46388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"/>
          <p:cNvSpPr/>
          <p:nvPr/>
        </p:nvSpPr>
        <p:spPr>
          <a:xfrm rot="10800000">
            <a:off x="7654925" y="4169377"/>
            <a:ext cx="392400" cy="387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7" name="Google Shape;247;p3"/>
          <p:cNvGrpSpPr/>
          <p:nvPr/>
        </p:nvGrpSpPr>
        <p:grpSpPr>
          <a:xfrm rot="10800000">
            <a:off x="5240750" y="4595938"/>
            <a:ext cx="1969850" cy="191750"/>
            <a:chOff x="1454525" y="7080325"/>
            <a:chExt cx="1969850" cy="191750"/>
          </a:xfrm>
        </p:grpSpPr>
        <p:sp>
          <p:nvSpPr>
            <p:cNvPr id="248" name="Google Shape;248;p3"/>
            <p:cNvSpPr/>
            <p:nvPr/>
          </p:nvSpPr>
          <p:spPr>
            <a:xfrm>
              <a:off x="14545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320"/>
                    <a:pt x="0" y="708"/>
                  </a:cubicBezTo>
                  <a:cubicBezTo>
                    <a:pt x="0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"/>
            <p:cNvSpPr/>
            <p:nvPr/>
          </p:nvSpPr>
          <p:spPr>
            <a:xfrm>
              <a:off x="14545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297"/>
                    <a:pt x="0" y="685"/>
                  </a:cubicBezTo>
                  <a:cubicBezTo>
                    <a:pt x="0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"/>
            <p:cNvSpPr/>
            <p:nvPr/>
          </p:nvSpPr>
          <p:spPr>
            <a:xfrm>
              <a:off x="1602875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"/>
            <p:cNvSpPr/>
            <p:nvPr/>
          </p:nvSpPr>
          <p:spPr>
            <a:xfrm>
              <a:off x="1602875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"/>
            <p:cNvSpPr/>
            <p:nvPr/>
          </p:nvSpPr>
          <p:spPr>
            <a:xfrm>
              <a:off x="17518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"/>
            <p:cNvSpPr/>
            <p:nvPr/>
          </p:nvSpPr>
          <p:spPr>
            <a:xfrm>
              <a:off x="17518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3"/>
            <p:cNvSpPr/>
            <p:nvPr/>
          </p:nvSpPr>
          <p:spPr>
            <a:xfrm>
              <a:off x="190075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3"/>
            <p:cNvSpPr/>
            <p:nvPr/>
          </p:nvSpPr>
          <p:spPr>
            <a:xfrm>
              <a:off x="190075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3"/>
            <p:cNvSpPr/>
            <p:nvPr/>
          </p:nvSpPr>
          <p:spPr>
            <a:xfrm>
              <a:off x="20497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3"/>
            <p:cNvSpPr/>
            <p:nvPr/>
          </p:nvSpPr>
          <p:spPr>
            <a:xfrm>
              <a:off x="20497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3"/>
            <p:cNvSpPr/>
            <p:nvPr/>
          </p:nvSpPr>
          <p:spPr>
            <a:xfrm>
              <a:off x="21986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320"/>
                    <a:pt x="1" y="708"/>
                  </a:cubicBezTo>
                  <a:cubicBezTo>
                    <a:pt x="1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3"/>
            <p:cNvSpPr/>
            <p:nvPr/>
          </p:nvSpPr>
          <p:spPr>
            <a:xfrm>
              <a:off x="21986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297"/>
                    <a:pt x="1" y="685"/>
                  </a:cubicBezTo>
                  <a:cubicBezTo>
                    <a:pt x="1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3"/>
            <p:cNvSpPr/>
            <p:nvPr/>
          </p:nvSpPr>
          <p:spPr>
            <a:xfrm>
              <a:off x="23470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3"/>
            <p:cNvSpPr/>
            <p:nvPr/>
          </p:nvSpPr>
          <p:spPr>
            <a:xfrm>
              <a:off x="23470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3"/>
            <p:cNvSpPr/>
            <p:nvPr/>
          </p:nvSpPr>
          <p:spPr>
            <a:xfrm>
              <a:off x="24959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"/>
            <p:cNvSpPr/>
            <p:nvPr/>
          </p:nvSpPr>
          <p:spPr>
            <a:xfrm>
              <a:off x="24959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3"/>
            <p:cNvSpPr/>
            <p:nvPr/>
          </p:nvSpPr>
          <p:spPr>
            <a:xfrm>
              <a:off x="2644850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3"/>
            <p:cNvSpPr/>
            <p:nvPr/>
          </p:nvSpPr>
          <p:spPr>
            <a:xfrm>
              <a:off x="2644850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"/>
            <p:cNvSpPr/>
            <p:nvPr/>
          </p:nvSpPr>
          <p:spPr>
            <a:xfrm>
              <a:off x="27938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"/>
            <p:cNvSpPr/>
            <p:nvPr/>
          </p:nvSpPr>
          <p:spPr>
            <a:xfrm>
              <a:off x="27938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"/>
            <p:cNvSpPr/>
            <p:nvPr/>
          </p:nvSpPr>
          <p:spPr>
            <a:xfrm>
              <a:off x="2942725" y="7080325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320"/>
                    <a:pt x="1" y="708"/>
                  </a:cubicBezTo>
                  <a:cubicBezTo>
                    <a:pt x="1" y="1096"/>
                    <a:pt x="298" y="1393"/>
                    <a:pt x="686" y="1393"/>
                  </a:cubicBezTo>
                  <a:cubicBezTo>
                    <a:pt x="1074" y="1393"/>
                    <a:pt x="1393" y="1096"/>
                    <a:pt x="1393" y="708"/>
                  </a:cubicBezTo>
                  <a:cubicBezTo>
                    <a:pt x="1393" y="320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"/>
            <p:cNvSpPr/>
            <p:nvPr/>
          </p:nvSpPr>
          <p:spPr>
            <a:xfrm>
              <a:off x="2942725" y="7237250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297"/>
                    <a:pt x="1" y="685"/>
                  </a:cubicBezTo>
                  <a:cubicBezTo>
                    <a:pt x="1" y="1073"/>
                    <a:pt x="298" y="1392"/>
                    <a:pt x="686" y="1392"/>
                  </a:cubicBezTo>
                  <a:cubicBezTo>
                    <a:pt x="1074" y="1392"/>
                    <a:pt x="1393" y="1073"/>
                    <a:pt x="1393" y="685"/>
                  </a:cubicBezTo>
                  <a:cubicBezTo>
                    <a:pt x="1393" y="297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"/>
            <p:cNvSpPr/>
            <p:nvPr/>
          </p:nvSpPr>
          <p:spPr>
            <a:xfrm>
              <a:off x="30911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"/>
            <p:cNvSpPr/>
            <p:nvPr/>
          </p:nvSpPr>
          <p:spPr>
            <a:xfrm>
              <a:off x="30911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"/>
            <p:cNvSpPr/>
            <p:nvPr/>
          </p:nvSpPr>
          <p:spPr>
            <a:xfrm>
              <a:off x="32400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"/>
            <p:cNvSpPr/>
            <p:nvPr/>
          </p:nvSpPr>
          <p:spPr>
            <a:xfrm>
              <a:off x="32400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"/>
            <p:cNvSpPr/>
            <p:nvPr/>
          </p:nvSpPr>
          <p:spPr>
            <a:xfrm>
              <a:off x="338897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3"/>
            <p:cNvSpPr/>
            <p:nvPr/>
          </p:nvSpPr>
          <p:spPr>
            <a:xfrm>
              <a:off x="338897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6" name="Google Shape;276;p3"/>
          <p:cNvSpPr/>
          <p:nvPr/>
        </p:nvSpPr>
        <p:spPr>
          <a:xfrm rot="-712991">
            <a:off x="7704920" y="555858"/>
            <a:ext cx="323431" cy="32001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"/>
          <p:cNvSpPr/>
          <p:nvPr/>
        </p:nvSpPr>
        <p:spPr>
          <a:xfrm rot="-712991">
            <a:off x="7961812" y="361792"/>
            <a:ext cx="323431" cy="320017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"/>
          <p:cNvSpPr/>
          <p:nvPr/>
        </p:nvSpPr>
        <p:spPr>
          <a:xfrm rot="-712991">
            <a:off x="8244003" y="203120"/>
            <a:ext cx="323431" cy="320017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79" name="Google Shape;279;p3"/>
          <p:cNvCxnSpPr/>
          <p:nvPr/>
        </p:nvCxnSpPr>
        <p:spPr>
          <a:xfrm>
            <a:off x="4866325" y="3271725"/>
            <a:ext cx="19050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0" name="Google Shape;280;p3"/>
          <p:cNvSpPr/>
          <p:nvPr/>
        </p:nvSpPr>
        <p:spPr>
          <a:xfrm rot="-6883382">
            <a:off x="681279" y="4407783"/>
            <a:ext cx="575996" cy="568075"/>
          </a:xfrm>
          <a:prstGeom prst="ellipse">
            <a:avLst/>
          </a:prstGeom>
          <a:solidFill>
            <a:schemeClr val="accent2">
              <a:alpha val="558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1" name="Google Shape;281;p3"/>
          <p:cNvCxnSpPr>
            <a:stCxn id="280" idx="4"/>
            <a:endCxn id="280" idx="0"/>
          </p:cNvCxnSpPr>
          <p:nvPr/>
        </p:nvCxnSpPr>
        <p:spPr>
          <a:xfrm flipH="1">
            <a:off x="711277" y="4573020"/>
            <a:ext cx="516000" cy="23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2" name="Google Shape;282;p3"/>
          <p:cNvSpPr/>
          <p:nvPr/>
        </p:nvSpPr>
        <p:spPr>
          <a:xfrm>
            <a:off x="-2279400" y="3339500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"/>
          <p:cNvSpPr/>
          <p:nvPr/>
        </p:nvSpPr>
        <p:spPr>
          <a:xfrm rot="10800000">
            <a:off x="4873650" y="3339500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3"/>
          <p:cNvSpPr/>
          <p:nvPr/>
        </p:nvSpPr>
        <p:spPr>
          <a:xfrm rot="10800000">
            <a:off x="4783575" y="3270650"/>
            <a:ext cx="593400" cy="593400"/>
          </a:xfrm>
          <a:prstGeom prst="pie">
            <a:avLst>
              <a:gd name="adj1" fmla="val 5366593"/>
              <a:gd name="adj2" fmla="val 1620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"/>
          <p:cNvSpPr/>
          <p:nvPr/>
        </p:nvSpPr>
        <p:spPr>
          <a:xfrm>
            <a:off x="-504825" y="-54025"/>
            <a:ext cx="6900900" cy="593400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86" name="Google Shape;286;p3"/>
          <p:cNvCxnSpPr/>
          <p:nvPr/>
        </p:nvCxnSpPr>
        <p:spPr>
          <a:xfrm>
            <a:off x="-628650" y="242400"/>
            <a:ext cx="6928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7" name="Google Shape;287;p3"/>
          <p:cNvSpPr/>
          <p:nvPr/>
        </p:nvSpPr>
        <p:spPr>
          <a:xfrm>
            <a:off x="5802675" y="-50120"/>
            <a:ext cx="593400" cy="585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"/>
          <p:cNvSpPr/>
          <p:nvPr/>
        </p:nvSpPr>
        <p:spPr>
          <a:xfrm>
            <a:off x="5209275" y="-50120"/>
            <a:ext cx="593400" cy="585600"/>
          </a:xfrm>
          <a:prstGeom prst="ellipse">
            <a:avLst/>
          </a:prstGeom>
          <a:solidFill>
            <a:schemeClr val="accent2">
              <a:alpha val="558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"/>
          <p:cNvSpPr/>
          <p:nvPr/>
        </p:nvSpPr>
        <p:spPr>
          <a:xfrm>
            <a:off x="4615875" y="-46220"/>
            <a:ext cx="593400" cy="585600"/>
          </a:xfrm>
          <a:prstGeom prst="ellipse">
            <a:avLst/>
          </a:prstGeom>
          <a:solidFill>
            <a:schemeClr val="accent2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"/>
          <p:cNvSpPr/>
          <p:nvPr/>
        </p:nvSpPr>
        <p:spPr>
          <a:xfrm>
            <a:off x="6650100" y="3160584"/>
            <a:ext cx="225300" cy="222300"/>
          </a:xfrm>
          <a:prstGeom prst="ellips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"/>
          <p:cNvSpPr/>
          <p:nvPr/>
        </p:nvSpPr>
        <p:spPr>
          <a:xfrm rot="5400000">
            <a:off x="7829370" y="974001"/>
            <a:ext cx="3240800" cy="32408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accent4">
              <a:alpha val="68750"/>
            </a:schemeClr>
          </a:solidFill>
          <a:ln>
            <a:noFill/>
          </a:ln>
          <a:effectLst>
            <a:reflection endPos="35000"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"/>
          <p:cNvSpPr/>
          <p:nvPr/>
        </p:nvSpPr>
        <p:spPr>
          <a:xfrm rot="5400000">
            <a:off x="8319237" y="1463867"/>
            <a:ext cx="2261068" cy="2261068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"/>
          <p:cNvSpPr/>
          <p:nvPr/>
        </p:nvSpPr>
        <p:spPr>
          <a:xfrm rot="-5400000">
            <a:off x="7664375" y="800099"/>
            <a:ext cx="3486600" cy="35055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94" name="Google Shape;294;p3"/>
          <p:cNvCxnSpPr>
            <a:endCxn id="291" idx="3"/>
          </p:cNvCxnSpPr>
          <p:nvPr/>
        </p:nvCxnSpPr>
        <p:spPr>
          <a:xfrm rot="10800000" flipH="1">
            <a:off x="7829271" y="2594401"/>
            <a:ext cx="3240900" cy="7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2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" name="Google Shape;296;p4"/>
          <p:cNvGrpSpPr/>
          <p:nvPr/>
        </p:nvGrpSpPr>
        <p:grpSpPr>
          <a:xfrm>
            <a:off x="-170" y="-1888"/>
            <a:ext cx="9144182" cy="5148055"/>
            <a:chOff x="-170" y="-1888"/>
            <a:chExt cx="9144182" cy="5148055"/>
          </a:xfrm>
        </p:grpSpPr>
        <p:sp>
          <p:nvSpPr>
            <p:cNvPr id="297" name="Google Shape;297;p4"/>
            <p:cNvSpPr/>
            <p:nvPr/>
          </p:nvSpPr>
          <p:spPr>
            <a:xfrm flipH="1">
              <a:off x="314364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98" name="Google Shape;298;p4"/>
            <p:cNvSpPr/>
            <p:nvPr/>
          </p:nvSpPr>
          <p:spPr>
            <a:xfrm flipH="1">
              <a:off x="-170" y="28485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99" name="Google Shape;299;p4"/>
            <p:cNvSpPr/>
            <p:nvPr/>
          </p:nvSpPr>
          <p:spPr>
            <a:xfrm flipH="1">
              <a:off x="914397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0" name="Google Shape;300;p4"/>
            <p:cNvSpPr/>
            <p:nvPr/>
          </p:nvSpPr>
          <p:spPr>
            <a:xfrm flipH="1">
              <a:off x="885824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1" name="Google Shape;301;p4"/>
            <p:cNvSpPr/>
            <p:nvPr/>
          </p:nvSpPr>
          <p:spPr>
            <a:xfrm flipH="1">
              <a:off x="8572510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2" name="Google Shape;302;p4"/>
            <p:cNvSpPr/>
            <p:nvPr/>
          </p:nvSpPr>
          <p:spPr>
            <a:xfrm flipH="1">
              <a:off x="828677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3" name="Google Shape;303;p4"/>
            <p:cNvSpPr/>
            <p:nvPr/>
          </p:nvSpPr>
          <p:spPr>
            <a:xfrm flipH="1">
              <a:off x="800104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4" name="Google Shape;304;p4"/>
            <p:cNvSpPr/>
            <p:nvPr/>
          </p:nvSpPr>
          <p:spPr>
            <a:xfrm flipH="1">
              <a:off x="771531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5" name="Google Shape;305;p4"/>
            <p:cNvSpPr/>
            <p:nvPr/>
          </p:nvSpPr>
          <p:spPr>
            <a:xfrm flipH="1">
              <a:off x="742958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6" name="Google Shape;306;p4"/>
            <p:cNvSpPr/>
            <p:nvPr/>
          </p:nvSpPr>
          <p:spPr>
            <a:xfrm flipH="1">
              <a:off x="714385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7" name="Google Shape;307;p4"/>
            <p:cNvSpPr/>
            <p:nvPr/>
          </p:nvSpPr>
          <p:spPr>
            <a:xfrm rot="10800000" flipH="1">
              <a:off x="6858158" y="-1888"/>
              <a:ext cx="0" cy="5147280"/>
            </a:xfrm>
            <a:custGeom>
              <a:avLst/>
              <a:gdLst/>
              <a:ahLst/>
              <a:cxnLst/>
              <a:rect l="l" t="t" r="r" b="b"/>
              <a:pathLst>
                <a:path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8" name="Google Shape;308;p4"/>
            <p:cNvSpPr/>
            <p:nvPr/>
          </p:nvSpPr>
          <p:spPr>
            <a:xfrm flipH="1">
              <a:off x="657242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09" name="Google Shape;309;p4"/>
            <p:cNvSpPr/>
            <p:nvPr/>
          </p:nvSpPr>
          <p:spPr>
            <a:xfrm flipH="1">
              <a:off x="628669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0" name="Google Shape;310;p4"/>
            <p:cNvSpPr/>
            <p:nvPr/>
          </p:nvSpPr>
          <p:spPr>
            <a:xfrm flipH="1">
              <a:off x="600096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1" name="Google Shape;311;p4"/>
            <p:cNvSpPr/>
            <p:nvPr/>
          </p:nvSpPr>
          <p:spPr>
            <a:xfrm flipH="1">
              <a:off x="571523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2" name="Google Shape;312;p4"/>
            <p:cNvSpPr/>
            <p:nvPr/>
          </p:nvSpPr>
          <p:spPr>
            <a:xfrm flipH="1">
              <a:off x="542949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3" name="Google Shape;313;p4"/>
            <p:cNvSpPr/>
            <p:nvPr/>
          </p:nvSpPr>
          <p:spPr>
            <a:xfrm flipH="1">
              <a:off x="514376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4" name="Google Shape;314;p4"/>
            <p:cNvSpPr/>
            <p:nvPr/>
          </p:nvSpPr>
          <p:spPr>
            <a:xfrm flipH="1">
              <a:off x="485803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5" name="Google Shape;315;p4"/>
            <p:cNvSpPr/>
            <p:nvPr/>
          </p:nvSpPr>
          <p:spPr>
            <a:xfrm flipH="1">
              <a:off x="457230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6" name="Google Shape;316;p4"/>
            <p:cNvSpPr/>
            <p:nvPr/>
          </p:nvSpPr>
          <p:spPr>
            <a:xfrm flipH="1">
              <a:off x="428657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7" name="Google Shape;317;p4"/>
            <p:cNvSpPr/>
            <p:nvPr/>
          </p:nvSpPr>
          <p:spPr>
            <a:xfrm flipH="1">
              <a:off x="400084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8" name="Google Shape;318;p4"/>
            <p:cNvSpPr/>
            <p:nvPr/>
          </p:nvSpPr>
          <p:spPr>
            <a:xfrm flipH="1">
              <a:off x="371510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19" name="Google Shape;319;p4"/>
            <p:cNvSpPr/>
            <p:nvPr/>
          </p:nvSpPr>
          <p:spPr>
            <a:xfrm flipH="1">
              <a:off x="342937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0" name="Google Shape;320;p4"/>
            <p:cNvSpPr/>
            <p:nvPr/>
          </p:nvSpPr>
          <p:spPr>
            <a:xfrm flipH="1">
              <a:off x="-170" y="285847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1" name="Google Shape;321;p4"/>
            <p:cNvSpPr/>
            <p:nvPr/>
          </p:nvSpPr>
          <p:spPr>
            <a:xfrm flipH="1">
              <a:off x="-170" y="257249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2" name="Google Shape;322;p4"/>
            <p:cNvSpPr/>
            <p:nvPr/>
          </p:nvSpPr>
          <p:spPr>
            <a:xfrm flipH="1">
              <a:off x="-170" y="228656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3" name="Google Shape;323;p4"/>
            <p:cNvSpPr/>
            <p:nvPr/>
          </p:nvSpPr>
          <p:spPr>
            <a:xfrm flipH="1">
              <a:off x="-170" y="2000585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4" name="Google Shape;324;p4"/>
            <p:cNvSpPr/>
            <p:nvPr/>
          </p:nvSpPr>
          <p:spPr>
            <a:xfrm flipH="1">
              <a:off x="-170" y="171461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5" name="Google Shape;325;p4"/>
            <p:cNvSpPr/>
            <p:nvPr/>
          </p:nvSpPr>
          <p:spPr>
            <a:xfrm flipH="1">
              <a:off x="-170" y="142867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6" name="Google Shape;326;p4"/>
            <p:cNvSpPr/>
            <p:nvPr/>
          </p:nvSpPr>
          <p:spPr>
            <a:xfrm flipH="1">
              <a:off x="-170" y="428750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7" name="Google Shape;327;p4"/>
            <p:cNvSpPr/>
            <p:nvPr/>
          </p:nvSpPr>
          <p:spPr>
            <a:xfrm flipH="1">
              <a:off x="-170" y="400152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8" name="Google Shape;328;p4"/>
            <p:cNvSpPr/>
            <p:nvPr/>
          </p:nvSpPr>
          <p:spPr>
            <a:xfrm flipH="1">
              <a:off x="-170" y="371632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29" name="Google Shape;329;p4"/>
            <p:cNvSpPr/>
            <p:nvPr/>
          </p:nvSpPr>
          <p:spPr>
            <a:xfrm flipH="1">
              <a:off x="-170" y="343038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0" name="Google Shape;330;p4"/>
            <p:cNvSpPr/>
            <p:nvPr/>
          </p:nvSpPr>
          <p:spPr>
            <a:xfrm flipH="1">
              <a:off x="-170" y="485941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1" name="Google Shape;331;p4"/>
            <p:cNvSpPr/>
            <p:nvPr/>
          </p:nvSpPr>
          <p:spPr>
            <a:xfrm flipH="1">
              <a:off x="-170" y="4573436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2" name="Google Shape;332;p4"/>
            <p:cNvSpPr/>
            <p:nvPr/>
          </p:nvSpPr>
          <p:spPr>
            <a:xfrm flipH="1">
              <a:off x="-170" y="3144409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3" name="Google Shape;333;p4"/>
            <p:cNvSpPr/>
            <p:nvPr/>
          </p:nvSpPr>
          <p:spPr>
            <a:xfrm flipH="1">
              <a:off x="-170" y="1142698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4" name="Google Shape;334;p4"/>
            <p:cNvSpPr/>
            <p:nvPr/>
          </p:nvSpPr>
          <p:spPr>
            <a:xfrm flipH="1">
              <a:off x="-170" y="85676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5" name="Google Shape;335;p4"/>
            <p:cNvSpPr/>
            <p:nvPr/>
          </p:nvSpPr>
          <p:spPr>
            <a:xfrm flipH="1">
              <a:off x="-170" y="57078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6" name="Google Shape;336;p4"/>
            <p:cNvSpPr/>
            <p:nvPr/>
          </p:nvSpPr>
          <p:spPr>
            <a:xfrm flipH="1">
              <a:off x="57206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7" name="Google Shape;337;p4"/>
            <p:cNvSpPr/>
            <p:nvPr/>
          </p:nvSpPr>
          <p:spPr>
            <a:xfrm flipH="1">
              <a:off x="2857914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8" name="Google Shape;338;p4"/>
            <p:cNvSpPr/>
            <p:nvPr/>
          </p:nvSpPr>
          <p:spPr>
            <a:xfrm flipH="1">
              <a:off x="2572182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39" name="Google Shape;339;p4"/>
            <p:cNvSpPr/>
            <p:nvPr/>
          </p:nvSpPr>
          <p:spPr>
            <a:xfrm flipH="1">
              <a:off x="228645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40" name="Google Shape;340;p4"/>
            <p:cNvSpPr/>
            <p:nvPr/>
          </p:nvSpPr>
          <p:spPr>
            <a:xfrm flipH="1">
              <a:off x="200071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41" name="Google Shape;341;p4"/>
            <p:cNvSpPr/>
            <p:nvPr/>
          </p:nvSpPr>
          <p:spPr>
            <a:xfrm flipH="1">
              <a:off x="1714987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42" name="Google Shape;342;p4"/>
            <p:cNvSpPr/>
            <p:nvPr/>
          </p:nvSpPr>
          <p:spPr>
            <a:xfrm flipH="1">
              <a:off x="1429255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43" name="Google Shape;343;p4"/>
            <p:cNvSpPr/>
            <p:nvPr/>
          </p:nvSpPr>
          <p:spPr>
            <a:xfrm flipH="1">
              <a:off x="1143523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44" name="Google Shape;344;p4"/>
            <p:cNvSpPr/>
            <p:nvPr/>
          </p:nvSpPr>
          <p:spPr>
            <a:xfrm flipH="1">
              <a:off x="857791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45" name="Google Shape;345;p4"/>
            <p:cNvSpPr/>
            <p:nvPr/>
          </p:nvSpPr>
          <p:spPr>
            <a:xfrm flipH="1">
              <a:off x="59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46" name="Google Shape;346;p4"/>
            <p:cNvSpPr/>
            <p:nvPr/>
          </p:nvSpPr>
          <p:spPr>
            <a:xfrm flipH="1">
              <a:off x="28632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</p:grpSp>
      <p:sp>
        <p:nvSpPr>
          <p:cNvPr id="347" name="Google Shape;347;p4"/>
          <p:cNvSpPr/>
          <p:nvPr/>
        </p:nvSpPr>
        <p:spPr>
          <a:xfrm>
            <a:off x="720000" y="714425"/>
            <a:ext cx="7831200" cy="389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4"/>
          <p:cNvSpPr/>
          <p:nvPr/>
        </p:nvSpPr>
        <p:spPr>
          <a:xfrm>
            <a:off x="-1895475" y="4105275"/>
            <a:ext cx="2933700" cy="2933700"/>
          </a:xfrm>
          <a:prstGeom prst="arc">
            <a:avLst>
              <a:gd name="adj1" fmla="val 16200000"/>
              <a:gd name="adj2" fmla="val 0"/>
            </a:avLst>
          </a:prstGeom>
          <a:noFill/>
          <a:ln w="2286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4"/>
          <p:cNvSpPr/>
          <p:nvPr/>
        </p:nvSpPr>
        <p:spPr>
          <a:xfrm>
            <a:off x="-263175" y="437050"/>
            <a:ext cx="6873600" cy="59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4"/>
          <p:cNvSpPr txBox="1">
            <a:spLocks noGrp="1"/>
          </p:cNvSpPr>
          <p:nvPr>
            <p:ph type="title"/>
          </p:nvPr>
        </p:nvSpPr>
        <p:spPr>
          <a:xfrm>
            <a:off x="720000" y="545800"/>
            <a:ext cx="52971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4"/>
          <p:cNvSpPr txBox="1">
            <a:spLocks noGrp="1"/>
          </p:cNvSpPr>
          <p:nvPr>
            <p:ph type="body" idx="1"/>
          </p:nvPr>
        </p:nvSpPr>
        <p:spPr>
          <a:xfrm>
            <a:off x="796200" y="1249900"/>
            <a:ext cx="7704000" cy="335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52" name="Google Shape;352;p4"/>
          <p:cNvSpPr/>
          <p:nvPr/>
        </p:nvSpPr>
        <p:spPr>
          <a:xfrm>
            <a:off x="-1895475" y="4105275"/>
            <a:ext cx="2933700" cy="29337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4"/>
          <p:cNvSpPr/>
          <p:nvPr/>
        </p:nvSpPr>
        <p:spPr>
          <a:xfrm>
            <a:off x="-1895475" y="4295775"/>
            <a:ext cx="2743200" cy="2743200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4"/>
          <p:cNvSpPr/>
          <p:nvPr/>
        </p:nvSpPr>
        <p:spPr>
          <a:xfrm>
            <a:off x="156625" y="4168571"/>
            <a:ext cx="225300" cy="222300"/>
          </a:xfrm>
          <a:prstGeom prst="ellipse">
            <a:avLst/>
          </a:prstGeom>
          <a:solidFill>
            <a:srgbClr val="FBBE18">
              <a:alpha val="276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4"/>
          <p:cNvSpPr/>
          <p:nvPr/>
        </p:nvSpPr>
        <p:spPr>
          <a:xfrm rot="10800000">
            <a:off x="6168075" y="505900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4"/>
          <p:cNvSpPr/>
          <p:nvPr/>
        </p:nvSpPr>
        <p:spPr>
          <a:xfrm rot="10800000">
            <a:off x="6078000" y="437050"/>
            <a:ext cx="593400" cy="593400"/>
          </a:xfrm>
          <a:prstGeom prst="pie">
            <a:avLst>
              <a:gd name="adj1" fmla="val 5366593"/>
              <a:gd name="adj2" fmla="val 1620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4"/>
          <p:cNvSpPr/>
          <p:nvPr/>
        </p:nvSpPr>
        <p:spPr>
          <a:xfrm rot="5400000">
            <a:off x="6433900" y="1823032"/>
            <a:ext cx="4828200" cy="5934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58" name="Google Shape;358;p4"/>
          <p:cNvCxnSpPr/>
          <p:nvPr/>
        </p:nvCxnSpPr>
        <p:spPr>
          <a:xfrm rot="5400000">
            <a:off x="6424300" y="1890297"/>
            <a:ext cx="4847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59" name="Google Shape;359;p4"/>
          <p:cNvSpPr/>
          <p:nvPr/>
        </p:nvSpPr>
        <p:spPr>
          <a:xfrm rot="5400000">
            <a:off x="8551300" y="3106190"/>
            <a:ext cx="593400" cy="585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4"/>
          <p:cNvSpPr/>
          <p:nvPr/>
        </p:nvSpPr>
        <p:spPr>
          <a:xfrm rot="5400000">
            <a:off x="8551300" y="2512790"/>
            <a:ext cx="593400" cy="585600"/>
          </a:xfrm>
          <a:prstGeom prst="ellipse">
            <a:avLst/>
          </a:prstGeom>
          <a:solidFill>
            <a:schemeClr val="accent2">
              <a:alpha val="558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4"/>
          <p:cNvSpPr/>
          <p:nvPr/>
        </p:nvSpPr>
        <p:spPr>
          <a:xfrm rot="5400000">
            <a:off x="8551300" y="1919390"/>
            <a:ext cx="593400" cy="585600"/>
          </a:xfrm>
          <a:prstGeom prst="ellipse">
            <a:avLst/>
          </a:prstGeom>
          <a:solidFill>
            <a:schemeClr val="accent2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4"/>
          <p:cNvSpPr/>
          <p:nvPr/>
        </p:nvSpPr>
        <p:spPr>
          <a:xfrm rot="10800000">
            <a:off x="-963233" y="4608573"/>
            <a:ext cx="1551300" cy="1551300"/>
          </a:xfrm>
          <a:prstGeom prst="pie">
            <a:avLst>
              <a:gd name="adj1" fmla="val 5393868"/>
              <a:gd name="adj2" fmla="val 10660545"/>
            </a:avLst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4"/>
          <p:cNvSpPr/>
          <p:nvPr/>
        </p:nvSpPr>
        <p:spPr>
          <a:xfrm rot="5400000">
            <a:off x="6433900" y="6041707"/>
            <a:ext cx="4828200" cy="5934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4"/>
          <p:cNvSpPr/>
          <p:nvPr/>
        </p:nvSpPr>
        <p:spPr>
          <a:xfrm rot="5400000">
            <a:off x="8620150" y="3971925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4"/>
          <p:cNvSpPr/>
          <p:nvPr/>
        </p:nvSpPr>
        <p:spPr>
          <a:xfrm rot="5400000">
            <a:off x="8551300" y="3924300"/>
            <a:ext cx="593400" cy="593400"/>
          </a:xfrm>
          <a:prstGeom prst="pie">
            <a:avLst>
              <a:gd name="adj1" fmla="val 5366593"/>
              <a:gd name="adj2" fmla="val 16200000"/>
            </a:avLst>
          </a:pr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6" name="Google Shape;366;p4"/>
          <p:cNvGrpSpPr/>
          <p:nvPr/>
        </p:nvGrpSpPr>
        <p:grpSpPr>
          <a:xfrm rot="5400000">
            <a:off x="6857425" y="92900"/>
            <a:ext cx="1969850" cy="191750"/>
            <a:chOff x="1454525" y="7080325"/>
            <a:chExt cx="1969850" cy="191750"/>
          </a:xfrm>
        </p:grpSpPr>
        <p:sp>
          <p:nvSpPr>
            <p:cNvPr id="367" name="Google Shape;367;p4"/>
            <p:cNvSpPr/>
            <p:nvPr/>
          </p:nvSpPr>
          <p:spPr>
            <a:xfrm>
              <a:off x="14545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320"/>
                    <a:pt x="0" y="708"/>
                  </a:cubicBezTo>
                  <a:cubicBezTo>
                    <a:pt x="0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4"/>
            <p:cNvSpPr/>
            <p:nvPr/>
          </p:nvSpPr>
          <p:spPr>
            <a:xfrm>
              <a:off x="14545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297"/>
                    <a:pt x="0" y="685"/>
                  </a:cubicBezTo>
                  <a:cubicBezTo>
                    <a:pt x="0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4"/>
            <p:cNvSpPr/>
            <p:nvPr/>
          </p:nvSpPr>
          <p:spPr>
            <a:xfrm>
              <a:off x="1602875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4"/>
            <p:cNvSpPr/>
            <p:nvPr/>
          </p:nvSpPr>
          <p:spPr>
            <a:xfrm>
              <a:off x="1602875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4"/>
            <p:cNvSpPr/>
            <p:nvPr/>
          </p:nvSpPr>
          <p:spPr>
            <a:xfrm>
              <a:off x="17518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4"/>
            <p:cNvSpPr/>
            <p:nvPr/>
          </p:nvSpPr>
          <p:spPr>
            <a:xfrm>
              <a:off x="17518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4"/>
            <p:cNvSpPr/>
            <p:nvPr/>
          </p:nvSpPr>
          <p:spPr>
            <a:xfrm>
              <a:off x="190075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4"/>
            <p:cNvSpPr/>
            <p:nvPr/>
          </p:nvSpPr>
          <p:spPr>
            <a:xfrm>
              <a:off x="190075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4"/>
            <p:cNvSpPr/>
            <p:nvPr/>
          </p:nvSpPr>
          <p:spPr>
            <a:xfrm>
              <a:off x="20497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4"/>
            <p:cNvSpPr/>
            <p:nvPr/>
          </p:nvSpPr>
          <p:spPr>
            <a:xfrm>
              <a:off x="20497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4"/>
            <p:cNvSpPr/>
            <p:nvPr/>
          </p:nvSpPr>
          <p:spPr>
            <a:xfrm>
              <a:off x="21986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320"/>
                    <a:pt x="1" y="708"/>
                  </a:cubicBezTo>
                  <a:cubicBezTo>
                    <a:pt x="1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4"/>
            <p:cNvSpPr/>
            <p:nvPr/>
          </p:nvSpPr>
          <p:spPr>
            <a:xfrm>
              <a:off x="21986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297"/>
                    <a:pt x="1" y="685"/>
                  </a:cubicBezTo>
                  <a:cubicBezTo>
                    <a:pt x="1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4"/>
            <p:cNvSpPr/>
            <p:nvPr/>
          </p:nvSpPr>
          <p:spPr>
            <a:xfrm>
              <a:off x="23470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4"/>
            <p:cNvSpPr/>
            <p:nvPr/>
          </p:nvSpPr>
          <p:spPr>
            <a:xfrm>
              <a:off x="23470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4"/>
            <p:cNvSpPr/>
            <p:nvPr/>
          </p:nvSpPr>
          <p:spPr>
            <a:xfrm>
              <a:off x="24959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4"/>
            <p:cNvSpPr/>
            <p:nvPr/>
          </p:nvSpPr>
          <p:spPr>
            <a:xfrm>
              <a:off x="24959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4"/>
            <p:cNvSpPr/>
            <p:nvPr/>
          </p:nvSpPr>
          <p:spPr>
            <a:xfrm>
              <a:off x="2644850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4"/>
            <p:cNvSpPr/>
            <p:nvPr/>
          </p:nvSpPr>
          <p:spPr>
            <a:xfrm>
              <a:off x="2644850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4"/>
            <p:cNvSpPr/>
            <p:nvPr/>
          </p:nvSpPr>
          <p:spPr>
            <a:xfrm>
              <a:off x="27938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4"/>
            <p:cNvSpPr/>
            <p:nvPr/>
          </p:nvSpPr>
          <p:spPr>
            <a:xfrm>
              <a:off x="27938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4"/>
            <p:cNvSpPr/>
            <p:nvPr/>
          </p:nvSpPr>
          <p:spPr>
            <a:xfrm>
              <a:off x="2942725" y="7080325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320"/>
                    <a:pt x="1" y="708"/>
                  </a:cubicBezTo>
                  <a:cubicBezTo>
                    <a:pt x="1" y="1096"/>
                    <a:pt x="298" y="1393"/>
                    <a:pt x="686" y="1393"/>
                  </a:cubicBezTo>
                  <a:cubicBezTo>
                    <a:pt x="1074" y="1393"/>
                    <a:pt x="1393" y="1096"/>
                    <a:pt x="1393" y="708"/>
                  </a:cubicBezTo>
                  <a:cubicBezTo>
                    <a:pt x="1393" y="320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4"/>
            <p:cNvSpPr/>
            <p:nvPr/>
          </p:nvSpPr>
          <p:spPr>
            <a:xfrm>
              <a:off x="2942725" y="7237250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297"/>
                    <a:pt x="1" y="685"/>
                  </a:cubicBezTo>
                  <a:cubicBezTo>
                    <a:pt x="1" y="1073"/>
                    <a:pt x="298" y="1392"/>
                    <a:pt x="686" y="1392"/>
                  </a:cubicBezTo>
                  <a:cubicBezTo>
                    <a:pt x="1074" y="1392"/>
                    <a:pt x="1393" y="1073"/>
                    <a:pt x="1393" y="685"/>
                  </a:cubicBezTo>
                  <a:cubicBezTo>
                    <a:pt x="1393" y="297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30911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30911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32400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32400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338897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338897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lt2"/>
        </a:solidFill>
        <a:effectLst/>
      </p:bgPr>
    </p:bg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9"/>
          <p:cNvSpPr/>
          <p:nvPr/>
        </p:nvSpPr>
        <p:spPr>
          <a:xfrm rot="10800000">
            <a:off x="7753200" y="0"/>
            <a:ext cx="1390800" cy="1390500"/>
          </a:xfrm>
          <a:prstGeom prst="rtTriangl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81" name="Google Shape;881;p9"/>
          <p:cNvGrpSpPr/>
          <p:nvPr/>
        </p:nvGrpSpPr>
        <p:grpSpPr>
          <a:xfrm>
            <a:off x="-105125" y="-92850"/>
            <a:ext cx="9637054" cy="5427080"/>
            <a:chOff x="-170" y="-1888"/>
            <a:chExt cx="9144182" cy="5148055"/>
          </a:xfrm>
        </p:grpSpPr>
        <p:sp>
          <p:nvSpPr>
            <p:cNvPr id="882" name="Google Shape;882;p9"/>
            <p:cNvSpPr/>
            <p:nvPr/>
          </p:nvSpPr>
          <p:spPr>
            <a:xfrm flipH="1">
              <a:off x="314364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83" name="Google Shape;883;p9"/>
            <p:cNvSpPr/>
            <p:nvPr/>
          </p:nvSpPr>
          <p:spPr>
            <a:xfrm flipH="1">
              <a:off x="-170" y="28485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84" name="Google Shape;884;p9"/>
            <p:cNvSpPr/>
            <p:nvPr/>
          </p:nvSpPr>
          <p:spPr>
            <a:xfrm flipH="1">
              <a:off x="914397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85" name="Google Shape;885;p9"/>
            <p:cNvSpPr/>
            <p:nvPr/>
          </p:nvSpPr>
          <p:spPr>
            <a:xfrm flipH="1">
              <a:off x="885824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86" name="Google Shape;886;p9"/>
            <p:cNvSpPr/>
            <p:nvPr/>
          </p:nvSpPr>
          <p:spPr>
            <a:xfrm flipH="1">
              <a:off x="8572510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87" name="Google Shape;887;p9"/>
            <p:cNvSpPr/>
            <p:nvPr/>
          </p:nvSpPr>
          <p:spPr>
            <a:xfrm flipH="1">
              <a:off x="828677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88" name="Google Shape;888;p9"/>
            <p:cNvSpPr/>
            <p:nvPr/>
          </p:nvSpPr>
          <p:spPr>
            <a:xfrm flipH="1">
              <a:off x="800104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89" name="Google Shape;889;p9"/>
            <p:cNvSpPr/>
            <p:nvPr/>
          </p:nvSpPr>
          <p:spPr>
            <a:xfrm flipH="1">
              <a:off x="771531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90" name="Google Shape;890;p9"/>
            <p:cNvSpPr/>
            <p:nvPr/>
          </p:nvSpPr>
          <p:spPr>
            <a:xfrm flipH="1">
              <a:off x="742958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91" name="Google Shape;891;p9"/>
            <p:cNvSpPr/>
            <p:nvPr/>
          </p:nvSpPr>
          <p:spPr>
            <a:xfrm flipH="1">
              <a:off x="714385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92" name="Google Shape;892;p9"/>
            <p:cNvSpPr/>
            <p:nvPr/>
          </p:nvSpPr>
          <p:spPr>
            <a:xfrm rot="10800000" flipH="1">
              <a:off x="6858158" y="-1888"/>
              <a:ext cx="0" cy="5147280"/>
            </a:xfrm>
            <a:custGeom>
              <a:avLst/>
              <a:gdLst/>
              <a:ahLst/>
              <a:cxnLst/>
              <a:rect l="l" t="t" r="r" b="b"/>
              <a:pathLst>
                <a:path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93" name="Google Shape;893;p9"/>
            <p:cNvSpPr/>
            <p:nvPr/>
          </p:nvSpPr>
          <p:spPr>
            <a:xfrm flipH="1">
              <a:off x="657242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94" name="Google Shape;894;p9"/>
            <p:cNvSpPr/>
            <p:nvPr/>
          </p:nvSpPr>
          <p:spPr>
            <a:xfrm flipH="1">
              <a:off x="628669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95" name="Google Shape;895;p9"/>
            <p:cNvSpPr/>
            <p:nvPr/>
          </p:nvSpPr>
          <p:spPr>
            <a:xfrm flipH="1">
              <a:off x="600096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96" name="Google Shape;896;p9"/>
            <p:cNvSpPr/>
            <p:nvPr/>
          </p:nvSpPr>
          <p:spPr>
            <a:xfrm flipH="1">
              <a:off x="571523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97" name="Google Shape;897;p9"/>
            <p:cNvSpPr/>
            <p:nvPr/>
          </p:nvSpPr>
          <p:spPr>
            <a:xfrm flipH="1">
              <a:off x="542949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98" name="Google Shape;898;p9"/>
            <p:cNvSpPr/>
            <p:nvPr/>
          </p:nvSpPr>
          <p:spPr>
            <a:xfrm flipH="1">
              <a:off x="514376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899" name="Google Shape;899;p9"/>
            <p:cNvSpPr/>
            <p:nvPr/>
          </p:nvSpPr>
          <p:spPr>
            <a:xfrm flipH="1">
              <a:off x="485803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00" name="Google Shape;900;p9"/>
            <p:cNvSpPr/>
            <p:nvPr/>
          </p:nvSpPr>
          <p:spPr>
            <a:xfrm flipH="1">
              <a:off x="457230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01" name="Google Shape;901;p9"/>
            <p:cNvSpPr/>
            <p:nvPr/>
          </p:nvSpPr>
          <p:spPr>
            <a:xfrm flipH="1">
              <a:off x="428657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02" name="Google Shape;902;p9"/>
            <p:cNvSpPr/>
            <p:nvPr/>
          </p:nvSpPr>
          <p:spPr>
            <a:xfrm flipH="1">
              <a:off x="400084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03" name="Google Shape;903;p9"/>
            <p:cNvSpPr/>
            <p:nvPr/>
          </p:nvSpPr>
          <p:spPr>
            <a:xfrm flipH="1">
              <a:off x="371510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04" name="Google Shape;904;p9"/>
            <p:cNvSpPr/>
            <p:nvPr/>
          </p:nvSpPr>
          <p:spPr>
            <a:xfrm flipH="1">
              <a:off x="342937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05" name="Google Shape;905;p9"/>
            <p:cNvSpPr/>
            <p:nvPr/>
          </p:nvSpPr>
          <p:spPr>
            <a:xfrm flipH="1">
              <a:off x="-170" y="285847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06" name="Google Shape;906;p9"/>
            <p:cNvSpPr/>
            <p:nvPr/>
          </p:nvSpPr>
          <p:spPr>
            <a:xfrm flipH="1">
              <a:off x="-170" y="257249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07" name="Google Shape;907;p9"/>
            <p:cNvSpPr/>
            <p:nvPr/>
          </p:nvSpPr>
          <p:spPr>
            <a:xfrm flipH="1">
              <a:off x="-170" y="228656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08" name="Google Shape;908;p9"/>
            <p:cNvSpPr/>
            <p:nvPr/>
          </p:nvSpPr>
          <p:spPr>
            <a:xfrm flipH="1">
              <a:off x="-170" y="2000585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09" name="Google Shape;909;p9"/>
            <p:cNvSpPr/>
            <p:nvPr/>
          </p:nvSpPr>
          <p:spPr>
            <a:xfrm flipH="1">
              <a:off x="-170" y="171461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10" name="Google Shape;910;p9"/>
            <p:cNvSpPr/>
            <p:nvPr/>
          </p:nvSpPr>
          <p:spPr>
            <a:xfrm flipH="1">
              <a:off x="-170" y="142867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11" name="Google Shape;911;p9"/>
            <p:cNvSpPr/>
            <p:nvPr/>
          </p:nvSpPr>
          <p:spPr>
            <a:xfrm flipH="1">
              <a:off x="-170" y="428750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12" name="Google Shape;912;p9"/>
            <p:cNvSpPr/>
            <p:nvPr/>
          </p:nvSpPr>
          <p:spPr>
            <a:xfrm flipH="1">
              <a:off x="-170" y="400152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13" name="Google Shape;913;p9"/>
            <p:cNvSpPr/>
            <p:nvPr/>
          </p:nvSpPr>
          <p:spPr>
            <a:xfrm flipH="1">
              <a:off x="-170" y="371632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14" name="Google Shape;914;p9"/>
            <p:cNvSpPr/>
            <p:nvPr/>
          </p:nvSpPr>
          <p:spPr>
            <a:xfrm flipH="1">
              <a:off x="-170" y="343038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15" name="Google Shape;915;p9"/>
            <p:cNvSpPr/>
            <p:nvPr/>
          </p:nvSpPr>
          <p:spPr>
            <a:xfrm flipH="1">
              <a:off x="-170" y="485941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16" name="Google Shape;916;p9"/>
            <p:cNvSpPr/>
            <p:nvPr/>
          </p:nvSpPr>
          <p:spPr>
            <a:xfrm flipH="1">
              <a:off x="-170" y="4573436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17" name="Google Shape;917;p9"/>
            <p:cNvSpPr/>
            <p:nvPr/>
          </p:nvSpPr>
          <p:spPr>
            <a:xfrm flipH="1">
              <a:off x="-170" y="3144409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18" name="Google Shape;918;p9"/>
            <p:cNvSpPr/>
            <p:nvPr/>
          </p:nvSpPr>
          <p:spPr>
            <a:xfrm flipH="1">
              <a:off x="-170" y="1142698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19" name="Google Shape;919;p9"/>
            <p:cNvSpPr/>
            <p:nvPr/>
          </p:nvSpPr>
          <p:spPr>
            <a:xfrm flipH="1">
              <a:off x="-170" y="85676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20" name="Google Shape;920;p9"/>
            <p:cNvSpPr/>
            <p:nvPr/>
          </p:nvSpPr>
          <p:spPr>
            <a:xfrm flipH="1">
              <a:off x="-170" y="57078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21" name="Google Shape;921;p9"/>
            <p:cNvSpPr/>
            <p:nvPr/>
          </p:nvSpPr>
          <p:spPr>
            <a:xfrm flipH="1">
              <a:off x="57206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22" name="Google Shape;922;p9"/>
            <p:cNvSpPr/>
            <p:nvPr/>
          </p:nvSpPr>
          <p:spPr>
            <a:xfrm flipH="1">
              <a:off x="2857914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23" name="Google Shape;923;p9"/>
            <p:cNvSpPr/>
            <p:nvPr/>
          </p:nvSpPr>
          <p:spPr>
            <a:xfrm flipH="1">
              <a:off x="2572182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24" name="Google Shape;924;p9"/>
            <p:cNvSpPr/>
            <p:nvPr/>
          </p:nvSpPr>
          <p:spPr>
            <a:xfrm flipH="1">
              <a:off x="228645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25" name="Google Shape;925;p9"/>
            <p:cNvSpPr/>
            <p:nvPr/>
          </p:nvSpPr>
          <p:spPr>
            <a:xfrm flipH="1">
              <a:off x="200071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26" name="Google Shape;926;p9"/>
            <p:cNvSpPr/>
            <p:nvPr/>
          </p:nvSpPr>
          <p:spPr>
            <a:xfrm flipH="1">
              <a:off x="1714987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27" name="Google Shape;927;p9"/>
            <p:cNvSpPr/>
            <p:nvPr/>
          </p:nvSpPr>
          <p:spPr>
            <a:xfrm flipH="1">
              <a:off x="1429255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28" name="Google Shape;928;p9"/>
            <p:cNvSpPr/>
            <p:nvPr/>
          </p:nvSpPr>
          <p:spPr>
            <a:xfrm flipH="1">
              <a:off x="1143523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29" name="Google Shape;929;p9"/>
            <p:cNvSpPr/>
            <p:nvPr/>
          </p:nvSpPr>
          <p:spPr>
            <a:xfrm flipH="1">
              <a:off x="857791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30" name="Google Shape;930;p9"/>
            <p:cNvSpPr/>
            <p:nvPr/>
          </p:nvSpPr>
          <p:spPr>
            <a:xfrm flipH="1">
              <a:off x="59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931" name="Google Shape;931;p9"/>
            <p:cNvSpPr/>
            <p:nvPr/>
          </p:nvSpPr>
          <p:spPr>
            <a:xfrm flipH="1">
              <a:off x="28632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</p:grpSp>
      <p:sp>
        <p:nvSpPr>
          <p:cNvPr id="932" name="Google Shape;932;p9"/>
          <p:cNvSpPr/>
          <p:nvPr/>
        </p:nvSpPr>
        <p:spPr>
          <a:xfrm>
            <a:off x="3566089" y="-53046"/>
            <a:ext cx="5268009" cy="5268009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9"/>
          <p:cNvSpPr/>
          <p:nvPr/>
        </p:nvSpPr>
        <p:spPr>
          <a:xfrm>
            <a:off x="3546320" y="-72815"/>
            <a:ext cx="5307756" cy="5307756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9"/>
          <p:cNvSpPr/>
          <p:nvPr/>
        </p:nvSpPr>
        <p:spPr>
          <a:xfrm>
            <a:off x="3398861" y="-220275"/>
            <a:ext cx="5602460" cy="5602460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9"/>
          <p:cNvSpPr/>
          <p:nvPr/>
        </p:nvSpPr>
        <p:spPr>
          <a:xfrm>
            <a:off x="3490745" y="-174181"/>
            <a:ext cx="5418553" cy="5510403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9"/>
          <p:cNvSpPr/>
          <p:nvPr/>
        </p:nvSpPr>
        <p:spPr>
          <a:xfrm>
            <a:off x="3765593" y="146458"/>
            <a:ext cx="4868893" cy="4868893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9"/>
          <p:cNvSpPr/>
          <p:nvPr/>
        </p:nvSpPr>
        <p:spPr>
          <a:xfrm>
            <a:off x="3886828" y="267694"/>
            <a:ext cx="4626498" cy="4626498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9"/>
          <p:cNvSpPr/>
          <p:nvPr/>
        </p:nvSpPr>
        <p:spPr>
          <a:xfrm>
            <a:off x="3986883" y="367749"/>
            <a:ext cx="4426322" cy="4426322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9"/>
          <p:cNvSpPr/>
          <p:nvPr/>
        </p:nvSpPr>
        <p:spPr>
          <a:xfrm>
            <a:off x="4238431" y="619298"/>
            <a:ext cx="3923205" cy="3923205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9"/>
          <p:cNvSpPr/>
          <p:nvPr/>
        </p:nvSpPr>
        <p:spPr>
          <a:xfrm>
            <a:off x="8194553" y="751795"/>
            <a:ext cx="378000" cy="372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9"/>
          <p:cNvSpPr/>
          <p:nvPr/>
        </p:nvSpPr>
        <p:spPr>
          <a:xfrm>
            <a:off x="8051141" y="596220"/>
            <a:ext cx="220500" cy="218100"/>
          </a:xfrm>
          <a:prstGeom prst="ellips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9"/>
          <p:cNvSpPr/>
          <p:nvPr/>
        </p:nvSpPr>
        <p:spPr>
          <a:xfrm>
            <a:off x="4919428" y="338592"/>
            <a:ext cx="317100" cy="313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9"/>
          <p:cNvSpPr/>
          <p:nvPr/>
        </p:nvSpPr>
        <p:spPr>
          <a:xfrm>
            <a:off x="5204821" y="204423"/>
            <a:ext cx="317100" cy="313800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9"/>
          <p:cNvSpPr/>
          <p:nvPr/>
        </p:nvSpPr>
        <p:spPr>
          <a:xfrm>
            <a:off x="5507321" y="109283"/>
            <a:ext cx="317100" cy="313800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9"/>
          <p:cNvSpPr/>
          <p:nvPr/>
        </p:nvSpPr>
        <p:spPr>
          <a:xfrm rot="8111183">
            <a:off x="8311954" y="3110194"/>
            <a:ext cx="326049" cy="3224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9"/>
          <p:cNvSpPr/>
          <p:nvPr/>
        </p:nvSpPr>
        <p:spPr>
          <a:xfrm rot="8111183">
            <a:off x="8201061" y="3414921"/>
            <a:ext cx="326049" cy="322443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9"/>
          <p:cNvSpPr/>
          <p:nvPr/>
        </p:nvSpPr>
        <p:spPr>
          <a:xfrm rot="8111183">
            <a:off x="8049400" y="3703584"/>
            <a:ext cx="326049" cy="322443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9"/>
          <p:cNvSpPr/>
          <p:nvPr/>
        </p:nvSpPr>
        <p:spPr>
          <a:xfrm>
            <a:off x="-39900" y="-457200"/>
            <a:ext cx="6212100" cy="5943600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9"/>
          <p:cNvSpPr txBox="1">
            <a:spLocks noGrp="1"/>
          </p:cNvSpPr>
          <p:nvPr>
            <p:ph type="title"/>
          </p:nvPr>
        </p:nvSpPr>
        <p:spPr>
          <a:xfrm>
            <a:off x="713225" y="966725"/>
            <a:ext cx="4206300" cy="976500"/>
          </a:xfrm>
          <a:prstGeom prst="rect">
            <a:avLst/>
          </a:prstGeom>
        </p:spPr>
        <p:txBody>
          <a:bodyPr spcFirstLastPara="1" wrap="square" lIns="91425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950" name="Google Shape;950;p9"/>
          <p:cNvSpPr txBox="1">
            <a:spLocks noGrp="1"/>
          </p:cNvSpPr>
          <p:nvPr>
            <p:ph type="subTitle" idx="1"/>
          </p:nvPr>
        </p:nvSpPr>
        <p:spPr>
          <a:xfrm>
            <a:off x="713225" y="2087250"/>
            <a:ext cx="3052500" cy="249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1" name="Google Shape;951;p9"/>
          <p:cNvSpPr/>
          <p:nvPr/>
        </p:nvSpPr>
        <p:spPr>
          <a:xfrm rot="10800000" flipH="1">
            <a:off x="8051153" y="4181426"/>
            <a:ext cx="2240400" cy="2240400"/>
          </a:xfrm>
          <a:prstGeom prst="pie">
            <a:avLst>
              <a:gd name="adj1" fmla="val 5393868"/>
              <a:gd name="adj2" fmla="val 10811632"/>
            </a:avLst>
          </a:prstGeom>
          <a:solidFill>
            <a:srgbClr val="FBBE18">
              <a:alpha val="276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pos="449">
          <p15:clr>
            <a:srgbClr val="FA7B17"/>
          </p15:clr>
        </p15:guide>
        <p15:guide id="2" orient="horz" pos="340">
          <p15:clr>
            <a:srgbClr val="FA7B17"/>
          </p15:clr>
        </p15:guide>
        <p15:guide id="3" orient="horz" pos="2903">
          <p15:clr>
            <a:srgbClr val="FA7B17"/>
          </p15:clr>
        </p15:guide>
        <p15:guide id="4" pos="5311">
          <p15:clr>
            <a:srgbClr val="FA7B17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 userDrawn="1">
  <p:cSld name="CUSTOM">
    <p:bg>
      <p:bgPr>
        <a:solidFill>
          <a:schemeClr val="lt2"/>
        </a:solidFill>
        <a:effectLst/>
      </p:bgPr>
    </p:bg>
    <p:spTree>
      <p:nvGrpSpPr>
        <p:cNvPr id="1" name="Shape 10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Google Shape;1081;p13"/>
          <p:cNvSpPr/>
          <p:nvPr/>
        </p:nvSpPr>
        <p:spPr>
          <a:xfrm rot="-5400000" flipH="1">
            <a:off x="7049875" y="1081750"/>
            <a:ext cx="3476700" cy="714000"/>
          </a:xfrm>
          <a:prstGeom prst="roundRect">
            <a:avLst>
              <a:gd name="adj" fmla="val 50000"/>
            </a:avLst>
          </a:prstGeom>
          <a:solidFill>
            <a:schemeClr val="accent6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2" name="Google Shape;1082;p13"/>
          <p:cNvGrpSpPr/>
          <p:nvPr/>
        </p:nvGrpSpPr>
        <p:grpSpPr>
          <a:xfrm>
            <a:off x="-170" y="-1888"/>
            <a:ext cx="9144182" cy="5148055"/>
            <a:chOff x="-170" y="-1888"/>
            <a:chExt cx="9144182" cy="5148055"/>
          </a:xfrm>
        </p:grpSpPr>
        <p:sp>
          <p:nvSpPr>
            <p:cNvPr id="1083" name="Google Shape;1083;p13"/>
            <p:cNvSpPr/>
            <p:nvPr/>
          </p:nvSpPr>
          <p:spPr>
            <a:xfrm flipH="1">
              <a:off x="314364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84" name="Google Shape;1084;p13"/>
            <p:cNvSpPr/>
            <p:nvPr/>
          </p:nvSpPr>
          <p:spPr>
            <a:xfrm flipH="1">
              <a:off x="-170" y="28485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85" name="Google Shape;1085;p13"/>
            <p:cNvSpPr/>
            <p:nvPr/>
          </p:nvSpPr>
          <p:spPr>
            <a:xfrm flipH="1">
              <a:off x="914397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86" name="Google Shape;1086;p13"/>
            <p:cNvSpPr/>
            <p:nvPr/>
          </p:nvSpPr>
          <p:spPr>
            <a:xfrm flipH="1">
              <a:off x="885824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87" name="Google Shape;1087;p13"/>
            <p:cNvSpPr/>
            <p:nvPr/>
          </p:nvSpPr>
          <p:spPr>
            <a:xfrm flipH="1">
              <a:off x="8572510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88" name="Google Shape;1088;p13"/>
            <p:cNvSpPr/>
            <p:nvPr/>
          </p:nvSpPr>
          <p:spPr>
            <a:xfrm flipH="1">
              <a:off x="828677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89" name="Google Shape;1089;p13"/>
            <p:cNvSpPr/>
            <p:nvPr/>
          </p:nvSpPr>
          <p:spPr>
            <a:xfrm flipH="1">
              <a:off x="800104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90" name="Google Shape;1090;p13"/>
            <p:cNvSpPr/>
            <p:nvPr/>
          </p:nvSpPr>
          <p:spPr>
            <a:xfrm flipH="1">
              <a:off x="771531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91" name="Google Shape;1091;p13"/>
            <p:cNvSpPr/>
            <p:nvPr/>
          </p:nvSpPr>
          <p:spPr>
            <a:xfrm flipH="1">
              <a:off x="742958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92" name="Google Shape;1092;p13"/>
            <p:cNvSpPr/>
            <p:nvPr/>
          </p:nvSpPr>
          <p:spPr>
            <a:xfrm flipH="1">
              <a:off x="714385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93" name="Google Shape;1093;p13"/>
            <p:cNvSpPr/>
            <p:nvPr/>
          </p:nvSpPr>
          <p:spPr>
            <a:xfrm rot="10800000" flipH="1">
              <a:off x="6858158" y="-1888"/>
              <a:ext cx="0" cy="5147280"/>
            </a:xfrm>
            <a:custGeom>
              <a:avLst/>
              <a:gdLst/>
              <a:ahLst/>
              <a:cxnLst/>
              <a:rect l="l" t="t" r="r" b="b"/>
              <a:pathLst>
                <a:path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94" name="Google Shape;1094;p13"/>
            <p:cNvSpPr/>
            <p:nvPr/>
          </p:nvSpPr>
          <p:spPr>
            <a:xfrm flipH="1">
              <a:off x="657242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95" name="Google Shape;1095;p13"/>
            <p:cNvSpPr/>
            <p:nvPr/>
          </p:nvSpPr>
          <p:spPr>
            <a:xfrm flipH="1">
              <a:off x="628669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96" name="Google Shape;1096;p13"/>
            <p:cNvSpPr/>
            <p:nvPr/>
          </p:nvSpPr>
          <p:spPr>
            <a:xfrm flipH="1">
              <a:off x="600096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97" name="Google Shape;1097;p13"/>
            <p:cNvSpPr/>
            <p:nvPr/>
          </p:nvSpPr>
          <p:spPr>
            <a:xfrm flipH="1">
              <a:off x="571523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98" name="Google Shape;1098;p13"/>
            <p:cNvSpPr/>
            <p:nvPr/>
          </p:nvSpPr>
          <p:spPr>
            <a:xfrm flipH="1">
              <a:off x="542949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099" name="Google Shape;1099;p13"/>
            <p:cNvSpPr/>
            <p:nvPr/>
          </p:nvSpPr>
          <p:spPr>
            <a:xfrm flipH="1">
              <a:off x="514376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00" name="Google Shape;1100;p13"/>
            <p:cNvSpPr/>
            <p:nvPr/>
          </p:nvSpPr>
          <p:spPr>
            <a:xfrm flipH="1">
              <a:off x="485803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01" name="Google Shape;1101;p13"/>
            <p:cNvSpPr/>
            <p:nvPr/>
          </p:nvSpPr>
          <p:spPr>
            <a:xfrm flipH="1">
              <a:off x="457230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02" name="Google Shape;1102;p13"/>
            <p:cNvSpPr/>
            <p:nvPr/>
          </p:nvSpPr>
          <p:spPr>
            <a:xfrm flipH="1">
              <a:off x="428657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03" name="Google Shape;1103;p13"/>
            <p:cNvSpPr/>
            <p:nvPr/>
          </p:nvSpPr>
          <p:spPr>
            <a:xfrm flipH="1">
              <a:off x="400084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04" name="Google Shape;1104;p13"/>
            <p:cNvSpPr/>
            <p:nvPr/>
          </p:nvSpPr>
          <p:spPr>
            <a:xfrm flipH="1">
              <a:off x="371510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05" name="Google Shape;1105;p13"/>
            <p:cNvSpPr/>
            <p:nvPr/>
          </p:nvSpPr>
          <p:spPr>
            <a:xfrm flipH="1">
              <a:off x="342937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06" name="Google Shape;1106;p13"/>
            <p:cNvSpPr/>
            <p:nvPr/>
          </p:nvSpPr>
          <p:spPr>
            <a:xfrm flipH="1">
              <a:off x="-170" y="285847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07" name="Google Shape;1107;p13"/>
            <p:cNvSpPr/>
            <p:nvPr/>
          </p:nvSpPr>
          <p:spPr>
            <a:xfrm flipH="1">
              <a:off x="-170" y="257249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08" name="Google Shape;1108;p13"/>
            <p:cNvSpPr/>
            <p:nvPr/>
          </p:nvSpPr>
          <p:spPr>
            <a:xfrm flipH="1">
              <a:off x="-170" y="228656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09" name="Google Shape;1109;p13"/>
            <p:cNvSpPr/>
            <p:nvPr/>
          </p:nvSpPr>
          <p:spPr>
            <a:xfrm flipH="1">
              <a:off x="-170" y="2000585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10" name="Google Shape;1110;p13"/>
            <p:cNvSpPr/>
            <p:nvPr/>
          </p:nvSpPr>
          <p:spPr>
            <a:xfrm flipH="1">
              <a:off x="-170" y="171461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11" name="Google Shape;1111;p13"/>
            <p:cNvSpPr/>
            <p:nvPr/>
          </p:nvSpPr>
          <p:spPr>
            <a:xfrm flipH="1">
              <a:off x="-170" y="142867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12" name="Google Shape;1112;p13"/>
            <p:cNvSpPr/>
            <p:nvPr/>
          </p:nvSpPr>
          <p:spPr>
            <a:xfrm flipH="1">
              <a:off x="-170" y="428750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13" name="Google Shape;1113;p13"/>
            <p:cNvSpPr/>
            <p:nvPr/>
          </p:nvSpPr>
          <p:spPr>
            <a:xfrm flipH="1">
              <a:off x="-170" y="400152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14" name="Google Shape;1114;p13"/>
            <p:cNvSpPr/>
            <p:nvPr/>
          </p:nvSpPr>
          <p:spPr>
            <a:xfrm flipH="1">
              <a:off x="-170" y="371632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15" name="Google Shape;1115;p13"/>
            <p:cNvSpPr/>
            <p:nvPr/>
          </p:nvSpPr>
          <p:spPr>
            <a:xfrm flipH="1">
              <a:off x="-170" y="343038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16" name="Google Shape;1116;p13"/>
            <p:cNvSpPr/>
            <p:nvPr/>
          </p:nvSpPr>
          <p:spPr>
            <a:xfrm flipH="1">
              <a:off x="-170" y="485941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17" name="Google Shape;1117;p13"/>
            <p:cNvSpPr/>
            <p:nvPr/>
          </p:nvSpPr>
          <p:spPr>
            <a:xfrm flipH="1">
              <a:off x="-170" y="4573436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18" name="Google Shape;1118;p13"/>
            <p:cNvSpPr/>
            <p:nvPr/>
          </p:nvSpPr>
          <p:spPr>
            <a:xfrm flipH="1">
              <a:off x="-170" y="3144409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19" name="Google Shape;1119;p13"/>
            <p:cNvSpPr/>
            <p:nvPr/>
          </p:nvSpPr>
          <p:spPr>
            <a:xfrm flipH="1">
              <a:off x="-170" y="1142698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20" name="Google Shape;1120;p13"/>
            <p:cNvSpPr/>
            <p:nvPr/>
          </p:nvSpPr>
          <p:spPr>
            <a:xfrm flipH="1">
              <a:off x="-170" y="85676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21" name="Google Shape;1121;p13"/>
            <p:cNvSpPr/>
            <p:nvPr/>
          </p:nvSpPr>
          <p:spPr>
            <a:xfrm flipH="1">
              <a:off x="-170" y="57078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22" name="Google Shape;1122;p13"/>
            <p:cNvSpPr/>
            <p:nvPr/>
          </p:nvSpPr>
          <p:spPr>
            <a:xfrm flipH="1">
              <a:off x="57206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23" name="Google Shape;1123;p13"/>
            <p:cNvSpPr/>
            <p:nvPr/>
          </p:nvSpPr>
          <p:spPr>
            <a:xfrm flipH="1">
              <a:off x="2857914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24" name="Google Shape;1124;p13"/>
            <p:cNvSpPr/>
            <p:nvPr/>
          </p:nvSpPr>
          <p:spPr>
            <a:xfrm flipH="1">
              <a:off x="2572182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25" name="Google Shape;1125;p13"/>
            <p:cNvSpPr/>
            <p:nvPr/>
          </p:nvSpPr>
          <p:spPr>
            <a:xfrm flipH="1">
              <a:off x="228645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26" name="Google Shape;1126;p13"/>
            <p:cNvSpPr/>
            <p:nvPr/>
          </p:nvSpPr>
          <p:spPr>
            <a:xfrm flipH="1">
              <a:off x="200071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27" name="Google Shape;1127;p13"/>
            <p:cNvSpPr/>
            <p:nvPr/>
          </p:nvSpPr>
          <p:spPr>
            <a:xfrm flipH="1">
              <a:off x="1714987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28" name="Google Shape;1128;p13"/>
            <p:cNvSpPr/>
            <p:nvPr/>
          </p:nvSpPr>
          <p:spPr>
            <a:xfrm flipH="1">
              <a:off x="1429255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29" name="Google Shape;1129;p13"/>
            <p:cNvSpPr/>
            <p:nvPr/>
          </p:nvSpPr>
          <p:spPr>
            <a:xfrm flipH="1">
              <a:off x="1143523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30" name="Google Shape;1130;p13"/>
            <p:cNvSpPr/>
            <p:nvPr/>
          </p:nvSpPr>
          <p:spPr>
            <a:xfrm flipH="1">
              <a:off x="857791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31" name="Google Shape;1131;p13"/>
            <p:cNvSpPr/>
            <p:nvPr/>
          </p:nvSpPr>
          <p:spPr>
            <a:xfrm flipH="1">
              <a:off x="59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132" name="Google Shape;1132;p13"/>
            <p:cNvSpPr/>
            <p:nvPr/>
          </p:nvSpPr>
          <p:spPr>
            <a:xfrm flipH="1">
              <a:off x="28632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</p:grpSp>
      <p:sp>
        <p:nvSpPr>
          <p:cNvPr id="1133" name="Google Shape;1133;p13"/>
          <p:cNvSpPr/>
          <p:nvPr/>
        </p:nvSpPr>
        <p:spPr>
          <a:xfrm>
            <a:off x="720000" y="1024150"/>
            <a:ext cx="7704000" cy="358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13"/>
          <p:cNvSpPr/>
          <p:nvPr/>
        </p:nvSpPr>
        <p:spPr>
          <a:xfrm>
            <a:off x="876926" y="1240482"/>
            <a:ext cx="1518000" cy="151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13"/>
          <p:cNvSpPr/>
          <p:nvPr/>
        </p:nvSpPr>
        <p:spPr>
          <a:xfrm>
            <a:off x="876926" y="2945705"/>
            <a:ext cx="1518000" cy="151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13"/>
          <p:cNvSpPr/>
          <p:nvPr/>
        </p:nvSpPr>
        <p:spPr>
          <a:xfrm>
            <a:off x="1014777" y="1378332"/>
            <a:ext cx="1242300" cy="1242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9" name="Google Shape;1139;p13"/>
          <p:cNvSpPr/>
          <p:nvPr/>
        </p:nvSpPr>
        <p:spPr>
          <a:xfrm>
            <a:off x="1083627" y="1447182"/>
            <a:ext cx="1104600" cy="11046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0" name="Google Shape;1140;p13"/>
          <p:cNvSpPr txBox="1">
            <a:spLocks noGrp="1"/>
          </p:cNvSpPr>
          <p:nvPr>
            <p:ph type="subTitle" idx="1"/>
          </p:nvPr>
        </p:nvSpPr>
        <p:spPr>
          <a:xfrm>
            <a:off x="2393170" y="20654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141" name="Google Shape;1141;p13"/>
          <p:cNvSpPr txBox="1">
            <a:spLocks noGrp="1"/>
          </p:cNvSpPr>
          <p:nvPr>
            <p:ph type="title" hasCustomPrompt="1"/>
          </p:nvPr>
        </p:nvSpPr>
        <p:spPr>
          <a:xfrm>
            <a:off x="1181877" y="1560282"/>
            <a:ext cx="908100" cy="878400"/>
          </a:xfrm>
          <a:prstGeom prst="rect">
            <a:avLst/>
          </a:prstGeom>
          <a:noFill/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t>xx%</a:t>
            </a:r>
          </a:p>
        </p:txBody>
      </p:sp>
      <p:sp>
        <p:nvSpPr>
          <p:cNvPr id="1143" name="Google Shape;1143;p13"/>
          <p:cNvSpPr txBox="1">
            <a:spLocks noGrp="1"/>
          </p:cNvSpPr>
          <p:nvPr>
            <p:ph type="ctrTitle" idx="3"/>
          </p:nvPr>
        </p:nvSpPr>
        <p:spPr>
          <a:xfrm>
            <a:off x="2393165" y="3208400"/>
            <a:ext cx="2103000" cy="4284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44" name="Google Shape;1144;p13"/>
          <p:cNvSpPr txBox="1">
            <a:spLocks noGrp="1"/>
          </p:cNvSpPr>
          <p:nvPr>
            <p:ph type="subTitle" idx="4"/>
          </p:nvPr>
        </p:nvSpPr>
        <p:spPr>
          <a:xfrm>
            <a:off x="2393169" y="3741800"/>
            <a:ext cx="2103000" cy="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147" name="Google Shape;1147;p13"/>
          <p:cNvSpPr txBox="1">
            <a:spLocks noGrp="1"/>
          </p:cNvSpPr>
          <p:nvPr>
            <p:ph type="ctrTitle" idx="7"/>
          </p:nvPr>
        </p:nvSpPr>
        <p:spPr>
          <a:xfrm>
            <a:off x="2393165" y="1532000"/>
            <a:ext cx="2103000" cy="4284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149" name="Google Shape;1149;p13"/>
          <p:cNvSpPr/>
          <p:nvPr/>
        </p:nvSpPr>
        <p:spPr>
          <a:xfrm rot="-9261381">
            <a:off x="944910" y="1289661"/>
            <a:ext cx="1409978" cy="1409978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13"/>
          <p:cNvSpPr/>
          <p:nvPr/>
        </p:nvSpPr>
        <p:spPr>
          <a:xfrm>
            <a:off x="876918" y="1922532"/>
            <a:ext cx="124800" cy="124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13"/>
          <p:cNvSpPr/>
          <p:nvPr/>
        </p:nvSpPr>
        <p:spPr>
          <a:xfrm>
            <a:off x="1014777" y="3083555"/>
            <a:ext cx="1242300" cy="1242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13"/>
          <p:cNvSpPr/>
          <p:nvPr/>
        </p:nvSpPr>
        <p:spPr>
          <a:xfrm>
            <a:off x="1083627" y="3152405"/>
            <a:ext cx="1104600" cy="11046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3" name="Google Shape;1153;p13"/>
          <p:cNvSpPr txBox="1">
            <a:spLocks noGrp="1"/>
          </p:cNvSpPr>
          <p:nvPr>
            <p:ph type="title" idx="9" hasCustomPrompt="1"/>
          </p:nvPr>
        </p:nvSpPr>
        <p:spPr>
          <a:xfrm>
            <a:off x="1181877" y="3265505"/>
            <a:ext cx="908100" cy="878400"/>
          </a:xfrm>
          <a:prstGeom prst="rect">
            <a:avLst/>
          </a:prstGeom>
          <a:noFill/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None/>
              <a:defRPr sz="4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bril Fatface"/>
              <a:buNone/>
              <a:defRPr sz="48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r>
              <a:t>xx%</a:t>
            </a:r>
          </a:p>
        </p:txBody>
      </p:sp>
      <p:sp>
        <p:nvSpPr>
          <p:cNvPr id="1154" name="Google Shape;1154;p13"/>
          <p:cNvSpPr/>
          <p:nvPr/>
        </p:nvSpPr>
        <p:spPr>
          <a:xfrm rot="-10195228">
            <a:off x="947736" y="2991828"/>
            <a:ext cx="1405594" cy="1405594"/>
          </a:xfrm>
          <a:prstGeom prst="arc">
            <a:avLst>
              <a:gd name="adj1" fmla="val 16200000"/>
              <a:gd name="adj2" fmla="val 0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5" name="Google Shape;1155;p13"/>
          <p:cNvSpPr/>
          <p:nvPr/>
        </p:nvSpPr>
        <p:spPr>
          <a:xfrm>
            <a:off x="876918" y="3642305"/>
            <a:ext cx="124800" cy="124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13"/>
          <p:cNvSpPr/>
          <p:nvPr/>
        </p:nvSpPr>
        <p:spPr>
          <a:xfrm>
            <a:off x="767625" y="499600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13"/>
          <p:cNvSpPr/>
          <p:nvPr/>
        </p:nvSpPr>
        <p:spPr>
          <a:xfrm rot="10800000">
            <a:off x="7920675" y="499600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13"/>
          <p:cNvSpPr/>
          <p:nvPr/>
        </p:nvSpPr>
        <p:spPr>
          <a:xfrm rot="-5400000" flipH="1">
            <a:off x="4670737" y="-46940"/>
            <a:ext cx="927600" cy="1043400"/>
          </a:xfrm>
          <a:prstGeom prst="pie">
            <a:avLst>
              <a:gd name="adj1" fmla="val 5366593"/>
              <a:gd name="adj2" fmla="val 16200000"/>
            </a:avLst>
          </a:prstGeom>
          <a:solidFill>
            <a:schemeClr val="accent4">
              <a:alpha val="348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p13"/>
          <p:cNvSpPr/>
          <p:nvPr/>
        </p:nvSpPr>
        <p:spPr>
          <a:xfrm rot="10800000" flipH="1">
            <a:off x="2244363" y="-6259"/>
            <a:ext cx="2386200" cy="475800"/>
          </a:xfrm>
          <a:prstGeom prst="roundRect">
            <a:avLst>
              <a:gd name="adj" fmla="val 50000"/>
            </a:avLst>
          </a:prstGeom>
          <a:solidFill>
            <a:schemeClr val="accent6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70" name="Google Shape;1170;p13"/>
          <p:cNvCxnSpPr>
            <a:endCxn id="1169" idx="3"/>
          </p:cNvCxnSpPr>
          <p:nvPr/>
        </p:nvCxnSpPr>
        <p:spPr>
          <a:xfrm>
            <a:off x="1368063" y="231641"/>
            <a:ext cx="32625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71" name="Google Shape;1171;p13"/>
          <p:cNvSpPr/>
          <p:nvPr/>
        </p:nvSpPr>
        <p:spPr>
          <a:xfrm rot="5400000" flipH="1">
            <a:off x="2908105" y="2388"/>
            <a:ext cx="465900" cy="459600"/>
          </a:xfrm>
          <a:prstGeom prst="ellipse">
            <a:avLst/>
          </a:prstGeom>
          <a:solidFill>
            <a:srgbClr val="FFFFFF">
              <a:alpha val="74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13"/>
          <p:cNvSpPr/>
          <p:nvPr/>
        </p:nvSpPr>
        <p:spPr>
          <a:xfrm rot="5400000" flipH="1">
            <a:off x="3837429" y="2388"/>
            <a:ext cx="465900" cy="459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13"/>
          <p:cNvSpPr/>
          <p:nvPr/>
        </p:nvSpPr>
        <p:spPr>
          <a:xfrm flipH="1">
            <a:off x="5698204" y="-1065"/>
            <a:ext cx="1809000" cy="465900"/>
          </a:xfrm>
          <a:prstGeom prst="rtTriangle">
            <a:avLst/>
          </a:prstGeom>
          <a:solidFill>
            <a:schemeClr val="accent2">
              <a:alpha val="598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13"/>
          <p:cNvSpPr/>
          <p:nvPr/>
        </p:nvSpPr>
        <p:spPr>
          <a:xfrm rot="5400000" flipH="1">
            <a:off x="7968550" y="2388"/>
            <a:ext cx="465900" cy="459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13"/>
          <p:cNvSpPr/>
          <p:nvPr/>
        </p:nvSpPr>
        <p:spPr>
          <a:xfrm rot="10800000" flipH="1">
            <a:off x="5650541" y="-491"/>
            <a:ext cx="1809000" cy="465900"/>
          </a:xfrm>
          <a:prstGeom prst="rtTriangle">
            <a:avLst/>
          </a:prstGeom>
          <a:solidFill>
            <a:srgbClr val="FFFFFF">
              <a:alpha val="767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76" name="Google Shape;1176;p13"/>
          <p:cNvCxnSpPr>
            <a:endCxn id="1173" idx="0"/>
          </p:cNvCxnSpPr>
          <p:nvPr/>
        </p:nvCxnSpPr>
        <p:spPr>
          <a:xfrm rot="10800000" flipH="1">
            <a:off x="5719804" y="-1065"/>
            <a:ext cx="1787400" cy="4611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77" name="Google Shape;1177;p13"/>
          <p:cNvSpPr/>
          <p:nvPr/>
        </p:nvSpPr>
        <p:spPr>
          <a:xfrm rot="5400000" flipH="1">
            <a:off x="7508866" y="-497"/>
            <a:ext cx="465900" cy="459600"/>
          </a:xfrm>
          <a:prstGeom prst="ellipse">
            <a:avLst/>
          </a:prstGeom>
          <a:solidFill>
            <a:schemeClr val="accent6">
              <a:alpha val="6294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13"/>
          <p:cNvSpPr/>
          <p:nvPr/>
        </p:nvSpPr>
        <p:spPr>
          <a:xfrm rot="-5400000" flipH="1">
            <a:off x="-1677025" y="1282000"/>
            <a:ext cx="4067700" cy="714000"/>
          </a:xfrm>
          <a:prstGeom prst="roundRect">
            <a:avLst>
              <a:gd name="adj" fmla="val 50000"/>
            </a:avLst>
          </a:prstGeom>
          <a:solidFill>
            <a:schemeClr val="accent6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79" name="Google Shape;1179;p13"/>
          <p:cNvCxnSpPr>
            <a:stCxn id="1178" idx="1"/>
          </p:cNvCxnSpPr>
          <p:nvPr/>
        </p:nvCxnSpPr>
        <p:spPr>
          <a:xfrm>
            <a:off x="356825" y="-394850"/>
            <a:ext cx="0" cy="38403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80" name="Google Shape;1180;p13"/>
          <p:cNvSpPr/>
          <p:nvPr/>
        </p:nvSpPr>
        <p:spPr>
          <a:xfrm rot="-5400000" flipH="1">
            <a:off x="-283" y="1955154"/>
            <a:ext cx="714000" cy="70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1" name="Google Shape;1181;p13"/>
          <p:cNvSpPr/>
          <p:nvPr/>
        </p:nvSpPr>
        <p:spPr>
          <a:xfrm rot="-5400000" flipH="1">
            <a:off x="-283" y="1241229"/>
            <a:ext cx="714000" cy="704400"/>
          </a:xfrm>
          <a:prstGeom prst="ellipse">
            <a:avLst/>
          </a:prstGeom>
          <a:solidFill>
            <a:schemeClr val="accent2">
              <a:alpha val="558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2" name="Google Shape;1182;p13"/>
          <p:cNvSpPr/>
          <p:nvPr/>
        </p:nvSpPr>
        <p:spPr>
          <a:xfrm rot="-5400000" flipH="1">
            <a:off x="-283" y="527305"/>
            <a:ext cx="714000" cy="704400"/>
          </a:xfrm>
          <a:prstGeom prst="ellipse">
            <a:avLst/>
          </a:prstGeom>
          <a:solidFill>
            <a:schemeClr val="accent2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13"/>
          <p:cNvSpPr/>
          <p:nvPr/>
        </p:nvSpPr>
        <p:spPr>
          <a:xfrm rot="-5400000" flipH="1">
            <a:off x="-943075" y="3882225"/>
            <a:ext cx="2599800" cy="714000"/>
          </a:xfrm>
          <a:prstGeom prst="roundRect">
            <a:avLst>
              <a:gd name="adj" fmla="val 50000"/>
            </a:avLst>
          </a:pr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13"/>
          <p:cNvSpPr/>
          <p:nvPr/>
        </p:nvSpPr>
        <p:spPr>
          <a:xfrm rot="-5400000" flipH="1">
            <a:off x="82659" y="2996618"/>
            <a:ext cx="548400" cy="54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13"/>
          <p:cNvSpPr/>
          <p:nvPr/>
        </p:nvSpPr>
        <p:spPr>
          <a:xfrm rot="-5400000" flipH="1">
            <a:off x="-175" y="2939320"/>
            <a:ext cx="714000" cy="714000"/>
          </a:xfrm>
          <a:prstGeom prst="pie">
            <a:avLst>
              <a:gd name="adj1" fmla="val 5366593"/>
              <a:gd name="adj2" fmla="val 16200000"/>
            </a:avLst>
          </a:pr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13"/>
          <p:cNvSpPr/>
          <p:nvPr/>
        </p:nvSpPr>
        <p:spPr>
          <a:xfrm rot="10800000" flipH="1">
            <a:off x="768150" y="495275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13"/>
          <p:cNvSpPr/>
          <p:nvPr/>
        </p:nvSpPr>
        <p:spPr>
          <a:xfrm rot="5400000" flipH="1">
            <a:off x="4069800" y="3953775"/>
            <a:ext cx="1038900" cy="1319100"/>
          </a:xfrm>
          <a:prstGeom prst="pie">
            <a:avLst>
              <a:gd name="adj1" fmla="val 5366593"/>
              <a:gd name="adj2" fmla="val 16200000"/>
            </a:avLst>
          </a:prstGeom>
          <a:solidFill>
            <a:schemeClr val="accent4">
              <a:alpha val="348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2" name="Google Shape;1192;p13"/>
          <p:cNvSpPr/>
          <p:nvPr/>
        </p:nvSpPr>
        <p:spPr>
          <a:xfrm flipH="1">
            <a:off x="5195342" y="4604250"/>
            <a:ext cx="2750400" cy="548400"/>
          </a:xfrm>
          <a:prstGeom prst="roundRect">
            <a:avLst>
              <a:gd name="adj" fmla="val 50000"/>
            </a:avLst>
          </a:prstGeom>
          <a:solidFill>
            <a:schemeClr val="accent6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93" name="Google Shape;1193;p13"/>
          <p:cNvCxnSpPr>
            <a:endCxn id="1192" idx="3"/>
          </p:cNvCxnSpPr>
          <p:nvPr/>
        </p:nvCxnSpPr>
        <p:spPr>
          <a:xfrm rot="10800000">
            <a:off x="5195342" y="4878450"/>
            <a:ext cx="35967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94" name="Google Shape;1194;p13"/>
          <p:cNvSpPr/>
          <p:nvPr/>
        </p:nvSpPr>
        <p:spPr>
          <a:xfrm rot="-5400000" flipH="1">
            <a:off x="6643825" y="4612925"/>
            <a:ext cx="537000" cy="529800"/>
          </a:xfrm>
          <a:prstGeom prst="ellipse">
            <a:avLst/>
          </a:prstGeom>
          <a:solidFill>
            <a:srgbClr val="FFFFFF">
              <a:alpha val="74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13"/>
          <p:cNvSpPr/>
          <p:nvPr/>
        </p:nvSpPr>
        <p:spPr>
          <a:xfrm rot="-5400000" flipH="1">
            <a:off x="5572750" y="4612925"/>
            <a:ext cx="537000" cy="529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6" name="Google Shape;1196;p13"/>
          <p:cNvSpPr/>
          <p:nvPr/>
        </p:nvSpPr>
        <p:spPr>
          <a:xfrm rot="-5400000" flipH="1">
            <a:off x="8389250" y="4392900"/>
            <a:ext cx="751500" cy="741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7" name="Google Shape;1197;p13"/>
          <p:cNvGrpSpPr/>
          <p:nvPr/>
        </p:nvGrpSpPr>
        <p:grpSpPr>
          <a:xfrm rot="-5400000" flipH="1">
            <a:off x="7811400" y="1263825"/>
            <a:ext cx="1969850" cy="191750"/>
            <a:chOff x="1454525" y="7080325"/>
            <a:chExt cx="1969850" cy="191750"/>
          </a:xfrm>
        </p:grpSpPr>
        <p:sp>
          <p:nvSpPr>
            <p:cNvPr id="1198" name="Google Shape;1198;p13"/>
            <p:cNvSpPr/>
            <p:nvPr/>
          </p:nvSpPr>
          <p:spPr>
            <a:xfrm>
              <a:off x="14545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320"/>
                    <a:pt x="0" y="708"/>
                  </a:cubicBezTo>
                  <a:cubicBezTo>
                    <a:pt x="0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13"/>
            <p:cNvSpPr/>
            <p:nvPr/>
          </p:nvSpPr>
          <p:spPr>
            <a:xfrm>
              <a:off x="14545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297"/>
                    <a:pt x="0" y="685"/>
                  </a:cubicBezTo>
                  <a:cubicBezTo>
                    <a:pt x="0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13"/>
            <p:cNvSpPr/>
            <p:nvPr/>
          </p:nvSpPr>
          <p:spPr>
            <a:xfrm>
              <a:off x="1602875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13"/>
            <p:cNvSpPr/>
            <p:nvPr/>
          </p:nvSpPr>
          <p:spPr>
            <a:xfrm>
              <a:off x="1602875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13"/>
            <p:cNvSpPr/>
            <p:nvPr/>
          </p:nvSpPr>
          <p:spPr>
            <a:xfrm>
              <a:off x="17518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13"/>
            <p:cNvSpPr/>
            <p:nvPr/>
          </p:nvSpPr>
          <p:spPr>
            <a:xfrm>
              <a:off x="17518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13"/>
            <p:cNvSpPr/>
            <p:nvPr/>
          </p:nvSpPr>
          <p:spPr>
            <a:xfrm>
              <a:off x="190075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13"/>
            <p:cNvSpPr/>
            <p:nvPr/>
          </p:nvSpPr>
          <p:spPr>
            <a:xfrm>
              <a:off x="190075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13"/>
            <p:cNvSpPr/>
            <p:nvPr/>
          </p:nvSpPr>
          <p:spPr>
            <a:xfrm>
              <a:off x="20497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13"/>
            <p:cNvSpPr/>
            <p:nvPr/>
          </p:nvSpPr>
          <p:spPr>
            <a:xfrm>
              <a:off x="20497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13"/>
            <p:cNvSpPr/>
            <p:nvPr/>
          </p:nvSpPr>
          <p:spPr>
            <a:xfrm>
              <a:off x="21986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320"/>
                    <a:pt x="1" y="708"/>
                  </a:cubicBezTo>
                  <a:cubicBezTo>
                    <a:pt x="1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13"/>
            <p:cNvSpPr/>
            <p:nvPr/>
          </p:nvSpPr>
          <p:spPr>
            <a:xfrm>
              <a:off x="21986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297"/>
                    <a:pt x="1" y="685"/>
                  </a:cubicBezTo>
                  <a:cubicBezTo>
                    <a:pt x="1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13"/>
            <p:cNvSpPr/>
            <p:nvPr/>
          </p:nvSpPr>
          <p:spPr>
            <a:xfrm>
              <a:off x="23470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13"/>
            <p:cNvSpPr/>
            <p:nvPr/>
          </p:nvSpPr>
          <p:spPr>
            <a:xfrm>
              <a:off x="23470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13"/>
            <p:cNvSpPr/>
            <p:nvPr/>
          </p:nvSpPr>
          <p:spPr>
            <a:xfrm>
              <a:off x="24959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213;p13"/>
            <p:cNvSpPr/>
            <p:nvPr/>
          </p:nvSpPr>
          <p:spPr>
            <a:xfrm>
              <a:off x="24959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214;p13"/>
            <p:cNvSpPr/>
            <p:nvPr/>
          </p:nvSpPr>
          <p:spPr>
            <a:xfrm>
              <a:off x="2644850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13"/>
            <p:cNvSpPr/>
            <p:nvPr/>
          </p:nvSpPr>
          <p:spPr>
            <a:xfrm>
              <a:off x="2644850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13"/>
            <p:cNvSpPr/>
            <p:nvPr/>
          </p:nvSpPr>
          <p:spPr>
            <a:xfrm>
              <a:off x="27938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13"/>
            <p:cNvSpPr/>
            <p:nvPr/>
          </p:nvSpPr>
          <p:spPr>
            <a:xfrm>
              <a:off x="27938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13"/>
            <p:cNvSpPr/>
            <p:nvPr/>
          </p:nvSpPr>
          <p:spPr>
            <a:xfrm>
              <a:off x="2942725" y="7080325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320"/>
                    <a:pt x="1" y="708"/>
                  </a:cubicBezTo>
                  <a:cubicBezTo>
                    <a:pt x="1" y="1096"/>
                    <a:pt x="298" y="1393"/>
                    <a:pt x="686" y="1393"/>
                  </a:cubicBezTo>
                  <a:cubicBezTo>
                    <a:pt x="1074" y="1393"/>
                    <a:pt x="1393" y="1096"/>
                    <a:pt x="1393" y="708"/>
                  </a:cubicBezTo>
                  <a:cubicBezTo>
                    <a:pt x="1393" y="320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13"/>
            <p:cNvSpPr/>
            <p:nvPr/>
          </p:nvSpPr>
          <p:spPr>
            <a:xfrm>
              <a:off x="2942725" y="7237250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297"/>
                    <a:pt x="1" y="685"/>
                  </a:cubicBezTo>
                  <a:cubicBezTo>
                    <a:pt x="1" y="1073"/>
                    <a:pt x="298" y="1392"/>
                    <a:pt x="686" y="1392"/>
                  </a:cubicBezTo>
                  <a:cubicBezTo>
                    <a:pt x="1074" y="1392"/>
                    <a:pt x="1393" y="1073"/>
                    <a:pt x="1393" y="685"/>
                  </a:cubicBezTo>
                  <a:cubicBezTo>
                    <a:pt x="1393" y="297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13"/>
            <p:cNvSpPr/>
            <p:nvPr/>
          </p:nvSpPr>
          <p:spPr>
            <a:xfrm>
              <a:off x="30911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13"/>
            <p:cNvSpPr/>
            <p:nvPr/>
          </p:nvSpPr>
          <p:spPr>
            <a:xfrm>
              <a:off x="30911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13"/>
            <p:cNvSpPr/>
            <p:nvPr/>
          </p:nvSpPr>
          <p:spPr>
            <a:xfrm>
              <a:off x="32400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223;p13"/>
            <p:cNvSpPr/>
            <p:nvPr/>
          </p:nvSpPr>
          <p:spPr>
            <a:xfrm>
              <a:off x="32400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13"/>
            <p:cNvSpPr/>
            <p:nvPr/>
          </p:nvSpPr>
          <p:spPr>
            <a:xfrm>
              <a:off x="338897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13"/>
            <p:cNvSpPr/>
            <p:nvPr/>
          </p:nvSpPr>
          <p:spPr>
            <a:xfrm>
              <a:off x="338897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6" name="Google Shape;1226;p13"/>
          <p:cNvSpPr/>
          <p:nvPr/>
        </p:nvSpPr>
        <p:spPr>
          <a:xfrm rot="10800000" flipH="1">
            <a:off x="1796150" y="4609638"/>
            <a:ext cx="2084700" cy="537000"/>
          </a:xfrm>
          <a:prstGeom prst="rtTriangle">
            <a:avLst/>
          </a:prstGeom>
          <a:solidFill>
            <a:schemeClr val="accent2">
              <a:alpha val="598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7" name="Google Shape;1227;p13"/>
          <p:cNvSpPr/>
          <p:nvPr/>
        </p:nvSpPr>
        <p:spPr>
          <a:xfrm rot="-5400000" flipH="1">
            <a:off x="727500" y="4612925"/>
            <a:ext cx="537000" cy="529800"/>
          </a:xfrm>
          <a:prstGeom prst="ellipse">
            <a:avLst/>
          </a:prstGeom>
          <a:solidFill>
            <a:schemeClr val="accent6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8" name="Google Shape;1228;p13"/>
          <p:cNvSpPr/>
          <p:nvPr/>
        </p:nvSpPr>
        <p:spPr>
          <a:xfrm flipH="1">
            <a:off x="1851313" y="4609013"/>
            <a:ext cx="2084700" cy="537000"/>
          </a:xfrm>
          <a:prstGeom prst="rtTriangle">
            <a:avLst/>
          </a:prstGeom>
          <a:solidFill>
            <a:srgbClr val="FFFFFF">
              <a:alpha val="767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29" name="Google Shape;1229;p13"/>
          <p:cNvCxnSpPr>
            <a:endCxn id="1226" idx="0"/>
          </p:cNvCxnSpPr>
          <p:nvPr/>
        </p:nvCxnSpPr>
        <p:spPr>
          <a:xfrm flipH="1">
            <a:off x="1796150" y="4615038"/>
            <a:ext cx="2060100" cy="5316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30" name="Google Shape;1230;p13"/>
          <p:cNvSpPr/>
          <p:nvPr/>
        </p:nvSpPr>
        <p:spPr>
          <a:xfrm rot="-5400000" flipH="1">
            <a:off x="1257300" y="4616250"/>
            <a:ext cx="537000" cy="529800"/>
          </a:xfrm>
          <a:prstGeom prst="ellipse">
            <a:avLst/>
          </a:prstGeom>
          <a:solidFill>
            <a:schemeClr val="accent6">
              <a:alpha val="6294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1" name="Google Shape;1231;p13"/>
          <p:cNvSpPr/>
          <p:nvPr/>
        </p:nvSpPr>
        <p:spPr>
          <a:xfrm>
            <a:off x="709050" y="-29275"/>
            <a:ext cx="1534500" cy="455700"/>
          </a:xfrm>
          <a:prstGeom prst="rtTriangle">
            <a:avLst/>
          </a:prstGeom>
          <a:solidFill>
            <a:srgbClr val="FFFFFF">
              <a:alpha val="767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2" name="Google Shape;1232;p13"/>
          <p:cNvSpPr/>
          <p:nvPr/>
        </p:nvSpPr>
        <p:spPr>
          <a:xfrm flipH="1">
            <a:off x="7921200" y="495275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13"/>
          <p:cNvSpPr/>
          <p:nvPr/>
        </p:nvSpPr>
        <p:spPr>
          <a:xfrm>
            <a:off x="720000" y="430750"/>
            <a:ext cx="7704000" cy="59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4" name="Google Shape;1234;p13"/>
          <p:cNvSpPr txBox="1">
            <a:spLocks noGrp="1"/>
          </p:cNvSpPr>
          <p:nvPr>
            <p:ph type="title" idx="15"/>
          </p:nvPr>
        </p:nvSpPr>
        <p:spPr>
          <a:xfrm>
            <a:off x="1159825" y="539500"/>
            <a:ext cx="67842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35" name="Google Shape;1235;p13"/>
          <p:cNvSpPr/>
          <p:nvPr/>
        </p:nvSpPr>
        <p:spPr>
          <a:xfrm>
            <a:off x="767625" y="499600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13"/>
          <p:cNvSpPr/>
          <p:nvPr/>
        </p:nvSpPr>
        <p:spPr>
          <a:xfrm>
            <a:off x="720000" y="430750"/>
            <a:ext cx="593400" cy="593400"/>
          </a:xfrm>
          <a:prstGeom prst="pie">
            <a:avLst>
              <a:gd name="adj1" fmla="val 5366593"/>
              <a:gd name="adj2" fmla="val 1620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13"/>
          <p:cNvSpPr/>
          <p:nvPr/>
        </p:nvSpPr>
        <p:spPr>
          <a:xfrm rot="10800000">
            <a:off x="7920675" y="499600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8" name="Google Shape;1238;p13"/>
          <p:cNvSpPr/>
          <p:nvPr/>
        </p:nvSpPr>
        <p:spPr>
          <a:xfrm rot="10800000">
            <a:off x="7830600" y="430750"/>
            <a:ext cx="593400" cy="593400"/>
          </a:xfrm>
          <a:prstGeom prst="pie">
            <a:avLst>
              <a:gd name="adj1" fmla="val 5366593"/>
              <a:gd name="adj2" fmla="val 1620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4">
  <p:cSld name="CUSTOM_3_2_1_1_3">
    <p:bg>
      <p:bgPr>
        <a:solidFill>
          <a:schemeClr val="lt2"/>
        </a:solidFill>
        <a:effectLst/>
      </p:bgPr>
    </p:bg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4" name="Google Shape;1974;p21"/>
          <p:cNvGrpSpPr/>
          <p:nvPr/>
        </p:nvGrpSpPr>
        <p:grpSpPr>
          <a:xfrm>
            <a:off x="-170" y="-1888"/>
            <a:ext cx="9144182" cy="5148055"/>
            <a:chOff x="-170" y="-1888"/>
            <a:chExt cx="9144182" cy="5148055"/>
          </a:xfrm>
        </p:grpSpPr>
        <p:sp>
          <p:nvSpPr>
            <p:cNvPr id="1975" name="Google Shape;1975;p21"/>
            <p:cNvSpPr/>
            <p:nvPr/>
          </p:nvSpPr>
          <p:spPr>
            <a:xfrm flipH="1">
              <a:off x="314364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76" name="Google Shape;1976;p21"/>
            <p:cNvSpPr/>
            <p:nvPr/>
          </p:nvSpPr>
          <p:spPr>
            <a:xfrm flipH="1">
              <a:off x="-170" y="28485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77" name="Google Shape;1977;p21"/>
            <p:cNvSpPr/>
            <p:nvPr/>
          </p:nvSpPr>
          <p:spPr>
            <a:xfrm flipH="1">
              <a:off x="914397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78" name="Google Shape;1978;p21"/>
            <p:cNvSpPr/>
            <p:nvPr/>
          </p:nvSpPr>
          <p:spPr>
            <a:xfrm flipH="1">
              <a:off x="885824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79" name="Google Shape;1979;p21"/>
            <p:cNvSpPr/>
            <p:nvPr/>
          </p:nvSpPr>
          <p:spPr>
            <a:xfrm flipH="1">
              <a:off x="8572510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0" name="Google Shape;1980;p21"/>
            <p:cNvSpPr/>
            <p:nvPr/>
          </p:nvSpPr>
          <p:spPr>
            <a:xfrm flipH="1">
              <a:off x="828677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1" name="Google Shape;1981;p21"/>
            <p:cNvSpPr/>
            <p:nvPr/>
          </p:nvSpPr>
          <p:spPr>
            <a:xfrm flipH="1">
              <a:off x="800104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2" name="Google Shape;1982;p21"/>
            <p:cNvSpPr/>
            <p:nvPr/>
          </p:nvSpPr>
          <p:spPr>
            <a:xfrm flipH="1">
              <a:off x="771531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3" name="Google Shape;1983;p21"/>
            <p:cNvSpPr/>
            <p:nvPr/>
          </p:nvSpPr>
          <p:spPr>
            <a:xfrm flipH="1">
              <a:off x="742958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4" name="Google Shape;1984;p21"/>
            <p:cNvSpPr/>
            <p:nvPr/>
          </p:nvSpPr>
          <p:spPr>
            <a:xfrm flipH="1">
              <a:off x="714385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5" name="Google Shape;1985;p21"/>
            <p:cNvSpPr/>
            <p:nvPr/>
          </p:nvSpPr>
          <p:spPr>
            <a:xfrm rot="10800000" flipH="1">
              <a:off x="6858158" y="-1888"/>
              <a:ext cx="0" cy="5147280"/>
            </a:xfrm>
            <a:custGeom>
              <a:avLst/>
              <a:gdLst/>
              <a:ahLst/>
              <a:cxnLst/>
              <a:rect l="l" t="t" r="r" b="b"/>
              <a:pathLst>
                <a:path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6" name="Google Shape;1986;p21"/>
            <p:cNvSpPr/>
            <p:nvPr/>
          </p:nvSpPr>
          <p:spPr>
            <a:xfrm flipH="1">
              <a:off x="657242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7" name="Google Shape;1987;p21"/>
            <p:cNvSpPr/>
            <p:nvPr/>
          </p:nvSpPr>
          <p:spPr>
            <a:xfrm flipH="1">
              <a:off x="628669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8" name="Google Shape;1988;p21"/>
            <p:cNvSpPr/>
            <p:nvPr/>
          </p:nvSpPr>
          <p:spPr>
            <a:xfrm flipH="1">
              <a:off x="600096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89" name="Google Shape;1989;p21"/>
            <p:cNvSpPr/>
            <p:nvPr/>
          </p:nvSpPr>
          <p:spPr>
            <a:xfrm flipH="1">
              <a:off x="571523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0" name="Google Shape;1990;p21"/>
            <p:cNvSpPr/>
            <p:nvPr/>
          </p:nvSpPr>
          <p:spPr>
            <a:xfrm flipH="1">
              <a:off x="542949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1" name="Google Shape;1991;p21"/>
            <p:cNvSpPr/>
            <p:nvPr/>
          </p:nvSpPr>
          <p:spPr>
            <a:xfrm flipH="1">
              <a:off x="514376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2" name="Google Shape;1992;p21"/>
            <p:cNvSpPr/>
            <p:nvPr/>
          </p:nvSpPr>
          <p:spPr>
            <a:xfrm flipH="1">
              <a:off x="485803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3" name="Google Shape;1993;p21"/>
            <p:cNvSpPr/>
            <p:nvPr/>
          </p:nvSpPr>
          <p:spPr>
            <a:xfrm flipH="1">
              <a:off x="457230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4" name="Google Shape;1994;p21"/>
            <p:cNvSpPr/>
            <p:nvPr/>
          </p:nvSpPr>
          <p:spPr>
            <a:xfrm flipH="1">
              <a:off x="428657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5" name="Google Shape;1995;p21"/>
            <p:cNvSpPr/>
            <p:nvPr/>
          </p:nvSpPr>
          <p:spPr>
            <a:xfrm flipH="1">
              <a:off x="400084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6" name="Google Shape;1996;p21"/>
            <p:cNvSpPr/>
            <p:nvPr/>
          </p:nvSpPr>
          <p:spPr>
            <a:xfrm flipH="1">
              <a:off x="371510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7" name="Google Shape;1997;p21"/>
            <p:cNvSpPr/>
            <p:nvPr/>
          </p:nvSpPr>
          <p:spPr>
            <a:xfrm flipH="1">
              <a:off x="342937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8" name="Google Shape;1998;p21"/>
            <p:cNvSpPr/>
            <p:nvPr/>
          </p:nvSpPr>
          <p:spPr>
            <a:xfrm flipH="1">
              <a:off x="-170" y="285847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1999" name="Google Shape;1999;p21"/>
            <p:cNvSpPr/>
            <p:nvPr/>
          </p:nvSpPr>
          <p:spPr>
            <a:xfrm flipH="1">
              <a:off x="-170" y="257249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0" name="Google Shape;2000;p21"/>
            <p:cNvSpPr/>
            <p:nvPr/>
          </p:nvSpPr>
          <p:spPr>
            <a:xfrm flipH="1">
              <a:off x="-170" y="228656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1" name="Google Shape;2001;p21"/>
            <p:cNvSpPr/>
            <p:nvPr/>
          </p:nvSpPr>
          <p:spPr>
            <a:xfrm flipH="1">
              <a:off x="-170" y="2000585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2" name="Google Shape;2002;p21"/>
            <p:cNvSpPr/>
            <p:nvPr/>
          </p:nvSpPr>
          <p:spPr>
            <a:xfrm flipH="1">
              <a:off x="-170" y="171461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3" name="Google Shape;2003;p21"/>
            <p:cNvSpPr/>
            <p:nvPr/>
          </p:nvSpPr>
          <p:spPr>
            <a:xfrm flipH="1">
              <a:off x="-170" y="142867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4" name="Google Shape;2004;p21"/>
            <p:cNvSpPr/>
            <p:nvPr/>
          </p:nvSpPr>
          <p:spPr>
            <a:xfrm flipH="1">
              <a:off x="-170" y="428750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5" name="Google Shape;2005;p21"/>
            <p:cNvSpPr/>
            <p:nvPr/>
          </p:nvSpPr>
          <p:spPr>
            <a:xfrm flipH="1">
              <a:off x="-170" y="400152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6" name="Google Shape;2006;p21"/>
            <p:cNvSpPr/>
            <p:nvPr/>
          </p:nvSpPr>
          <p:spPr>
            <a:xfrm flipH="1">
              <a:off x="-170" y="371632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7" name="Google Shape;2007;p21"/>
            <p:cNvSpPr/>
            <p:nvPr/>
          </p:nvSpPr>
          <p:spPr>
            <a:xfrm flipH="1">
              <a:off x="-170" y="343038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8" name="Google Shape;2008;p21"/>
            <p:cNvSpPr/>
            <p:nvPr/>
          </p:nvSpPr>
          <p:spPr>
            <a:xfrm flipH="1">
              <a:off x="-170" y="485941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09" name="Google Shape;2009;p21"/>
            <p:cNvSpPr/>
            <p:nvPr/>
          </p:nvSpPr>
          <p:spPr>
            <a:xfrm flipH="1">
              <a:off x="-170" y="4573436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0" name="Google Shape;2010;p21"/>
            <p:cNvSpPr/>
            <p:nvPr/>
          </p:nvSpPr>
          <p:spPr>
            <a:xfrm flipH="1">
              <a:off x="-170" y="3144409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1" name="Google Shape;2011;p21"/>
            <p:cNvSpPr/>
            <p:nvPr/>
          </p:nvSpPr>
          <p:spPr>
            <a:xfrm flipH="1">
              <a:off x="-170" y="1142698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2" name="Google Shape;2012;p21"/>
            <p:cNvSpPr/>
            <p:nvPr/>
          </p:nvSpPr>
          <p:spPr>
            <a:xfrm flipH="1">
              <a:off x="-170" y="85676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3" name="Google Shape;2013;p21"/>
            <p:cNvSpPr/>
            <p:nvPr/>
          </p:nvSpPr>
          <p:spPr>
            <a:xfrm flipH="1">
              <a:off x="-170" y="57078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4" name="Google Shape;2014;p21"/>
            <p:cNvSpPr/>
            <p:nvPr/>
          </p:nvSpPr>
          <p:spPr>
            <a:xfrm flipH="1">
              <a:off x="57206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5" name="Google Shape;2015;p21"/>
            <p:cNvSpPr/>
            <p:nvPr/>
          </p:nvSpPr>
          <p:spPr>
            <a:xfrm flipH="1">
              <a:off x="2857914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6" name="Google Shape;2016;p21"/>
            <p:cNvSpPr/>
            <p:nvPr/>
          </p:nvSpPr>
          <p:spPr>
            <a:xfrm flipH="1">
              <a:off x="2572182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7" name="Google Shape;2017;p21"/>
            <p:cNvSpPr/>
            <p:nvPr/>
          </p:nvSpPr>
          <p:spPr>
            <a:xfrm flipH="1">
              <a:off x="228645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8" name="Google Shape;2018;p21"/>
            <p:cNvSpPr/>
            <p:nvPr/>
          </p:nvSpPr>
          <p:spPr>
            <a:xfrm flipH="1">
              <a:off x="200071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19" name="Google Shape;2019;p21"/>
            <p:cNvSpPr/>
            <p:nvPr/>
          </p:nvSpPr>
          <p:spPr>
            <a:xfrm flipH="1">
              <a:off x="1714987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20" name="Google Shape;2020;p21"/>
            <p:cNvSpPr/>
            <p:nvPr/>
          </p:nvSpPr>
          <p:spPr>
            <a:xfrm flipH="1">
              <a:off x="1429255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21" name="Google Shape;2021;p21"/>
            <p:cNvSpPr/>
            <p:nvPr/>
          </p:nvSpPr>
          <p:spPr>
            <a:xfrm flipH="1">
              <a:off x="1143523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22" name="Google Shape;2022;p21"/>
            <p:cNvSpPr/>
            <p:nvPr/>
          </p:nvSpPr>
          <p:spPr>
            <a:xfrm flipH="1">
              <a:off x="857791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23" name="Google Shape;2023;p21"/>
            <p:cNvSpPr/>
            <p:nvPr/>
          </p:nvSpPr>
          <p:spPr>
            <a:xfrm flipH="1">
              <a:off x="59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024" name="Google Shape;2024;p21"/>
            <p:cNvSpPr/>
            <p:nvPr/>
          </p:nvSpPr>
          <p:spPr>
            <a:xfrm flipH="1">
              <a:off x="28632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</p:grpSp>
      <p:sp>
        <p:nvSpPr>
          <p:cNvPr id="2025" name="Google Shape;2025;p21"/>
          <p:cNvSpPr/>
          <p:nvPr/>
        </p:nvSpPr>
        <p:spPr>
          <a:xfrm>
            <a:off x="720000" y="714425"/>
            <a:ext cx="7704000" cy="389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6" name="Google Shape;2026;p21"/>
          <p:cNvSpPr txBox="1">
            <a:spLocks noGrp="1"/>
          </p:cNvSpPr>
          <p:nvPr>
            <p:ph type="title"/>
          </p:nvPr>
        </p:nvSpPr>
        <p:spPr>
          <a:xfrm>
            <a:off x="988274" y="3000950"/>
            <a:ext cx="1960800" cy="4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27" name="Google Shape;2027;p21"/>
          <p:cNvSpPr txBox="1">
            <a:spLocks noGrp="1"/>
          </p:cNvSpPr>
          <p:nvPr>
            <p:ph type="title" idx="2"/>
          </p:nvPr>
        </p:nvSpPr>
        <p:spPr>
          <a:xfrm>
            <a:off x="2753649" y="3000950"/>
            <a:ext cx="1960800" cy="4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028" name="Google Shape;2028;p21"/>
          <p:cNvSpPr/>
          <p:nvPr/>
        </p:nvSpPr>
        <p:spPr>
          <a:xfrm flipH="1">
            <a:off x="6233175" y="-24950"/>
            <a:ext cx="2202300" cy="888300"/>
          </a:xfrm>
          <a:prstGeom prst="rtTriangle">
            <a:avLst/>
          </a:prstGeom>
          <a:solidFill>
            <a:srgbClr val="FFFFFF">
              <a:alpha val="767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9" name="Google Shape;2029;p21"/>
          <p:cNvSpPr/>
          <p:nvPr/>
        </p:nvSpPr>
        <p:spPr>
          <a:xfrm rot="5400000">
            <a:off x="3546188" y="-42615"/>
            <a:ext cx="927600" cy="1043400"/>
          </a:xfrm>
          <a:prstGeom prst="pie">
            <a:avLst>
              <a:gd name="adj1" fmla="val 5366593"/>
              <a:gd name="adj2" fmla="val 16200000"/>
            </a:avLst>
          </a:prstGeom>
          <a:solidFill>
            <a:schemeClr val="accent4">
              <a:alpha val="348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0" name="Google Shape;2030;p21"/>
          <p:cNvSpPr/>
          <p:nvPr/>
        </p:nvSpPr>
        <p:spPr>
          <a:xfrm rot="10800000">
            <a:off x="4513962" y="-1934"/>
            <a:ext cx="2386200" cy="475800"/>
          </a:xfrm>
          <a:prstGeom prst="roundRect">
            <a:avLst>
              <a:gd name="adj" fmla="val 50000"/>
            </a:avLst>
          </a:prstGeom>
          <a:solidFill>
            <a:schemeClr val="accent6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31" name="Google Shape;2031;p21"/>
          <p:cNvCxnSpPr>
            <a:endCxn id="2030" idx="3"/>
          </p:cNvCxnSpPr>
          <p:nvPr/>
        </p:nvCxnSpPr>
        <p:spPr>
          <a:xfrm rot="10800000">
            <a:off x="4513962" y="235966"/>
            <a:ext cx="32625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32" name="Google Shape;2032;p21"/>
          <p:cNvSpPr/>
          <p:nvPr/>
        </p:nvSpPr>
        <p:spPr>
          <a:xfrm rot="-5400000">
            <a:off x="5770520" y="6713"/>
            <a:ext cx="465900" cy="459600"/>
          </a:xfrm>
          <a:prstGeom prst="ellipse">
            <a:avLst/>
          </a:prstGeom>
          <a:solidFill>
            <a:srgbClr val="FFFFFF">
              <a:alpha val="74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3" name="Google Shape;2033;p21"/>
          <p:cNvSpPr/>
          <p:nvPr/>
        </p:nvSpPr>
        <p:spPr>
          <a:xfrm rot="-5400000">
            <a:off x="4841196" y="6713"/>
            <a:ext cx="465900" cy="459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4" name="Google Shape;2034;p21"/>
          <p:cNvSpPr/>
          <p:nvPr/>
        </p:nvSpPr>
        <p:spPr>
          <a:xfrm>
            <a:off x="1637321" y="3260"/>
            <a:ext cx="1809000" cy="465900"/>
          </a:xfrm>
          <a:prstGeom prst="rtTriangle">
            <a:avLst/>
          </a:prstGeom>
          <a:solidFill>
            <a:schemeClr val="accent2">
              <a:alpha val="598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5" name="Google Shape;2035;p21"/>
          <p:cNvSpPr/>
          <p:nvPr/>
        </p:nvSpPr>
        <p:spPr>
          <a:xfrm rot="-5400000">
            <a:off x="710075" y="6713"/>
            <a:ext cx="465900" cy="459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6" name="Google Shape;2036;p21"/>
          <p:cNvSpPr/>
          <p:nvPr/>
        </p:nvSpPr>
        <p:spPr>
          <a:xfrm rot="10800000">
            <a:off x="1684984" y="3834"/>
            <a:ext cx="1809000" cy="465900"/>
          </a:xfrm>
          <a:prstGeom prst="rtTriangle">
            <a:avLst/>
          </a:prstGeom>
          <a:solidFill>
            <a:srgbClr val="FFFFFF">
              <a:alpha val="767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37" name="Google Shape;2037;p21"/>
          <p:cNvCxnSpPr>
            <a:endCxn id="2034" idx="0"/>
          </p:cNvCxnSpPr>
          <p:nvPr/>
        </p:nvCxnSpPr>
        <p:spPr>
          <a:xfrm rot="10800000">
            <a:off x="1637321" y="3260"/>
            <a:ext cx="1787400" cy="4611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38" name="Google Shape;2038;p21"/>
          <p:cNvSpPr/>
          <p:nvPr/>
        </p:nvSpPr>
        <p:spPr>
          <a:xfrm rot="-5400000">
            <a:off x="1169759" y="3828"/>
            <a:ext cx="465900" cy="459600"/>
          </a:xfrm>
          <a:prstGeom prst="ellipse">
            <a:avLst/>
          </a:prstGeom>
          <a:solidFill>
            <a:schemeClr val="accent6">
              <a:alpha val="6294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9" name="Google Shape;2039;p21"/>
          <p:cNvSpPr/>
          <p:nvPr/>
        </p:nvSpPr>
        <p:spPr>
          <a:xfrm rot="5400000">
            <a:off x="-1382050" y="1086075"/>
            <a:ext cx="3476700" cy="714000"/>
          </a:xfrm>
          <a:prstGeom prst="roundRect">
            <a:avLst>
              <a:gd name="adj" fmla="val 50000"/>
            </a:avLst>
          </a:prstGeom>
          <a:solidFill>
            <a:schemeClr val="accent6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0" name="Google Shape;2040;p21"/>
          <p:cNvSpPr/>
          <p:nvPr/>
        </p:nvSpPr>
        <p:spPr>
          <a:xfrm rot="5400000">
            <a:off x="6753850" y="1286325"/>
            <a:ext cx="4067700" cy="714000"/>
          </a:xfrm>
          <a:prstGeom prst="roundRect">
            <a:avLst>
              <a:gd name="adj" fmla="val 50000"/>
            </a:avLst>
          </a:prstGeom>
          <a:solidFill>
            <a:schemeClr val="accent6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41" name="Google Shape;2041;p21"/>
          <p:cNvCxnSpPr>
            <a:stCxn id="2040" idx="1"/>
          </p:cNvCxnSpPr>
          <p:nvPr/>
        </p:nvCxnSpPr>
        <p:spPr>
          <a:xfrm>
            <a:off x="8787700" y="-390525"/>
            <a:ext cx="0" cy="38403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42" name="Google Shape;2042;p21"/>
          <p:cNvSpPr/>
          <p:nvPr/>
        </p:nvSpPr>
        <p:spPr>
          <a:xfrm rot="5400000">
            <a:off x="8430808" y="1959479"/>
            <a:ext cx="714000" cy="704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3" name="Google Shape;2043;p21"/>
          <p:cNvSpPr/>
          <p:nvPr/>
        </p:nvSpPr>
        <p:spPr>
          <a:xfrm rot="5400000">
            <a:off x="8430808" y="1245554"/>
            <a:ext cx="714000" cy="704400"/>
          </a:xfrm>
          <a:prstGeom prst="ellipse">
            <a:avLst/>
          </a:prstGeom>
          <a:solidFill>
            <a:schemeClr val="accent2">
              <a:alpha val="558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4" name="Google Shape;2044;p21"/>
          <p:cNvSpPr/>
          <p:nvPr/>
        </p:nvSpPr>
        <p:spPr>
          <a:xfrm rot="5400000">
            <a:off x="8430808" y="531630"/>
            <a:ext cx="714000" cy="704400"/>
          </a:xfrm>
          <a:prstGeom prst="ellipse">
            <a:avLst/>
          </a:prstGeom>
          <a:solidFill>
            <a:schemeClr val="accent2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5" name="Google Shape;2045;p21"/>
          <p:cNvSpPr/>
          <p:nvPr/>
        </p:nvSpPr>
        <p:spPr>
          <a:xfrm rot="5400000">
            <a:off x="7487800" y="3886550"/>
            <a:ext cx="2599800" cy="714000"/>
          </a:xfrm>
          <a:prstGeom prst="roundRect">
            <a:avLst>
              <a:gd name="adj" fmla="val 50000"/>
            </a:avLst>
          </a:prstGeom>
          <a:solidFill>
            <a:schemeClr val="accent4">
              <a:alpha val="468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6" name="Google Shape;2046;p21"/>
          <p:cNvSpPr/>
          <p:nvPr/>
        </p:nvSpPr>
        <p:spPr>
          <a:xfrm rot="5400000">
            <a:off x="8513466" y="3000943"/>
            <a:ext cx="548400" cy="548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7" name="Google Shape;2047;p21"/>
          <p:cNvSpPr/>
          <p:nvPr/>
        </p:nvSpPr>
        <p:spPr>
          <a:xfrm rot="5400000">
            <a:off x="8430700" y="2943645"/>
            <a:ext cx="714000" cy="714000"/>
          </a:xfrm>
          <a:prstGeom prst="pie">
            <a:avLst>
              <a:gd name="adj1" fmla="val 5366593"/>
              <a:gd name="adj2" fmla="val 16200000"/>
            </a:avLst>
          </a:pr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8" name="Google Shape;2048;p21"/>
          <p:cNvSpPr/>
          <p:nvPr/>
        </p:nvSpPr>
        <p:spPr>
          <a:xfrm>
            <a:off x="720000" y="430750"/>
            <a:ext cx="7704000" cy="59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9" name="Google Shape;2049;p21"/>
          <p:cNvSpPr txBox="1">
            <a:spLocks noGrp="1"/>
          </p:cNvSpPr>
          <p:nvPr>
            <p:ph type="title" idx="3"/>
          </p:nvPr>
        </p:nvSpPr>
        <p:spPr>
          <a:xfrm>
            <a:off x="1223325" y="539500"/>
            <a:ext cx="66972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50" name="Google Shape;2050;p21"/>
          <p:cNvSpPr/>
          <p:nvPr/>
        </p:nvSpPr>
        <p:spPr>
          <a:xfrm>
            <a:off x="767625" y="499600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1" name="Google Shape;2051;p21"/>
          <p:cNvSpPr/>
          <p:nvPr/>
        </p:nvSpPr>
        <p:spPr>
          <a:xfrm>
            <a:off x="720000" y="430750"/>
            <a:ext cx="593400" cy="593400"/>
          </a:xfrm>
          <a:prstGeom prst="pie">
            <a:avLst>
              <a:gd name="adj1" fmla="val 5366593"/>
              <a:gd name="adj2" fmla="val 1620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2" name="Google Shape;2052;p21"/>
          <p:cNvSpPr/>
          <p:nvPr/>
        </p:nvSpPr>
        <p:spPr>
          <a:xfrm rot="10800000">
            <a:off x="7920675" y="499600"/>
            <a:ext cx="455700" cy="455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3" name="Google Shape;2053;p21"/>
          <p:cNvSpPr/>
          <p:nvPr/>
        </p:nvSpPr>
        <p:spPr>
          <a:xfrm rot="10800000">
            <a:off x="7830600" y="430750"/>
            <a:ext cx="593400" cy="593400"/>
          </a:xfrm>
          <a:prstGeom prst="pie">
            <a:avLst>
              <a:gd name="adj1" fmla="val 5366593"/>
              <a:gd name="adj2" fmla="val 1620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4" name="Google Shape;2054;p21"/>
          <p:cNvSpPr/>
          <p:nvPr/>
        </p:nvSpPr>
        <p:spPr>
          <a:xfrm>
            <a:off x="-16900" y="3214181"/>
            <a:ext cx="730200" cy="707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5" name="Google Shape;2055;p21"/>
          <p:cNvSpPr/>
          <p:nvPr/>
        </p:nvSpPr>
        <p:spPr>
          <a:xfrm>
            <a:off x="-10201" y="3233750"/>
            <a:ext cx="730200" cy="684600"/>
          </a:xfrm>
          <a:prstGeom prst="rtTriangle">
            <a:avLst/>
          </a:prstGeom>
          <a:solidFill>
            <a:schemeClr val="accent4">
              <a:alpha val="46880"/>
            </a:schemeClr>
          </a:solidFill>
          <a:ln>
            <a:noFill/>
          </a:ln>
          <a:effectLst>
            <a:reflection fadeDir="5400012" sy="-100000" algn="bl" rotWithShape="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6" name="Google Shape;2056;p21"/>
          <p:cNvSpPr/>
          <p:nvPr/>
        </p:nvSpPr>
        <p:spPr>
          <a:xfrm>
            <a:off x="97261" y="3303847"/>
            <a:ext cx="501900" cy="495600"/>
          </a:xfrm>
          <a:prstGeom prst="ellipse">
            <a:avLst/>
          </a:pr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57" name="Google Shape;2057;p21"/>
          <p:cNvCxnSpPr/>
          <p:nvPr/>
        </p:nvCxnSpPr>
        <p:spPr>
          <a:xfrm>
            <a:off x="-208975" y="3921900"/>
            <a:ext cx="9288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58" name="Google Shape;2058;p21"/>
          <p:cNvSpPr/>
          <p:nvPr/>
        </p:nvSpPr>
        <p:spPr>
          <a:xfrm rot="-5400000">
            <a:off x="4035825" y="3958100"/>
            <a:ext cx="1038900" cy="1319100"/>
          </a:xfrm>
          <a:prstGeom prst="pie">
            <a:avLst>
              <a:gd name="adj1" fmla="val 5366593"/>
              <a:gd name="adj2" fmla="val 16200000"/>
            </a:avLst>
          </a:prstGeom>
          <a:solidFill>
            <a:schemeClr val="accent4">
              <a:alpha val="348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9" name="Google Shape;2059;p21"/>
          <p:cNvSpPr/>
          <p:nvPr/>
        </p:nvSpPr>
        <p:spPr>
          <a:xfrm>
            <a:off x="1198783" y="4608575"/>
            <a:ext cx="2750400" cy="548400"/>
          </a:xfrm>
          <a:prstGeom prst="roundRect">
            <a:avLst>
              <a:gd name="adj" fmla="val 50000"/>
            </a:avLst>
          </a:prstGeom>
          <a:solidFill>
            <a:schemeClr val="accent6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60" name="Google Shape;2060;p21"/>
          <p:cNvCxnSpPr>
            <a:endCxn id="2059" idx="3"/>
          </p:cNvCxnSpPr>
          <p:nvPr/>
        </p:nvCxnSpPr>
        <p:spPr>
          <a:xfrm>
            <a:off x="352483" y="4882775"/>
            <a:ext cx="35967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61" name="Google Shape;2061;p21"/>
          <p:cNvSpPr/>
          <p:nvPr/>
        </p:nvSpPr>
        <p:spPr>
          <a:xfrm rot="5400000">
            <a:off x="1963700" y="4617250"/>
            <a:ext cx="537000" cy="529800"/>
          </a:xfrm>
          <a:prstGeom prst="ellipse">
            <a:avLst/>
          </a:prstGeom>
          <a:solidFill>
            <a:srgbClr val="FFFFFF">
              <a:alpha val="747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2" name="Google Shape;2062;p21"/>
          <p:cNvSpPr/>
          <p:nvPr/>
        </p:nvSpPr>
        <p:spPr>
          <a:xfrm rot="5400000">
            <a:off x="3034775" y="4617250"/>
            <a:ext cx="537000" cy="529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3" name="Google Shape;2063;p21"/>
          <p:cNvSpPr/>
          <p:nvPr/>
        </p:nvSpPr>
        <p:spPr>
          <a:xfrm rot="5400000">
            <a:off x="3775" y="4397225"/>
            <a:ext cx="751500" cy="7413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64" name="Google Shape;2064;p21"/>
          <p:cNvGrpSpPr/>
          <p:nvPr/>
        </p:nvGrpSpPr>
        <p:grpSpPr>
          <a:xfrm rot="5400000">
            <a:off x="-636725" y="1268150"/>
            <a:ext cx="1969850" cy="191750"/>
            <a:chOff x="1454525" y="7080325"/>
            <a:chExt cx="1969850" cy="191750"/>
          </a:xfrm>
        </p:grpSpPr>
        <p:sp>
          <p:nvSpPr>
            <p:cNvPr id="2065" name="Google Shape;2065;p21"/>
            <p:cNvSpPr/>
            <p:nvPr/>
          </p:nvSpPr>
          <p:spPr>
            <a:xfrm>
              <a:off x="14545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320"/>
                    <a:pt x="0" y="708"/>
                  </a:cubicBezTo>
                  <a:cubicBezTo>
                    <a:pt x="0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066;p21"/>
            <p:cNvSpPr/>
            <p:nvPr/>
          </p:nvSpPr>
          <p:spPr>
            <a:xfrm>
              <a:off x="14545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297"/>
                    <a:pt x="0" y="685"/>
                  </a:cubicBezTo>
                  <a:cubicBezTo>
                    <a:pt x="0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21"/>
            <p:cNvSpPr/>
            <p:nvPr/>
          </p:nvSpPr>
          <p:spPr>
            <a:xfrm>
              <a:off x="1602875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068;p21"/>
            <p:cNvSpPr/>
            <p:nvPr/>
          </p:nvSpPr>
          <p:spPr>
            <a:xfrm>
              <a:off x="1602875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069;p21"/>
            <p:cNvSpPr/>
            <p:nvPr/>
          </p:nvSpPr>
          <p:spPr>
            <a:xfrm>
              <a:off x="17518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21"/>
            <p:cNvSpPr/>
            <p:nvPr/>
          </p:nvSpPr>
          <p:spPr>
            <a:xfrm>
              <a:off x="17518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071;p21"/>
            <p:cNvSpPr/>
            <p:nvPr/>
          </p:nvSpPr>
          <p:spPr>
            <a:xfrm>
              <a:off x="190075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072;p21"/>
            <p:cNvSpPr/>
            <p:nvPr/>
          </p:nvSpPr>
          <p:spPr>
            <a:xfrm>
              <a:off x="190075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21"/>
            <p:cNvSpPr/>
            <p:nvPr/>
          </p:nvSpPr>
          <p:spPr>
            <a:xfrm>
              <a:off x="20497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074;p21"/>
            <p:cNvSpPr/>
            <p:nvPr/>
          </p:nvSpPr>
          <p:spPr>
            <a:xfrm>
              <a:off x="20497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075;p21"/>
            <p:cNvSpPr/>
            <p:nvPr/>
          </p:nvSpPr>
          <p:spPr>
            <a:xfrm>
              <a:off x="21986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320"/>
                    <a:pt x="1" y="708"/>
                  </a:cubicBezTo>
                  <a:cubicBezTo>
                    <a:pt x="1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076;p21"/>
            <p:cNvSpPr/>
            <p:nvPr/>
          </p:nvSpPr>
          <p:spPr>
            <a:xfrm>
              <a:off x="21986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297"/>
                    <a:pt x="1" y="685"/>
                  </a:cubicBezTo>
                  <a:cubicBezTo>
                    <a:pt x="1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077;p21"/>
            <p:cNvSpPr/>
            <p:nvPr/>
          </p:nvSpPr>
          <p:spPr>
            <a:xfrm>
              <a:off x="23470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21"/>
            <p:cNvSpPr/>
            <p:nvPr/>
          </p:nvSpPr>
          <p:spPr>
            <a:xfrm>
              <a:off x="23470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079;p21"/>
            <p:cNvSpPr/>
            <p:nvPr/>
          </p:nvSpPr>
          <p:spPr>
            <a:xfrm>
              <a:off x="24959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080;p21"/>
            <p:cNvSpPr/>
            <p:nvPr/>
          </p:nvSpPr>
          <p:spPr>
            <a:xfrm>
              <a:off x="24959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21"/>
            <p:cNvSpPr/>
            <p:nvPr/>
          </p:nvSpPr>
          <p:spPr>
            <a:xfrm>
              <a:off x="2644850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082;p21"/>
            <p:cNvSpPr/>
            <p:nvPr/>
          </p:nvSpPr>
          <p:spPr>
            <a:xfrm>
              <a:off x="2644850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083;p21"/>
            <p:cNvSpPr/>
            <p:nvPr/>
          </p:nvSpPr>
          <p:spPr>
            <a:xfrm>
              <a:off x="27938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084;p21"/>
            <p:cNvSpPr/>
            <p:nvPr/>
          </p:nvSpPr>
          <p:spPr>
            <a:xfrm>
              <a:off x="27938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21"/>
            <p:cNvSpPr/>
            <p:nvPr/>
          </p:nvSpPr>
          <p:spPr>
            <a:xfrm>
              <a:off x="2942725" y="7080325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320"/>
                    <a:pt x="1" y="708"/>
                  </a:cubicBezTo>
                  <a:cubicBezTo>
                    <a:pt x="1" y="1096"/>
                    <a:pt x="298" y="1393"/>
                    <a:pt x="686" y="1393"/>
                  </a:cubicBezTo>
                  <a:cubicBezTo>
                    <a:pt x="1074" y="1393"/>
                    <a:pt x="1393" y="1096"/>
                    <a:pt x="1393" y="708"/>
                  </a:cubicBezTo>
                  <a:cubicBezTo>
                    <a:pt x="1393" y="320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21"/>
            <p:cNvSpPr/>
            <p:nvPr/>
          </p:nvSpPr>
          <p:spPr>
            <a:xfrm>
              <a:off x="2942725" y="7237250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297"/>
                    <a:pt x="1" y="685"/>
                  </a:cubicBezTo>
                  <a:cubicBezTo>
                    <a:pt x="1" y="1073"/>
                    <a:pt x="298" y="1392"/>
                    <a:pt x="686" y="1392"/>
                  </a:cubicBezTo>
                  <a:cubicBezTo>
                    <a:pt x="1074" y="1392"/>
                    <a:pt x="1393" y="1073"/>
                    <a:pt x="1393" y="685"/>
                  </a:cubicBezTo>
                  <a:cubicBezTo>
                    <a:pt x="1393" y="297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21"/>
            <p:cNvSpPr/>
            <p:nvPr/>
          </p:nvSpPr>
          <p:spPr>
            <a:xfrm>
              <a:off x="30911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21"/>
            <p:cNvSpPr/>
            <p:nvPr/>
          </p:nvSpPr>
          <p:spPr>
            <a:xfrm>
              <a:off x="30911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21"/>
            <p:cNvSpPr/>
            <p:nvPr/>
          </p:nvSpPr>
          <p:spPr>
            <a:xfrm>
              <a:off x="32400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21"/>
            <p:cNvSpPr/>
            <p:nvPr/>
          </p:nvSpPr>
          <p:spPr>
            <a:xfrm>
              <a:off x="32400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21"/>
            <p:cNvSpPr/>
            <p:nvPr/>
          </p:nvSpPr>
          <p:spPr>
            <a:xfrm>
              <a:off x="338897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21"/>
            <p:cNvSpPr/>
            <p:nvPr/>
          </p:nvSpPr>
          <p:spPr>
            <a:xfrm>
              <a:off x="338897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2">
                <a:alpha val="598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93" name="Google Shape;2093;p21"/>
          <p:cNvSpPr/>
          <p:nvPr/>
        </p:nvSpPr>
        <p:spPr>
          <a:xfrm rot="10800000">
            <a:off x="5263675" y="4613963"/>
            <a:ext cx="2084700" cy="537000"/>
          </a:xfrm>
          <a:prstGeom prst="rtTriangle">
            <a:avLst/>
          </a:prstGeom>
          <a:solidFill>
            <a:schemeClr val="accent2">
              <a:alpha val="598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4" name="Google Shape;2094;p21"/>
          <p:cNvSpPr/>
          <p:nvPr/>
        </p:nvSpPr>
        <p:spPr>
          <a:xfrm rot="5400000">
            <a:off x="7880025" y="4617250"/>
            <a:ext cx="537000" cy="529800"/>
          </a:xfrm>
          <a:prstGeom prst="ellipse">
            <a:avLst/>
          </a:prstGeom>
          <a:solidFill>
            <a:schemeClr val="accent6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5" name="Google Shape;2095;p21"/>
          <p:cNvSpPr/>
          <p:nvPr/>
        </p:nvSpPr>
        <p:spPr>
          <a:xfrm>
            <a:off x="5208513" y="4613338"/>
            <a:ext cx="2084700" cy="537000"/>
          </a:xfrm>
          <a:prstGeom prst="rtTriangle">
            <a:avLst/>
          </a:prstGeom>
          <a:solidFill>
            <a:srgbClr val="FFFFFF">
              <a:alpha val="767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96" name="Google Shape;2096;p21"/>
          <p:cNvCxnSpPr>
            <a:endCxn id="2093" idx="0"/>
          </p:cNvCxnSpPr>
          <p:nvPr/>
        </p:nvCxnSpPr>
        <p:spPr>
          <a:xfrm>
            <a:off x="5288275" y="4619363"/>
            <a:ext cx="2060100" cy="5316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97" name="Google Shape;2097;p21"/>
          <p:cNvSpPr/>
          <p:nvPr/>
        </p:nvSpPr>
        <p:spPr>
          <a:xfrm rot="5400000">
            <a:off x="7350225" y="4620575"/>
            <a:ext cx="537000" cy="529800"/>
          </a:xfrm>
          <a:prstGeom prst="ellipse">
            <a:avLst/>
          </a:prstGeom>
          <a:solidFill>
            <a:schemeClr val="accent6">
              <a:alpha val="62949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8" name="Google Shape;2098;p21"/>
          <p:cNvSpPr txBox="1">
            <a:spLocks noGrp="1"/>
          </p:cNvSpPr>
          <p:nvPr>
            <p:ph type="subTitle" idx="1"/>
          </p:nvPr>
        </p:nvSpPr>
        <p:spPr>
          <a:xfrm>
            <a:off x="1113974" y="3353147"/>
            <a:ext cx="1709400" cy="5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9" name="Google Shape;2099;p21"/>
          <p:cNvSpPr txBox="1">
            <a:spLocks noGrp="1"/>
          </p:cNvSpPr>
          <p:nvPr>
            <p:ph type="subTitle" idx="4"/>
          </p:nvPr>
        </p:nvSpPr>
        <p:spPr>
          <a:xfrm>
            <a:off x="2879349" y="3353147"/>
            <a:ext cx="1709400" cy="5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0" name="Google Shape;2100;p21"/>
          <p:cNvSpPr txBox="1">
            <a:spLocks noGrp="1"/>
          </p:cNvSpPr>
          <p:nvPr>
            <p:ph type="title" idx="5"/>
          </p:nvPr>
        </p:nvSpPr>
        <p:spPr>
          <a:xfrm>
            <a:off x="4519024" y="3000950"/>
            <a:ext cx="1960800" cy="4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01" name="Google Shape;2101;p21"/>
          <p:cNvSpPr txBox="1">
            <a:spLocks noGrp="1"/>
          </p:cNvSpPr>
          <p:nvPr>
            <p:ph type="subTitle" idx="6"/>
          </p:nvPr>
        </p:nvSpPr>
        <p:spPr>
          <a:xfrm>
            <a:off x="4644724" y="3353147"/>
            <a:ext cx="1709400" cy="5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2" name="Google Shape;2102;p21"/>
          <p:cNvSpPr txBox="1">
            <a:spLocks noGrp="1"/>
          </p:cNvSpPr>
          <p:nvPr>
            <p:ph type="title" idx="7"/>
          </p:nvPr>
        </p:nvSpPr>
        <p:spPr>
          <a:xfrm>
            <a:off x="6284399" y="3000950"/>
            <a:ext cx="1960800" cy="42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103" name="Google Shape;2103;p21"/>
          <p:cNvSpPr txBox="1">
            <a:spLocks noGrp="1"/>
          </p:cNvSpPr>
          <p:nvPr>
            <p:ph type="subTitle" idx="8"/>
          </p:nvPr>
        </p:nvSpPr>
        <p:spPr>
          <a:xfrm>
            <a:off x="6410099" y="3353147"/>
            <a:ext cx="1709400" cy="5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 1">
  <p:cSld name="CUSTOM_8_1_1">
    <p:bg>
      <p:bgPr>
        <a:solidFill>
          <a:schemeClr val="lt2"/>
        </a:solidFill>
        <a:effectLst/>
      </p:bgPr>
    </p:bg>
    <p:spTree>
      <p:nvGrpSpPr>
        <p:cNvPr id="1" name="Shape 2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2" name="Google Shape;2742;p28"/>
          <p:cNvSpPr/>
          <p:nvPr/>
        </p:nvSpPr>
        <p:spPr>
          <a:xfrm rot="10800000" flipH="1">
            <a:off x="-24372" y="0"/>
            <a:ext cx="1390800" cy="1390500"/>
          </a:xfrm>
          <a:prstGeom prst="rtTriangle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3" name="Google Shape;2743;p28"/>
          <p:cNvGrpSpPr/>
          <p:nvPr/>
        </p:nvGrpSpPr>
        <p:grpSpPr>
          <a:xfrm flipH="1">
            <a:off x="-412300" y="-92850"/>
            <a:ext cx="9637054" cy="5427080"/>
            <a:chOff x="-170" y="-1888"/>
            <a:chExt cx="9144182" cy="5148055"/>
          </a:xfrm>
        </p:grpSpPr>
        <p:sp>
          <p:nvSpPr>
            <p:cNvPr id="2744" name="Google Shape;2744;p28"/>
            <p:cNvSpPr/>
            <p:nvPr/>
          </p:nvSpPr>
          <p:spPr>
            <a:xfrm flipH="1">
              <a:off x="314364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45" name="Google Shape;2745;p28"/>
            <p:cNvSpPr/>
            <p:nvPr/>
          </p:nvSpPr>
          <p:spPr>
            <a:xfrm flipH="1">
              <a:off x="-170" y="28485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46" name="Google Shape;2746;p28"/>
            <p:cNvSpPr/>
            <p:nvPr/>
          </p:nvSpPr>
          <p:spPr>
            <a:xfrm flipH="1">
              <a:off x="914397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47" name="Google Shape;2747;p28"/>
            <p:cNvSpPr/>
            <p:nvPr/>
          </p:nvSpPr>
          <p:spPr>
            <a:xfrm flipH="1">
              <a:off x="885824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48" name="Google Shape;2748;p28"/>
            <p:cNvSpPr/>
            <p:nvPr/>
          </p:nvSpPr>
          <p:spPr>
            <a:xfrm flipH="1">
              <a:off x="8572510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49" name="Google Shape;2749;p28"/>
            <p:cNvSpPr/>
            <p:nvPr/>
          </p:nvSpPr>
          <p:spPr>
            <a:xfrm flipH="1">
              <a:off x="828677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50" name="Google Shape;2750;p28"/>
            <p:cNvSpPr/>
            <p:nvPr/>
          </p:nvSpPr>
          <p:spPr>
            <a:xfrm flipH="1">
              <a:off x="800104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51" name="Google Shape;2751;p28"/>
            <p:cNvSpPr/>
            <p:nvPr/>
          </p:nvSpPr>
          <p:spPr>
            <a:xfrm flipH="1">
              <a:off x="771531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52" name="Google Shape;2752;p28"/>
            <p:cNvSpPr/>
            <p:nvPr/>
          </p:nvSpPr>
          <p:spPr>
            <a:xfrm flipH="1">
              <a:off x="742958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53" name="Google Shape;2753;p28"/>
            <p:cNvSpPr/>
            <p:nvPr/>
          </p:nvSpPr>
          <p:spPr>
            <a:xfrm flipH="1">
              <a:off x="714385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54" name="Google Shape;2754;p28"/>
            <p:cNvSpPr/>
            <p:nvPr/>
          </p:nvSpPr>
          <p:spPr>
            <a:xfrm rot="10800000" flipH="1">
              <a:off x="6858158" y="-1888"/>
              <a:ext cx="0" cy="5147280"/>
            </a:xfrm>
            <a:custGeom>
              <a:avLst/>
              <a:gdLst/>
              <a:ahLst/>
              <a:cxnLst/>
              <a:rect l="l" t="t" r="r" b="b"/>
              <a:pathLst>
                <a:path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55" name="Google Shape;2755;p28"/>
            <p:cNvSpPr/>
            <p:nvPr/>
          </p:nvSpPr>
          <p:spPr>
            <a:xfrm flipH="1">
              <a:off x="657242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56" name="Google Shape;2756;p28"/>
            <p:cNvSpPr/>
            <p:nvPr/>
          </p:nvSpPr>
          <p:spPr>
            <a:xfrm flipH="1">
              <a:off x="628669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57" name="Google Shape;2757;p28"/>
            <p:cNvSpPr/>
            <p:nvPr/>
          </p:nvSpPr>
          <p:spPr>
            <a:xfrm flipH="1">
              <a:off x="600096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58" name="Google Shape;2758;p28"/>
            <p:cNvSpPr/>
            <p:nvPr/>
          </p:nvSpPr>
          <p:spPr>
            <a:xfrm flipH="1">
              <a:off x="571523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59" name="Google Shape;2759;p28"/>
            <p:cNvSpPr/>
            <p:nvPr/>
          </p:nvSpPr>
          <p:spPr>
            <a:xfrm flipH="1">
              <a:off x="542949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60" name="Google Shape;2760;p28"/>
            <p:cNvSpPr/>
            <p:nvPr/>
          </p:nvSpPr>
          <p:spPr>
            <a:xfrm flipH="1">
              <a:off x="514376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61" name="Google Shape;2761;p28"/>
            <p:cNvSpPr/>
            <p:nvPr/>
          </p:nvSpPr>
          <p:spPr>
            <a:xfrm flipH="1">
              <a:off x="485803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62" name="Google Shape;2762;p28"/>
            <p:cNvSpPr/>
            <p:nvPr/>
          </p:nvSpPr>
          <p:spPr>
            <a:xfrm flipH="1">
              <a:off x="457230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63" name="Google Shape;2763;p28"/>
            <p:cNvSpPr/>
            <p:nvPr/>
          </p:nvSpPr>
          <p:spPr>
            <a:xfrm flipH="1">
              <a:off x="428657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64" name="Google Shape;2764;p28"/>
            <p:cNvSpPr/>
            <p:nvPr/>
          </p:nvSpPr>
          <p:spPr>
            <a:xfrm flipH="1">
              <a:off x="400084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65" name="Google Shape;2765;p28"/>
            <p:cNvSpPr/>
            <p:nvPr/>
          </p:nvSpPr>
          <p:spPr>
            <a:xfrm flipH="1">
              <a:off x="371510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66" name="Google Shape;2766;p28"/>
            <p:cNvSpPr/>
            <p:nvPr/>
          </p:nvSpPr>
          <p:spPr>
            <a:xfrm flipH="1">
              <a:off x="342937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67" name="Google Shape;2767;p28"/>
            <p:cNvSpPr/>
            <p:nvPr/>
          </p:nvSpPr>
          <p:spPr>
            <a:xfrm flipH="1">
              <a:off x="-170" y="285847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68" name="Google Shape;2768;p28"/>
            <p:cNvSpPr/>
            <p:nvPr/>
          </p:nvSpPr>
          <p:spPr>
            <a:xfrm flipH="1">
              <a:off x="-170" y="257249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69" name="Google Shape;2769;p28"/>
            <p:cNvSpPr/>
            <p:nvPr/>
          </p:nvSpPr>
          <p:spPr>
            <a:xfrm flipH="1">
              <a:off x="-170" y="228656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70" name="Google Shape;2770;p28"/>
            <p:cNvSpPr/>
            <p:nvPr/>
          </p:nvSpPr>
          <p:spPr>
            <a:xfrm flipH="1">
              <a:off x="-170" y="2000585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71" name="Google Shape;2771;p28"/>
            <p:cNvSpPr/>
            <p:nvPr/>
          </p:nvSpPr>
          <p:spPr>
            <a:xfrm flipH="1">
              <a:off x="-170" y="171461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72" name="Google Shape;2772;p28"/>
            <p:cNvSpPr/>
            <p:nvPr/>
          </p:nvSpPr>
          <p:spPr>
            <a:xfrm flipH="1">
              <a:off x="-170" y="142867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73" name="Google Shape;2773;p28"/>
            <p:cNvSpPr/>
            <p:nvPr/>
          </p:nvSpPr>
          <p:spPr>
            <a:xfrm flipH="1">
              <a:off x="-170" y="428750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74" name="Google Shape;2774;p28"/>
            <p:cNvSpPr/>
            <p:nvPr/>
          </p:nvSpPr>
          <p:spPr>
            <a:xfrm flipH="1">
              <a:off x="-170" y="400152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75" name="Google Shape;2775;p28"/>
            <p:cNvSpPr/>
            <p:nvPr/>
          </p:nvSpPr>
          <p:spPr>
            <a:xfrm flipH="1">
              <a:off x="-170" y="371632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76" name="Google Shape;2776;p28"/>
            <p:cNvSpPr/>
            <p:nvPr/>
          </p:nvSpPr>
          <p:spPr>
            <a:xfrm flipH="1">
              <a:off x="-170" y="343038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77" name="Google Shape;2777;p28"/>
            <p:cNvSpPr/>
            <p:nvPr/>
          </p:nvSpPr>
          <p:spPr>
            <a:xfrm flipH="1">
              <a:off x="-170" y="485941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78" name="Google Shape;2778;p28"/>
            <p:cNvSpPr/>
            <p:nvPr/>
          </p:nvSpPr>
          <p:spPr>
            <a:xfrm flipH="1">
              <a:off x="-170" y="4573436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79" name="Google Shape;2779;p28"/>
            <p:cNvSpPr/>
            <p:nvPr/>
          </p:nvSpPr>
          <p:spPr>
            <a:xfrm flipH="1">
              <a:off x="-170" y="3144409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80" name="Google Shape;2780;p28"/>
            <p:cNvSpPr/>
            <p:nvPr/>
          </p:nvSpPr>
          <p:spPr>
            <a:xfrm flipH="1">
              <a:off x="-170" y="1142698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81" name="Google Shape;2781;p28"/>
            <p:cNvSpPr/>
            <p:nvPr/>
          </p:nvSpPr>
          <p:spPr>
            <a:xfrm flipH="1">
              <a:off x="-170" y="85676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82" name="Google Shape;2782;p28"/>
            <p:cNvSpPr/>
            <p:nvPr/>
          </p:nvSpPr>
          <p:spPr>
            <a:xfrm flipH="1">
              <a:off x="-170" y="57078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83" name="Google Shape;2783;p28"/>
            <p:cNvSpPr/>
            <p:nvPr/>
          </p:nvSpPr>
          <p:spPr>
            <a:xfrm flipH="1">
              <a:off x="57206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84" name="Google Shape;2784;p28"/>
            <p:cNvSpPr/>
            <p:nvPr/>
          </p:nvSpPr>
          <p:spPr>
            <a:xfrm flipH="1">
              <a:off x="2857914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85" name="Google Shape;2785;p28"/>
            <p:cNvSpPr/>
            <p:nvPr/>
          </p:nvSpPr>
          <p:spPr>
            <a:xfrm flipH="1">
              <a:off x="2572182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86" name="Google Shape;2786;p28"/>
            <p:cNvSpPr/>
            <p:nvPr/>
          </p:nvSpPr>
          <p:spPr>
            <a:xfrm flipH="1">
              <a:off x="228645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87" name="Google Shape;2787;p28"/>
            <p:cNvSpPr/>
            <p:nvPr/>
          </p:nvSpPr>
          <p:spPr>
            <a:xfrm flipH="1">
              <a:off x="200071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88" name="Google Shape;2788;p28"/>
            <p:cNvSpPr/>
            <p:nvPr/>
          </p:nvSpPr>
          <p:spPr>
            <a:xfrm flipH="1">
              <a:off x="1714987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89" name="Google Shape;2789;p28"/>
            <p:cNvSpPr/>
            <p:nvPr/>
          </p:nvSpPr>
          <p:spPr>
            <a:xfrm flipH="1">
              <a:off x="1429255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90" name="Google Shape;2790;p28"/>
            <p:cNvSpPr/>
            <p:nvPr/>
          </p:nvSpPr>
          <p:spPr>
            <a:xfrm flipH="1">
              <a:off x="1143523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91" name="Google Shape;2791;p28"/>
            <p:cNvSpPr/>
            <p:nvPr/>
          </p:nvSpPr>
          <p:spPr>
            <a:xfrm flipH="1">
              <a:off x="857791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92" name="Google Shape;2792;p28"/>
            <p:cNvSpPr/>
            <p:nvPr/>
          </p:nvSpPr>
          <p:spPr>
            <a:xfrm flipH="1">
              <a:off x="59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793" name="Google Shape;2793;p28"/>
            <p:cNvSpPr/>
            <p:nvPr/>
          </p:nvSpPr>
          <p:spPr>
            <a:xfrm flipH="1">
              <a:off x="28632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</p:grpSp>
      <p:sp>
        <p:nvSpPr>
          <p:cNvPr id="2794" name="Google Shape;2794;p28"/>
          <p:cNvSpPr/>
          <p:nvPr/>
        </p:nvSpPr>
        <p:spPr>
          <a:xfrm flipH="1">
            <a:off x="285530" y="-53046"/>
            <a:ext cx="5268009" cy="5268009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5" name="Google Shape;2795;p28"/>
          <p:cNvSpPr/>
          <p:nvPr/>
        </p:nvSpPr>
        <p:spPr>
          <a:xfrm flipH="1">
            <a:off x="265552" y="-72815"/>
            <a:ext cx="5307756" cy="5307756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6" name="Google Shape;2796;p28"/>
          <p:cNvSpPr/>
          <p:nvPr/>
        </p:nvSpPr>
        <p:spPr>
          <a:xfrm flipH="1">
            <a:off x="118308" y="-220275"/>
            <a:ext cx="5602460" cy="5602460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7" name="Google Shape;2797;p28"/>
          <p:cNvSpPr/>
          <p:nvPr/>
        </p:nvSpPr>
        <p:spPr>
          <a:xfrm flipH="1">
            <a:off x="210330" y="-174181"/>
            <a:ext cx="5418553" cy="5510403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8" name="Google Shape;2798;p28"/>
          <p:cNvSpPr/>
          <p:nvPr/>
        </p:nvSpPr>
        <p:spPr>
          <a:xfrm flipH="1">
            <a:off x="485143" y="146458"/>
            <a:ext cx="4868893" cy="4868893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9" name="Google Shape;2799;p28"/>
          <p:cNvSpPr/>
          <p:nvPr/>
        </p:nvSpPr>
        <p:spPr>
          <a:xfrm flipH="1">
            <a:off x="606302" y="267694"/>
            <a:ext cx="4626498" cy="4626498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0" name="Google Shape;2800;p28"/>
          <p:cNvSpPr/>
          <p:nvPr/>
        </p:nvSpPr>
        <p:spPr>
          <a:xfrm flipH="1">
            <a:off x="706424" y="367749"/>
            <a:ext cx="4426322" cy="4426322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1" name="Google Shape;2801;p28"/>
          <p:cNvSpPr/>
          <p:nvPr/>
        </p:nvSpPr>
        <p:spPr>
          <a:xfrm flipH="1">
            <a:off x="957993" y="619298"/>
            <a:ext cx="3923205" cy="3923205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2" name="Google Shape;2802;p28"/>
          <p:cNvSpPr/>
          <p:nvPr/>
        </p:nvSpPr>
        <p:spPr>
          <a:xfrm flipH="1">
            <a:off x="547076" y="751795"/>
            <a:ext cx="378000" cy="372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3" name="Google Shape;2803;p28"/>
          <p:cNvSpPr/>
          <p:nvPr/>
        </p:nvSpPr>
        <p:spPr>
          <a:xfrm flipH="1">
            <a:off x="847987" y="596220"/>
            <a:ext cx="220500" cy="218100"/>
          </a:xfrm>
          <a:prstGeom prst="ellips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4" name="Google Shape;2804;p28"/>
          <p:cNvSpPr/>
          <p:nvPr/>
        </p:nvSpPr>
        <p:spPr>
          <a:xfrm flipH="1">
            <a:off x="3883101" y="338592"/>
            <a:ext cx="317100" cy="313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5" name="Google Shape;2805;p28"/>
          <p:cNvSpPr/>
          <p:nvPr/>
        </p:nvSpPr>
        <p:spPr>
          <a:xfrm flipH="1">
            <a:off x="3597708" y="204423"/>
            <a:ext cx="317100" cy="313800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6" name="Google Shape;2806;p28"/>
          <p:cNvSpPr/>
          <p:nvPr/>
        </p:nvSpPr>
        <p:spPr>
          <a:xfrm flipH="1">
            <a:off x="3295207" y="109283"/>
            <a:ext cx="317100" cy="313800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7" name="Google Shape;2807;p28"/>
          <p:cNvSpPr/>
          <p:nvPr/>
        </p:nvSpPr>
        <p:spPr>
          <a:xfrm rot="-8111183" flipH="1">
            <a:off x="481625" y="3110194"/>
            <a:ext cx="326049" cy="32244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8" name="Google Shape;2808;p28"/>
          <p:cNvSpPr/>
          <p:nvPr/>
        </p:nvSpPr>
        <p:spPr>
          <a:xfrm rot="-8111183" flipH="1">
            <a:off x="592519" y="3414921"/>
            <a:ext cx="326049" cy="322443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9" name="Google Shape;2809;p28"/>
          <p:cNvSpPr/>
          <p:nvPr/>
        </p:nvSpPr>
        <p:spPr>
          <a:xfrm rot="-8111183" flipH="1">
            <a:off x="744180" y="3703584"/>
            <a:ext cx="326049" cy="322443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0" name="Google Shape;2810;p28"/>
          <p:cNvSpPr/>
          <p:nvPr/>
        </p:nvSpPr>
        <p:spPr>
          <a:xfrm flipH="1">
            <a:off x="2947428" y="-457200"/>
            <a:ext cx="6212100" cy="5943600"/>
          </a:xfrm>
          <a:prstGeom prst="roundRect">
            <a:avLst>
              <a:gd name="adj" fmla="val 0"/>
            </a:avLst>
          </a:prstGeom>
          <a:solidFill>
            <a:schemeClr val="accent5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1" name="Google Shape;2811;p28"/>
          <p:cNvSpPr txBox="1">
            <a:spLocks noGrp="1"/>
          </p:cNvSpPr>
          <p:nvPr>
            <p:ph type="title"/>
          </p:nvPr>
        </p:nvSpPr>
        <p:spPr>
          <a:xfrm flipH="1">
            <a:off x="3612403" y="966725"/>
            <a:ext cx="4794000" cy="97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2812" name="Google Shape;2812;p28"/>
          <p:cNvSpPr txBox="1">
            <a:spLocks noGrp="1"/>
          </p:cNvSpPr>
          <p:nvPr>
            <p:ph type="subTitle" idx="1"/>
          </p:nvPr>
        </p:nvSpPr>
        <p:spPr>
          <a:xfrm flipH="1">
            <a:off x="5049700" y="2087250"/>
            <a:ext cx="3356700" cy="24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813" name="Google Shape;2813;p28"/>
          <p:cNvSpPr/>
          <p:nvPr/>
        </p:nvSpPr>
        <p:spPr>
          <a:xfrm rot="10800000">
            <a:off x="-1171925" y="4181426"/>
            <a:ext cx="2240400" cy="2240400"/>
          </a:xfrm>
          <a:prstGeom prst="pie">
            <a:avLst>
              <a:gd name="adj1" fmla="val 5393868"/>
              <a:gd name="adj2" fmla="val 10811632"/>
            </a:avLst>
          </a:prstGeom>
          <a:solidFill>
            <a:srgbClr val="FBBE18">
              <a:alpha val="2768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4">
    <p:bg>
      <p:bgPr>
        <a:solidFill>
          <a:schemeClr val="lt2"/>
        </a:solidFill>
        <a:effectLst/>
      </p:bgPr>
    </p:bg>
    <p:spTree>
      <p:nvGrpSpPr>
        <p:cNvPr id="1" name="Shape 2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15" name="Google Shape;2815;p29"/>
          <p:cNvGrpSpPr/>
          <p:nvPr/>
        </p:nvGrpSpPr>
        <p:grpSpPr>
          <a:xfrm>
            <a:off x="-170" y="-1888"/>
            <a:ext cx="9144182" cy="5148055"/>
            <a:chOff x="-170" y="-1888"/>
            <a:chExt cx="9144182" cy="5148055"/>
          </a:xfrm>
        </p:grpSpPr>
        <p:sp>
          <p:nvSpPr>
            <p:cNvPr id="2816" name="Google Shape;2816;p29"/>
            <p:cNvSpPr/>
            <p:nvPr/>
          </p:nvSpPr>
          <p:spPr>
            <a:xfrm flipH="1">
              <a:off x="314364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17" name="Google Shape;2817;p29"/>
            <p:cNvSpPr/>
            <p:nvPr/>
          </p:nvSpPr>
          <p:spPr>
            <a:xfrm flipH="1">
              <a:off x="-170" y="28485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18" name="Google Shape;2818;p29"/>
            <p:cNvSpPr/>
            <p:nvPr/>
          </p:nvSpPr>
          <p:spPr>
            <a:xfrm flipH="1">
              <a:off x="914397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19" name="Google Shape;2819;p29"/>
            <p:cNvSpPr/>
            <p:nvPr/>
          </p:nvSpPr>
          <p:spPr>
            <a:xfrm flipH="1">
              <a:off x="885824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20" name="Google Shape;2820;p29"/>
            <p:cNvSpPr/>
            <p:nvPr/>
          </p:nvSpPr>
          <p:spPr>
            <a:xfrm flipH="1">
              <a:off x="8572510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21" name="Google Shape;2821;p29"/>
            <p:cNvSpPr/>
            <p:nvPr/>
          </p:nvSpPr>
          <p:spPr>
            <a:xfrm flipH="1">
              <a:off x="828677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22" name="Google Shape;2822;p29"/>
            <p:cNvSpPr/>
            <p:nvPr/>
          </p:nvSpPr>
          <p:spPr>
            <a:xfrm flipH="1">
              <a:off x="800104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23" name="Google Shape;2823;p29"/>
            <p:cNvSpPr/>
            <p:nvPr/>
          </p:nvSpPr>
          <p:spPr>
            <a:xfrm flipH="1">
              <a:off x="771531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24" name="Google Shape;2824;p29"/>
            <p:cNvSpPr/>
            <p:nvPr/>
          </p:nvSpPr>
          <p:spPr>
            <a:xfrm flipH="1">
              <a:off x="742958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25" name="Google Shape;2825;p29"/>
            <p:cNvSpPr/>
            <p:nvPr/>
          </p:nvSpPr>
          <p:spPr>
            <a:xfrm flipH="1">
              <a:off x="714385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26" name="Google Shape;2826;p29"/>
            <p:cNvSpPr/>
            <p:nvPr/>
          </p:nvSpPr>
          <p:spPr>
            <a:xfrm rot="10800000" flipH="1">
              <a:off x="6858158" y="-1888"/>
              <a:ext cx="0" cy="5147280"/>
            </a:xfrm>
            <a:custGeom>
              <a:avLst/>
              <a:gdLst/>
              <a:ahLst/>
              <a:cxnLst/>
              <a:rect l="l" t="t" r="r" b="b"/>
              <a:pathLst>
                <a:path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27" name="Google Shape;2827;p29"/>
            <p:cNvSpPr/>
            <p:nvPr/>
          </p:nvSpPr>
          <p:spPr>
            <a:xfrm flipH="1">
              <a:off x="657242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28" name="Google Shape;2828;p29"/>
            <p:cNvSpPr/>
            <p:nvPr/>
          </p:nvSpPr>
          <p:spPr>
            <a:xfrm flipH="1">
              <a:off x="628669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29" name="Google Shape;2829;p29"/>
            <p:cNvSpPr/>
            <p:nvPr/>
          </p:nvSpPr>
          <p:spPr>
            <a:xfrm flipH="1">
              <a:off x="600096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30" name="Google Shape;2830;p29"/>
            <p:cNvSpPr/>
            <p:nvPr/>
          </p:nvSpPr>
          <p:spPr>
            <a:xfrm flipH="1">
              <a:off x="571523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31" name="Google Shape;2831;p29"/>
            <p:cNvSpPr/>
            <p:nvPr/>
          </p:nvSpPr>
          <p:spPr>
            <a:xfrm flipH="1">
              <a:off x="542949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32" name="Google Shape;2832;p29"/>
            <p:cNvSpPr/>
            <p:nvPr/>
          </p:nvSpPr>
          <p:spPr>
            <a:xfrm flipH="1">
              <a:off x="514376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33" name="Google Shape;2833;p29"/>
            <p:cNvSpPr/>
            <p:nvPr/>
          </p:nvSpPr>
          <p:spPr>
            <a:xfrm flipH="1">
              <a:off x="485803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34" name="Google Shape;2834;p29"/>
            <p:cNvSpPr/>
            <p:nvPr/>
          </p:nvSpPr>
          <p:spPr>
            <a:xfrm flipH="1">
              <a:off x="457230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35" name="Google Shape;2835;p29"/>
            <p:cNvSpPr/>
            <p:nvPr/>
          </p:nvSpPr>
          <p:spPr>
            <a:xfrm flipH="1">
              <a:off x="428657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36" name="Google Shape;2836;p29"/>
            <p:cNvSpPr/>
            <p:nvPr/>
          </p:nvSpPr>
          <p:spPr>
            <a:xfrm flipH="1">
              <a:off x="400084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37" name="Google Shape;2837;p29"/>
            <p:cNvSpPr/>
            <p:nvPr/>
          </p:nvSpPr>
          <p:spPr>
            <a:xfrm flipH="1">
              <a:off x="371510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38" name="Google Shape;2838;p29"/>
            <p:cNvSpPr/>
            <p:nvPr/>
          </p:nvSpPr>
          <p:spPr>
            <a:xfrm flipH="1">
              <a:off x="342937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39" name="Google Shape;2839;p29"/>
            <p:cNvSpPr/>
            <p:nvPr/>
          </p:nvSpPr>
          <p:spPr>
            <a:xfrm flipH="1">
              <a:off x="-170" y="285847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40" name="Google Shape;2840;p29"/>
            <p:cNvSpPr/>
            <p:nvPr/>
          </p:nvSpPr>
          <p:spPr>
            <a:xfrm flipH="1">
              <a:off x="-170" y="257249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41" name="Google Shape;2841;p29"/>
            <p:cNvSpPr/>
            <p:nvPr/>
          </p:nvSpPr>
          <p:spPr>
            <a:xfrm flipH="1">
              <a:off x="-170" y="228656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42" name="Google Shape;2842;p29"/>
            <p:cNvSpPr/>
            <p:nvPr/>
          </p:nvSpPr>
          <p:spPr>
            <a:xfrm flipH="1">
              <a:off x="-170" y="2000585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43" name="Google Shape;2843;p29"/>
            <p:cNvSpPr/>
            <p:nvPr/>
          </p:nvSpPr>
          <p:spPr>
            <a:xfrm flipH="1">
              <a:off x="-170" y="171461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44" name="Google Shape;2844;p29"/>
            <p:cNvSpPr/>
            <p:nvPr/>
          </p:nvSpPr>
          <p:spPr>
            <a:xfrm flipH="1">
              <a:off x="-170" y="142867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45" name="Google Shape;2845;p29"/>
            <p:cNvSpPr/>
            <p:nvPr/>
          </p:nvSpPr>
          <p:spPr>
            <a:xfrm flipH="1">
              <a:off x="-170" y="428750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46" name="Google Shape;2846;p29"/>
            <p:cNvSpPr/>
            <p:nvPr/>
          </p:nvSpPr>
          <p:spPr>
            <a:xfrm flipH="1">
              <a:off x="-170" y="400152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47" name="Google Shape;2847;p29"/>
            <p:cNvSpPr/>
            <p:nvPr/>
          </p:nvSpPr>
          <p:spPr>
            <a:xfrm flipH="1">
              <a:off x="-170" y="371632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48" name="Google Shape;2848;p29"/>
            <p:cNvSpPr/>
            <p:nvPr/>
          </p:nvSpPr>
          <p:spPr>
            <a:xfrm flipH="1">
              <a:off x="-170" y="343038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49" name="Google Shape;2849;p29"/>
            <p:cNvSpPr/>
            <p:nvPr/>
          </p:nvSpPr>
          <p:spPr>
            <a:xfrm flipH="1">
              <a:off x="-170" y="485941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50" name="Google Shape;2850;p29"/>
            <p:cNvSpPr/>
            <p:nvPr/>
          </p:nvSpPr>
          <p:spPr>
            <a:xfrm flipH="1">
              <a:off x="-170" y="4573436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51" name="Google Shape;2851;p29"/>
            <p:cNvSpPr/>
            <p:nvPr/>
          </p:nvSpPr>
          <p:spPr>
            <a:xfrm flipH="1">
              <a:off x="-170" y="3144409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52" name="Google Shape;2852;p29"/>
            <p:cNvSpPr/>
            <p:nvPr/>
          </p:nvSpPr>
          <p:spPr>
            <a:xfrm flipH="1">
              <a:off x="-170" y="1142698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53" name="Google Shape;2853;p29"/>
            <p:cNvSpPr/>
            <p:nvPr/>
          </p:nvSpPr>
          <p:spPr>
            <a:xfrm flipH="1">
              <a:off x="-170" y="85676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54" name="Google Shape;2854;p29"/>
            <p:cNvSpPr/>
            <p:nvPr/>
          </p:nvSpPr>
          <p:spPr>
            <a:xfrm flipH="1">
              <a:off x="-170" y="57078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55" name="Google Shape;2855;p29"/>
            <p:cNvSpPr/>
            <p:nvPr/>
          </p:nvSpPr>
          <p:spPr>
            <a:xfrm flipH="1">
              <a:off x="57206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56" name="Google Shape;2856;p29"/>
            <p:cNvSpPr/>
            <p:nvPr/>
          </p:nvSpPr>
          <p:spPr>
            <a:xfrm flipH="1">
              <a:off x="2857914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57" name="Google Shape;2857;p29"/>
            <p:cNvSpPr/>
            <p:nvPr/>
          </p:nvSpPr>
          <p:spPr>
            <a:xfrm flipH="1">
              <a:off x="2572182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58" name="Google Shape;2858;p29"/>
            <p:cNvSpPr/>
            <p:nvPr/>
          </p:nvSpPr>
          <p:spPr>
            <a:xfrm flipH="1">
              <a:off x="228645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59" name="Google Shape;2859;p29"/>
            <p:cNvSpPr/>
            <p:nvPr/>
          </p:nvSpPr>
          <p:spPr>
            <a:xfrm flipH="1">
              <a:off x="200071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60" name="Google Shape;2860;p29"/>
            <p:cNvSpPr/>
            <p:nvPr/>
          </p:nvSpPr>
          <p:spPr>
            <a:xfrm flipH="1">
              <a:off x="1714987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61" name="Google Shape;2861;p29"/>
            <p:cNvSpPr/>
            <p:nvPr/>
          </p:nvSpPr>
          <p:spPr>
            <a:xfrm flipH="1">
              <a:off x="1429255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62" name="Google Shape;2862;p29"/>
            <p:cNvSpPr/>
            <p:nvPr/>
          </p:nvSpPr>
          <p:spPr>
            <a:xfrm flipH="1">
              <a:off x="1143523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63" name="Google Shape;2863;p29"/>
            <p:cNvSpPr/>
            <p:nvPr/>
          </p:nvSpPr>
          <p:spPr>
            <a:xfrm flipH="1">
              <a:off x="857791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64" name="Google Shape;2864;p29"/>
            <p:cNvSpPr/>
            <p:nvPr/>
          </p:nvSpPr>
          <p:spPr>
            <a:xfrm flipH="1">
              <a:off x="59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2865" name="Google Shape;2865;p29"/>
            <p:cNvSpPr/>
            <p:nvPr/>
          </p:nvSpPr>
          <p:spPr>
            <a:xfrm flipH="1">
              <a:off x="28632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</p:grpSp>
      <p:sp>
        <p:nvSpPr>
          <p:cNvPr id="2866" name="Google Shape;2866;p29"/>
          <p:cNvSpPr/>
          <p:nvPr/>
        </p:nvSpPr>
        <p:spPr>
          <a:xfrm>
            <a:off x="525" y="1799325"/>
            <a:ext cx="1028100" cy="25515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alpha val="375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7" name="Google Shape;2867;p29"/>
          <p:cNvSpPr/>
          <p:nvPr/>
        </p:nvSpPr>
        <p:spPr>
          <a:xfrm>
            <a:off x="525" y="-75"/>
            <a:ext cx="3321900" cy="1444800"/>
          </a:xfrm>
          <a:prstGeom prst="rect">
            <a:avLst/>
          </a:prstGeom>
          <a:solidFill>
            <a:srgbClr val="FBBE18">
              <a:alpha val="52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8" name="Google Shape;2868;p29"/>
          <p:cNvSpPr/>
          <p:nvPr/>
        </p:nvSpPr>
        <p:spPr>
          <a:xfrm>
            <a:off x="1890151" y="-123349"/>
            <a:ext cx="5378188" cy="5378188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9" name="Google Shape;2869;p29"/>
          <p:cNvSpPr/>
          <p:nvPr/>
        </p:nvSpPr>
        <p:spPr>
          <a:xfrm>
            <a:off x="8124900" y="2866650"/>
            <a:ext cx="1079400" cy="2276700"/>
          </a:xfrm>
          <a:prstGeom prst="rect">
            <a:avLst/>
          </a:prstGeom>
          <a:solidFill>
            <a:srgbClr val="FBBE18">
              <a:alpha val="52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0" name="Google Shape;2870;p29"/>
          <p:cNvSpPr/>
          <p:nvPr/>
        </p:nvSpPr>
        <p:spPr>
          <a:xfrm rot="-5400000">
            <a:off x="6698675" y="-1309375"/>
            <a:ext cx="2564700" cy="2573400"/>
          </a:xfrm>
          <a:prstGeom prst="pie">
            <a:avLst>
              <a:gd name="adj1" fmla="val 5393868"/>
              <a:gd name="adj2" fmla="val 16186904"/>
            </a:avLst>
          </a:prstGeom>
          <a:solidFill>
            <a:schemeClr val="accent4">
              <a:alpha val="348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1" name="Google Shape;2871;p29"/>
          <p:cNvSpPr/>
          <p:nvPr/>
        </p:nvSpPr>
        <p:spPr>
          <a:xfrm>
            <a:off x="8124800" y="1259675"/>
            <a:ext cx="1079400" cy="1603500"/>
          </a:xfrm>
          <a:prstGeom prst="rect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2" name="Google Shape;2872;p29"/>
          <p:cNvSpPr/>
          <p:nvPr/>
        </p:nvSpPr>
        <p:spPr>
          <a:xfrm>
            <a:off x="1869969" y="-143531"/>
            <a:ext cx="5418553" cy="5418553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3" name="Google Shape;2873;p29"/>
          <p:cNvSpPr/>
          <p:nvPr/>
        </p:nvSpPr>
        <p:spPr>
          <a:xfrm>
            <a:off x="1719425" y="-294075"/>
            <a:ext cx="5719641" cy="5719641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2286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4" name="Google Shape;2874;p29"/>
          <p:cNvSpPr/>
          <p:nvPr/>
        </p:nvSpPr>
        <p:spPr>
          <a:xfrm>
            <a:off x="1813232" y="-247017"/>
            <a:ext cx="5532027" cy="5625525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5" name="Google Shape;2875;p29"/>
          <p:cNvSpPr/>
          <p:nvPr/>
        </p:nvSpPr>
        <p:spPr>
          <a:xfrm>
            <a:off x="2093829" y="80328"/>
            <a:ext cx="4970834" cy="4970834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6" name="Google Shape;2876;p29"/>
          <p:cNvSpPr/>
          <p:nvPr/>
        </p:nvSpPr>
        <p:spPr>
          <a:xfrm>
            <a:off x="2217600" y="204100"/>
            <a:ext cx="4723291" cy="4723291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7" name="Google Shape;2877;p29"/>
          <p:cNvSpPr/>
          <p:nvPr/>
        </p:nvSpPr>
        <p:spPr>
          <a:xfrm>
            <a:off x="2319747" y="306247"/>
            <a:ext cx="4518996" cy="4518996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rgbClr val="FBBE18">
              <a:alpha val="638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8" name="Google Shape;2878;p29"/>
          <p:cNvSpPr/>
          <p:nvPr/>
        </p:nvSpPr>
        <p:spPr>
          <a:xfrm>
            <a:off x="2576558" y="563057"/>
            <a:ext cx="4005376" cy="4005376"/>
          </a:xfrm>
          <a:custGeom>
            <a:avLst/>
            <a:gdLst/>
            <a:ahLst/>
            <a:cxnLst/>
            <a:rect l="l" t="t" r="r" b="b"/>
            <a:pathLst>
              <a:path w="82377" h="82377" extrusionOk="0">
                <a:moveTo>
                  <a:pt x="41200" y="0"/>
                </a:moveTo>
                <a:cubicBezTo>
                  <a:pt x="18443" y="0"/>
                  <a:pt x="0" y="18443"/>
                  <a:pt x="0" y="41200"/>
                </a:cubicBezTo>
                <a:cubicBezTo>
                  <a:pt x="0" y="63934"/>
                  <a:pt x="18443" y="82377"/>
                  <a:pt x="41200" y="82377"/>
                </a:cubicBezTo>
                <a:cubicBezTo>
                  <a:pt x="63934" y="82377"/>
                  <a:pt x="82377" y="63934"/>
                  <a:pt x="82377" y="41200"/>
                </a:cubicBezTo>
                <a:cubicBezTo>
                  <a:pt x="82377" y="18443"/>
                  <a:pt x="63934" y="0"/>
                  <a:pt x="412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79" name="Google Shape;2879;p29"/>
          <p:cNvGrpSpPr/>
          <p:nvPr/>
        </p:nvGrpSpPr>
        <p:grpSpPr>
          <a:xfrm>
            <a:off x="105400" y="571350"/>
            <a:ext cx="1969850" cy="191750"/>
            <a:chOff x="1454525" y="7080325"/>
            <a:chExt cx="1969850" cy="191750"/>
          </a:xfrm>
        </p:grpSpPr>
        <p:sp>
          <p:nvSpPr>
            <p:cNvPr id="2880" name="Google Shape;2880;p29"/>
            <p:cNvSpPr/>
            <p:nvPr/>
          </p:nvSpPr>
          <p:spPr>
            <a:xfrm>
              <a:off x="14545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320"/>
                    <a:pt x="0" y="708"/>
                  </a:cubicBezTo>
                  <a:cubicBezTo>
                    <a:pt x="0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29"/>
            <p:cNvSpPr/>
            <p:nvPr/>
          </p:nvSpPr>
          <p:spPr>
            <a:xfrm>
              <a:off x="14545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0" y="297"/>
                    <a:pt x="0" y="685"/>
                  </a:cubicBezTo>
                  <a:cubicBezTo>
                    <a:pt x="0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29"/>
            <p:cNvSpPr/>
            <p:nvPr/>
          </p:nvSpPr>
          <p:spPr>
            <a:xfrm>
              <a:off x="1602875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29"/>
            <p:cNvSpPr/>
            <p:nvPr/>
          </p:nvSpPr>
          <p:spPr>
            <a:xfrm>
              <a:off x="1602875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29"/>
            <p:cNvSpPr/>
            <p:nvPr/>
          </p:nvSpPr>
          <p:spPr>
            <a:xfrm>
              <a:off x="17518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29"/>
            <p:cNvSpPr/>
            <p:nvPr/>
          </p:nvSpPr>
          <p:spPr>
            <a:xfrm>
              <a:off x="17518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29"/>
            <p:cNvSpPr/>
            <p:nvPr/>
          </p:nvSpPr>
          <p:spPr>
            <a:xfrm>
              <a:off x="190075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29"/>
            <p:cNvSpPr/>
            <p:nvPr/>
          </p:nvSpPr>
          <p:spPr>
            <a:xfrm>
              <a:off x="190075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29"/>
            <p:cNvSpPr/>
            <p:nvPr/>
          </p:nvSpPr>
          <p:spPr>
            <a:xfrm>
              <a:off x="20497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29"/>
            <p:cNvSpPr/>
            <p:nvPr/>
          </p:nvSpPr>
          <p:spPr>
            <a:xfrm>
              <a:off x="20497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29"/>
            <p:cNvSpPr/>
            <p:nvPr/>
          </p:nvSpPr>
          <p:spPr>
            <a:xfrm>
              <a:off x="2198625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320"/>
                    <a:pt x="1" y="708"/>
                  </a:cubicBezTo>
                  <a:cubicBezTo>
                    <a:pt x="1" y="1096"/>
                    <a:pt x="297" y="1393"/>
                    <a:pt x="685" y="1393"/>
                  </a:cubicBezTo>
                  <a:cubicBezTo>
                    <a:pt x="1073" y="1393"/>
                    <a:pt x="1393" y="1096"/>
                    <a:pt x="1393" y="708"/>
                  </a:cubicBezTo>
                  <a:cubicBezTo>
                    <a:pt x="1393" y="320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29"/>
            <p:cNvSpPr/>
            <p:nvPr/>
          </p:nvSpPr>
          <p:spPr>
            <a:xfrm>
              <a:off x="2198625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685" y="0"/>
                  </a:moveTo>
                  <a:cubicBezTo>
                    <a:pt x="297" y="0"/>
                    <a:pt x="1" y="297"/>
                    <a:pt x="1" y="685"/>
                  </a:cubicBezTo>
                  <a:cubicBezTo>
                    <a:pt x="1" y="1073"/>
                    <a:pt x="297" y="1392"/>
                    <a:pt x="685" y="1392"/>
                  </a:cubicBezTo>
                  <a:cubicBezTo>
                    <a:pt x="1073" y="1392"/>
                    <a:pt x="1393" y="1073"/>
                    <a:pt x="1393" y="685"/>
                  </a:cubicBezTo>
                  <a:cubicBezTo>
                    <a:pt x="1393" y="297"/>
                    <a:pt x="1073" y="0"/>
                    <a:pt x="6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29"/>
            <p:cNvSpPr/>
            <p:nvPr/>
          </p:nvSpPr>
          <p:spPr>
            <a:xfrm>
              <a:off x="23470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29"/>
            <p:cNvSpPr/>
            <p:nvPr/>
          </p:nvSpPr>
          <p:spPr>
            <a:xfrm>
              <a:off x="23470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29"/>
            <p:cNvSpPr/>
            <p:nvPr/>
          </p:nvSpPr>
          <p:spPr>
            <a:xfrm>
              <a:off x="24959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29"/>
            <p:cNvSpPr/>
            <p:nvPr/>
          </p:nvSpPr>
          <p:spPr>
            <a:xfrm>
              <a:off x="24959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29"/>
            <p:cNvSpPr/>
            <p:nvPr/>
          </p:nvSpPr>
          <p:spPr>
            <a:xfrm>
              <a:off x="2644850" y="7080325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320"/>
                    <a:pt x="1" y="708"/>
                  </a:cubicBezTo>
                  <a:cubicBezTo>
                    <a:pt x="1" y="1096"/>
                    <a:pt x="321" y="1393"/>
                    <a:pt x="709" y="1393"/>
                  </a:cubicBezTo>
                  <a:cubicBezTo>
                    <a:pt x="1097" y="1393"/>
                    <a:pt x="1416" y="1096"/>
                    <a:pt x="1416" y="708"/>
                  </a:cubicBezTo>
                  <a:cubicBezTo>
                    <a:pt x="1416" y="320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29"/>
            <p:cNvSpPr/>
            <p:nvPr/>
          </p:nvSpPr>
          <p:spPr>
            <a:xfrm>
              <a:off x="2644850" y="7237250"/>
              <a:ext cx="35425" cy="34825"/>
            </a:xfrm>
            <a:custGeom>
              <a:avLst/>
              <a:gdLst/>
              <a:ahLst/>
              <a:cxnLst/>
              <a:rect l="l" t="t" r="r" b="b"/>
              <a:pathLst>
                <a:path w="1417" h="1393" extrusionOk="0">
                  <a:moveTo>
                    <a:pt x="709" y="0"/>
                  </a:moveTo>
                  <a:cubicBezTo>
                    <a:pt x="321" y="0"/>
                    <a:pt x="1" y="297"/>
                    <a:pt x="1" y="685"/>
                  </a:cubicBezTo>
                  <a:cubicBezTo>
                    <a:pt x="1" y="1073"/>
                    <a:pt x="321" y="1392"/>
                    <a:pt x="709" y="1392"/>
                  </a:cubicBezTo>
                  <a:cubicBezTo>
                    <a:pt x="1097" y="1392"/>
                    <a:pt x="1416" y="1073"/>
                    <a:pt x="1416" y="685"/>
                  </a:cubicBezTo>
                  <a:cubicBezTo>
                    <a:pt x="1416" y="297"/>
                    <a:pt x="1097" y="0"/>
                    <a:pt x="7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29"/>
            <p:cNvSpPr/>
            <p:nvPr/>
          </p:nvSpPr>
          <p:spPr>
            <a:xfrm>
              <a:off x="2793800" y="7080325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393" y="1096"/>
                    <a:pt x="1393" y="708"/>
                  </a:cubicBezTo>
                  <a:cubicBezTo>
                    <a:pt x="1393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29"/>
            <p:cNvSpPr/>
            <p:nvPr/>
          </p:nvSpPr>
          <p:spPr>
            <a:xfrm>
              <a:off x="2793800" y="7237250"/>
              <a:ext cx="34825" cy="34825"/>
            </a:xfrm>
            <a:custGeom>
              <a:avLst/>
              <a:gdLst/>
              <a:ahLst/>
              <a:cxnLst/>
              <a:rect l="l" t="t" r="r" b="b"/>
              <a:pathLst>
                <a:path w="1393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393" y="1073"/>
                    <a:pt x="1393" y="685"/>
                  </a:cubicBezTo>
                  <a:cubicBezTo>
                    <a:pt x="1393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29"/>
            <p:cNvSpPr/>
            <p:nvPr/>
          </p:nvSpPr>
          <p:spPr>
            <a:xfrm>
              <a:off x="2942725" y="7080325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320"/>
                    <a:pt x="1" y="708"/>
                  </a:cubicBezTo>
                  <a:cubicBezTo>
                    <a:pt x="1" y="1096"/>
                    <a:pt x="298" y="1393"/>
                    <a:pt x="686" y="1393"/>
                  </a:cubicBezTo>
                  <a:cubicBezTo>
                    <a:pt x="1074" y="1393"/>
                    <a:pt x="1393" y="1096"/>
                    <a:pt x="1393" y="708"/>
                  </a:cubicBezTo>
                  <a:cubicBezTo>
                    <a:pt x="1393" y="320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29"/>
            <p:cNvSpPr/>
            <p:nvPr/>
          </p:nvSpPr>
          <p:spPr>
            <a:xfrm>
              <a:off x="2942725" y="7237250"/>
              <a:ext cx="34850" cy="34825"/>
            </a:xfrm>
            <a:custGeom>
              <a:avLst/>
              <a:gdLst/>
              <a:ahLst/>
              <a:cxnLst/>
              <a:rect l="l" t="t" r="r" b="b"/>
              <a:pathLst>
                <a:path w="1394" h="1393" extrusionOk="0">
                  <a:moveTo>
                    <a:pt x="686" y="0"/>
                  </a:moveTo>
                  <a:cubicBezTo>
                    <a:pt x="298" y="0"/>
                    <a:pt x="1" y="297"/>
                    <a:pt x="1" y="685"/>
                  </a:cubicBezTo>
                  <a:cubicBezTo>
                    <a:pt x="1" y="1073"/>
                    <a:pt x="298" y="1392"/>
                    <a:pt x="686" y="1392"/>
                  </a:cubicBezTo>
                  <a:cubicBezTo>
                    <a:pt x="1074" y="1392"/>
                    <a:pt x="1393" y="1073"/>
                    <a:pt x="1393" y="685"/>
                  </a:cubicBezTo>
                  <a:cubicBezTo>
                    <a:pt x="1393" y="297"/>
                    <a:pt x="1074" y="0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29"/>
            <p:cNvSpPr/>
            <p:nvPr/>
          </p:nvSpPr>
          <p:spPr>
            <a:xfrm>
              <a:off x="3091100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29"/>
            <p:cNvSpPr/>
            <p:nvPr/>
          </p:nvSpPr>
          <p:spPr>
            <a:xfrm>
              <a:off x="3091100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29"/>
            <p:cNvSpPr/>
            <p:nvPr/>
          </p:nvSpPr>
          <p:spPr>
            <a:xfrm>
              <a:off x="324002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320"/>
                    <a:pt x="1" y="708"/>
                  </a:cubicBezTo>
                  <a:cubicBezTo>
                    <a:pt x="1" y="1096"/>
                    <a:pt x="320" y="1393"/>
                    <a:pt x="708" y="1393"/>
                  </a:cubicBezTo>
                  <a:cubicBezTo>
                    <a:pt x="1096" y="1393"/>
                    <a:pt x="1416" y="1096"/>
                    <a:pt x="1416" y="708"/>
                  </a:cubicBezTo>
                  <a:cubicBezTo>
                    <a:pt x="1416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29"/>
            <p:cNvSpPr/>
            <p:nvPr/>
          </p:nvSpPr>
          <p:spPr>
            <a:xfrm>
              <a:off x="324002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1" y="297"/>
                    <a:pt x="1" y="685"/>
                  </a:cubicBezTo>
                  <a:cubicBezTo>
                    <a:pt x="1" y="1073"/>
                    <a:pt x="320" y="1392"/>
                    <a:pt x="708" y="1392"/>
                  </a:cubicBezTo>
                  <a:cubicBezTo>
                    <a:pt x="1096" y="1392"/>
                    <a:pt x="1416" y="1073"/>
                    <a:pt x="1416" y="685"/>
                  </a:cubicBezTo>
                  <a:cubicBezTo>
                    <a:pt x="1416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29"/>
            <p:cNvSpPr/>
            <p:nvPr/>
          </p:nvSpPr>
          <p:spPr>
            <a:xfrm>
              <a:off x="3388975" y="7080325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320"/>
                    <a:pt x="0" y="708"/>
                  </a:cubicBezTo>
                  <a:cubicBezTo>
                    <a:pt x="0" y="1096"/>
                    <a:pt x="320" y="1393"/>
                    <a:pt x="708" y="1393"/>
                  </a:cubicBezTo>
                  <a:cubicBezTo>
                    <a:pt x="1096" y="1393"/>
                    <a:pt x="1415" y="1096"/>
                    <a:pt x="1415" y="708"/>
                  </a:cubicBezTo>
                  <a:cubicBezTo>
                    <a:pt x="1415" y="320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29"/>
            <p:cNvSpPr/>
            <p:nvPr/>
          </p:nvSpPr>
          <p:spPr>
            <a:xfrm>
              <a:off x="3388975" y="7237250"/>
              <a:ext cx="35400" cy="34825"/>
            </a:xfrm>
            <a:custGeom>
              <a:avLst/>
              <a:gdLst/>
              <a:ahLst/>
              <a:cxnLst/>
              <a:rect l="l" t="t" r="r" b="b"/>
              <a:pathLst>
                <a:path w="1416" h="1393" extrusionOk="0">
                  <a:moveTo>
                    <a:pt x="708" y="0"/>
                  </a:moveTo>
                  <a:cubicBezTo>
                    <a:pt x="320" y="0"/>
                    <a:pt x="0" y="297"/>
                    <a:pt x="0" y="685"/>
                  </a:cubicBezTo>
                  <a:cubicBezTo>
                    <a:pt x="0" y="1073"/>
                    <a:pt x="320" y="1392"/>
                    <a:pt x="708" y="1392"/>
                  </a:cubicBezTo>
                  <a:cubicBezTo>
                    <a:pt x="1096" y="1392"/>
                    <a:pt x="1415" y="1073"/>
                    <a:pt x="1415" y="685"/>
                  </a:cubicBezTo>
                  <a:cubicBezTo>
                    <a:pt x="1415" y="297"/>
                    <a:pt x="1096" y="0"/>
                    <a:pt x="7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08" name="Google Shape;2908;p29"/>
          <p:cNvSpPr/>
          <p:nvPr/>
        </p:nvSpPr>
        <p:spPr>
          <a:xfrm>
            <a:off x="6469025" y="539496"/>
            <a:ext cx="225300" cy="222300"/>
          </a:xfrm>
          <a:prstGeom prst="ellips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9" name="Google Shape;2909;p29"/>
          <p:cNvSpPr/>
          <p:nvPr/>
        </p:nvSpPr>
        <p:spPr>
          <a:xfrm>
            <a:off x="1719425" y="2689459"/>
            <a:ext cx="225300" cy="222300"/>
          </a:xfrm>
          <a:prstGeom prst="ellipse">
            <a:avLst/>
          </a:prstGeom>
          <a:solidFill>
            <a:srgbClr val="FFFFFF">
              <a:alpha val="660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0" name="Google Shape;2910;p29"/>
          <p:cNvSpPr/>
          <p:nvPr/>
        </p:nvSpPr>
        <p:spPr>
          <a:xfrm>
            <a:off x="7050" y="3768875"/>
            <a:ext cx="3105600" cy="1366200"/>
          </a:xfrm>
          <a:prstGeom prst="rtTriangle">
            <a:avLst/>
          </a:pr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1" name="Google Shape;2911;p29"/>
          <p:cNvSpPr/>
          <p:nvPr/>
        </p:nvSpPr>
        <p:spPr>
          <a:xfrm rot="5400000">
            <a:off x="809588" y="500475"/>
            <a:ext cx="380700" cy="2276100"/>
          </a:xfrm>
          <a:prstGeom prst="round2SameRect">
            <a:avLst>
              <a:gd name="adj1" fmla="val 46388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2" name="Google Shape;2912;p29"/>
          <p:cNvSpPr/>
          <p:nvPr/>
        </p:nvSpPr>
        <p:spPr>
          <a:xfrm>
            <a:off x="1751163" y="1444727"/>
            <a:ext cx="392400" cy="387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3" name="Google Shape;2913;p29"/>
          <p:cNvSpPr/>
          <p:nvPr/>
        </p:nvSpPr>
        <p:spPr>
          <a:xfrm rot="-5400000">
            <a:off x="8134675" y="1534804"/>
            <a:ext cx="380700" cy="2276100"/>
          </a:xfrm>
          <a:prstGeom prst="round2SameRect">
            <a:avLst>
              <a:gd name="adj1" fmla="val 46388"/>
              <a:gd name="adj2" fmla="val 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4" name="Google Shape;2914;p29"/>
          <p:cNvSpPr/>
          <p:nvPr/>
        </p:nvSpPr>
        <p:spPr>
          <a:xfrm rot="10800000">
            <a:off x="7181400" y="2479052"/>
            <a:ext cx="392400" cy="387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5" name="Google Shape;2915;p29"/>
          <p:cNvSpPr/>
          <p:nvPr/>
        </p:nvSpPr>
        <p:spPr>
          <a:xfrm>
            <a:off x="3271800" y="276481"/>
            <a:ext cx="323700" cy="320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6" name="Google Shape;2916;p29"/>
          <p:cNvSpPr/>
          <p:nvPr/>
        </p:nvSpPr>
        <p:spPr>
          <a:xfrm>
            <a:off x="3563163" y="139505"/>
            <a:ext cx="323700" cy="320100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7" name="Google Shape;2917;p29"/>
          <p:cNvSpPr/>
          <p:nvPr/>
        </p:nvSpPr>
        <p:spPr>
          <a:xfrm>
            <a:off x="3871992" y="42375"/>
            <a:ext cx="323700" cy="320100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918" name="Google Shape;2918;p29"/>
          <p:cNvCxnSpPr/>
          <p:nvPr/>
        </p:nvCxnSpPr>
        <p:spPr>
          <a:xfrm>
            <a:off x="-371475" y="5141100"/>
            <a:ext cx="34839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19" name="Google Shape;2919;p29"/>
          <p:cNvSpPr/>
          <p:nvPr/>
        </p:nvSpPr>
        <p:spPr>
          <a:xfrm rot="-5400000">
            <a:off x="7083241" y="-939870"/>
            <a:ext cx="1824300" cy="1824300"/>
          </a:xfrm>
          <a:prstGeom prst="pie">
            <a:avLst>
              <a:gd name="adj1" fmla="val 5393868"/>
              <a:gd name="adj2" fmla="val 16186904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0" name="Google Shape;2920;p29"/>
          <p:cNvSpPr/>
          <p:nvPr/>
        </p:nvSpPr>
        <p:spPr>
          <a:xfrm rot="8113155">
            <a:off x="6735410" y="3106126"/>
            <a:ext cx="332625" cy="3290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1" name="Google Shape;2921;p29"/>
          <p:cNvSpPr/>
          <p:nvPr/>
        </p:nvSpPr>
        <p:spPr>
          <a:xfrm rot="8113155">
            <a:off x="6622197" y="3417227"/>
            <a:ext cx="332625" cy="329018"/>
          </a:xfrm>
          <a:prstGeom prst="ellipse">
            <a:avLst/>
          </a:prstGeom>
          <a:solidFill>
            <a:schemeClr val="accent4">
              <a:alpha val="687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2" name="Google Shape;2922;p29"/>
          <p:cNvSpPr/>
          <p:nvPr/>
        </p:nvSpPr>
        <p:spPr>
          <a:xfrm rot="8113155">
            <a:off x="6467364" y="3711927"/>
            <a:ext cx="332625" cy="329018"/>
          </a:xfrm>
          <a:prstGeom prst="ellipse">
            <a:avLst/>
          </a:prstGeom>
          <a:solidFill>
            <a:schemeClr val="accent4">
              <a:alpha val="4241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3" name="Google Shape;2923;p29"/>
          <p:cNvSpPr/>
          <p:nvPr/>
        </p:nvSpPr>
        <p:spPr>
          <a:xfrm>
            <a:off x="1028700" y="1001100"/>
            <a:ext cx="7096200" cy="2836500"/>
          </a:xfrm>
          <a:prstGeom prst="roundRect">
            <a:avLst>
              <a:gd name="adj" fmla="val 48020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4" name="Google Shape;2924;p29"/>
          <p:cNvSpPr/>
          <p:nvPr userDrawn="1"/>
        </p:nvSpPr>
        <p:spPr>
          <a:xfrm>
            <a:off x="1028625" y="2322850"/>
            <a:ext cx="7096200" cy="1258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5" name="Google Shape;2925;p29"/>
          <p:cNvSpPr/>
          <p:nvPr/>
        </p:nvSpPr>
        <p:spPr>
          <a:xfrm>
            <a:off x="727250" y="3572175"/>
            <a:ext cx="7704000" cy="5934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26" name="Google Shape;2926;p29"/>
          <p:cNvGrpSpPr/>
          <p:nvPr/>
        </p:nvGrpSpPr>
        <p:grpSpPr>
          <a:xfrm>
            <a:off x="727250" y="3572175"/>
            <a:ext cx="7704000" cy="593400"/>
            <a:chOff x="727250" y="4105575"/>
            <a:chExt cx="7704000" cy="593400"/>
          </a:xfrm>
        </p:grpSpPr>
        <p:sp>
          <p:nvSpPr>
            <p:cNvPr id="2927" name="Google Shape;2927;p29"/>
            <p:cNvSpPr/>
            <p:nvPr/>
          </p:nvSpPr>
          <p:spPr>
            <a:xfrm>
              <a:off x="774875" y="4174425"/>
              <a:ext cx="455700" cy="455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29"/>
            <p:cNvSpPr/>
            <p:nvPr/>
          </p:nvSpPr>
          <p:spPr>
            <a:xfrm>
              <a:off x="727250" y="4105575"/>
              <a:ext cx="593400" cy="593400"/>
            </a:xfrm>
            <a:prstGeom prst="pie">
              <a:avLst>
                <a:gd name="adj1" fmla="val 5366593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29"/>
            <p:cNvSpPr/>
            <p:nvPr/>
          </p:nvSpPr>
          <p:spPr>
            <a:xfrm rot="10800000">
              <a:off x="7927925" y="4174425"/>
              <a:ext cx="455700" cy="4557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29"/>
            <p:cNvSpPr/>
            <p:nvPr/>
          </p:nvSpPr>
          <p:spPr>
            <a:xfrm rot="10800000">
              <a:off x="7837850" y="4105575"/>
              <a:ext cx="593400" cy="593400"/>
            </a:xfrm>
            <a:prstGeom prst="pie">
              <a:avLst>
                <a:gd name="adj1" fmla="val 5366593"/>
                <a:gd name="adj2" fmla="val 1620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31" name="Google Shape;2931;p29"/>
          <p:cNvSpPr txBox="1">
            <a:spLocks noGrp="1"/>
          </p:cNvSpPr>
          <p:nvPr>
            <p:ph type="title"/>
          </p:nvPr>
        </p:nvSpPr>
        <p:spPr>
          <a:xfrm>
            <a:off x="1336350" y="1001100"/>
            <a:ext cx="6471300" cy="283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32" name="Google Shape;2932;p29"/>
          <p:cNvSpPr txBox="1">
            <a:spLocks noGrp="1"/>
          </p:cNvSpPr>
          <p:nvPr>
            <p:ph type="title" idx="2"/>
          </p:nvPr>
        </p:nvSpPr>
        <p:spPr>
          <a:xfrm>
            <a:off x="1219200" y="3572175"/>
            <a:ext cx="66960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Montserrat Medium"/>
              <a:buNone/>
              <a:defRPr sz="20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33" name="Google Shape;2933;p29"/>
          <p:cNvSpPr/>
          <p:nvPr/>
        </p:nvSpPr>
        <p:spPr>
          <a:xfrm flipH="1">
            <a:off x="6047475" y="4162225"/>
            <a:ext cx="2083200" cy="981000"/>
          </a:xfrm>
          <a:prstGeom prst="rtTriangle">
            <a:avLst/>
          </a:prstGeom>
          <a:solidFill>
            <a:schemeClr val="accent4">
              <a:alpha val="3482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">
    <p:bg>
      <p:bgPr>
        <a:solidFill>
          <a:schemeClr val="lt2"/>
        </a:solidFill>
        <a:effectLst/>
      </p:bgPr>
    </p:bg>
    <p:spTree>
      <p:nvGrpSpPr>
        <p:cNvPr id="1" name="Shape 3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8" name="Google Shape;3578;p37"/>
          <p:cNvGrpSpPr/>
          <p:nvPr/>
        </p:nvGrpSpPr>
        <p:grpSpPr>
          <a:xfrm>
            <a:off x="-13133" y="18224"/>
            <a:ext cx="9144182" cy="5148055"/>
            <a:chOff x="-170" y="-1888"/>
            <a:chExt cx="9144182" cy="5148055"/>
          </a:xfrm>
        </p:grpSpPr>
        <p:sp>
          <p:nvSpPr>
            <p:cNvPr id="3579" name="Google Shape;3579;p37"/>
            <p:cNvSpPr/>
            <p:nvPr/>
          </p:nvSpPr>
          <p:spPr>
            <a:xfrm flipH="1">
              <a:off x="314364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80" name="Google Shape;3580;p37"/>
            <p:cNvSpPr/>
            <p:nvPr/>
          </p:nvSpPr>
          <p:spPr>
            <a:xfrm flipH="1">
              <a:off x="-170" y="28485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81" name="Google Shape;3581;p37"/>
            <p:cNvSpPr/>
            <p:nvPr/>
          </p:nvSpPr>
          <p:spPr>
            <a:xfrm flipH="1">
              <a:off x="914397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82" name="Google Shape;3582;p37"/>
            <p:cNvSpPr/>
            <p:nvPr/>
          </p:nvSpPr>
          <p:spPr>
            <a:xfrm flipH="1">
              <a:off x="885824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83" name="Google Shape;3583;p37"/>
            <p:cNvSpPr/>
            <p:nvPr/>
          </p:nvSpPr>
          <p:spPr>
            <a:xfrm flipH="1">
              <a:off x="8572510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84" name="Google Shape;3584;p37"/>
            <p:cNvSpPr/>
            <p:nvPr/>
          </p:nvSpPr>
          <p:spPr>
            <a:xfrm flipH="1">
              <a:off x="828677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85" name="Google Shape;3585;p37"/>
            <p:cNvSpPr/>
            <p:nvPr/>
          </p:nvSpPr>
          <p:spPr>
            <a:xfrm flipH="1">
              <a:off x="800104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86" name="Google Shape;3586;p37"/>
            <p:cNvSpPr/>
            <p:nvPr/>
          </p:nvSpPr>
          <p:spPr>
            <a:xfrm flipH="1">
              <a:off x="771531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87" name="Google Shape;3587;p37"/>
            <p:cNvSpPr/>
            <p:nvPr/>
          </p:nvSpPr>
          <p:spPr>
            <a:xfrm flipH="1">
              <a:off x="742958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88" name="Google Shape;3588;p37"/>
            <p:cNvSpPr/>
            <p:nvPr/>
          </p:nvSpPr>
          <p:spPr>
            <a:xfrm flipH="1">
              <a:off x="714385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89" name="Google Shape;3589;p37"/>
            <p:cNvSpPr/>
            <p:nvPr/>
          </p:nvSpPr>
          <p:spPr>
            <a:xfrm rot="10800000" flipH="1">
              <a:off x="6858158" y="-1888"/>
              <a:ext cx="0" cy="5147280"/>
            </a:xfrm>
            <a:custGeom>
              <a:avLst/>
              <a:gdLst/>
              <a:ahLst/>
              <a:cxnLst/>
              <a:rect l="l" t="t" r="r" b="b"/>
              <a:pathLst>
                <a:path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90" name="Google Shape;3590;p37"/>
            <p:cNvSpPr/>
            <p:nvPr/>
          </p:nvSpPr>
          <p:spPr>
            <a:xfrm flipH="1">
              <a:off x="657242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91" name="Google Shape;3591;p37"/>
            <p:cNvSpPr/>
            <p:nvPr/>
          </p:nvSpPr>
          <p:spPr>
            <a:xfrm flipH="1">
              <a:off x="6286695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92" name="Google Shape;3592;p37"/>
            <p:cNvSpPr/>
            <p:nvPr/>
          </p:nvSpPr>
          <p:spPr>
            <a:xfrm flipH="1">
              <a:off x="6000963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93" name="Google Shape;3593;p37"/>
            <p:cNvSpPr/>
            <p:nvPr/>
          </p:nvSpPr>
          <p:spPr>
            <a:xfrm flipH="1">
              <a:off x="571523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94" name="Google Shape;3594;p37"/>
            <p:cNvSpPr/>
            <p:nvPr/>
          </p:nvSpPr>
          <p:spPr>
            <a:xfrm flipH="1">
              <a:off x="542949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95" name="Google Shape;3595;p37"/>
            <p:cNvSpPr/>
            <p:nvPr/>
          </p:nvSpPr>
          <p:spPr>
            <a:xfrm flipH="1">
              <a:off x="5143768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96" name="Google Shape;3596;p37"/>
            <p:cNvSpPr/>
            <p:nvPr/>
          </p:nvSpPr>
          <p:spPr>
            <a:xfrm flipH="1">
              <a:off x="485803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97" name="Google Shape;3597;p37"/>
            <p:cNvSpPr/>
            <p:nvPr/>
          </p:nvSpPr>
          <p:spPr>
            <a:xfrm flipH="1">
              <a:off x="4572304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98" name="Google Shape;3598;p37"/>
            <p:cNvSpPr/>
            <p:nvPr/>
          </p:nvSpPr>
          <p:spPr>
            <a:xfrm flipH="1">
              <a:off x="4286572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599" name="Google Shape;3599;p37"/>
            <p:cNvSpPr/>
            <p:nvPr/>
          </p:nvSpPr>
          <p:spPr>
            <a:xfrm flipH="1">
              <a:off x="4000841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00" name="Google Shape;3600;p37"/>
            <p:cNvSpPr/>
            <p:nvPr/>
          </p:nvSpPr>
          <p:spPr>
            <a:xfrm flipH="1">
              <a:off x="3715109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01" name="Google Shape;3601;p37"/>
            <p:cNvSpPr/>
            <p:nvPr/>
          </p:nvSpPr>
          <p:spPr>
            <a:xfrm flipH="1">
              <a:off x="3429377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02" name="Google Shape;3602;p37"/>
            <p:cNvSpPr/>
            <p:nvPr/>
          </p:nvSpPr>
          <p:spPr>
            <a:xfrm flipH="1">
              <a:off x="-170" y="285847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03" name="Google Shape;3603;p37"/>
            <p:cNvSpPr/>
            <p:nvPr/>
          </p:nvSpPr>
          <p:spPr>
            <a:xfrm flipH="1">
              <a:off x="-170" y="257249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04" name="Google Shape;3604;p37"/>
            <p:cNvSpPr/>
            <p:nvPr/>
          </p:nvSpPr>
          <p:spPr>
            <a:xfrm flipH="1">
              <a:off x="-170" y="228656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05" name="Google Shape;3605;p37"/>
            <p:cNvSpPr/>
            <p:nvPr/>
          </p:nvSpPr>
          <p:spPr>
            <a:xfrm flipH="1">
              <a:off x="-170" y="2000585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06" name="Google Shape;3606;p37"/>
            <p:cNvSpPr/>
            <p:nvPr/>
          </p:nvSpPr>
          <p:spPr>
            <a:xfrm flipH="1">
              <a:off x="-170" y="171461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07" name="Google Shape;3607;p37"/>
            <p:cNvSpPr/>
            <p:nvPr/>
          </p:nvSpPr>
          <p:spPr>
            <a:xfrm flipH="1">
              <a:off x="-170" y="142867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08" name="Google Shape;3608;p37"/>
            <p:cNvSpPr/>
            <p:nvPr/>
          </p:nvSpPr>
          <p:spPr>
            <a:xfrm flipH="1">
              <a:off x="-170" y="4287500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09" name="Google Shape;3609;p37"/>
            <p:cNvSpPr/>
            <p:nvPr/>
          </p:nvSpPr>
          <p:spPr>
            <a:xfrm flipH="1">
              <a:off x="-170" y="400152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10" name="Google Shape;3610;p37"/>
            <p:cNvSpPr/>
            <p:nvPr/>
          </p:nvSpPr>
          <p:spPr>
            <a:xfrm flipH="1">
              <a:off x="-170" y="371632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11" name="Google Shape;3611;p37"/>
            <p:cNvSpPr/>
            <p:nvPr/>
          </p:nvSpPr>
          <p:spPr>
            <a:xfrm flipH="1">
              <a:off x="-170" y="3430384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12" name="Google Shape;3612;p37"/>
            <p:cNvSpPr/>
            <p:nvPr/>
          </p:nvSpPr>
          <p:spPr>
            <a:xfrm flipH="1">
              <a:off x="-170" y="4859411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13" name="Google Shape;3613;p37"/>
            <p:cNvSpPr/>
            <p:nvPr/>
          </p:nvSpPr>
          <p:spPr>
            <a:xfrm flipH="1">
              <a:off x="-170" y="4573436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14" name="Google Shape;3614;p37"/>
            <p:cNvSpPr/>
            <p:nvPr/>
          </p:nvSpPr>
          <p:spPr>
            <a:xfrm flipH="1">
              <a:off x="-170" y="3144409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15" name="Google Shape;3615;p37"/>
            <p:cNvSpPr/>
            <p:nvPr/>
          </p:nvSpPr>
          <p:spPr>
            <a:xfrm flipH="1">
              <a:off x="-170" y="1142698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16" name="Google Shape;3616;p37"/>
            <p:cNvSpPr/>
            <p:nvPr/>
          </p:nvSpPr>
          <p:spPr>
            <a:xfrm flipH="1">
              <a:off x="-170" y="856762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0"/>
                  </a:moveTo>
                  <a:lnTo>
                    <a:pt x="154953" y="0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17" name="Google Shape;3617;p37"/>
            <p:cNvSpPr/>
            <p:nvPr/>
          </p:nvSpPr>
          <p:spPr>
            <a:xfrm flipH="1">
              <a:off x="-170" y="570787"/>
              <a:ext cx="9144164" cy="39"/>
            </a:xfrm>
            <a:custGeom>
              <a:avLst/>
              <a:gdLst/>
              <a:ahLst/>
              <a:cxnLst/>
              <a:rect l="l" t="t" r="r" b="b"/>
              <a:pathLst>
                <a:path w="154953" h="1" fill="none" extrusionOk="0">
                  <a:moveTo>
                    <a:pt x="0" y="1"/>
                  </a:moveTo>
                  <a:lnTo>
                    <a:pt x="154953" y="1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18" name="Google Shape;3618;p37"/>
            <p:cNvSpPr/>
            <p:nvPr/>
          </p:nvSpPr>
          <p:spPr>
            <a:xfrm flipH="1">
              <a:off x="57206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19" name="Google Shape;3619;p37"/>
            <p:cNvSpPr/>
            <p:nvPr/>
          </p:nvSpPr>
          <p:spPr>
            <a:xfrm flipH="1">
              <a:off x="2857914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20" name="Google Shape;3620;p37"/>
            <p:cNvSpPr/>
            <p:nvPr/>
          </p:nvSpPr>
          <p:spPr>
            <a:xfrm flipH="1">
              <a:off x="2572182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21" name="Google Shape;3621;p37"/>
            <p:cNvSpPr/>
            <p:nvPr/>
          </p:nvSpPr>
          <p:spPr>
            <a:xfrm flipH="1">
              <a:off x="2286450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22" name="Google Shape;3622;p37"/>
            <p:cNvSpPr/>
            <p:nvPr/>
          </p:nvSpPr>
          <p:spPr>
            <a:xfrm flipH="1">
              <a:off x="200071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23" name="Google Shape;3623;p37"/>
            <p:cNvSpPr/>
            <p:nvPr/>
          </p:nvSpPr>
          <p:spPr>
            <a:xfrm flipH="1">
              <a:off x="1714987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24" name="Google Shape;3624;p37"/>
            <p:cNvSpPr/>
            <p:nvPr/>
          </p:nvSpPr>
          <p:spPr>
            <a:xfrm flipH="1">
              <a:off x="1429255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25" name="Google Shape;3625;p37"/>
            <p:cNvSpPr/>
            <p:nvPr/>
          </p:nvSpPr>
          <p:spPr>
            <a:xfrm flipH="1">
              <a:off x="1143523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1" y="1"/>
                  </a:moveTo>
                  <a:lnTo>
                    <a:pt x="1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26" name="Google Shape;3626;p37"/>
            <p:cNvSpPr/>
            <p:nvPr/>
          </p:nvSpPr>
          <p:spPr>
            <a:xfrm flipH="1">
              <a:off x="857791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27" name="Google Shape;3627;p37"/>
            <p:cNvSpPr/>
            <p:nvPr/>
          </p:nvSpPr>
          <p:spPr>
            <a:xfrm flipH="1">
              <a:off x="596" y="-1888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  <p:sp>
          <p:nvSpPr>
            <p:cNvPr id="3628" name="Google Shape;3628;p37"/>
            <p:cNvSpPr/>
            <p:nvPr/>
          </p:nvSpPr>
          <p:spPr>
            <a:xfrm flipH="1">
              <a:off x="286328" y="-1113"/>
              <a:ext cx="39" cy="5147280"/>
            </a:xfrm>
            <a:custGeom>
              <a:avLst/>
              <a:gdLst/>
              <a:ahLst/>
              <a:cxnLst/>
              <a:rect l="l" t="t" r="r" b="b"/>
              <a:pathLst>
                <a:path w="1" h="133427" fill="none" extrusionOk="0">
                  <a:moveTo>
                    <a:pt x="0" y="1"/>
                  </a:moveTo>
                  <a:lnTo>
                    <a:pt x="0" y="133427"/>
                  </a:lnTo>
                </a:path>
              </a:pathLst>
            </a:custGeom>
            <a:noFill/>
            <a:ln w="2475" cap="flat" cmpd="sng">
              <a:solidFill>
                <a:srgbClr val="FBBE18"/>
              </a:solidFill>
              <a:prstDash val="solid"/>
              <a:miter lim="1976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000"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33400"/>
            <a:ext cx="77112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bril Fatface"/>
              <a:buNone/>
              <a:defRPr sz="26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112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5" r:id="rId4"/>
    <p:sldLayoutId id="2147483659" r:id="rId5"/>
    <p:sldLayoutId id="2147483667" r:id="rId6"/>
    <p:sldLayoutId id="2147483674" r:id="rId7"/>
    <p:sldLayoutId id="2147483675" r:id="rId8"/>
    <p:sldLayoutId id="2147483683" r:id="rId9"/>
    <p:sldLayoutId id="214748368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3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9" name="Google Shape;3709;p41"/>
          <p:cNvSpPr txBox="1">
            <a:spLocks noGrp="1"/>
          </p:cNvSpPr>
          <p:nvPr>
            <p:ph type="ctrTitle"/>
          </p:nvPr>
        </p:nvSpPr>
        <p:spPr>
          <a:xfrm>
            <a:off x="2569500" y="1569313"/>
            <a:ext cx="4005000" cy="12867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Huong Que Nang" panose="020E0804040705030404" pitchFamily="34" charset="0"/>
                <a:sym typeface="Abril Fatface"/>
              </a:rPr>
              <a:t>CHIA MỘT SỐ TỰ NHIÊN CHO MỘT SỐ THẬP PHÂN</a:t>
            </a:r>
            <a:endParaRPr sz="4000">
              <a:solidFill>
                <a:schemeClr val="dk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VN Huong Que Nang" panose="020E0804040705030404" pitchFamily="34" charset="0"/>
              <a:sym typeface="Abril Fatface"/>
            </a:endParaRPr>
          </a:p>
        </p:txBody>
      </p:sp>
      <p:sp>
        <p:nvSpPr>
          <p:cNvPr id="4" name="Google Shape;3709;p41">
            <a:extLst>
              <a:ext uri="{FF2B5EF4-FFF2-40B4-BE49-F238E27FC236}">
                <a16:creationId xmlns:a16="http://schemas.microsoft.com/office/drawing/2014/main" xmlns="" id="{4CF71C5B-064C-42DF-B501-1A62AA31468C}"/>
              </a:ext>
            </a:extLst>
          </p:cNvPr>
          <p:cNvSpPr txBox="1">
            <a:spLocks/>
          </p:cNvSpPr>
          <p:nvPr/>
        </p:nvSpPr>
        <p:spPr>
          <a:xfrm>
            <a:off x="2685829" y="756571"/>
            <a:ext cx="4005000" cy="128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bril Fatface"/>
              <a:buNone/>
              <a:defRPr sz="5200" b="0" i="0" u="none" strike="noStrike" cap="none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>
                <a:solidFill>
                  <a:srgbClr val="FFFF00"/>
                </a:solidFill>
                <a:latin typeface="UVN Huong Que Nang" panose="020E0804040705030404" pitchFamily="34" charset="0"/>
              </a:rPr>
              <a:t>TOÁN 5</a:t>
            </a:r>
            <a:endParaRPr lang="en-US" sz="4000">
              <a:solidFill>
                <a:srgbClr val="FFFF00"/>
              </a:solidFill>
              <a:latin typeface="UVN Huong Que Nang" panose="020E0804040705030404" pitchFamily="34" charset="0"/>
            </a:endParaRPr>
          </a:p>
        </p:txBody>
      </p:sp>
      <p:sp>
        <p:nvSpPr>
          <p:cNvPr id="5" name="Google Shape;3709;p41">
            <a:extLst>
              <a:ext uri="{FF2B5EF4-FFF2-40B4-BE49-F238E27FC236}">
                <a16:creationId xmlns:a16="http://schemas.microsoft.com/office/drawing/2014/main" xmlns="" id="{F2F60123-B78D-44E9-8114-6EB527AD5312}"/>
              </a:ext>
            </a:extLst>
          </p:cNvPr>
          <p:cNvSpPr txBox="1">
            <a:spLocks/>
          </p:cNvSpPr>
          <p:nvPr/>
        </p:nvSpPr>
        <p:spPr>
          <a:xfrm>
            <a:off x="2685829" y="2856030"/>
            <a:ext cx="4005000" cy="128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bril Fatface"/>
              <a:buNone/>
              <a:defRPr sz="5200" b="0" i="0" u="none" strike="noStrike" cap="none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>
                <a:latin typeface="UVN Huong Que Nang" panose="020E0804040705030404" pitchFamily="34" charset="0"/>
              </a:rPr>
              <a:t>Trang 69 - 70</a:t>
            </a:r>
            <a:endParaRPr lang="en-US" sz="4000">
              <a:solidFill>
                <a:schemeClr val="dk2"/>
              </a:solidFill>
              <a:latin typeface="UVN Huong Que Nang" panose="020E0804040705030404" pitchFamily="34" charset="0"/>
            </a:endParaRPr>
          </a:p>
        </p:txBody>
      </p:sp>
      <p:pic>
        <p:nvPicPr>
          <p:cNvPr id="7" name="5">
            <a:extLst>
              <a:ext uri="{FF2B5EF4-FFF2-40B4-BE49-F238E27FC236}">
                <a16:creationId xmlns:a16="http://schemas.microsoft.com/office/drawing/2014/main" xmlns="" id="{9969C471-108B-48B9-9CA0-E70042F173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33" t="24564" r="38580" b="26282"/>
          <a:stretch>
            <a:fillRect/>
          </a:stretch>
        </p:blipFill>
        <p:spPr bwMode="auto">
          <a:xfrm>
            <a:off x="1230091" y="2571750"/>
            <a:ext cx="1474787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">
            <a:extLst>
              <a:ext uri="{FF2B5EF4-FFF2-40B4-BE49-F238E27FC236}">
                <a16:creationId xmlns:a16="http://schemas.microsoft.com/office/drawing/2014/main" xmlns="" id="{8B8CD7B6-36D3-4573-8F3C-48474BB20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66" t="43141" r="16000" b="18697"/>
          <a:stretch>
            <a:fillRect/>
          </a:stretch>
        </p:blipFill>
        <p:spPr bwMode="auto">
          <a:xfrm>
            <a:off x="7618412" y="283761"/>
            <a:ext cx="11588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6">
            <a:extLst>
              <a:ext uri="{FF2B5EF4-FFF2-40B4-BE49-F238E27FC236}">
                <a16:creationId xmlns:a16="http://schemas.microsoft.com/office/drawing/2014/main" xmlns="" id="{CD6F83FD-59A6-492B-B6AE-5E27E9AF8C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0" t="72533" r="8533"/>
          <a:stretch>
            <a:fillRect/>
          </a:stretch>
        </p:blipFill>
        <p:spPr bwMode="auto">
          <a:xfrm>
            <a:off x="6584314" y="1457917"/>
            <a:ext cx="2676525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5" name="Google Shape;3715;p42"/>
          <p:cNvSpPr txBox="1">
            <a:spLocks noGrp="1"/>
          </p:cNvSpPr>
          <p:nvPr>
            <p:ph type="title"/>
          </p:nvPr>
        </p:nvSpPr>
        <p:spPr>
          <a:xfrm>
            <a:off x="314255" y="409967"/>
            <a:ext cx="5297100" cy="6159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1:</a:t>
            </a:r>
            <a:endParaRPr lang="en-US" alt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xmlns="" id="{A0EB041E-C377-4D86-BF05-80F77049E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8317" y="471880"/>
            <a:ext cx="3364077" cy="5540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000" b="1">
                <a:solidFill>
                  <a:srgbClr val="002060"/>
                </a:solidFill>
                <a:latin typeface="Times New Roman" panose="02020603050405020304" pitchFamily="18" charset="0"/>
              </a:rPr>
              <a:t>57 : 9,5 = ?(m)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xmlns="" id="{95416064-4D52-4772-8573-D7D9AB74BD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7585" y="1132685"/>
            <a:ext cx="73596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Thông th</a:t>
            </a:r>
            <a:r>
              <a:rPr lang="vi-VN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ờng ta </a:t>
            </a:r>
            <a:r>
              <a:rPr lang="vi-VN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ặt tính rồi làm nh</a:t>
            </a:r>
            <a:r>
              <a:rPr lang="vi-VN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 sau:    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xmlns="" id="{7065F9EF-4887-46A8-B819-B00C71C5E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17" y="2610243"/>
            <a:ext cx="91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</a:rPr>
              <a:t>57</a:t>
            </a:r>
          </a:p>
        </p:txBody>
      </p:sp>
      <p:grpSp>
        <p:nvGrpSpPr>
          <p:cNvPr id="16" name="Group 2">
            <a:extLst>
              <a:ext uri="{FF2B5EF4-FFF2-40B4-BE49-F238E27FC236}">
                <a16:creationId xmlns:a16="http://schemas.microsoft.com/office/drawing/2014/main" xmlns="" id="{AD35153C-A81B-4BA2-B913-069523126840}"/>
              </a:ext>
            </a:extLst>
          </p:cNvPr>
          <p:cNvGrpSpPr>
            <a:grpSpLocks/>
          </p:cNvGrpSpPr>
          <p:nvPr/>
        </p:nvGrpSpPr>
        <p:grpSpPr bwMode="auto">
          <a:xfrm>
            <a:off x="1538217" y="2686443"/>
            <a:ext cx="990600" cy="1143000"/>
            <a:chOff x="1295400" y="2667000"/>
            <a:chExt cx="990600" cy="1143000"/>
          </a:xfrm>
        </p:grpSpPr>
        <p:sp>
          <p:nvSpPr>
            <p:cNvPr id="17" name="Line 6">
              <a:extLst>
                <a:ext uri="{FF2B5EF4-FFF2-40B4-BE49-F238E27FC236}">
                  <a16:creationId xmlns:a16="http://schemas.microsoft.com/office/drawing/2014/main" xmlns="" id="{9DFF9DE1-4545-4046-A19E-20BDFD530E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26670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7">
              <a:extLst>
                <a:ext uri="{FF2B5EF4-FFF2-40B4-BE49-F238E27FC236}">
                  <a16:creationId xmlns:a16="http://schemas.microsoft.com/office/drawing/2014/main" xmlns="" id="{4EFB3243-DD64-4323-AFC9-B0E6D54B6D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5400" y="3108280"/>
              <a:ext cx="990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Text Box 8">
            <a:extLst>
              <a:ext uri="{FF2B5EF4-FFF2-40B4-BE49-F238E27FC236}">
                <a16:creationId xmlns:a16="http://schemas.microsoft.com/office/drawing/2014/main" xmlns="" id="{CC0EC6E1-DEBF-49C2-99B2-62C26C0F7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6605" y="2613418"/>
            <a:ext cx="114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</a:rPr>
              <a:t>9,5</a:t>
            </a:r>
          </a:p>
        </p:txBody>
      </p:sp>
      <p:sp>
        <p:nvSpPr>
          <p:cNvPr id="20" name="Text Box 9">
            <a:extLst>
              <a:ext uri="{FF2B5EF4-FFF2-40B4-BE49-F238E27FC236}">
                <a16:creationId xmlns:a16="http://schemas.microsoft.com/office/drawing/2014/main" xmlns="" id="{A96395E6-AB8E-4EC2-B023-AB319F41E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205" y="3169043"/>
            <a:ext cx="1039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</a:rPr>
              <a:t>   0 0 </a:t>
            </a:r>
          </a:p>
        </p:txBody>
      </p:sp>
      <p:sp>
        <p:nvSpPr>
          <p:cNvPr id="21" name="Text Box 10">
            <a:extLst>
              <a:ext uri="{FF2B5EF4-FFF2-40B4-BE49-F238E27FC236}">
                <a16:creationId xmlns:a16="http://schemas.microsoft.com/office/drawing/2014/main" xmlns="" id="{556451D7-705D-4259-B717-9AE204408C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8217" y="3169043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</a:rPr>
              <a:t>6 </a:t>
            </a:r>
          </a:p>
        </p:txBody>
      </p:sp>
      <p:sp>
        <p:nvSpPr>
          <p:cNvPr id="22" name="Text Box 11">
            <a:extLst>
              <a:ext uri="{FF2B5EF4-FFF2-40B4-BE49-F238E27FC236}">
                <a16:creationId xmlns:a16="http://schemas.microsoft.com/office/drawing/2014/main" xmlns="" id="{F382C6DE-F8FB-4955-A3BA-6A3F10A553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8617" y="2621356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en-US" sz="3200" b="1">
                <a:solidFill>
                  <a:srgbClr val="660066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3" name="Text Box 12">
            <a:extLst>
              <a:ext uri="{FF2B5EF4-FFF2-40B4-BE49-F238E27FC236}">
                <a16:creationId xmlns:a16="http://schemas.microsoft.com/office/drawing/2014/main" xmlns="" id="{308E3633-2FB7-4D83-BFDA-6558E11DCF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3017" y="3184918"/>
            <a:ext cx="990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4" name="Text Box 14">
            <a:extLst>
              <a:ext uri="{FF2B5EF4-FFF2-40B4-BE49-F238E27FC236}">
                <a16:creationId xmlns:a16="http://schemas.microsoft.com/office/drawing/2014/main" xmlns="" id="{261D1818-B0D3-4E98-A2CD-5821092AD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892" y="2391305"/>
            <a:ext cx="68580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 Viết thêm </a:t>
            </a:r>
            <a:r>
              <a:rPr lang="en-US" altLang="en-US" sz="2500" b="1" i="1">
                <a:solidFill>
                  <a:srgbClr val="FF0000"/>
                </a:solidFill>
                <a:latin typeface="Times New Roman" panose="02020603050405020304" pitchFamily="18" charset="0"/>
              </a:rPr>
              <a:t>một chữ số 0</a:t>
            </a:r>
            <a: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 vào bên phải </a:t>
            </a:r>
            <a:b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</a:br>
            <a: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  số 57 (số bị chia) </a:t>
            </a:r>
            <a:r>
              <a:rPr lang="vi-VN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đư</a:t>
            </a:r>
            <a: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ợc 570 </a:t>
            </a:r>
            <a:endParaRPr lang="en-US" altLang="en-US" sz="2500" b="1" i="1">
              <a:solidFill>
                <a:srgbClr val="0B19BB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Text Box 15">
            <a:extLst>
              <a:ext uri="{FF2B5EF4-FFF2-40B4-BE49-F238E27FC236}">
                <a16:creationId xmlns:a16="http://schemas.microsoft.com/office/drawing/2014/main" xmlns="" id="{10B748CF-B1C1-4939-873D-9D303B2E0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2838" y="2759066"/>
            <a:ext cx="274320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; bỏ dấu</a:t>
            </a:r>
            <a:r>
              <a:rPr lang="vi-VN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phẩy ở </a:t>
            </a:r>
          </a:p>
        </p:txBody>
      </p:sp>
      <p:sp>
        <p:nvSpPr>
          <p:cNvPr id="26" name="Text Box 16">
            <a:extLst>
              <a:ext uri="{FF2B5EF4-FFF2-40B4-BE49-F238E27FC236}">
                <a16:creationId xmlns:a16="http://schemas.microsoft.com/office/drawing/2014/main" xmlns="" id="{8FFAD1ED-B57F-47E1-91C1-4C16FFA3FD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3595" y="3135311"/>
            <a:ext cx="4489450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số 9,5 </a:t>
            </a:r>
            <a:r>
              <a:rPr lang="vi-VN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đư</a:t>
            </a:r>
            <a: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ợc 95.</a:t>
            </a:r>
          </a:p>
        </p:txBody>
      </p:sp>
      <p:sp>
        <p:nvSpPr>
          <p:cNvPr id="27" name="Text Box 17">
            <a:extLst>
              <a:ext uri="{FF2B5EF4-FFF2-40B4-BE49-F238E27FC236}">
                <a16:creationId xmlns:a16="http://schemas.microsoft.com/office/drawing/2014/main" xmlns="" id="{1F787F50-64CA-45E3-9ED9-0980219DD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8817" y="3554786"/>
            <a:ext cx="6523037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 Thực hiện phép chia 570 : 95</a:t>
            </a:r>
            <a:endParaRPr lang="en-US" altLang="en-US" sz="2500" b="1" i="1">
              <a:solidFill>
                <a:srgbClr val="0B19BB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Text Box 18">
            <a:extLst>
              <a:ext uri="{FF2B5EF4-FFF2-40B4-BE49-F238E27FC236}">
                <a16:creationId xmlns:a16="http://schemas.microsoft.com/office/drawing/2014/main" xmlns="" id="{8B081200-0E00-43BD-BFE1-0F10E338E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3417" y="4171048"/>
            <a:ext cx="4181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Vậy 57 : 9,5 = 6 (m)</a:t>
            </a:r>
          </a:p>
        </p:txBody>
      </p:sp>
      <p:sp>
        <p:nvSpPr>
          <p:cNvPr id="29" name="Oval 19">
            <a:extLst>
              <a:ext uri="{FF2B5EF4-FFF2-40B4-BE49-F238E27FC236}">
                <a16:creationId xmlns:a16="http://schemas.microsoft.com/office/drawing/2014/main" xmlns="" id="{49E60B9B-1400-4D40-9D07-F57C795A9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0955" y="2686443"/>
            <a:ext cx="457200" cy="457200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vi-VN" altLang="en-US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Line 23">
            <a:extLst>
              <a:ext uri="{FF2B5EF4-FFF2-40B4-BE49-F238E27FC236}">
                <a16:creationId xmlns:a16="http://schemas.microsoft.com/office/drawing/2014/main" xmlns="" id="{A7423A27-8C5D-4838-8654-16A9DA2E273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6667" y="2997593"/>
            <a:ext cx="152400" cy="76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13">
            <a:extLst>
              <a:ext uri="{FF2B5EF4-FFF2-40B4-BE49-F238E27FC236}">
                <a16:creationId xmlns:a16="http://schemas.microsoft.com/office/drawing/2014/main" xmlns="" id="{680AB7E0-5742-4B58-91B9-BCEE1B44A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0892" y="1597692"/>
            <a:ext cx="533634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500" b="1">
                <a:solidFill>
                  <a:srgbClr val="0B19BB"/>
                </a:solidFill>
                <a:latin typeface="Times New Roman" panose="02020603050405020304" pitchFamily="18" charset="0"/>
              </a:rPr>
              <a:t> Phần thập phân của số 9,5 (số chia) có </a:t>
            </a:r>
            <a:r>
              <a:rPr lang="en-US" altLang="en-US" sz="2500" b="1" i="1">
                <a:solidFill>
                  <a:srgbClr val="FF0000"/>
                </a:solidFill>
                <a:latin typeface="Times New Roman" panose="02020603050405020304" pitchFamily="18" charset="0"/>
              </a:rPr>
              <a:t>một chữ số</a:t>
            </a:r>
          </a:p>
        </p:txBody>
      </p:sp>
    </p:spTree>
    <p:extLst>
      <p:ext uri="{BB962C8B-B14F-4D97-AF65-F5344CB8AC3E}">
        <p14:creationId xmlns:p14="http://schemas.microsoft.com/office/powerpoint/2010/main" val="27037693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60"/>
                            </p:stCondLst>
                            <p:childTnLst>
                              <p:par>
                                <p:cTn id="36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960"/>
                            </p:stCondLst>
                            <p:childTnLst>
                              <p:par>
                                <p:cTn id="40" presetID="26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80"/>
                            </p:stCondLst>
                            <p:childTnLst>
                              <p:par>
                                <p:cTn id="5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/>
      <p:bldP spid="20" grpId="0"/>
      <p:bldP spid="21" grpId="0"/>
      <p:bldP spid="22" grpId="0"/>
      <p:bldP spid="22" grpId="1"/>
      <p:bldP spid="23" grpId="0"/>
      <p:bldP spid="24" grpId="0"/>
      <p:bldP spid="25" grpId="0"/>
      <p:bldP spid="26" grpId="0"/>
      <p:bldP spid="27" grpId="0"/>
      <p:bldP spid="28" grpId="0"/>
      <p:bldP spid="29" grpId="0" animBg="1"/>
      <p:bldP spid="29" grpId="2" animBg="1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5" name="Google Shape;3715;p42"/>
          <p:cNvSpPr txBox="1">
            <a:spLocks noGrp="1"/>
          </p:cNvSpPr>
          <p:nvPr>
            <p:ph type="title"/>
          </p:nvPr>
        </p:nvSpPr>
        <p:spPr>
          <a:xfrm>
            <a:off x="314255" y="409967"/>
            <a:ext cx="5297100" cy="6159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vi-VN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vi-VN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xmlns="" id="{A0EB041E-C377-4D86-BF05-80F77049E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8317" y="471880"/>
            <a:ext cx="3364077" cy="5540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000" b="1">
                <a:solidFill>
                  <a:srgbClr val="002060"/>
                </a:solidFill>
                <a:latin typeface="Times New Roman" panose="02020603050405020304" pitchFamily="18" charset="0"/>
              </a:rPr>
              <a:t>99 : 8,25 = ?</a:t>
            </a:r>
          </a:p>
        </p:txBody>
      </p:sp>
      <p:sp>
        <p:nvSpPr>
          <p:cNvPr id="32" name="Text Box 4">
            <a:extLst>
              <a:ext uri="{FF2B5EF4-FFF2-40B4-BE49-F238E27FC236}">
                <a16:creationId xmlns:a16="http://schemas.microsoft.com/office/drawing/2014/main" xmlns="" id="{276FC872-DDE7-4FCB-84B0-C851AEFE9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045" y="1105162"/>
            <a:ext cx="6172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 Ta </a:t>
            </a:r>
            <a:r>
              <a:rPr lang="vi-VN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ặt tính rồi làm nh</a:t>
            </a:r>
            <a:r>
              <a:rPr lang="vi-VN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ư</a:t>
            </a: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</a:rPr>
              <a:t> sau:    </a:t>
            </a:r>
          </a:p>
        </p:txBody>
      </p:sp>
      <p:sp>
        <p:nvSpPr>
          <p:cNvPr id="33" name="Text Box 5">
            <a:extLst>
              <a:ext uri="{FF2B5EF4-FFF2-40B4-BE49-F238E27FC236}">
                <a16:creationId xmlns:a16="http://schemas.microsoft.com/office/drawing/2014/main" xmlns="" id="{CB84A943-50AB-4B57-9535-655AE81C77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220" y="2244885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99</a:t>
            </a:r>
          </a:p>
        </p:txBody>
      </p:sp>
      <p:sp>
        <p:nvSpPr>
          <p:cNvPr id="34" name="Line 6">
            <a:extLst>
              <a:ext uri="{FF2B5EF4-FFF2-40B4-BE49-F238E27FC236}">
                <a16:creationId xmlns:a16="http://schemas.microsoft.com/office/drawing/2014/main" xmlns="" id="{6B926CE0-01A7-42F9-ADDC-D0B27372F32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9620" y="229657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5" name="Line 7">
            <a:extLst>
              <a:ext uri="{FF2B5EF4-FFF2-40B4-BE49-F238E27FC236}">
                <a16:creationId xmlns:a16="http://schemas.microsoft.com/office/drawing/2014/main" xmlns="" id="{46FD16E9-4CD1-4D02-8216-55C2D6B99155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9620" y="282997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6" name="Text Box 8">
            <a:extLst>
              <a:ext uri="{FF2B5EF4-FFF2-40B4-BE49-F238E27FC236}">
                <a16:creationId xmlns:a16="http://schemas.microsoft.com/office/drawing/2014/main" xmlns="" id="{1A8737F3-B6B9-4748-9033-BF73A053A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5292" y="2234266"/>
            <a:ext cx="1143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8,25</a:t>
            </a:r>
          </a:p>
        </p:txBody>
      </p:sp>
      <p:sp>
        <p:nvSpPr>
          <p:cNvPr id="37" name="Text Box 9">
            <a:extLst>
              <a:ext uri="{FF2B5EF4-FFF2-40B4-BE49-F238E27FC236}">
                <a16:creationId xmlns:a16="http://schemas.microsoft.com/office/drawing/2014/main" xmlns="" id="{DBCCA548-F34C-4C01-9D55-BF3D9C368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4607" y="2950620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8" name="Text Box 10">
            <a:extLst>
              <a:ext uri="{FF2B5EF4-FFF2-40B4-BE49-F238E27FC236}">
                <a16:creationId xmlns:a16="http://schemas.microsoft.com/office/drawing/2014/main" xmlns="" id="{9D885192-B1A9-403B-8C62-79B289D4A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820" y="3026820"/>
            <a:ext cx="53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39" name="Text Box 11">
            <a:extLst>
              <a:ext uri="{FF2B5EF4-FFF2-40B4-BE49-F238E27FC236}">
                <a16:creationId xmlns:a16="http://schemas.microsoft.com/office/drawing/2014/main" xmlns="" id="{730297FF-3194-4144-9389-281DBCE04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890" y="2250350"/>
            <a:ext cx="762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00 </a:t>
            </a:r>
          </a:p>
        </p:txBody>
      </p:sp>
      <p:sp>
        <p:nvSpPr>
          <p:cNvPr id="40" name="Text Box 13">
            <a:extLst>
              <a:ext uri="{FF2B5EF4-FFF2-40B4-BE49-F238E27FC236}">
                <a16:creationId xmlns:a16="http://schemas.microsoft.com/office/drawing/2014/main" xmlns="" id="{9046A489-2918-487E-B155-36456FB24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9872" y="1719053"/>
            <a:ext cx="500296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 Phần thập phân của số 8,25 có </a:t>
            </a:r>
            <a:r>
              <a:rPr lang="en-US" altLang="en-US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hai chữ số</a:t>
            </a:r>
          </a:p>
        </p:txBody>
      </p:sp>
      <p:sp>
        <p:nvSpPr>
          <p:cNvPr id="41" name="Text Box 14">
            <a:extLst>
              <a:ext uri="{FF2B5EF4-FFF2-40B4-BE49-F238E27FC236}">
                <a16:creationId xmlns:a16="http://schemas.microsoft.com/office/drawing/2014/main" xmlns="" id="{78C07606-9303-484B-BED7-3E7DD9AEB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2144" y="2706978"/>
            <a:ext cx="6705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 Viết thêm </a:t>
            </a:r>
            <a:r>
              <a:rPr lang="en-US" altLang="en-US" sz="2800" b="1" i="1">
                <a:solidFill>
                  <a:srgbClr val="FF0000"/>
                </a:solidFill>
                <a:latin typeface="Times New Roman" panose="02020603050405020304" pitchFamily="18" charset="0"/>
              </a:rPr>
              <a:t>hai chữ số 0</a:t>
            </a:r>
            <a:r>
              <a:rPr lang="en-US" altLang="en-US" sz="2800" b="1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vào bên phải 99 </a:t>
            </a:r>
            <a:r>
              <a:rPr lang="vi-VN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đư</a:t>
            </a: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ợc 9900 </a:t>
            </a:r>
            <a:endParaRPr lang="en-US" altLang="en-US" sz="2800" b="1" i="1">
              <a:solidFill>
                <a:srgbClr val="0B19BB"/>
              </a:solidFill>
              <a:latin typeface="Times New Roman" panose="02020603050405020304" pitchFamily="18" charset="0"/>
            </a:endParaRPr>
          </a:p>
        </p:txBody>
      </p:sp>
      <p:sp>
        <p:nvSpPr>
          <p:cNvPr id="42" name="Text Box 15">
            <a:extLst>
              <a:ext uri="{FF2B5EF4-FFF2-40B4-BE49-F238E27FC236}">
                <a16:creationId xmlns:a16="http://schemas.microsoft.com/office/drawing/2014/main" xmlns="" id="{60D3472B-8696-4076-B852-220F72270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6207" y="3096574"/>
            <a:ext cx="36576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; bỏ dấu phẩy ở  8,25</a:t>
            </a:r>
          </a:p>
        </p:txBody>
      </p:sp>
      <p:sp>
        <p:nvSpPr>
          <p:cNvPr id="43" name="Text Box 16">
            <a:extLst>
              <a:ext uri="{FF2B5EF4-FFF2-40B4-BE49-F238E27FC236}">
                <a16:creationId xmlns:a16="http://schemas.microsoft.com/office/drawing/2014/main" xmlns="" id="{F821779C-1ABF-4A8E-A3DD-FEE769D643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7060" y="3575350"/>
            <a:ext cx="1906589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vi-VN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đư</a:t>
            </a: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ợc 825.</a:t>
            </a:r>
          </a:p>
        </p:txBody>
      </p:sp>
      <p:sp>
        <p:nvSpPr>
          <p:cNvPr id="44" name="Text Box 17">
            <a:extLst>
              <a:ext uri="{FF2B5EF4-FFF2-40B4-BE49-F238E27FC236}">
                <a16:creationId xmlns:a16="http://schemas.microsoft.com/office/drawing/2014/main" xmlns="" id="{26E933E4-BB62-4396-93C8-76D800339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2144" y="4148400"/>
            <a:ext cx="5943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Char char="•"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 Thực hiện phép chia 9900 : 825</a:t>
            </a:r>
            <a:endParaRPr lang="en-US" altLang="en-US" sz="2800" b="1" i="1">
              <a:solidFill>
                <a:srgbClr val="0B19BB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" name="Text Box 19">
            <a:extLst>
              <a:ext uri="{FF2B5EF4-FFF2-40B4-BE49-F238E27FC236}">
                <a16:creationId xmlns:a16="http://schemas.microsoft.com/office/drawing/2014/main" xmlns="" id="{7B30A2A1-6924-4DC3-AC99-C13DE80B0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393" y="3495460"/>
            <a:ext cx="9732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0 0 0 </a:t>
            </a:r>
          </a:p>
        </p:txBody>
      </p:sp>
      <p:sp>
        <p:nvSpPr>
          <p:cNvPr id="46" name="Oval 20">
            <a:extLst>
              <a:ext uri="{FF2B5EF4-FFF2-40B4-BE49-F238E27FC236}">
                <a16:creationId xmlns:a16="http://schemas.microsoft.com/office/drawing/2014/main" xmlns="" id="{B6EA2999-63EF-4F86-A750-6469928D3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0620" y="2220370"/>
            <a:ext cx="685800" cy="609600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vi-VN" altLang="en-US" sz="280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" name="Freeform 23">
            <a:extLst>
              <a:ext uri="{FF2B5EF4-FFF2-40B4-BE49-F238E27FC236}">
                <a16:creationId xmlns:a16="http://schemas.microsoft.com/office/drawing/2014/main" xmlns="" id="{93A6E003-A10B-4D9B-85A2-C4381E7A2596}"/>
              </a:ext>
            </a:extLst>
          </p:cNvPr>
          <p:cNvSpPr>
            <a:spLocks/>
          </p:cNvSpPr>
          <p:nvPr/>
        </p:nvSpPr>
        <p:spPr bwMode="auto">
          <a:xfrm>
            <a:off x="2270620" y="2574382"/>
            <a:ext cx="228600" cy="76200"/>
          </a:xfrm>
          <a:custGeom>
            <a:avLst/>
            <a:gdLst>
              <a:gd name="T0" fmla="*/ 0 w 144"/>
              <a:gd name="T1" fmla="*/ 0 h 48"/>
              <a:gd name="T2" fmla="*/ 2147483646 w 144"/>
              <a:gd name="T3" fmla="*/ 2147483646 h 48"/>
              <a:gd name="T4" fmla="*/ 0 60000 65536"/>
              <a:gd name="T5" fmla="*/ 0 60000 65536"/>
              <a:gd name="T6" fmla="*/ 0 w 144"/>
              <a:gd name="T7" fmla="*/ 0 h 48"/>
              <a:gd name="T8" fmla="*/ 144 w 144"/>
              <a:gd name="T9" fmla="*/ 48 h 4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4" h="48">
                <a:moveTo>
                  <a:pt x="0" y="0"/>
                </a:moveTo>
                <a:cubicBezTo>
                  <a:pt x="64" y="20"/>
                  <a:pt x="128" y="40"/>
                  <a:pt x="144" y="48"/>
                </a:cubicBezTo>
              </a:path>
            </a:pathLst>
          </a:cu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48" name="Text Box 24">
            <a:extLst>
              <a:ext uri="{FF2B5EF4-FFF2-40B4-BE49-F238E27FC236}">
                <a16:creationId xmlns:a16="http://schemas.microsoft.com/office/drawing/2014/main" xmlns="" id="{259B34CF-68EB-4FF9-8DD1-C7BB9ACB2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420" y="3026820"/>
            <a:ext cx="609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2 </a:t>
            </a:r>
          </a:p>
        </p:txBody>
      </p:sp>
      <p:sp>
        <p:nvSpPr>
          <p:cNvPr id="49" name="Text Box 25">
            <a:extLst>
              <a:ext uri="{FF2B5EF4-FFF2-40B4-BE49-F238E27FC236}">
                <a16:creationId xmlns:a16="http://schemas.microsoft.com/office/drawing/2014/main" xmlns="" id="{ECFA4C52-7761-453D-892A-01ACAAA45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207" y="2950620"/>
            <a:ext cx="419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50" name="Text Box 26">
            <a:extLst>
              <a:ext uri="{FF2B5EF4-FFF2-40B4-BE49-F238E27FC236}">
                <a16:creationId xmlns:a16="http://schemas.microsoft.com/office/drawing/2014/main" xmlns="" id="{737F75BC-99E2-4AD9-9AC4-BF8BFD7DC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220" y="2950620"/>
            <a:ext cx="53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51" name="Text Box 27">
            <a:extLst>
              <a:ext uri="{FF2B5EF4-FFF2-40B4-BE49-F238E27FC236}">
                <a16:creationId xmlns:a16="http://schemas.microsoft.com/office/drawing/2014/main" xmlns="" id="{EA3FB8A4-085E-4090-B3AA-10625E488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2420" y="2950620"/>
            <a:ext cx="4572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B19BB"/>
                </a:solidFill>
                <a:latin typeface="Times New Roman" panose="02020603050405020304" pitchFamily="18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7750222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8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20"/>
                            </p:stCondLst>
                            <p:childTnLst>
                              <p:par>
                                <p:cTn id="5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6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9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2" grpId="0"/>
      <p:bldP spid="33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 animBg="1"/>
      <p:bldP spid="48" grpId="0"/>
      <p:bldP spid="49" grpId="0"/>
      <p:bldP spid="50" grpId="0"/>
      <p:bldP spid="5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0" name="Google Shape;4360;p68"/>
          <p:cNvGrpSpPr/>
          <p:nvPr/>
        </p:nvGrpSpPr>
        <p:grpSpPr>
          <a:xfrm>
            <a:off x="434715" y="1365412"/>
            <a:ext cx="8349521" cy="3401460"/>
            <a:chOff x="939600" y="1365412"/>
            <a:chExt cx="7264800" cy="1253700"/>
          </a:xfrm>
        </p:grpSpPr>
        <p:sp>
          <p:nvSpPr>
            <p:cNvPr id="4361" name="Google Shape;4361;p68"/>
            <p:cNvSpPr/>
            <p:nvPr/>
          </p:nvSpPr>
          <p:spPr>
            <a:xfrm>
              <a:off x="1186350" y="1632338"/>
              <a:ext cx="6771300" cy="725100"/>
            </a:xfrm>
            <a:prstGeom prst="roundRect">
              <a:avLst>
                <a:gd name="adj" fmla="val 44398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68"/>
            <p:cNvSpPr/>
            <p:nvPr/>
          </p:nvSpPr>
          <p:spPr>
            <a:xfrm>
              <a:off x="939600" y="1365412"/>
              <a:ext cx="7264800" cy="1253700"/>
            </a:xfrm>
            <a:prstGeom prst="roundRect">
              <a:avLst>
                <a:gd name="adj" fmla="val 44398"/>
              </a:avLst>
            </a:prstGeom>
            <a:noFill/>
            <a:ln w="22860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68"/>
            <p:cNvSpPr/>
            <p:nvPr/>
          </p:nvSpPr>
          <p:spPr>
            <a:xfrm>
              <a:off x="939600" y="1365412"/>
              <a:ext cx="7264800" cy="1253700"/>
            </a:xfrm>
            <a:prstGeom prst="roundRect">
              <a:avLst>
                <a:gd name="adj" fmla="val 44398"/>
              </a:avLst>
            </a:prstGeom>
            <a:noFill/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xmlns="" id="{B2565822-2870-4EDF-8E72-419B9F19FBF1}"/>
              </a:ext>
            </a:extLst>
          </p:cNvPr>
          <p:cNvSpPr txBox="1"/>
          <p:nvPr/>
        </p:nvSpPr>
        <p:spPr>
          <a:xfrm>
            <a:off x="920673" y="1727314"/>
            <a:ext cx="737760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 i="1">
                <a:solidFill>
                  <a:srgbClr val="002060"/>
                </a:solidFill>
                <a:latin typeface="Times New Roman" panose="02020603050405020304" pitchFamily="18" charset="0"/>
              </a:rPr>
              <a:t>     </a:t>
            </a:r>
            <a:r>
              <a:rPr lang="vi-VN" altLang="en-US" sz="2400" b="1" i="1">
                <a:solidFill>
                  <a:srgbClr val="002060"/>
                </a:solidFill>
                <a:latin typeface="Times New Roman" panose="02020603050405020304" pitchFamily="18" charset="0"/>
              </a:rPr>
              <a:t>Muốn chia một số tự nhiên cho một số thập phân ta làm như sau:</a:t>
            </a:r>
          </a:p>
          <a:p>
            <a:pPr marL="342900" indent="-342900"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vi-VN" altLang="en-US" sz="2400" b="1" i="1">
                <a:solidFill>
                  <a:srgbClr val="002060"/>
                </a:solidFill>
                <a:latin typeface="Times New Roman" panose="02020603050405020304" pitchFamily="18" charset="0"/>
              </a:rPr>
              <a:t> Đếm xem có bao nhiêu chữ số ở phần thập phân của số chia thì viết thêm vào bên phải số bị chia bấy nhiêu chữ số 0.</a:t>
            </a:r>
          </a:p>
          <a:p>
            <a:pPr marL="342900" indent="-342900" eaLnBrk="1" hangingPunct="1">
              <a:spcBef>
                <a:spcPct val="0"/>
              </a:spcBef>
              <a:buClrTx/>
              <a:buFont typeface="Arial" panose="020B0604020202020204" pitchFamily="34" charset="0"/>
              <a:buChar char="•"/>
            </a:pPr>
            <a:r>
              <a:rPr lang="vi-VN" altLang="en-US" sz="2400" b="1" i="1">
                <a:solidFill>
                  <a:srgbClr val="002060"/>
                </a:solidFill>
                <a:latin typeface="Times New Roman" panose="02020603050405020304" pitchFamily="18" charset="0"/>
              </a:rPr>
              <a:t> Bỏ dấu phẩy ở số chia rồi thực hiện phép chia như chia các số tự nhiên.</a:t>
            </a:r>
          </a:p>
        </p:txBody>
      </p:sp>
      <p:sp>
        <p:nvSpPr>
          <p:cNvPr id="97" name="Google Shape;3739;p44">
            <a:extLst>
              <a:ext uri="{FF2B5EF4-FFF2-40B4-BE49-F238E27FC236}">
                <a16:creationId xmlns:a16="http://schemas.microsoft.com/office/drawing/2014/main" xmlns="" id="{C96C3A8B-56BE-44AB-98CD-CD0699B0481E}"/>
              </a:ext>
            </a:extLst>
          </p:cNvPr>
          <p:cNvSpPr txBox="1">
            <a:spLocks/>
          </p:cNvSpPr>
          <p:nvPr/>
        </p:nvSpPr>
        <p:spPr>
          <a:xfrm>
            <a:off x="3476978" y="409909"/>
            <a:ext cx="2190044" cy="59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bril Fatface"/>
              <a:buNone/>
              <a:defRPr sz="1800" b="0" i="0" u="none" strike="noStrike" cap="none">
                <a:solidFill>
                  <a:schemeClr val="dk2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800" b="1">
                <a:solidFill>
                  <a:schemeClr val="bg1"/>
                </a:solidFill>
                <a:latin typeface="UVN Mang Tre" panose="00000400000000000000" pitchFamily="2" charset="0"/>
              </a:rPr>
              <a:t>Ghi nhớ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3" name="Google Shape;3753;p46"/>
          <p:cNvSpPr txBox="1">
            <a:spLocks noGrp="1"/>
          </p:cNvSpPr>
          <p:nvPr>
            <p:ph type="title"/>
          </p:nvPr>
        </p:nvSpPr>
        <p:spPr>
          <a:xfrm>
            <a:off x="720000" y="2128400"/>
            <a:ext cx="4137000" cy="108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Đặt tính rồi tính</a:t>
            </a:r>
            <a:endParaRPr sz="6400"/>
          </a:p>
        </p:txBody>
      </p:sp>
      <p:sp>
        <p:nvSpPr>
          <p:cNvPr id="3754" name="Google Shape;3754;p46"/>
          <p:cNvSpPr txBox="1">
            <a:spLocks noGrp="1"/>
          </p:cNvSpPr>
          <p:nvPr>
            <p:ph type="title" idx="2"/>
          </p:nvPr>
        </p:nvSpPr>
        <p:spPr>
          <a:xfrm>
            <a:off x="720000" y="1024800"/>
            <a:ext cx="3378600" cy="8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01.</a:t>
            </a:r>
            <a:endParaRPr/>
          </a:p>
        </p:txBody>
      </p:sp>
    </p:spTree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xmlns="" id="{A1C8D7BC-F56A-4023-BEC5-1D9AE7E2C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9725"/>
            <a:ext cx="70866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u="sng">
                <a:solidFill>
                  <a:srgbClr val="002060"/>
                </a:solidFill>
                <a:latin typeface="Times New Roman" panose="02020603050405020304" pitchFamily="18" charset="0"/>
              </a:rPr>
              <a:t>Bài 1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3600" b="1" i="1">
                <a:solidFill>
                  <a:srgbClr val="002060"/>
                </a:solidFill>
                <a:latin typeface="Times New Roman" panose="02020603050405020304" pitchFamily="18" charset="0"/>
              </a:rPr>
              <a:t>Đặt tính rồi tính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xmlns="" id="{520FC29B-D3A4-42D7-B6A2-3D0FC71C2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69" y="1572901"/>
            <a:ext cx="2743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a) 7 : 3,5</a:t>
            </a:r>
          </a:p>
        </p:txBody>
      </p:sp>
      <p:sp>
        <p:nvSpPr>
          <p:cNvPr id="6" name="Text Box 7">
            <a:extLst>
              <a:ext uri="{FF2B5EF4-FFF2-40B4-BE49-F238E27FC236}">
                <a16:creationId xmlns:a16="http://schemas.microsoft.com/office/drawing/2014/main" xmlns="" id="{FEBAD675-B32C-4885-B42C-8A8F17926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469" y="2380938"/>
            <a:ext cx="2743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c) 9 : 4,5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xmlns="" id="{C5DEB744-209D-490D-ADFE-1E8533CAC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869" y="1572901"/>
            <a:ext cx="37719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b) 702 : 7,2</a:t>
            </a: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xmlns="" id="{F48D9A7C-6EB0-4B5A-89D6-23E14A8C9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869" y="2380938"/>
            <a:ext cx="34290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d) 2 : 12,5</a:t>
            </a:r>
          </a:p>
        </p:txBody>
      </p:sp>
    </p:spTree>
    <p:extLst>
      <p:ext uri="{BB962C8B-B14F-4D97-AF65-F5344CB8AC3E}">
        <p14:creationId xmlns:p14="http://schemas.microsoft.com/office/powerpoint/2010/main" val="2092202868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xmlns="" id="{A1C8D7BC-F56A-4023-BEC5-1D9AE7E2C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9725"/>
            <a:ext cx="70866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u="sng">
                <a:solidFill>
                  <a:srgbClr val="002060"/>
                </a:solidFill>
                <a:latin typeface="Times New Roman" panose="02020603050405020304" pitchFamily="18" charset="0"/>
              </a:rPr>
              <a:t>Bài 1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3600" b="1" i="1">
                <a:solidFill>
                  <a:srgbClr val="002060"/>
                </a:solidFill>
                <a:latin typeface="Times New Roman" panose="02020603050405020304" pitchFamily="18" charset="0"/>
              </a:rPr>
              <a:t>Đặt tính rồi tính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xmlns="" id="{520FC29B-D3A4-42D7-B6A2-3D0FC71C2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69" y="1572901"/>
            <a:ext cx="27432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a) 7 : 3,5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xmlns="" id="{C5DEB744-209D-490D-ADFE-1E8533CAC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1869" y="1572901"/>
            <a:ext cx="37719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b) 702 : 7,2</a:t>
            </a:r>
          </a:p>
        </p:txBody>
      </p:sp>
      <p:sp>
        <p:nvSpPr>
          <p:cNvPr id="9" name="Text Box 39">
            <a:extLst>
              <a:ext uri="{FF2B5EF4-FFF2-40B4-BE49-F238E27FC236}">
                <a16:creationId xmlns:a16="http://schemas.microsoft.com/office/drawing/2014/main" xmlns="" id="{95514985-800B-4D48-BC24-3525A37A8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9237" y="3451225"/>
            <a:ext cx="719137" cy="615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" name="Text Box 50">
            <a:extLst>
              <a:ext uri="{FF2B5EF4-FFF2-40B4-BE49-F238E27FC236}">
                <a16:creationId xmlns:a16="http://schemas.microsoft.com/office/drawing/2014/main" xmlns="" id="{F675CF6F-B11C-4607-A44A-C00E65B4D98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174699" y="3449638"/>
            <a:ext cx="352425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1" name="Text Box 43">
            <a:extLst>
              <a:ext uri="{FF2B5EF4-FFF2-40B4-BE49-F238E27FC236}">
                <a16:creationId xmlns:a16="http://schemas.microsoft.com/office/drawing/2014/main" xmlns="" id="{1484BE88-3762-4780-9E40-2952A6A506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4699" y="3968750"/>
            <a:ext cx="381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2" name="Text Box 42">
            <a:extLst>
              <a:ext uri="{FF2B5EF4-FFF2-40B4-BE49-F238E27FC236}">
                <a16:creationId xmlns:a16="http://schemas.microsoft.com/office/drawing/2014/main" xmlns="" id="{C0945CF4-BD02-4097-A23E-93589068D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0849" y="2954338"/>
            <a:ext cx="381000" cy="614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3" name="Text Box 40">
            <a:extLst>
              <a:ext uri="{FF2B5EF4-FFF2-40B4-BE49-F238E27FC236}">
                <a16:creationId xmlns:a16="http://schemas.microsoft.com/office/drawing/2014/main" xmlns="" id="{8D9BC5C5-6892-4586-847D-B3003A288B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7812" y="3014663"/>
            <a:ext cx="2286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4" name="Text Box 38">
            <a:extLst>
              <a:ext uri="{FF2B5EF4-FFF2-40B4-BE49-F238E27FC236}">
                <a16:creationId xmlns:a16="http://schemas.microsoft.com/office/drawing/2014/main" xmlns="" id="{E22170C0-FD2F-499B-975F-7204D33CF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7474" y="2946400"/>
            <a:ext cx="319088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5" name="Text Box 11">
            <a:extLst>
              <a:ext uri="{FF2B5EF4-FFF2-40B4-BE49-F238E27FC236}">
                <a16:creationId xmlns:a16="http://schemas.microsoft.com/office/drawing/2014/main" xmlns="" id="{C4343ABC-E497-4BB0-A412-CD8DF240C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9512" y="2509838"/>
            <a:ext cx="533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xmlns="" id="{5D1F50DF-E88A-4934-8E66-6AC74CF17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6737" y="3005138"/>
            <a:ext cx="533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xmlns="" id="{D92B68F9-F1FE-48C1-9DB7-A75CD3F3E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224" y="3033713"/>
            <a:ext cx="3810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8" name="Text Box 28">
            <a:extLst>
              <a:ext uri="{FF2B5EF4-FFF2-40B4-BE49-F238E27FC236}">
                <a16:creationId xmlns:a16="http://schemas.microsoft.com/office/drawing/2014/main" xmlns="" id="{F753745D-EC7A-43A0-A830-742C4AB7C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1824" y="2538413"/>
            <a:ext cx="9906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9" name="Text Box 32">
            <a:extLst>
              <a:ext uri="{FF2B5EF4-FFF2-40B4-BE49-F238E27FC236}">
                <a16:creationId xmlns:a16="http://schemas.microsoft.com/office/drawing/2014/main" xmlns="" id="{0E1C3367-B55B-4EE4-8EF1-B8C7439456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8637" y="2524125"/>
            <a:ext cx="838200" cy="615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3 5</a:t>
            </a:r>
          </a:p>
        </p:txBody>
      </p:sp>
      <p:grpSp>
        <p:nvGrpSpPr>
          <p:cNvPr id="20" name="Group 29">
            <a:extLst>
              <a:ext uri="{FF2B5EF4-FFF2-40B4-BE49-F238E27FC236}">
                <a16:creationId xmlns:a16="http://schemas.microsoft.com/office/drawing/2014/main" xmlns="" id="{9AD334AF-CCC4-4482-B076-CA96882FCB89}"/>
              </a:ext>
            </a:extLst>
          </p:cNvPr>
          <p:cNvGrpSpPr>
            <a:grpSpLocks/>
          </p:cNvGrpSpPr>
          <p:nvPr/>
        </p:nvGrpSpPr>
        <p:grpSpPr bwMode="auto">
          <a:xfrm>
            <a:off x="2042437" y="2571750"/>
            <a:ext cx="990600" cy="1323975"/>
            <a:chOff x="960" y="2352"/>
            <a:chExt cx="1392" cy="1248"/>
          </a:xfrm>
        </p:grpSpPr>
        <p:sp>
          <p:nvSpPr>
            <p:cNvPr id="21" name="Line 30">
              <a:extLst>
                <a:ext uri="{FF2B5EF4-FFF2-40B4-BE49-F238E27FC236}">
                  <a16:creationId xmlns:a16="http://schemas.microsoft.com/office/drawing/2014/main" xmlns="" id="{DA02E0C7-BF11-47B9-BEC5-16D514E465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352"/>
              <a:ext cx="0" cy="124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" name="Line 31">
              <a:extLst>
                <a:ext uri="{FF2B5EF4-FFF2-40B4-BE49-F238E27FC236}">
                  <a16:creationId xmlns:a16="http://schemas.microsoft.com/office/drawing/2014/main" xmlns="" id="{BCB55774-792E-4C99-B9A2-19D0612983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784"/>
              <a:ext cx="139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3" name="Text Box 33">
            <a:extLst>
              <a:ext uri="{FF2B5EF4-FFF2-40B4-BE49-F238E27FC236}">
                <a16:creationId xmlns:a16="http://schemas.microsoft.com/office/drawing/2014/main" xmlns="" id="{AAEA949D-1FC3-4699-9F1E-C3FCE1237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262" y="2441575"/>
            <a:ext cx="1066800" cy="614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7 2</a:t>
            </a:r>
          </a:p>
        </p:txBody>
      </p:sp>
      <p:sp>
        <p:nvSpPr>
          <p:cNvPr id="24" name="Text Box 35">
            <a:extLst>
              <a:ext uri="{FF2B5EF4-FFF2-40B4-BE49-F238E27FC236}">
                <a16:creationId xmlns:a16="http://schemas.microsoft.com/office/drawing/2014/main" xmlns="" id="{7CA6AEB9-6833-4608-8E89-28228741E2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3949" y="2935288"/>
            <a:ext cx="304800" cy="614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5" name="Text Box 34">
            <a:extLst>
              <a:ext uri="{FF2B5EF4-FFF2-40B4-BE49-F238E27FC236}">
                <a16:creationId xmlns:a16="http://schemas.microsoft.com/office/drawing/2014/main" xmlns="" id="{44DEC9A1-57AC-4E5C-85DE-20901FE34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6099" y="2455863"/>
            <a:ext cx="4572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pSp>
        <p:nvGrpSpPr>
          <p:cNvPr id="26" name="Group 44">
            <a:extLst>
              <a:ext uri="{FF2B5EF4-FFF2-40B4-BE49-F238E27FC236}">
                <a16:creationId xmlns:a16="http://schemas.microsoft.com/office/drawing/2014/main" xmlns="" id="{AC717632-B1C8-47C8-9371-80317571D26F}"/>
              </a:ext>
            </a:extLst>
          </p:cNvPr>
          <p:cNvGrpSpPr>
            <a:grpSpLocks/>
          </p:cNvGrpSpPr>
          <p:nvPr/>
        </p:nvGrpSpPr>
        <p:grpSpPr bwMode="auto">
          <a:xfrm>
            <a:off x="6523949" y="2533650"/>
            <a:ext cx="1036638" cy="1371600"/>
            <a:chOff x="960" y="2352"/>
            <a:chExt cx="1392" cy="1248"/>
          </a:xfrm>
        </p:grpSpPr>
        <p:sp>
          <p:nvSpPr>
            <p:cNvPr id="27" name="Line 45">
              <a:extLst>
                <a:ext uri="{FF2B5EF4-FFF2-40B4-BE49-F238E27FC236}">
                  <a16:creationId xmlns:a16="http://schemas.microsoft.com/office/drawing/2014/main" xmlns="" id="{CFC9C751-1F93-45A9-B675-FD56DF6D85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352"/>
              <a:ext cx="0" cy="124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8" name="Line 46">
              <a:extLst>
                <a:ext uri="{FF2B5EF4-FFF2-40B4-BE49-F238E27FC236}">
                  <a16:creationId xmlns:a16="http://schemas.microsoft.com/office/drawing/2014/main" xmlns="" id="{8202200A-EEBF-4FF1-AA54-24E8781926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784"/>
              <a:ext cx="139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9" name="Text Box 47">
            <a:extLst>
              <a:ext uri="{FF2B5EF4-FFF2-40B4-BE49-F238E27FC236}">
                <a16:creationId xmlns:a16="http://schemas.microsoft.com/office/drawing/2014/main" xmlns="" id="{25567BE7-3EFA-45C1-9B4F-6D4A04AD1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5987" y="2432050"/>
            <a:ext cx="1109662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702</a:t>
            </a:r>
          </a:p>
        </p:txBody>
      </p:sp>
      <p:sp>
        <p:nvSpPr>
          <p:cNvPr id="30" name="Text Box 48">
            <a:extLst>
              <a:ext uri="{FF2B5EF4-FFF2-40B4-BE49-F238E27FC236}">
                <a16:creationId xmlns:a16="http://schemas.microsoft.com/office/drawing/2014/main" xmlns="" id="{3D042D96-DD4D-4CA0-8413-3CB035F8B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3899" y="2514600"/>
            <a:ext cx="2286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31" name="Text Box 49">
            <a:extLst>
              <a:ext uri="{FF2B5EF4-FFF2-40B4-BE49-F238E27FC236}">
                <a16:creationId xmlns:a16="http://schemas.microsoft.com/office/drawing/2014/main" xmlns="" id="{F7E5FCCA-5D34-4450-94C6-3AC7B7AEB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0949" y="2436813"/>
            <a:ext cx="22860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32" name="Text Box 36">
            <a:extLst>
              <a:ext uri="{FF2B5EF4-FFF2-40B4-BE49-F238E27FC236}">
                <a16:creationId xmlns:a16="http://schemas.microsoft.com/office/drawing/2014/main" xmlns="" id="{A8B71D91-A516-4CF8-A381-97D1F978C8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5587" y="3005138"/>
            <a:ext cx="550862" cy="615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3" name="Text Box 37">
            <a:extLst>
              <a:ext uri="{FF2B5EF4-FFF2-40B4-BE49-F238E27FC236}">
                <a16:creationId xmlns:a16="http://schemas.microsoft.com/office/drawing/2014/main" xmlns="" id="{772E2AD4-2FBF-4103-AAD5-2CA49E3B0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3399" y="2998788"/>
            <a:ext cx="3714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4" name="Line 88">
            <a:extLst>
              <a:ext uri="{FF2B5EF4-FFF2-40B4-BE49-F238E27FC236}">
                <a16:creationId xmlns:a16="http://schemas.microsoft.com/office/drawing/2014/main" xmlns="" id="{9F851EDF-C584-4418-A0E1-E3E7A261FA64}"/>
              </a:ext>
            </a:extLst>
          </p:cNvPr>
          <p:cNvSpPr>
            <a:spLocks noChangeShapeType="1"/>
          </p:cNvSpPr>
          <p:nvPr/>
        </p:nvSpPr>
        <p:spPr bwMode="auto">
          <a:xfrm>
            <a:off x="2390099" y="2852738"/>
            <a:ext cx="1524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5" name="Line 89">
            <a:extLst>
              <a:ext uri="{FF2B5EF4-FFF2-40B4-BE49-F238E27FC236}">
                <a16:creationId xmlns:a16="http://schemas.microsoft.com/office/drawing/2014/main" xmlns="" id="{11DEB332-F3A2-4611-B14A-37E14DB0FE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8099" y="2794000"/>
            <a:ext cx="1524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36" name="Text Box 36">
            <a:extLst>
              <a:ext uri="{FF2B5EF4-FFF2-40B4-BE49-F238E27FC236}">
                <a16:creationId xmlns:a16="http://schemas.microsoft.com/office/drawing/2014/main" xmlns="" id="{4C60CF26-F2A8-44A9-B0C5-84ED3377E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262" y="3005138"/>
            <a:ext cx="366712" cy="615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7" name="Text Box 39">
            <a:extLst>
              <a:ext uri="{FF2B5EF4-FFF2-40B4-BE49-F238E27FC236}">
                <a16:creationId xmlns:a16="http://schemas.microsoft.com/office/drawing/2014/main" xmlns="" id="{73030A23-39C8-4039-BED2-2CD6FFFB4F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0387" y="3452813"/>
            <a:ext cx="84137" cy="6159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2497008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3" grpId="0" animBg="1"/>
      <p:bldP spid="24" grpId="0" animBg="1"/>
      <p:bldP spid="25" grpId="0"/>
      <p:bldP spid="30" grpId="0"/>
      <p:bldP spid="31" grpId="0"/>
      <p:bldP spid="32" grpId="0" animBg="1"/>
      <p:bldP spid="33" grpId="0"/>
      <p:bldP spid="36" grpId="0" animBg="1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xmlns="" id="{A1C8D7BC-F56A-4023-BEC5-1D9AE7E2C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39725"/>
            <a:ext cx="7086600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600" b="1" u="sng">
                <a:solidFill>
                  <a:srgbClr val="002060"/>
                </a:solidFill>
                <a:latin typeface="Times New Roman" panose="02020603050405020304" pitchFamily="18" charset="0"/>
              </a:rPr>
              <a:t>Bài 1</a:t>
            </a:r>
            <a:r>
              <a:rPr lang="vi-VN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3600" b="1" i="1">
                <a:solidFill>
                  <a:srgbClr val="002060"/>
                </a:solidFill>
                <a:latin typeface="Times New Roman" panose="02020603050405020304" pitchFamily="18" charset="0"/>
              </a:rPr>
              <a:t>Đặt tính rồi tính</a:t>
            </a: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8" name="Text Box 7">
            <a:extLst>
              <a:ext uri="{FF2B5EF4-FFF2-40B4-BE49-F238E27FC236}">
                <a16:creationId xmlns:a16="http://schemas.microsoft.com/office/drawing/2014/main" xmlns="" id="{DF4F770B-5A78-4A55-A6BC-96DCE1820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8499" y="1647746"/>
            <a:ext cx="2743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c) 9 : 4,5</a:t>
            </a:r>
          </a:p>
        </p:txBody>
      </p:sp>
      <p:sp>
        <p:nvSpPr>
          <p:cNvPr id="39" name="Text Box 9">
            <a:extLst>
              <a:ext uri="{FF2B5EF4-FFF2-40B4-BE49-F238E27FC236}">
                <a16:creationId xmlns:a16="http://schemas.microsoft.com/office/drawing/2014/main" xmlns="" id="{6A4C4031-7533-45F6-BFC9-7AD96A46F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0899" y="1647746"/>
            <a:ext cx="34290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latin typeface="Times New Roman" panose="02020603050405020304" pitchFamily="18" charset="0"/>
              </a:rPr>
              <a:t> d) 2 : 12,5</a:t>
            </a:r>
          </a:p>
        </p:txBody>
      </p:sp>
      <p:sp>
        <p:nvSpPr>
          <p:cNvPr id="40" name="Text Box 71">
            <a:extLst>
              <a:ext uri="{FF2B5EF4-FFF2-40B4-BE49-F238E27FC236}">
                <a16:creationId xmlns:a16="http://schemas.microsoft.com/office/drawing/2014/main" xmlns="" id="{79E06C93-DFE5-4A1B-92BE-ECEFD6D79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4301" y="2562520"/>
            <a:ext cx="9906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4,5</a:t>
            </a:r>
          </a:p>
        </p:txBody>
      </p:sp>
      <p:sp>
        <p:nvSpPr>
          <p:cNvPr id="41" name="Text Box 51">
            <a:extLst>
              <a:ext uri="{FF2B5EF4-FFF2-40B4-BE49-F238E27FC236}">
                <a16:creationId xmlns:a16="http://schemas.microsoft.com/office/drawing/2014/main" xmlns="" id="{472D95B7-3D74-4CDE-9DC7-E78E23CDC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7101" y="2571814"/>
            <a:ext cx="457200" cy="614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2" name="Text Box 52">
            <a:extLst>
              <a:ext uri="{FF2B5EF4-FFF2-40B4-BE49-F238E27FC236}">
                <a16:creationId xmlns:a16="http://schemas.microsoft.com/office/drawing/2014/main" xmlns="" id="{3619BF9A-7E90-4277-9267-FAC09C513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099" y="3122461"/>
            <a:ext cx="609600" cy="614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3" name="Text Box 53">
            <a:extLst>
              <a:ext uri="{FF2B5EF4-FFF2-40B4-BE49-F238E27FC236}">
                <a16:creationId xmlns:a16="http://schemas.microsoft.com/office/drawing/2014/main" xmlns="" id="{22076FBA-84C6-4251-86CD-4CEFB2A6A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9638" y="3100387"/>
            <a:ext cx="609600" cy="6143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pSp>
        <p:nvGrpSpPr>
          <p:cNvPr id="44" name="Group 66">
            <a:extLst>
              <a:ext uri="{FF2B5EF4-FFF2-40B4-BE49-F238E27FC236}">
                <a16:creationId xmlns:a16="http://schemas.microsoft.com/office/drawing/2014/main" xmlns="" id="{FF280BB7-53C3-493F-87A2-28C5A5A9D11C}"/>
              </a:ext>
            </a:extLst>
          </p:cNvPr>
          <p:cNvGrpSpPr>
            <a:grpSpLocks/>
          </p:cNvGrpSpPr>
          <p:nvPr/>
        </p:nvGrpSpPr>
        <p:grpSpPr bwMode="auto">
          <a:xfrm>
            <a:off x="2296200" y="2654300"/>
            <a:ext cx="762000" cy="1219200"/>
            <a:chOff x="960" y="2352"/>
            <a:chExt cx="1392" cy="1248"/>
          </a:xfrm>
        </p:grpSpPr>
        <p:sp>
          <p:nvSpPr>
            <p:cNvPr id="45" name="Line 67">
              <a:extLst>
                <a:ext uri="{FF2B5EF4-FFF2-40B4-BE49-F238E27FC236}">
                  <a16:creationId xmlns:a16="http://schemas.microsoft.com/office/drawing/2014/main" xmlns="" id="{B88DC7E7-5E9D-4BF0-B86F-34BC6F85E3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352"/>
              <a:ext cx="0" cy="124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6" name="Line 68">
              <a:extLst>
                <a:ext uri="{FF2B5EF4-FFF2-40B4-BE49-F238E27FC236}">
                  <a16:creationId xmlns:a16="http://schemas.microsoft.com/office/drawing/2014/main" xmlns="" id="{A6580310-D18C-4F4D-ABC5-58EF819D60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784"/>
              <a:ext cx="139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47" name="Text Box 70">
            <a:extLst>
              <a:ext uri="{FF2B5EF4-FFF2-40B4-BE49-F238E27FC236}">
                <a16:creationId xmlns:a16="http://schemas.microsoft.com/office/drawing/2014/main" xmlns="" id="{3CE5F736-B97B-4E91-B172-0FB13E5087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2619" y="2582705"/>
            <a:ext cx="5334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49" name="Line 90">
            <a:extLst>
              <a:ext uri="{FF2B5EF4-FFF2-40B4-BE49-F238E27FC236}">
                <a16:creationId xmlns:a16="http://schemas.microsoft.com/office/drawing/2014/main" xmlns="" id="{735B6303-1BC7-40A1-98EA-4AA1C6091477}"/>
              </a:ext>
            </a:extLst>
          </p:cNvPr>
          <p:cNvSpPr>
            <a:spLocks noChangeShapeType="1"/>
          </p:cNvSpPr>
          <p:nvPr/>
        </p:nvSpPr>
        <p:spPr bwMode="auto">
          <a:xfrm>
            <a:off x="2598619" y="2931348"/>
            <a:ext cx="238125" cy="1841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" name="Text Box 105">
            <a:extLst>
              <a:ext uri="{FF2B5EF4-FFF2-40B4-BE49-F238E27FC236}">
                <a16:creationId xmlns:a16="http://schemas.microsoft.com/office/drawing/2014/main" xmlns="" id="{2D189F57-7A20-4832-853E-BD4054913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0299" y="2377915"/>
            <a:ext cx="91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</a:rPr>
              <a:t> 2</a:t>
            </a:r>
          </a:p>
        </p:txBody>
      </p:sp>
      <p:sp>
        <p:nvSpPr>
          <p:cNvPr id="82" name="Text Box 108">
            <a:extLst>
              <a:ext uri="{FF2B5EF4-FFF2-40B4-BE49-F238E27FC236}">
                <a16:creationId xmlns:a16="http://schemas.microsoft.com/office/drawing/2014/main" xmlns="" id="{DE8014FA-5E32-42F9-886F-F73AE8D9EF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7424" y="2390315"/>
            <a:ext cx="114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</a:rPr>
              <a:t>12,5</a:t>
            </a:r>
          </a:p>
        </p:txBody>
      </p:sp>
      <p:sp>
        <p:nvSpPr>
          <p:cNvPr id="83" name="Text Box 109">
            <a:extLst>
              <a:ext uri="{FF2B5EF4-FFF2-40B4-BE49-F238E27FC236}">
                <a16:creationId xmlns:a16="http://schemas.microsoft.com/office/drawing/2014/main" xmlns="" id="{45537642-867B-45D3-88D3-BBB036442D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6499" y="2798605"/>
            <a:ext cx="106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</a:rPr>
              <a:t>20</a:t>
            </a:r>
          </a:p>
        </p:txBody>
      </p:sp>
      <p:sp>
        <p:nvSpPr>
          <p:cNvPr id="84" name="Text Box 110">
            <a:extLst>
              <a:ext uri="{FF2B5EF4-FFF2-40B4-BE49-F238E27FC236}">
                <a16:creationId xmlns:a16="http://schemas.microsoft.com/office/drawing/2014/main" xmlns="" id="{2DF2B536-03DA-4127-BE9A-69217269A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3799" y="2931348"/>
            <a:ext cx="381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85" name="Text Box 111">
            <a:extLst>
              <a:ext uri="{FF2B5EF4-FFF2-40B4-BE49-F238E27FC236}">
                <a16:creationId xmlns:a16="http://schemas.microsoft.com/office/drawing/2014/main" xmlns="" id="{97DD43DC-C4B7-4FB7-B67A-B1228A64A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0411" y="3179275"/>
            <a:ext cx="442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6" name="Line 113">
            <a:extLst>
              <a:ext uri="{FF2B5EF4-FFF2-40B4-BE49-F238E27FC236}">
                <a16:creationId xmlns:a16="http://schemas.microsoft.com/office/drawing/2014/main" xmlns="" id="{544D85DB-0B99-4AF3-A92C-1EBC72174EE5}"/>
              </a:ext>
            </a:extLst>
          </p:cNvPr>
          <p:cNvSpPr>
            <a:spLocks noChangeShapeType="1"/>
          </p:cNvSpPr>
          <p:nvPr/>
        </p:nvSpPr>
        <p:spPr bwMode="auto">
          <a:xfrm>
            <a:off x="6989086" y="2785867"/>
            <a:ext cx="228600" cy="76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" name="Text Box 114">
            <a:extLst>
              <a:ext uri="{FF2B5EF4-FFF2-40B4-BE49-F238E27FC236}">
                <a16:creationId xmlns:a16="http://schemas.microsoft.com/office/drawing/2014/main" xmlns="" id="{C08B3A25-A01A-4824-92C6-790BB2426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249" y="3560605"/>
            <a:ext cx="106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</a:rPr>
              <a:t>000 </a:t>
            </a:r>
            <a:endParaRPr lang="en-US" altLang="en-US" sz="2800" b="1">
              <a:solidFill>
                <a:srgbClr val="0B19BB"/>
              </a:solidFill>
              <a:latin typeface="Times New Roman" panose="02020603050405020304" pitchFamily="18" charset="0"/>
            </a:endParaRPr>
          </a:p>
        </p:txBody>
      </p:sp>
      <p:sp>
        <p:nvSpPr>
          <p:cNvPr id="88" name="Text Box 123">
            <a:extLst>
              <a:ext uri="{FF2B5EF4-FFF2-40B4-BE49-F238E27FC236}">
                <a16:creationId xmlns:a16="http://schemas.microsoft.com/office/drawing/2014/main" xmlns="" id="{D082CCF1-8F07-48BF-B893-876C89327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3699" y="2372852"/>
            <a:ext cx="68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9" name="Text Box 124">
            <a:extLst>
              <a:ext uri="{FF2B5EF4-FFF2-40B4-BE49-F238E27FC236}">
                <a16:creationId xmlns:a16="http://schemas.microsoft.com/office/drawing/2014/main" xmlns="" id="{013C0F57-C309-4A7A-A659-1711776385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7805" y="2904968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0" name="Text Box 125">
            <a:extLst>
              <a:ext uri="{FF2B5EF4-FFF2-40B4-BE49-F238E27FC236}">
                <a16:creationId xmlns:a16="http://schemas.microsoft.com/office/drawing/2014/main" xmlns="" id="{A0E6EF4D-CEBB-4EC4-BF52-DFE1C75A7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4502" y="2907153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1" name="Text Box 126">
            <a:extLst>
              <a:ext uri="{FF2B5EF4-FFF2-40B4-BE49-F238E27FC236}">
                <a16:creationId xmlns:a16="http://schemas.microsoft.com/office/drawing/2014/main" xmlns="" id="{F589607A-4589-4D07-9DFA-FA95C3A0B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9694" y="2823967"/>
            <a:ext cx="2905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92" name="Text Box 127">
            <a:extLst>
              <a:ext uri="{FF2B5EF4-FFF2-40B4-BE49-F238E27FC236}">
                <a16:creationId xmlns:a16="http://schemas.microsoft.com/office/drawing/2014/main" xmlns="" id="{DADBE1AF-42A5-4730-A9E8-D8FC7BA5A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2299" y="2798605"/>
            <a:ext cx="442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93" name="Text Box 128">
            <a:extLst>
              <a:ext uri="{FF2B5EF4-FFF2-40B4-BE49-F238E27FC236}">
                <a16:creationId xmlns:a16="http://schemas.microsoft.com/office/drawing/2014/main" xmlns="" id="{BE25E597-3C5E-4C77-AF25-FA281D152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1594" y="3179369"/>
            <a:ext cx="68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B19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75</a:t>
            </a:r>
          </a:p>
        </p:txBody>
      </p:sp>
      <p:grpSp>
        <p:nvGrpSpPr>
          <p:cNvPr id="31" name="Group 66">
            <a:extLst>
              <a:ext uri="{FF2B5EF4-FFF2-40B4-BE49-F238E27FC236}">
                <a16:creationId xmlns:a16="http://schemas.microsoft.com/office/drawing/2014/main" xmlns="" id="{1EC31417-2901-4A20-81AA-10FB0CBE8C3C}"/>
              </a:ext>
            </a:extLst>
          </p:cNvPr>
          <p:cNvGrpSpPr>
            <a:grpSpLocks/>
          </p:cNvGrpSpPr>
          <p:nvPr/>
        </p:nvGrpSpPr>
        <p:grpSpPr bwMode="auto">
          <a:xfrm>
            <a:off x="6569987" y="2517624"/>
            <a:ext cx="1066799" cy="1219200"/>
            <a:chOff x="960" y="2352"/>
            <a:chExt cx="1392" cy="1248"/>
          </a:xfrm>
        </p:grpSpPr>
        <p:sp>
          <p:nvSpPr>
            <p:cNvPr id="32" name="Line 67">
              <a:extLst>
                <a:ext uri="{FF2B5EF4-FFF2-40B4-BE49-F238E27FC236}">
                  <a16:creationId xmlns:a16="http://schemas.microsoft.com/office/drawing/2014/main" xmlns="" id="{B91269A8-0E96-4959-8835-D44BD65F73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352"/>
              <a:ext cx="0" cy="124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3" name="Line 68">
              <a:extLst>
                <a:ext uri="{FF2B5EF4-FFF2-40B4-BE49-F238E27FC236}">
                  <a16:creationId xmlns:a16="http://schemas.microsoft.com/office/drawing/2014/main" xmlns="" id="{FB0CB978-3550-4DDF-A5CC-5A045450F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784"/>
              <a:ext cx="139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208836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 animBg="1"/>
      <p:bldP spid="42" grpId="0" animBg="1"/>
      <p:bldP spid="43" grpId="0" animBg="1"/>
      <p:bldP spid="47" grpId="0"/>
      <p:bldP spid="49" grpId="0" animBg="1"/>
      <p:bldP spid="79" grpId="0"/>
      <p:bldP spid="82" grpId="0"/>
      <p:bldP spid="83" grpId="0"/>
      <p:bldP spid="84" grpId="0"/>
      <p:bldP spid="85" grpId="0"/>
      <p:bldP spid="86" grpId="0" animBg="1"/>
      <p:bldP spid="87" grpId="0"/>
      <p:bldP spid="88" grpId="0"/>
      <p:bldP spid="89" grpId="0"/>
      <p:bldP spid="90" grpId="0"/>
      <p:bldP spid="92" grpId="0"/>
      <p:bldP spid="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4" name="Google Shape;3754;p46"/>
          <p:cNvSpPr txBox="1">
            <a:spLocks noGrp="1"/>
          </p:cNvSpPr>
          <p:nvPr>
            <p:ph type="title" idx="2"/>
          </p:nvPr>
        </p:nvSpPr>
        <p:spPr>
          <a:xfrm>
            <a:off x="720000" y="1024800"/>
            <a:ext cx="3378600" cy="8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02.</a:t>
            </a:r>
            <a:endParaRPr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0A199D4A-5E64-4A01-AEB0-7C9F6851A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Giảm tải</a:t>
            </a:r>
          </a:p>
        </p:txBody>
      </p:sp>
    </p:spTree>
    <p:extLst>
      <p:ext uri="{BB962C8B-B14F-4D97-AF65-F5344CB8AC3E}">
        <p14:creationId xmlns:p14="http://schemas.microsoft.com/office/powerpoint/2010/main" val="944141618"/>
      </p:ext>
    </p:extLst>
  </p:cSld>
  <p:clrMapOvr>
    <a:masterClrMapping/>
  </p:clrMapOvr>
  <p:transition spd="slow">
    <p:randomBar dir="vert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4" name="Google Shape;3754;p46"/>
          <p:cNvSpPr txBox="1">
            <a:spLocks noGrp="1"/>
          </p:cNvSpPr>
          <p:nvPr>
            <p:ph type="title" idx="2"/>
          </p:nvPr>
        </p:nvSpPr>
        <p:spPr>
          <a:xfrm>
            <a:off x="720000" y="1024800"/>
            <a:ext cx="3378600" cy="88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6786392"/>
      </p:ext>
    </p:extLst>
  </p:cSld>
  <p:clrMapOvr>
    <a:masterClrMapping/>
  </p:clrMapOvr>
  <p:transition spd="slow">
    <p:randomBa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99D598-46CF-48F7-9454-49ED879B4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="1" u="sng">
                <a:solidFill>
                  <a:srgbClr val="002060"/>
                </a:solidFill>
                <a:latin typeface="Times New Roman" panose="02020603050405020304" pitchFamily="18" charset="0"/>
              </a:rPr>
              <a:t>Bài </a:t>
            </a:r>
            <a:r>
              <a:rPr lang="en-US" altLang="en-US" sz="2800" b="1" u="sng">
                <a:solidFill>
                  <a:srgbClr val="002060"/>
                </a:solidFill>
                <a:latin typeface="Times New Roman" panose="02020603050405020304" pitchFamily="18" charset="0"/>
              </a:rPr>
              <a:t>3:</a:t>
            </a:r>
            <a:endParaRPr lang="en-US"/>
          </a:p>
        </p:txBody>
      </p:sp>
      <p:sp>
        <p:nvSpPr>
          <p:cNvPr id="4" name="Text Box 18">
            <a:extLst>
              <a:ext uri="{FF2B5EF4-FFF2-40B4-BE49-F238E27FC236}">
                <a16:creationId xmlns:a16="http://schemas.microsoft.com/office/drawing/2014/main" xmlns="" id="{6CB3DCEC-EA41-4ED6-8C56-A2ACC3593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863" y="1446213"/>
            <a:ext cx="757301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Một thanh sắt dài 0,8m cân nặng 16kg. Hỏi một thanh sắt cùng loại dài 0,18m cân nặng bao nhiêu ki-lô-gam?</a:t>
            </a:r>
          </a:p>
        </p:txBody>
      </p:sp>
      <p:pic>
        <p:nvPicPr>
          <p:cNvPr id="4098" name="Picture 2" descr="Bán thanh sắt v đột lỗ 3x3, 3x5, 4x6 Uy tín chất lượng tại Hà Nội">
            <a:extLst>
              <a:ext uri="{FF2B5EF4-FFF2-40B4-BE49-F238E27FC236}">
                <a16:creationId xmlns:a16="http://schemas.microsoft.com/office/drawing/2014/main" xmlns="" id="{12946D0F-1956-46F5-8569-54D0128CA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807" y="2404773"/>
            <a:ext cx="3876385" cy="219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38202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6" name="Google Shape;3746;p45"/>
          <p:cNvSpPr/>
          <p:nvPr/>
        </p:nvSpPr>
        <p:spPr>
          <a:xfrm>
            <a:off x="1343550" y="1017175"/>
            <a:ext cx="3209400" cy="3209400"/>
          </a:xfrm>
          <a:prstGeom prst="ellipse">
            <a:avLst/>
          </a:prstGeom>
          <a:solidFill>
            <a:schemeClr val="lt2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7" name="Google Shape;3747;p45"/>
          <p:cNvSpPr/>
          <p:nvPr/>
        </p:nvSpPr>
        <p:spPr>
          <a:xfrm rot="2700000">
            <a:off x="2085945" y="1759695"/>
            <a:ext cx="1724633" cy="1724633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xmlns="" id="{B7C47A04-E054-466B-A249-FF06B55CA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6783" y="1111873"/>
            <a:ext cx="63963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4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 :  </a:t>
            </a:r>
          </a:p>
          <a:p>
            <a:pPr algn="ctr" eaLnBrk="1" hangingPunct="1"/>
            <a:r>
              <a:rPr lang="en-US" altLang="en-US" sz="4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 : 25</a:t>
            </a:r>
          </a:p>
          <a:p>
            <a:pPr algn="ctr" eaLnBrk="1" hangingPunct="1"/>
            <a:endParaRPr lang="en-US" altLang="en-US" sz="4400" b="1">
              <a:solidFill>
                <a:schemeClr val="bg1"/>
              </a:solidFill>
              <a:cs typeface="Times New Roman" panose="02020603050405020304" pitchFamily="18" charset="0"/>
            </a:endParaRPr>
          </a:p>
        </p:txBody>
      </p:sp>
      <p:pic>
        <p:nvPicPr>
          <p:cNvPr id="15" name="图片 1" descr="图片包含 文字&#10;&#10;已生成高可信度的说明">
            <a:extLst>
              <a:ext uri="{FF2B5EF4-FFF2-40B4-BE49-F238E27FC236}">
                <a16:creationId xmlns:a16="http://schemas.microsoft.com/office/drawing/2014/main" xmlns="" id="{83F6B592-FC2E-4C4D-A2AC-102DEE27C60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92" t="56631" r="50340" b="4803"/>
          <a:stretch/>
        </p:blipFill>
        <p:spPr>
          <a:xfrm>
            <a:off x="2176589" y="1017175"/>
            <a:ext cx="1455845" cy="3067831"/>
          </a:xfrm>
          <a:prstGeom prst="rect">
            <a:avLst/>
          </a:prstGeom>
        </p:spPr>
      </p:pic>
      <p:sp>
        <p:nvSpPr>
          <p:cNvPr id="6" name="Text Box 105">
            <a:extLst>
              <a:ext uri="{FF2B5EF4-FFF2-40B4-BE49-F238E27FC236}">
                <a16:creationId xmlns:a16="http://schemas.microsoft.com/office/drawing/2014/main" xmlns="" id="{023C8236-724D-4F61-9A1C-AA76008D5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1303" y="2511742"/>
            <a:ext cx="914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</a:rPr>
              <a:t> 120 </a:t>
            </a:r>
          </a:p>
        </p:txBody>
      </p:sp>
      <p:sp>
        <p:nvSpPr>
          <p:cNvPr id="7" name="Text Box 108">
            <a:extLst>
              <a:ext uri="{FF2B5EF4-FFF2-40B4-BE49-F238E27FC236}">
                <a16:creationId xmlns:a16="http://schemas.microsoft.com/office/drawing/2014/main" xmlns="" id="{DD358BBB-C76C-4620-899A-9D245D567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1448" y="2525236"/>
            <a:ext cx="114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</a:rPr>
              <a:t>25</a:t>
            </a:r>
          </a:p>
        </p:txBody>
      </p:sp>
      <p:sp>
        <p:nvSpPr>
          <p:cNvPr id="8" name="Text Box 109">
            <a:extLst>
              <a:ext uri="{FF2B5EF4-FFF2-40B4-BE49-F238E27FC236}">
                <a16:creationId xmlns:a16="http://schemas.microsoft.com/office/drawing/2014/main" xmlns="" id="{D34A7A58-75A5-4A60-BF9E-ACA58C31F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6869" y="2933526"/>
            <a:ext cx="1064579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</a:rPr>
              <a:t>20</a:t>
            </a:r>
          </a:p>
        </p:txBody>
      </p:sp>
      <p:sp>
        <p:nvSpPr>
          <p:cNvPr id="17" name="Text Box 125">
            <a:extLst>
              <a:ext uri="{FF2B5EF4-FFF2-40B4-BE49-F238E27FC236}">
                <a16:creationId xmlns:a16="http://schemas.microsoft.com/office/drawing/2014/main" xmlns="" id="{84AB2A11-7649-4568-987E-DB1C2FC3A3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6231" y="2985231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Text Box 127">
            <a:extLst>
              <a:ext uri="{FF2B5EF4-FFF2-40B4-BE49-F238E27FC236}">
                <a16:creationId xmlns:a16="http://schemas.microsoft.com/office/drawing/2014/main" xmlns="" id="{3B3DE197-DCE5-4B6A-A654-A06011E274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6323" y="2933526"/>
            <a:ext cx="442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0" name="Text Box 128">
            <a:extLst>
              <a:ext uri="{FF2B5EF4-FFF2-40B4-BE49-F238E27FC236}">
                <a16:creationId xmlns:a16="http://schemas.microsoft.com/office/drawing/2014/main" xmlns="" id="{FDBF5DC7-F5B3-42AB-899E-334FF7F2F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1208" y="3330229"/>
            <a:ext cx="68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</a:p>
        </p:txBody>
      </p:sp>
      <p:grpSp>
        <p:nvGrpSpPr>
          <p:cNvPr id="21" name="Group 66">
            <a:extLst>
              <a:ext uri="{FF2B5EF4-FFF2-40B4-BE49-F238E27FC236}">
                <a16:creationId xmlns:a16="http://schemas.microsoft.com/office/drawing/2014/main" xmlns="" id="{71216B5F-3F1A-49C7-A5D4-A1EE76FA4CD9}"/>
              </a:ext>
            </a:extLst>
          </p:cNvPr>
          <p:cNvGrpSpPr>
            <a:grpSpLocks/>
          </p:cNvGrpSpPr>
          <p:nvPr/>
        </p:nvGrpSpPr>
        <p:grpSpPr bwMode="auto">
          <a:xfrm>
            <a:off x="6381619" y="2705943"/>
            <a:ext cx="1066799" cy="964316"/>
            <a:chOff x="960" y="2352"/>
            <a:chExt cx="1392" cy="1248"/>
          </a:xfrm>
        </p:grpSpPr>
        <p:sp>
          <p:nvSpPr>
            <p:cNvPr id="22" name="Line 67">
              <a:extLst>
                <a:ext uri="{FF2B5EF4-FFF2-40B4-BE49-F238E27FC236}">
                  <a16:creationId xmlns:a16="http://schemas.microsoft.com/office/drawing/2014/main" xmlns="" id="{B3FB41A9-5512-44CE-8EC8-582AB91F6D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352"/>
              <a:ext cx="0" cy="124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3" name="Line 68">
              <a:extLst>
                <a:ext uri="{FF2B5EF4-FFF2-40B4-BE49-F238E27FC236}">
                  <a16:creationId xmlns:a16="http://schemas.microsoft.com/office/drawing/2014/main" xmlns="" id="{CCBCC8C6-1ED9-43A4-B4C4-C369614A6F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60" y="2784"/>
              <a:ext cx="139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4" name="Text Box 125">
            <a:extLst>
              <a:ext uri="{FF2B5EF4-FFF2-40B4-BE49-F238E27FC236}">
                <a16:creationId xmlns:a16="http://schemas.microsoft.com/office/drawing/2014/main" xmlns="" id="{8127E32A-0FBA-4555-B8E1-D1CB5F51A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3276" y="3006479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5" name="Text Box 125">
            <a:extLst>
              <a:ext uri="{FF2B5EF4-FFF2-40B4-BE49-F238E27FC236}">
                <a16:creationId xmlns:a16="http://schemas.microsoft.com/office/drawing/2014/main" xmlns="" id="{CC3B9ADC-BC56-4369-8CB7-40A1B615E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9579" y="2991335"/>
            <a:ext cx="533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  <p:bldP spid="7" grpId="0"/>
      <p:bldP spid="8" grpId="0"/>
      <p:bldP spid="17" grpId="0"/>
      <p:bldP spid="19" grpId="0"/>
      <p:bldP spid="20" grpId="0"/>
      <p:bldP spid="24" grpId="0"/>
      <p:bldP spid="2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9">
            <a:extLst>
              <a:ext uri="{FF2B5EF4-FFF2-40B4-BE49-F238E27FC236}">
                <a16:creationId xmlns:a16="http://schemas.microsoft.com/office/drawing/2014/main" xmlns="" id="{C1EF8B42-4C47-4D44-A034-958452EE1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001" y="1390574"/>
            <a:ext cx="289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Clr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Tóm tắt:</a:t>
            </a:r>
          </a:p>
        </p:txBody>
      </p:sp>
      <p:sp>
        <p:nvSpPr>
          <p:cNvPr id="5" name="Text Box 20">
            <a:extLst>
              <a:ext uri="{FF2B5EF4-FFF2-40B4-BE49-F238E27FC236}">
                <a16:creationId xmlns:a16="http://schemas.microsoft.com/office/drawing/2014/main" xmlns="" id="{DF6583BE-2B27-49BA-97EA-8F51DCE31F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655" y="2170979"/>
            <a:ext cx="21890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0,8m   :  16kg</a:t>
            </a:r>
          </a:p>
        </p:txBody>
      </p:sp>
      <p:sp>
        <p:nvSpPr>
          <p:cNvPr id="6" name="Text Box 21">
            <a:extLst>
              <a:ext uri="{FF2B5EF4-FFF2-40B4-BE49-F238E27FC236}">
                <a16:creationId xmlns:a16="http://schemas.microsoft.com/office/drawing/2014/main" xmlns="" id="{65E90590-8D47-4D53-94FA-47880357C8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655" y="2780579"/>
            <a:ext cx="21890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0,18m : </a:t>
            </a:r>
            <a:r>
              <a:rPr lang="vi-VN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....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kg?</a:t>
            </a: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xmlns="" id="{1329F67C-84F0-4189-A551-7E6279AB70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074" y="1362941"/>
            <a:ext cx="1981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u="sng">
                <a:solidFill>
                  <a:srgbClr val="FF0000"/>
                </a:solidFill>
                <a:latin typeface="Times New Roman" panose="02020603050405020304" pitchFamily="18" charset="0"/>
              </a:rPr>
              <a:t>Bài giải</a:t>
            </a:r>
          </a:p>
        </p:txBody>
      </p:sp>
      <p:sp>
        <p:nvSpPr>
          <p:cNvPr id="8" name="Text Box 23">
            <a:extLst>
              <a:ext uri="{FF2B5EF4-FFF2-40B4-BE49-F238E27FC236}">
                <a16:creationId xmlns:a16="http://schemas.microsoft.com/office/drawing/2014/main" xmlns="" id="{BDD59905-9428-4124-A122-3CA7FD03B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022" y="1839191"/>
            <a:ext cx="541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 1m thanh sắt </a:t>
            </a:r>
            <a:r>
              <a:rPr lang="vi-VN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ó cân nặng là:</a:t>
            </a:r>
          </a:p>
        </p:txBody>
      </p:sp>
      <p:sp>
        <p:nvSpPr>
          <p:cNvPr id="9" name="Text Box 28">
            <a:extLst>
              <a:ext uri="{FF2B5EF4-FFF2-40B4-BE49-F238E27FC236}">
                <a16:creationId xmlns:a16="http://schemas.microsoft.com/office/drawing/2014/main" xmlns="" id="{AFC2D069-092D-4194-B3B5-4B412E8D3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022" y="2386879"/>
            <a:ext cx="541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 	16 : 0,8 = 20 (kg)</a:t>
            </a:r>
          </a:p>
        </p:txBody>
      </p:sp>
      <p:sp>
        <p:nvSpPr>
          <p:cNvPr id="10" name="Text Box 29">
            <a:extLst>
              <a:ext uri="{FF2B5EF4-FFF2-40B4-BE49-F238E27FC236}">
                <a16:creationId xmlns:a16="http://schemas.microsoft.com/office/drawing/2014/main" xmlns="" id="{0C82F1AB-87EE-49C2-97E3-C14D49F41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022" y="2934567"/>
            <a:ext cx="7315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 Thanh sắt cùng loại dài 0,18 m nặng là:</a:t>
            </a:r>
          </a:p>
        </p:txBody>
      </p:sp>
      <p:sp>
        <p:nvSpPr>
          <p:cNvPr id="11" name="Text Box 30">
            <a:extLst>
              <a:ext uri="{FF2B5EF4-FFF2-40B4-BE49-F238E27FC236}">
                <a16:creationId xmlns:a16="http://schemas.microsoft.com/office/drawing/2014/main" xmlns="" id="{D06AF90C-8116-4758-A290-39AA08949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022" y="3482255"/>
            <a:ext cx="541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 	20 x 0,18 = 3,6 (kg)</a:t>
            </a:r>
          </a:p>
        </p:txBody>
      </p:sp>
      <p:sp>
        <p:nvSpPr>
          <p:cNvPr id="12" name="Text Box 31">
            <a:extLst>
              <a:ext uri="{FF2B5EF4-FFF2-40B4-BE49-F238E27FC236}">
                <a16:creationId xmlns:a16="http://schemas.microsoft.com/office/drawing/2014/main" xmlns="" id="{4FF07642-2175-4BFC-83D8-364202CE50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022" y="4160116"/>
            <a:ext cx="541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i="1">
                <a:solidFill>
                  <a:srgbClr val="002060"/>
                </a:solidFill>
                <a:latin typeface="Times New Roman" panose="02020603050405020304" pitchFamily="18" charset="0"/>
              </a:rPr>
              <a:t>Đáp số: 3,6 kg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597BFF0A-5B2B-4D61-BCDA-01D2CDFE23E3}"/>
              </a:ext>
            </a:extLst>
          </p:cNvPr>
          <p:cNvCxnSpPr/>
          <p:nvPr/>
        </p:nvCxnSpPr>
        <p:spPr>
          <a:xfrm>
            <a:off x="2888673" y="1390574"/>
            <a:ext cx="0" cy="30003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CDF30851-E960-4074-A2D2-BDAD20021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545800"/>
            <a:ext cx="5297100" cy="375900"/>
          </a:xfrm>
        </p:spPr>
        <p:txBody>
          <a:bodyPr/>
          <a:lstStyle/>
          <a:p>
            <a:r>
              <a:rPr lang="en-US" altLang="en-US" sz="2400" b="1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2800" b="1" u="sng">
                <a:solidFill>
                  <a:srgbClr val="002060"/>
                </a:solidFill>
                <a:latin typeface="Times New Roman" panose="02020603050405020304" pitchFamily="18" charset="0"/>
              </a:rPr>
              <a:t>Bài </a:t>
            </a:r>
            <a:r>
              <a:rPr lang="en-US" altLang="en-US" sz="2800" b="1" u="sng">
                <a:solidFill>
                  <a:srgbClr val="002060"/>
                </a:solidFill>
                <a:latin typeface="Times New Roman" panose="02020603050405020304" pitchFamily="18" charset="0"/>
              </a:rPr>
              <a:t>3: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5537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>
            <a:extLst>
              <a:ext uri="{FF2B5EF4-FFF2-40B4-BE49-F238E27FC236}">
                <a16:creationId xmlns:a16="http://schemas.microsoft.com/office/drawing/2014/main" xmlns="" id="{593C328F-742D-465F-AF69-C0F746BC0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110085"/>
            <a:ext cx="429144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ĐỐ BẠN!</a:t>
            </a:r>
          </a:p>
        </p:txBody>
      </p:sp>
      <p:pic>
        <p:nvPicPr>
          <p:cNvPr id="5" name="图片 6" descr="图片包含 玩具&#10;&#10;已生成高可信度的说明">
            <a:extLst>
              <a:ext uri="{FF2B5EF4-FFF2-40B4-BE49-F238E27FC236}">
                <a16:creationId xmlns:a16="http://schemas.microsoft.com/office/drawing/2014/main" xmlns="" id="{05779FAD-A16F-4CAC-9C9A-671EC8EDA2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t="25950" r="29928" b="22007"/>
          <a:stretch/>
        </p:blipFill>
        <p:spPr>
          <a:xfrm>
            <a:off x="538560" y="418123"/>
            <a:ext cx="5446604" cy="472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877494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5EFD364-F591-4A8B-8385-2355793C1773}"/>
              </a:ext>
            </a:extLst>
          </p:cNvPr>
          <p:cNvSpPr txBox="1"/>
          <p:nvPr/>
        </p:nvSpPr>
        <p:spPr>
          <a:xfrm>
            <a:off x="720000" y="1273713"/>
            <a:ext cx="70524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i="1">
                <a:solidFill>
                  <a:srgbClr val="0000CC"/>
                </a:solidFill>
                <a:cs typeface="Arial" panose="020B0604020202020204" pitchFamily="34" charset="0"/>
              </a:rPr>
              <a:t>Chọn câu trả lời đúng nhất: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Trong phép tính 68 : 0,125 khi bỏ dấu phẩy ở số chia, em phải thêm vào bên phải số bị chia bao nhiêu chữ số 0?</a:t>
            </a:r>
            <a:r>
              <a:rPr lang="en-US" altLang="en-US" sz="2800" b="1">
                <a:solidFill>
                  <a:srgbClr val="6600FF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6600FF"/>
                </a:solidFill>
                <a:cs typeface="Arial" panose="020B0604020202020204" pitchFamily="34" charset="0"/>
              </a:rPr>
              <a:t>  A. Một chữ số 0           B. Hai chữ số 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6600FF"/>
                </a:solidFill>
                <a:cs typeface="Arial" panose="020B0604020202020204" pitchFamily="34" charset="0"/>
              </a:rPr>
              <a:t>  C. Ba chữ số 0             D. Bốn chữ số 0</a:t>
            </a: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xmlns="" id="{B31B9726-42CA-4753-AF25-D001E1D0E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00" y="3906706"/>
            <a:ext cx="675408" cy="690994"/>
          </a:xfrm>
          <a:prstGeom prst="ellipse">
            <a:avLst/>
          </a:prstGeom>
          <a:noFill/>
          <a:ln w="57150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05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830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5EFD364-F591-4A8B-8385-2355793C1773}"/>
              </a:ext>
            </a:extLst>
          </p:cNvPr>
          <p:cNvSpPr txBox="1"/>
          <p:nvPr/>
        </p:nvSpPr>
        <p:spPr>
          <a:xfrm>
            <a:off x="720000" y="1273713"/>
            <a:ext cx="77040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i="1">
                <a:solidFill>
                  <a:srgbClr val="0000CC"/>
                </a:solidFill>
                <a:cs typeface="Arial" panose="020B0604020202020204" pitchFamily="34" charset="0"/>
              </a:rPr>
              <a:t>Chọn câu trả lời đúng nhất: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cs typeface="Arial" panose="020B0604020202020204" pitchFamily="34" charset="0"/>
              </a:rPr>
              <a:t>Tìm nhanh kết quả của phép chia: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cs typeface="Arial" panose="020B0604020202020204" pitchFamily="34" charset="0"/>
              </a:rPr>
              <a:t>                  124 : 12,4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6600FF"/>
                </a:solidFill>
                <a:cs typeface="Arial" panose="020B0604020202020204" pitchFamily="34" charset="0"/>
              </a:rPr>
              <a:t>A. 70          B. 50         C. 30          D. 10</a:t>
            </a: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xmlns="" id="{B31B9726-42CA-4753-AF25-D001E1D0E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6235" y="3090864"/>
            <a:ext cx="675408" cy="690994"/>
          </a:xfrm>
          <a:prstGeom prst="ellipse">
            <a:avLst/>
          </a:prstGeom>
          <a:noFill/>
          <a:ln w="57150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05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9406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5EFD364-F591-4A8B-8385-2355793C1773}"/>
              </a:ext>
            </a:extLst>
          </p:cNvPr>
          <p:cNvSpPr txBox="1"/>
          <p:nvPr/>
        </p:nvSpPr>
        <p:spPr>
          <a:xfrm>
            <a:off x="720000" y="1273713"/>
            <a:ext cx="77040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800" b="1" i="1">
                <a:solidFill>
                  <a:srgbClr val="0000CC"/>
                </a:solidFill>
                <a:cs typeface="Arial" panose="020B0604020202020204" pitchFamily="34" charset="0"/>
              </a:rPr>
              <a:t>Chọn câu trả lời đúng nhất: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cs typeface="Arial" panose="020B0604020202020204" pitchFamily="34" charset="0"/>
              </a:rPr>
              <a:t>Tìm nhanh kết quả của phép chia: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cs typeface="Arial" panose="020B0604020202020204" pitchFamily="34" charset="0"/>
              </a:rPr>
              <a:t>                  124 : 12,4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6600FF"/>
                </a:solidFill>
                <a:cs typeface="Arial" panose="020B0604020202020204" pitchFamily="34" charset="0"/>
              </a:rPr>
              <a:t>A. 70          B. 50         C. 30          D. 10</a:t>
            </a:r>
          </a:p>
        </p:txBody>
      </p:sp>
      <p:sp>
        <p:nvSpPr>
          <p:cNvPr id="6" name="Oval 8">
            <a:extLst>
              <a:ext uri="{FF2B5EF4-FFF2-40B4-BE49-F238E27FC236}">
                <a16:creationId xmlns:a16="http://schemas.microsoft.com/office/drawing/2014/main" xmlns="" id="{B31B9726-42CA-4753-AF25-D001E1D0ED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6235" y="3090864"/>
            <a:ext cx="675408" cy="690994"/>
          </a:xfrm>
          <a:prstGeom prst="ellipse">
            <a:avLst/>
          </a:prstGeom>
          <a:noFill/>
          <a:ln w="57150">
            <a:solidFill>
              <a:srgbClr val="FF5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050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4030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1" name="Google Shape;3761;p47"/>
          <p:cNvPicPr preferRelativeResize="0"/>
          <p:nvPr/>
        </p:nvPicPr>
        <p:blipFill rotWithShape="1">
          <a:blip r:embed="rId3">
            <a:alphaModFix/>
          </a:blip>
          <a:srcRect l="16633" r="11856"/>
          <a:stretch/>
        </p:blipFill>
        <p:spPr>
          <a:xfrm>
            <a:off x="4572625" y="965600"/>
            <a:ext cx="3212700" cy="3183000"/>
          </a:xfrm>
          <a:prstGeom prst="ellipse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D2A314A-AAF3-491D-8248-500EB70DA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051" y="220525"/>
            <a:ext cx="5114987" cy="2499577"/>
          </a:xfrm>
          <a:prstGeom prst="rect">
            <a:avLst/>
          </a:prstGeom>
        </p:spPr>
      </p:pic>
      <p:pic>
        <p:nvPicPr>
          <p:cNvPr id="10" name="图片 6" descr="图片包含 玩具&#10;&#10;已生成高可信度的说明">
            <a:extLst>
              <a:ext uri="{FF2B5EF4-FFF2-40B4-BE49-F238E27FC236}">
                <a16:creationId xmlns:a16="http://schemas.microsoft.com/office/drawing/2014/main" xmlns="" id="{28D90F20-B40A-45E8-9CC8-8F0D7D7052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t="25950" r="29928" b="22007"/>
          <a:stretch/>
        </p:blipFill>
        <p:spPr>
          <a:xfrm>
            <a:off x="926070" y="2346028"/>
            <a:ext cx="3576240" cy="3102683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9" name="Google Shape;3709;p41"/>
          <p:cNvSpPr txBox="1">
            <a:spLocks noGrp="1"/>
          </p:cNvSpPr>
          <p:nvPr>
            <p:ph type="ctrTitle"/>
          </p:nvPr>
        </p:nvSpPr>
        <p:spPr>
          <a:xfrm>
            <a:off x="2578584" y="2043288"/>
            <a:ext cx="4005000" cy="12867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UVN Huong Que Nang" panose="020E0804040705030404" pitchFamily="34" charset="0"/>
                <a:sym typeface="Abril Fatface"/>
              </a:rPr>
              <a:t>CHIA MỘT SỐ TỰ NHIÊN CHO MỘT SỐ THẬP PHÂN</a:t>
            </a:r>
            <a:endParaRPr sz="4000">
              <a:solidFill>
                <a:schemeClr val="dk2"/>
              </a:solidFill>
              <a:latin typeface="UVN Huong Que Nang" panose="020E0804040705030404" pitchFamily="34" charset="0"/>
              <a:sym typeface="Abril Fatface"/>
            </a:endParaRPr>
          </a:p>
        </p:txBody>
      </p:sp>
      <p:sp>
        <p:nvSpPr>
          <p:cNvPr id="4" name="Google Shape;3709;p41">
            <a:extLst>
              <a:ext uri="{FF2B5EF4-FFF2-40B4-BE49-F238E27FC236}">
                <a16:creationId xmlns:a16="http://schemas.microsoft.com/office/drawing/2014/main" xmlns="" id="{4CF71C5B-064C-42DF-B501-1A62AA31468C}"/>
              </a:ext>
            </a:extLst>
          </p:cNvPr>
          <p:cNvSpPr txBox="1">
            <a:spLocks/>
          </p:cNvSpPr>
          <p:nvPr/>
        </p:nvSpPr>
        <p:spPr>
          <a:xfrm>
            <a:off x="2685829" y="756571"/>
            <a:ext cx="4005000" cy="128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bril Fatface"/>
              <a:buNone/>
              <a:defRPr sz="5200" b="0" i="0" u="none" strike="noStrike" cap="none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>
                <a:latin typeface="UVN Huong Que Nang" panose="020E0804040705030404" pitchFamily="34" charset="0"/>
              </a:rPr>
              <a:t>TOÁN 5</a:t>
            </a:r>
            <a:endParaRPr lang="en-US" sz="4000">
              <a:solidFill>
                <a:schemeClr val="dk2"/>
              </a:solidFill>
              <a:latin typeface="UVN Huong Que Nang" panose="020E0804040705030404" pitchFamily="34" charset="0"/>
            </a:endParaRPr>
          </a:p>
        </p:txBody>
      </p:sp>
      <p:sp>
        <p:nvSpPr>
          <p:cNvPr id="5" name="Google Shape;3709;p41">
            <a:extLst>
              <a:ext uri="{FF2B5EF4-FFF2-40B4-BE49-F238E27FC236}">
                <a16:creationId xmlns:a16="http://schemas.microsoft.com/office/drawing/2014/main" xmlns="" id="{F2F60123-B78D-44E9-8114-6EB527AD5312}"/>
              </a:ext>
            </a:extLst>
          </p:cNvPr>
          <p:cNvSpPr txBox="1">
            <a:spLocks/>
          </p:cNvSpPr>
          <p:nvPr/>
        </p:nvSpPr>
        <p:spPr>
          <a:xfrm>
            <a:off x="2632207" y="3074472"/>
            <a:ext cx="4005000" cy="1286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bril Fatface"/>
              <a:buNone/>
              <a:defRPr sz="5200" b="0" i="0" u="none" strike="noStrike" cap="none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>
                <a:latin typeface="UVN Huong Que Nang" panose="020E0804040705030404" pitchFamily="34" charset="0"/>
              </a:rPr>
              <a:t>Trang 69 - 70</a:t>
            </a:r>
            <a:endParaRPr lang="en-US" sz="4000">
              <a:solidFill>
                <a:schemeClr val="dk2"/>
              </a:solidFill>
              <a:latin typeface="UVN Huong Que Nang" panose="020E08040407050304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214253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3" name="Google Shape;3723;p43"/>
          <p:cNvSpPr txBox="1">
            <a:spLocks noGrp="1"/>
          </p:cNvSpPr>
          <p:nvPr>
            <p:ph type="title"/>
          </p:nvPr>
        </p:nvSpPr>
        <p:spPr>
          <a:xfrm>
            <a:off x="1181877" y="1560282"/>
            <a:ext cx="908100" cy="8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3732" name="Google Shape;3732;p43"/>
          <p:cNvSpPr txBox="1">
            <a:spLocks noGrp="1"/>
          </p:cNvSpPr>
          <p:nvPr>
            <p:ph type="title" idx="9"/>
          </p:nvPr>
        </p:nvSpPr>
        <p:spPr>
          <a:xfrm>
            <a:off x="1181877" y="3265505"/>
            <a:ext cx="908100" cy="878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89AF824-A0D5-4BE5-92D3-D64D8CAE96F2}"/>
              </a:ext>
            </a:extLst>
          </p:cNvPr>
          <p:cNvSpPr txBox="1"/>
          <p:nvPr/>
        </p:nvSpPr>
        <p:spPr>
          <a:xfrm>
            <a:off x="2562579" y="1560282"/>
            <a:ext cx="45832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pt-BR" alt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 được cách chia một số tự nhiên cho một số thập phân.</a:t>
            </a:r>
            <a:endParaRPr lang="vi-VN" altLang="en-US" sz="2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7A79FC1-F23E-4D39-97F9-3004B56A2A12}"/>
              </a:ext>
            </a:extLst>
          </p:cNvPr>
          <p:cNvSpPr txBox="1"/>
          <p:nvPr/>
        </p:nvSpPr>
        <p:spPr>
          <a:xfrm>
            <a:off x="2562579" y="3128242"/>
            <a:ext cx="45832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da-DK" altLang="en-US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vận dụng để giải các bài toán có lời văn liên quan đến chia một số tự nhiên cho một số thập phân</a:t>
            </a:r>
            <a:endParaRPr lang="en-US" altLang="en-US" sz="20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D5243938-7A20-42F4-BBA0-2DC4B060C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877" y="445769"/>
            <a:ext cx="6785436" cy="701101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3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5" name="Google Shape;3715;p42"/>
          <p:cNvSpPr txBox="1">
            <a:spLocks noGrp="1"/>
          </p:cNvSpPr>
          <p:nvPr>
            <p:ph type="title"/>
          </p:nvPr>
        </p:nvSpPr>
        <p:spPr>
          <a:xfrm>
            <a:off x="314255" y="409968"/>
            <a:ext cx="52971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Tính rồi so sánh kết quả tính: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xmlns="" id="{D19328FD-AE7E-48A5-841E-368773378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267" y="1346147"/>
            <a:ext cx="4876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và     (25 x 5 ) : (4 x 5)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D7549465-F4DD-4A0D-99AE-65DF3C87D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267" y="2379610"/>
            <a:ext cx="4791075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và     (4,2 x 10 ) : (7 x 10)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xmlns="" id="{4E5F8901-CE8C-4F3F-A5F2-AC2E6A929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267" y="3411484"/>
            <a:ext cx="57324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và    (37,8 x 100) : (9 x 100)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xmlns="" id="{2426962B-7419-4810-A8CF-C243E9FDB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359" y="1406472"/>
            <a:ext cx="18827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25 : 4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xmlns="" id="{7C9B316C-76B7-448F-962A-7DBFB6AD6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359" y="2427235"/>
            <a:ext cx="196691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4,2 : 7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xmlns="" id="{DD17CB19-45A9-453A-B33A-08585B4AD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359" y="3446409"/>
            <a:ext cx="23955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37,8 : 9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xmlns="" id="{EB38B010-848D-4CBE-9083-DB9FC49FE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4399" y="2522376"/>
            <a:ext cx="47910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     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xmlns="" id="{0FE983DF-A274-48D2-9AA1-5F1DE5E9A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805" y="3990922"/>
            <a:ext cx="573246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       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5" name="Google Shape;3715;p42"/>
          <p:cNvSpPr txBox="1">
            <a:spLocks noGrp="1"/>
          </p:cNvSpPr>
          <p:nvPr>
            <p:ph type="title"/>
          </p:nvPr>
        </p:nvSpPr>
        <p:spPr>
          <a:xfrm>
            <a:off x="314255" y="409968"/>
            <a:ext cx="52971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Tính rồi so sánh kết quả tính: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xmlns="" id="{D19328FD-AE7E-48A5-841E-368773378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267" y="1346147"/>
            <a:ext cx="48768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và     (25 x 5 ) : (4 x 5)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D7549465-F4DD-4A0D-99AE-65DF3C87D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267" y="2379610"/>
            <a:ext cx="4791075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và     (4,2 x 10 ) : (7 x 10)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xmlns="" id="{4E5F8901-CE8C-4F3F-A5F2-AC2E6A929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2267" y="3411484"/>
            <a:ext cx="57324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và    (37,8 x 100) : (9 x 100)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xmlns="" id="{2426962B-7419-4810-A8CF-C243E9FDB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359" y="1406472"/>
            <a:ext cx="18827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25 : 4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xmlns="" id="{7C9B316C-76B7-448F-962A-7DBFB6AD6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359" y="2427235"/>
            <a:ext cx="196691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4,2 : 7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xmlns="" id="{DD17CB19-45A9-453A-B33A-08585B4AD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359" y="3446409"/>
            <a:ext cx="23955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37,8 : 9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xmlns="" id="{EB38B010-848D-4CBE-9083-DB9FC49FE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4399" y="2522376"/>
            <a:ext cx="47910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     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xmlns="" id="{0FE983DF-A274-48D2-9AA1-5F1DE5E9A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805" y="3990922"/>
            <a:ext cx="573246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       </a:t>
            </a: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xmlns="" id="{054A5F23-AA5A-4F16-819E-C3D18E22EC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5699" y="1895170"/>
            <a:ext cx="533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4" name="Text Box 20">
            <a:extLst>
              <a:ext uri="{FF2B5EF4-FFF2-40B4-BE49-F238E27FC236}">
                <a16:creationId xmlns:a16="http://schemas.microsoft.com/office/drawing/2014/main" xmlns="" id="{3A155432-AC7E-4C11-B164-54A3963E5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5699" y="2906837"/>
            <a:ext cx="533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6" name="Text Box 21">
            <a:extLst>
              <a:ext uri="{FF2B5EF4-FFF2-40B4-BE49-F238E27FC236}">
                <a16:creationId xmlns:a16="http://schemas.microsoft.com/office/drawing/2014/main" xmlns="" id="{F48AD3BA-77A9-4311-BD02-E9B0159B1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5699" y="3935313"/>
            <a:ext cx="533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xmlns="" id="{553F3C63-85C6-478C-A20B-2081785D3E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180" y="1836631"/>
            <a:ext cx="4654550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125    :     20  = 6,25</a:t>
            </a:r>
          </a:p>
        </p:txBody>
      </p:sp>
      <p:sp>
        <p:nvSpPr>
          <p:cNvPr id="18" name="Text Box 6">
            <a:extLst>
              <a:ext uri="{FF2B5EF4-FFF2-40B4-BE49-F238E27FC236}">
                <a16:creationId xmlns:a16="http://schemas.microsoft.com/office/drawing/2014/main" xmlns="" id="{BB619602-5BDE-4CDB-8E90-6067C3B0B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276" y="1871697"/>
            <a:ext cx="1676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6,25</a:t>
            </a:r>
          </a:p>
        </p:txBody>
      </p:sp>
      <p:sp>
        <p:nvSpPr>
          <p:cNvPr id="19" name="Text Box 4">
            <a:extLst>
              <a:ext uri="{FF2B5EF4-FFF2-40B4-BE49-F238E27FC236}">
                <a16:creationId xmlns:a16="http://schemas.microsoft.com/office/drawing/2014/main" xmlns="" id="{B5C639BC-4813-4F1C-99EC-2903128FB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3763" y="2840022"/>
            <a:ext cx="4267200" cy="61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42        :    70  =  0,6</a:t>
            </a:r>
          </a:p>
        </p:txBody>
      </p:sp>
      <p:sp>
        <p:nvSpPr>
          <p:cNvPr id="20" name="Text Box 7">
            <a:extLst>
              <a:ext uri="{FF2B5EF4-FFF2-40B4-BE49-F238E27FC236}">
                <a16:creationId xmlns:a16="http://schemas.microsoft.com/office/drawing/2014/main" xmlns="" id="{C48DAABA-54A3-43E1-B428-A6B880920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35" y="2870668"/>
            <a:ext cx="17526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0,6</a:t>
            </a: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xmlns="" id="{1F470F79-6B40-4AD1-8114-E61BC5AEA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9483" y="3914629"/>
            <a:ext cx="51054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 </a:t>
            </a:r>
            <a:r>
              <a:rPr lang="vi-VN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3780      :    900  =  4,2</a:t>
            </a:r>
          </a:p>
        </p:txBody>
      </p:sp>
      <p:sp>
        <p:nvSpPr>
          <p:cNvPr id="22" name="Text Box 8">
            <a:extLst>
              <a:ext uri="{FF2B5EF4-FFF2-40B4-BE49-F238E27FC236}">
                <a16:creationId xmlns:a16="http://schemas.microsoft.com/office/drawing/2014/main" xmlns="" id="{C74AB2DD-0791-41D1-986E-1A6E9CA50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424" y="3907666"/>
            <a:ext cx="21336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    4,2</a:t>
            </a:r>
          </a:p>
        </p:txBody>
      </p:sp>
    </p:spTree>
    <p:extLst>
      <p:ext uri="{BB962C8B-B14F-4D97-AF65-F5344CB8AC3E}">
        <p14:creationId xmlns:p14="http://schemas.microsoft.com/office/powerpoint/2010/main" val="16093582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3" grpId="0"/>
      <p:bldP spid="15" grpId="0"/>
      <p:bldP spid="12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9" name="Google Shape;3739;p44"/>
          <p:cNvSpPr txBox="1">
            <a:spLocks noGrp="1"/>
          </p:cNvSpPr>
          <p:nvPr>
            <p:ph type="title" idx="2"/>
          </p:nvPr>
        </p:nvSpPr>
        <p:spPr>
          <a:xfrm>
            <a:off x="3476978" y="3594753"/>
            <a:ext cx="2190044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bg1"/>
                </a:solidFill>
                <a:latin typeface="UVN Mang Tre" panose="00000400000000000000" pitchFamily="2" charset="0"/>
              </a:rPr>
              <a:t>G</a:t>
            </a:r>
            <a:r>
              <a:rPr lang="en" sz="2800" b="1">
                <a:solidFill>
                  <a:schemeClr val="bg1"/>
                </a:solidFill>
                <a:latin typeface="UVN Mang Tre" panose="00000400000000000000" pitchFamily="2" charset="0"/>
              </a:rPr>
              <a:t>hi nhớ</a:t>
            </a:r>
            <a:endParaRPr sz="2800" b="1">
              <a:solidFill>
                <a:schemeClr val="bg1"/>
              </a:solidFill>
              <a:latin typeface="UVN Mang Tre" panose="000004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457F9EC-C2C0-434B-AB0D-83A64BB75164}"/>
              </a:ext>
            </a:extLst>
          </p:cNvPr>
          <p:cNvSpPr txBox="1"/>
          <p:nvPr/>
        </p:nvSpPr>
        <p:spPr>
          <a:xfrm>
            <a:off x="2266245" y="1548747"/>
            <a:ext cx="491631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200" b="1" i="1">
                <a:solidFill>
                  <a:schemeClr val="bg1"/>
                </a:solidFill>
                <a:latin typeface="Times New Roman" panose="02020603050405020304" pitchFamily="18" charset="0"/>
              </a:rPr>
              <a:t>Khi nhân số bị chia và số </a:t>
            </a:r>
            <a:endParaRPr lang="vi-VN" altLang="en-US" sz="3200" b="1" i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200" b="1" i="1">
                <a:solidFill>
                  <a:schemeClr val="bg1"/>
                </a:solidFill>
                <a:latin typeface="Times New Roman" panose="02020603050405020304" pitchFamily="18" charset="0"/>
              </a:rPr>
              <a:t>chia với cùng một số khác</a:t>
            </a:r>
            <a:r>
              <a:rPr lang="vi-VN" altLang="en-US" sz="3200" b="1" i="1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i="1">
                <a:solidFill>
                  <a:schemeClr val="bg1"/>
                </a:solidFill>
                <a:latin typeface="Times New Roman" panose="02020603050405020304" pitchFamily="18" charset="0"/>
              </a:rPr>
              <a:t>0</a:t>
            </a:r>
            <a:endParaRPr lang="vi-VN" altLang="en-US" sz="3200" b="1" i="1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200" b="1" i="1">
                <a:solidFill>
                  <a:schemeClr val="bg1"/>
                </a:solidFill>
                <a:latin typeface="Times New Roman" panose="02020603050405020304" pitchFamily="18" charset="0"/>
              </a:rPr>
              <a:t>thì th</a:t>
            </a:r>
            <a:r>
              <a:rPr lang="vi-VN" altLang="en-US" sz="3200" b="1" i="1">
                <a:solidFill>
                  <a:schemeClr val="bg1"/>
                </a:solidFill>
                <a:latin typeface="Times New Roman" panose="02020603050405020304" pitchFamily="18" charset="0"/>
              </a:rPr>
              <a:t>ươ</a:t>
            </a:r>
            <a:r>
              <a:rPr lang="en-US" altLang="en-US" sz="3200" b="1" i="1">
                <a:solidFill>
                  <a:schemeClr val="bg1"/>
                </a:solidFill>
                <a:latin typeface="Times New Roman" panose="02020603050405020304" pitchFamily="18" charset="0"/>
              </a:rPr>
              <a:t>ng không thay </a:t>
            </a:r>
            <a:r>
              <a:rPr lang="vi-VN" altLang="en-US" sz="3200" b="1" i="1">
                <a:solidFill>
                  <a:schemeClr val="bg1"/>
                </a:solidFill>
                <a:latin typeface="Times New Roman" panose="02020603050405020304" pitchFamily="18" charset="0"/>
              </a:rPr>
              <a:t>đ</a:t>
            </a:r>
            <a:r>
              <a:rPr lang="en-US" altLang="en-US" sz="3200" b="1" i="1">
                <a:solidFill>
                  <a:schemeClr val="bg1"/>
                </a:solidFill>
                <a:latin typeface="Times New Roman" panose="02020603050405020304" pitchFamily="18" charset="0"/>
              </a:rPr>
              <a:t>ổi.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5" name="Google Shape;3715;p42"/>
          <p:cNvSpPr txBox="1">
            <a:spLocks noGrp="1"/>
          </p:cNvSpPr>
          <p:nvPr>
            <p:ph type="title"/>
          </p:nvPr>
        </p:nvSpPr>
        <p:spPr>
          <a:xfrm>
            <a:off x="314255" y="409967"/>
            <a:ext cx="5297100" cy="6159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1:</a:t>
            </a:r>
            <a:endParaRPr lang="en-US" alt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xmlns="" id="{0FE983DF-A274-48D2-9AA1-5F1DE5E9A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805" y="3990922"/>
            <a:ext cx="573246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    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F76C547-8B15-4045-B98E-42FC50D88D46}"/>
              </a:ext>
            </a:extLst>
          </p:cNvPr>
          <p:cNvSpPr txBox="1"/>
          <p:nvPr/>
        </p:nvSpPr>
        <p:spPr>
          <a:xfrm>
            <a:off x="318073" y="1125448"/>
            <a:ext cx="8507854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bril Fatface"/>
              </a:rPr>
              <a:t>Một mảnh vườn hình chữ nhật có diện tích là 57m</a:t>
            </a:r>
            <a:r>
              <a:rPr lang="vi-VN" sz="2400" b="1" baseline="30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bril Fatface"/>
              </a:rPr>
              <a:t>2</a:t>
            </a:r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bril Fatface"/>
              </a:rPr>
              <a:t>, chiều dài 9,5m. Hỏi chiều rộng của mảnh vườn là bao nhiêu mét?</a:t>
            </a:r>
            <a:r>
              <a:rPr lang="vi-VN"/>
              <a:t/>
            </a:r>
            <a:br>
              <a:rPr lang="vi-VN"/>
            </a:br>
            <a:endParaRPr lang="en-US"/>
          </a:p>
        </p:txBody>
      </p:sp>
      <p:pic>
        <p:nvPicPr>
          <p:cNvPr id="1026" name="Picture 2" descr="Một mảnh vườn hình chữ nhật có chiều rộng 30 ,m, chiều dài gấp 5">
            <a:extLst>
              <a:ext uri="{FF2B5EF4-FFF2-40B4-BE49-F238E27FC236}">
                <a16:creationId xmlns:a16="http://schemas.microsoft.com/office/drawing/2014/main" xmlns="" id="{4C18AC78-AE12-4496-AD4B-AF8E1E004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21" y="2056930"/>
            <a:ext cx="4765758" cy="267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7963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5" name="Google Shape;3715;p42"/>
          <p:cNvSpPr txBox="1">
            <a:spLocks noGrp="1"/>
          </p:cNvSpPr>
          <p:nvPr>
            <p:ph type="title"/>
          </p:nvPr>
        </p:nvSpPr>
        <p:spPr>
          <a:xfrm>
            <a:off x="314255" y="409967"/>
            <a:ext cx="5297100" cy="61595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altLang="en-US" sz="28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 1:</a:t>
            </a:r>
            <a:endParaRPr lang="en-US" altLang="en-US" sz="2800" b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xmlns="" id="{0FE983DF-A274-48D2-9AA1-5F1DE5E9A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3783" y="2975197"/>
            <a:ext cx="5732462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3400" b="1">
                <a:solidFill>
                  <a:srgbClr val="002060"/>
                </a:solidFill>
                <a:latin typeface="Times New Roman" panose="02020603050405020304" pitchFamily="18" charset="0"/>
              </a:rPr>
              <a:t>    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F76C547-8B15-4045-B98E-42FC50D88D46}"/>
              </a:ext>
            </a:extLst>
          </p:cNvPr>
          <p:cNvSpPr txBox="1"/>
          <p:nvPr/>
        </p:nvSpPr>
        <p:spPr>
          <a:xfrm>
            <a:off x="318073" y="1125448"/>
            <a:ext cx="8507854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bril Fatface"/>
              </a:rPr>
              <a:t>Một mảnh vườn hình chữ nhật có diện tích là 57m</a:t>
            </a:r>
            <a:r>
              <a:rPr lang="vi-VN" sz="2400" b="1" baseline="30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bril Fatface"/>
              </a:rPr>
              <a:t>2</a:t>
            </a:r>
            <a:r>
              <a:rPr lang="vi-VN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bril Fatface"/>
              </a:rPr>
              <a:t>, chiều dài 9,5m. Hỏi chiều rộng của mảnh vườn là bao nhiêu mét?</a:t>
            </a:r>
            <a:r>
              <a:rPr lang="vi-VN"/>
              <a:t/>
            </a:r>
            <a:br>
              <a:rPr lang="vi-VN"/>
            </a:br>
            <a:endParaRPr lang="en-US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xmlns="" id="{CFA79A48-D7C4-4859-82A5-9FCCA8FEF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1702" y="2227616"/>
            <a:ext cx="5181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57 : 9,5 = ? (m)</a:t>
            </a:r>
          </a:p>
        </p:txBody>
      </p:sp>
      <p:sp>
        <p:nvSpPr>
          <p:cNvPr id="7" name="Text Box 24">
            <a:extLst>
              <a:ext uri="{FF2B5EF4-FFF2-40B4-BE49-F238E27FC236}">
                <a16:creationId xmlns:a16="http://schemas.microsoft.com/office/drawing/2014/main" xmlns="" id="{BFF60E06-73A3-41A6-BAFB-25EDDA256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755394"/>
            <a:ext cx="8153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B19BB"/>
                </a:solidFill>
                <a:latin typeface="Times New Roman" panose="02020603050405020304" pitchFamily="18" charset="0"/>
              </a:rPr>
              <a:t>Ta có:   57 : 9,5 = (57 x 10) : (9,5 x 10)</a:t>
            </a:r>
          </a:p>
        </p:txBody>
      </p:sp>
      <p:sp>
        <p:nvSpPr>
          <p:cNvPr id="8" name="Text Box 25">
            <a:extLst>
              <a:ext uri="{FF2B5EF4-FFF2-40B4-BE49-F238E27FC236}">
                <a16:creationId xmlns:a16="http://schemas.microsoft.com/office/drawing/2014/main" xmlns="" id="{AEA61D5A-CED8-465D-8E98-1F68F8FC6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2413" y="3217059"/>
            <a:ext cx="487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B050"/>
                </a:solidFill>
                <a:latin typeface="Times New Roman" panose="02020603050405020304" pitchFamily="18" charset="0"/>
              </a:rPr>
              <a:t>=     570      :     95</a:t>
            </a:r>
          </a:p>
        </p:txBody>
      </p:sp>
      <p:sp>
        <p:nvSpPr>
          <p:cNvPr id="9" name="Text Box 26">
            <a:extLst>
              <a:ext uri="{FF2B5EF4-FFF2-40B4-BE49-F238E27FC236}">
                <a16:creationId xmlns:a16="http://schemas.microsoft.com/office/drawing/2014/main" xmlns="" id="{B8892D8E-2441-4E95-B999-59F477BF21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377" y="2232819"/>
            <a:ext cx="6705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B19BB"/>
                </a:solidFill>
                <a:latin typeface="Times New Roman" panose="02020603050405020304" pitchFamily="18" charset="0"/>
              </a:rPr>
              <a:t>Ta phải thực hiện phép chia: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xmlns="" id="{B0BA5499-C55C-4058-B06A-29DF6DF26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305" y="3194588"/>
            <a:ext cx="159530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2400" b="1">
                <a:solidFill>
                  <a:srgbClr val="00B050"/>
                </a:solidFill>
                <a:latin typeface="Times New Roman" panose="02020603050405020304" pitchFamily="18" charset="0"/>
              </a:rPr>
              <a:t>     57 : 9,5 </a:t>
            </a:r>
            <a:endParaRPr lang="en-US" altLang="en-US" sz="240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9107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Global Expansion Consulting Toolkit by Slidesgo">
  <a:themeElements>
    <a:clrScheme name="Simple Light">
      <a:dk1>
        <a:srgbClr val="4088BE"/>
      </a:dk1>
      <a:lt1>
        <a:srgbClr val="FFFFFF"/>
      </a:lt1>
      <a:dk2>
        <a:srgbClr val="595959"/>
      </a:dk2>
      <a:lt2>
        <a:srgbClr val="FFFAEB"/>
      </a:lt2>
      <a:accent1>
        <a:srgbClr val="FF736E"/>
      </a:accent1>
      <a:accent2>
        <a:srgbClr val="9FC5E8"/>
      </a:accent2>
      <a:accent3>
        <a:srgbClr val="999999"/>
      </a:accent3>
      <a:accent4>
        <a:srgbClr val="F8B0AD"/>
      </a:accent4>
      <a:accent5>
        <a:srgbClr val="4088BE"/>
      </a:accent5>
      <a:accent6>
        <a:srgbClr val="FCD66C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928</Words>
  <Application>Microsoft Office PowerPoint</Application>
  <PresentationFormat>On-screen Show (16:9)</PresentationFormat>
  <Paragraphs>178</Paragraphs>
  <Slides>25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Montserrat</vt:lpstr>
      <vt:lpstr>Wingdings 3</vt:lpstr>
      <vt:lpstr>Montserrat Medium</vt:lpstr>
      <vt:lpstr>UVN Huong Que Nang</vt:lpstr>
      <vt:lpstr>Times New Roman</vt:lpstr>
      <vt:lpstr>UVN Mang Tre</vt:lpstr>
      <vt:lpstr>Verdana</vt:lpstr>
      <vt:lpstr>Abril Fatface</vt:lpstr>
      <vt:lpstr>Global Expansion Consulting Toolkit by Slidesgo</vt:lpstr>
      <vt:lpstr>CHIA MỘT SỐ TỰ NHIÊN CHO MỘT SỐ THẬP PHÂN</vt:lpstr>
      <vt:lpstr>PowerPoint Presentation</vt:lpstr>
      <vt:lpstr>CHIA MỘT SỐ TỰ NHIÊN CHO MỘT SỐ THẬP PHÂN</vt:lpstr>
      <vt:lpstr>01</vt:lpstr>
      <vt:lpstr>a) Tính rồi so sánh kết quả tính:</vt:lpstr>
      <vt:lpstr>a) Tính rồi so sánh kết quả tính:</vt:lpstr>
      <vt:lpstr>Ghi nhớ</vt:lpstr>
      <vt:lpstr>b) Ví dụ 1:</vt:lpstr>
      <vt:lpstr>b) Ví dụ 1:</vt:lpstr>
      <vt:lpstr>b) Ví dụ 1:</vt:lpstr>
      <vt:lpstr>c) Ví dụ 2:</vt:lpstr>
      <vt:lpstr>PowerPoint Presentation</vt:lpstr>
      <vt:lpstr>Đặt tính rồi tính</vt:lpstr>
      <vt:lpstr>PowerPoint Presentation</vt:lpstr>
      <vt:lpstr>PowerPoint Presentation</vt:lpstr>
      <vt:lpstr>PowerPoint Presentation</vt:lpstr>
      <vt:lpstr>02.</vt:lpstr>
      <vt:lpstr>03.</vt:lpstr>
      <vt:lpstr> Bài 3:</vt:lpstr>
      <vt:lpstr> Bài 3: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Expansion Consulting Toolkit</dc:title>
  <dc:creator>ADMIN</dc:creator>
  <cp:lastModifiedBy>Trà My</cp:lastModifiedBy>
  <cp:revision>15</cp:revision>
  <dcterms:modified xsi:type="dcterms:W3CDTF">2023-07-24T04:33:30Z</dcterms:modified>
</cp:coreProperties>
</file>