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audio1.wav" ContentType="audio/x-wav"/>
  <Override PartName="/ppt/media/audio2.wav" ContentType="audio/x-wav"/>
  <Override PartName="/ppt/media/audio3.wav" ContentType="audio/x-wav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305" r:id="rId3"/>
    <p:sldId id="292" r:id="rId4"/>
    <p:sldId id="304" r:id="rId5"/>
    <p:sldId id="298" r:id="rId6"/>
    <p:sldId id="299" r:id="rId7"/>
    <p:sldId id="303" r:id="rId8"/>
    <p:sldId id="291" r:id="rId9"/>
    <p:sldId id="263" r:id="rId10"/>
    <p:sldId id="257" r:id="rId11"/>
    <p:sldId id="274" r:id="rId12"/>
    <p:sldId id="288" r:id="rId13"/>
    <p:sldId id="259" r:id="rId14"/>
    <p:sldId id="293" r:id="rId15"/>
    <p:sldId id="296" r:id="rId16"/>
    <p:sldId id="285" r:id="rId17"/>
    <p:sldId id="289" r:id="rId18"/>
  </p:sldIdLst>
  <p:sldSz cx="9144000" cy="5143500" type="screen16x9"/>
  <p:notesSz cx="6858000" cy="9144000"/>
  <p:custDataLst>
    <p:tags r:id="rId20"/>
  </p:custDataLst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009688"/>
    <a:srgbClr val="135745"/>
    <a:srgbClr val="4601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-836" y="-63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836D4564-77D0-4A44-96BA-8C44AE0B45A4}" type="datetimeFigureOut">
              <a:rPr lang="zh-CN" altLang="en-US" smtClean="0"/>
              <a:pPr/>
              <a:t>2021/11/24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43941957-7EFC-4003-ADA7-BA44853D4BA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263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印品黑体" panose="00000500000000000000" pitchFamily="2" charset="-122"/>
        <a:ea typeface="印品黑体" panose="00000500000000000000" pitchFamily="2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印品黑体" panose="00000500000000000000" pitchFamily="2" charset="-122"/>
        <a:ea typeface="印品黑体" panose="00000500000000000000" pitchFamily="2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印品黑体" panose="00000500000000000000" pitchFamily="2" charset="-122"/>
        <a:ea typeface="印品黑体" panose="00000500000000000000" pitchFamily="2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印品黑体" panose="00000500000000000000" pitchFamily="2" charset="-122"/>
        <a:ea typeface="印品黑体" panose="00000500000000000000" pitchFamily="2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印品黑体" panose="00000500000000000000" pitchFamily="2" charset="-122"/>
        <a:ea typeface="印品黑体" panose="00000500000000000000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941957-7EFC-4003-ADA7-BA44853D4BAC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44211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941957-7EFC-4003-ADA7-BA44853D4BAC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16566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88A2A0-1029-4318-949E-84CC3C78E51E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73231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941957-7EFC-4003-ADA7-BA44853D4BAC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16566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941957-7EFC-4003-ADA7-BA44853D4BAC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16566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88A2A0-1029-4318-949E-84CC3C78E51E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69705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88A2A0-1029-4318-949E-84CC3C78E51E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03301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88A2A0-1029-4318-949E-84CC3C78E51E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56973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88A2A0-1029-4318-949E-84CC3C78E51E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56973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88A2A0-1029-4318-949E-84CC3C78E51E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73231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941957-7EFC-4003-ADA7-BA44853D4BAC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16566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8514425"/>
      </p:ext>
    </p:extLst>
  </p:cSld>
  <p:clrMapOvr>
    <a:masterClrMapping/>
  </p:clrMapOvr>
  <p:transition spd="med" advClick="0" advTm="0">
    <p:pull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8678549"/>
      </p:ext>
    </p:extLst>
  </p:cSld>
  <p:clrMapOvr>
    <a:masterClrMapping/>
  </p:clrMapOvr>
  <p:transition spd="med" advClick="0" advTm="0">
    <p:pull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227679"/>
      </p:ext>
    </p:extLst>
  </p:cSld>
  <p:clrMapOvr>
    <a:masterClrMapping/>
  </p:clrMapOvr>
  <p:transition spd="med" advClick="0" advTm="0">
    <p:pull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6" y="136379"/>
            <a:ext cx="785234" cy="466101"/>
          </a:xfrm>
          <a:prstGeom prst="rect">
            <a:avLst/>
          </a:prstGeom>
        </p:spPr>
      </p:pic>
      <p:cxnSp>
        <p:nvCxnSpPr>
          <p:cNvPr id="3" name="直接连接符 2"/>
          <p:cNvCxnSpPr/>
          <p:nvPr userDrawn="1"/>
        </p:nvCxnSpPr>
        <p:spPr>
          <a:xfrm>
            <a:off x="812800" y="589780"/>
            <a:ext cx="7988300" cy="0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5798175"/>
      </p:ext>
    </p:extLst>
  </p:cSld>
  <p:clrMapOvr>
    <a:masterClrMapping/>
  </p:clrMapOvr>
  <p:transition spd="med" advClick="0" advTm="0">
    <p:pull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C:/Users/ADMINI~1/AppData/Local/Temp/picturecompress_20210709085743/output_1.pngoutput_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7175" y="62389"/>
            <a:ext cx="8657273" cy="486441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59" t="18608" b="12145"/>
          <a:stretch>
            <a:fillRect/>
          </a:stretch>
        </p:blipFill>
        <p:spPr>
          <a:xfrm>
            <a:off x="4208622" y="2056924"/>
            <a:ext cx="4935379" cy="2758440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227648" y="251460"/>
            <a:ext cx="8688705" cy="4486275"/>
          </a:xfrm>
          <a:prstGeom prst="rect">
            <a:avLst/>
          </a:prstGeom>
          <a:solidFill>
            <a:srgbClr val="184841"/>
          </a:solidFill>
          <a:ln w="101600">
            <a:solidFill>
              <a:srgbClr val="E2B775"/>
            </a:solidFill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cs typeface="字魂58号-创中黑" panose="00000500000000000000" charset="-122"/>
            </a:endParaRPr>
          </a:p>
        </p:txBody>
      </p:sp>
      <p:pic>
        <p:nvPicPr>
          <p:cNvPr id="6" name="图片 5" descr="303b32313537373539313bc0cfcaa6c5ae"/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7648" y="359093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719935"/>
      </p:ext>
    </p:extLst>
  </p:cSld>
  <p:clrMapOvr>
    <a:masterClrMapping/>
  </p:clrMapOvr>
  <p:transition advTm="2000">
    <p:random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</p:spPr>
        <p:txBody>
          <a:bodyPr lIns="68580" tIns="34290" rIns="68580" bIns="34290"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D5E80700-5D63-4E81-AC36-D158E29CA293}" type="datetimeFigureOut">
              <a:rPr lang="en-US" smtClean="0"/>
              <a:t>24-Nov-21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7128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lIns="68580" tIns="34290" rIns="68580" bIns="3429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D5E80700-5D63-4E81-AC36-D158E29CA293}" type="datetimeFigureOut">
              <a:rPr lang="en-US" smtClean="0"/>
              <a:t>24-Nov-21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975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9149237"/>
      </p:ext>
    </p:extLst>
  </p:cSld>
  <p:clrMapOvr>
    <a:masterClrMapping/>
  </p:clrMapOvr>
  <p:transition spd="med" advClick="0" advTm="0">
    <p:pull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2134983"/>
      </p:ext>
    </p:extLst>
  </p:cSld>
  <p:clrMapOvr>
    <a:masterClrMapping/>
  </p:clrMapOvr>
  <p:transition spd="med" advClick="0" advTm="0">
    <p:pull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3261952"/>
      </p:ext>
    </p:extLst>
  </p:cSld>
  <p:clrMapOvr>
    <a:masterClrMapping/>
  </p:clrMapOvr>
  <p:transition spd="med" advClick="0" advTm="0">
    <p:pull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557760"/>
      </p:ext>
    </p:extLst>
  </p:cSld>
  <p:clrMapOvr>
    <a:masterClrMapping/>
  </p:clrMapOvr>
  <p:transition spd="med" advClick="0" advTm="0">
    <p:pull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0927272"/>
      </p:ext>
    </p:extLst>
  </p:cSld>
  <p:clrMapOvr>
    <a:masterClrMapping/>
  </p:clrMapOvr>
  <p:transition spd="med" advClick="0" advTm="0">
    <p:pull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147258"/>
      </p:ext>
    </p:extLst>
  </p:cSld>
  <p:clrMapOvr>
    <a:masterClrMapping/>
  </p:clrMapOvr>
  <p:transition spd="med" advClick="0" advTm="0">
    <p:pull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105539"/>
      </p:ext>
    </p:extLst>
  </p:cSld>
  <p:clrMapOvr>
    <a:masterClrMapping/>
  </p:clrMapOvr>
  <p:transition spd="med" advClick="0" advTm="0">
    <p:pull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2944547"/>
      </p:ext>
    </p:extLst>
  </p:cSld>
  <p:clrMapOvr>
    <a:masterClrMapping/>
  </p:clrMapOvr>
  <p:transition spd="med" advClick="0" advTm="0">
    <p:pull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3420" y="0"/>
            <a:ext cx="1146048" cy="11460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12794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med" advClick="0" advTm="0">
    <p:pull/>
  </p:transition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6.png"/><Relationship Id="rId7" Type="http://schemas.openxmlformats.org/officeDocument/2006/relationships/slide" Target="slide10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4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audio" Target="../media/audio2.wav"/><Relationship Id="rId7" Type="http://schemas.openxmlformats.org/officeDocument/2006/relationships/image" Target="../media/image20.jpeg"/><Relationship Id="rId12" Type="http://schemas.openxmlformats.org/officeDocument/2006/relationships/image" Target="../media/image2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8.png"/><Relationship Id="rId11" Type="http://schemas.openxmlformats.org/officeDocument/2006/relationships/slide" Target="slide6.xml"/><Relationship Id="rId5" Type="http://schemas.openxmlformats.org/officeDocument/2006/relationships/image" Target="../media/image14.gif"/><Relationship Id="rId10" Type="http://schemas.openxmlformats.org/officeDocument/2006/relationships/image" Target="../media/image23.png"/><Relationship Id="rId4" Type="http://schemas.openxmlformats.org/officeDocument/2006/relationships/image" Target="../media/image15.jpg"/><Relationship Id="rId9" Type="http://schemas.openxmlformats.org/officeDocument/2006/relationships/image" Target="../media/image22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audio" Target="../media/audio2.wav"/><Relationship Id="rId7" Type="http://schemas.openxmlformats.org/officeDocument/2006/relationships/image" Target="../media/image14.gif"/><Relationship Id="rId12" Type="http://schemas.openxmlformats.org/officeDocument/2006/relationships/image" Target="../media/image27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5.png"/><Relationship Id="rId11" Type="http://schemas.openxmlformats.org/officeDocument/2006/relationships/image" Target="../media/image22.gif"/><Relationship Id="rId5" Type="http://schemas.openxmlformats.org/officeDocument/2006/relationships/image" Target="../media/image15.jpg"/><Relationship Id="rId10" Type="http://schemas.openxmlformats.org/officeDocument/2006/relationships/image" Target="../media/image21.jpeg"/><Relationship Id="rId4" Type="http://schemas.openxmlformats.org/officeDocument/2006/relationships/audio" Target="../media/audio3.wav"/><Relationship Id="rId9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044" y="137013"/>
            <a:ext cx="1182526" cy="117643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392" y="189142"/>
            <a:ext cx="5966222" cy="314154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5229"/>
            <a:ext cx="9144000" cy="441827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663" y="2640378"/>
            <a:ext cx="2087793" cy="2452793"/>
          </a:xfrm>
          <a:prstGeom prst="rect">
            <a:avLst/>
          </a:prstGeom>
        </p:spPr>
      </p:pic>
      <p:sp>
        <p:nvSpPr>
          <p:cNvPr id="8" name="同侧圆角矩形 7"/>
          <p:cNvSpPr/>
          <p:nvPr/>
        </p:nvSpPr>
        <p:spPr>
          <a:xfrm>
            <a:off x="4628870" y="3530600"/>
            <a:ext cx="4076700" cy="1612900"/>
          </a:xfrm>
          <a:prstGeom prst="round2SameRect">
            <a:avLst>
              <a:gd name="adj1" fmla="val 27691"/>
              <a:gd name="adj2" fmla="val 0"/>
            </a:avLst>
          </a:prstGeom>
          <a:solidFill>
            <a:srgbClr val="1357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968331" y="3904349"/>
            <a:ext cx="340830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4800" b="1" dirty="0" err="1" smtClean="0">
                <a:solidFill>
                  <a:srgbClr val="FFFF00"/>
                </a:solidFill>
                <a:latin typeface="UTM Showcard" pitchFamily="18" charset="0"/>
                <a:ea typeface="印品黑体" panose="00000500000000000000" pitchFamily="2" charset="-122"/>
              </a:rPr>
              <a:t>Luyện</a:t>
            </a:r>
            <a:r>
              <a:rPr lang="en-US" altLang="zh-CN" sz="4800" b="1" dirty="0" smtClean="0">
                <a:solidFill>
                  <a:srgbClr val="FFFF00"/>
                </a:solidFill>
                <a:latin typeface="UTM Showcard" pitchFamily="18" charset="0"/>
                <a:ea typeface="印品黑体" panose="00000500000000000000" pitchFamily="2" charset="-122"/>
              </a:rPr>
              <a:t> </a:t>
            </a:r>
            <a:r>
              <a:rPr lang="en-US" altLang="zh-CN" sz="4800" b="1" dirty="0" err="1" smtClean="0">
                <a:solidFill>
                  <a:srgbClr val="FFFF00"/>
                </a:solidFill>
                <a:latin typeface="UTM Showcard" pitchFamily="18" charset="0"/>
                <a:ea typeface="印品黑体" panose="00000500000000000000" pitchFamily="2" charset="-122"/>
              </a:rPr>
              <a:t>tập</a:t>
            </a:r>
            <a:endParaRPr lang="zh-CN" altLang="en-US" sz="4800" b="1" dirty="0">
              <a:solidFill>
                <a:srgbClr val="FFFF00"/>
              </a:solidFill>
              <a:latin typeface="UTM Showcard" pitchFamily="18" charset="0"/>
              <a:ea typeface="印品黑体" panose="00000500000000000000" pitchFamily="2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6464733" y="3490781"/>
            <a:ext cx="5822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400" dirty="0" err="1" smtClean="0">
                <a:solidFill>
                  <a:schemeClr val="bg1"/>
                </a:solidFill>
                <a:latin typeface="UTM Sarah" pitchFamily="18" charset="0"/>
                <a:ea typeface="印品黑体" panose="00000500000000000000" pitchFamily="2" charset="-122"/>
              </a:rPr>
              <a:t>Toán</a:t>
            </a:r>
            <a:endParaRPr lang="zh-CN" altLang="en-US" sz="2400" dirty="0">
              <a:solidFill>
                <a:schemeClr val="bg1"/>
              </a:solidFill>
              <a:latin typeface="UTM Sarah" pitchFamily="18" charset="0"/>
              <a:ea typeface="印品黑体" panose="00000500000000000000" pitchFamily="2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6334891" y="4748917"/>
            <a:ext cx="89178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 err="1" smtClean="0">
                <a:solidFill>
                  <a:schemeClr val="accent5">
                    <a:lumMod val="20000"/>
                    <a:lumOff val="80000"/>
                  </a:schemeClr>
                </a:solidFill>
                <a:latin typeface="UTM Caviar" pitchFamily="18" charset="0"/>
                <a:ea typeface="印品黑体" panose="00000500000000000000" pitchFamily="2" charset="-122"/>
              </a:rPr>
              <a:t>Trang</a:t>
            </a:r>
            <a:r>
              <a:rPr lang="en-US" altLang="zh-CN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UTM Caviar" pitchFamily="18" charset="0"/>
                <a:ea typeface="印品黑体" panose="00000500000000000000" pitchFamily="2" charset="-122"/>
              </a:rPr>
              <a:t> 70</a:t>
            </a:r>
            <a:endParaRPr lang="zh-CN" altLang="en-US" dirty="0">
              <a:solidFill>
                <a:schemeClr val="accent5">
                  <a:lumMod val="20000"/>
                  <a:lumOff val="80000"/>
                </a:schemeClr>
              </a:solidFill>
              <a:latin typeface="UTM Caviar" pitchFamily="18" charset="0"/>
              <a:ea typeface="印品黑体" panose="00000500000000000000" pitchFamily="2" charset="-122"/>
            </a:endParaRPr>
          </a:p>
        </p:txBody>
      </p:sp>
      <p:pic>
        <p:nvPicPr>
          <p:cNvPr id="2" name="流行童趣游戏活动欢快背景音乐">
            <a:hlinkClick r:id="" action="ppaction://media"/>
            <a:extLst>
              <a:ext uri="{FF2B5EF4-FFF2-40B4-BE49-F238E27FC236}">
                <a16:creationId xmlns="" xmlns:a16="http://schemas.microsoft.com/office/drawing/2014/main" id="{3437554D-3114-49F2-B3A3-FD3D4ADA5E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324070" y="-212794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37637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7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  <p:bldP spid="9" grpId="0"/>
      <p:bldP spid="15" grpId="0"/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3405769" y="97845"/>
            <a:ext cx="5227336" cy="908614"/>
            <a:chOff x="2821445" y="3198736"/>
            <a:chExt cx="5227336" cy="908614"/>
          </a:xfrm>
        </p:grpSpPr>
        <p:pic>
          <p:nvPicPr>
            <p:cNvPr id="16" name="矩形 4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21445" y="3456737"/>
              <a:ext cx="5227336" cy="650613"/>
            </a:xfrm>
            <a:prstGeom prst="rect">
              <a:avLst/>
            </a:prstGeom>
            <a:noFill/>
            <a:ln w="9525" cmpd="sng">
              <a:noFill/>
              <a:miter lim="800000"/>
              <a:headEnd/>
              <a:tailEnd/>
            </a:ln>
          </p:spPr>
        </p:pic>
        <p:grpSp>
          <p:nvGrpSpPr>
            <p:cNvPr id="17" name="组合 16"/>
            <p:cNvGrpSpPr/>
            <p:nvPr/>
          </p:nvGrpSpPr>
          <p:grpSpPr>
            <a:xfrm>
              <a:off x="3180403" y="3198736"/>
              <a:ext cx="747831" cy="746584"/>
              <a:chOff x="2841656" y="4086210"/>
              <a:chExt cx="952500" cy="950912"/>
            </a:xfrm>
          </p:grpSpPr>
          <p:pic>
            <p:nvPicPr>
              <p:cNvPr id="18" name="圆角矩形 14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2841656" y="4086210"/>
                <a:ext cx="952500" cy="950912"/>
              </a:xfrm>
              <a:prstGeom prst="rect">
                <a:avLst/>
              </a:prstGeom>
              <a:noFill/>
              <a:ln w="9525" cmpd="sng">
                <a:noFill/>
                <a:miter lim="800000"/>
                <a:headEnd/>
                <a:tailEnd/>
              </a:ln>
            </p:spPr>
          </p:pic>
          <p:sp>
            <p:nvSpPr>
              <p:cNvPr id="19" name="TextBox 61"/>
              <p:cNvSpPr txBox="1">
                <a:spLocks noChangeArrowheads="1"/>
              </p:cNvSpPr>
              <p:nvPr/>
            </p:nvSpPr>
            <p:spPr bwMode="auto">
              <a:xfrm>
                <a:off x="3116735" y="4191247"/>
                <a:ext cx="379412" cy="5880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0" hangingPunct="0"/>
                <a:r>
                  <a:rPr lang="en-US" sz="2400" b="1" dirty="0" smtClean="0">
                    <a:latin typeface="UTM Neo Sans Intel" pitchFamily="18" charset="0"/>
                    <a:ea typeface="印品黑体" panose="00000500000000000000" pitchFamily="2" charset="-122"/>
                  </a:rPr>
                  <a:t>a</a:t>
                </a:r>
                <a:endParaRPr lang="zh-CN" altLang="en-US" sz="2400" b="1" dirty="0">
                  <a:latin typeface="UTM Neo Sans Intel" pitchFamily="18" charset="0"/>
                  <a:ea typeface="印品黑体" panose="00000500000000000000" pitchFamily="2" charset="-122"/>
                </a:endParaRPr>
              </a:p>
            </p:txBody>
          </p:sp>
        </p:grpSp>
      </p:grpSp>
      <p:grpSp>
        <p:nvGrpSpPr>
          <p:cNvPr id="20" name="组合 19"/>
          <p:cNvGrpSpPr/>
          <p:nvPr/>
        </p:nvGrpSpPr>
        <p:grpSpPr>
          <a:xfrm>
            <a:off x="3207594" y="2642707"/>
            <a:ext cx="5623686" cy="908615"/>
            <a:chOff x="2448776" y="3892971"/>
            <a:chExt cx="5623686" cy="908615"/>
          </a:xfrm>
        </p:grpSpPr>
        <p:pic>
          <p:nvPicPr>
            <p:cNvPr id="21" name="矩形 5"/>
            <p:cNvPicPr>
              <a:picLocks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448776" y="4145988"/>
              <a:ext cx="5623686" cy="655598"/>
            </a:xfrm>
            <a:prstGeom prst="rect">
              <a:avLst/>
            </a:prstGeom>
            <a:noFill/>
            <a:ln w="9525" cmpd="sng">
              <a:noFill/>
              <a:miter lim="800000"/>
              <a:headEnd/>
              <a:tailEnd/>
            </a:ln>
          </p:spPr>
        </p:pic>
        <p:grpSp>
          <p:nvGrpSpPr>
            <p:cNvPr id="22" name="组合 21"/>
            <p:cNvGrpSpPr/>
            <p:nvPr/>
          </p:nvGrpSpPr>
          <p:grpSpPr>
            <a:xfrm>
              <a:off x="2981331" y="3892971"/>
              <a:ext cx="746584" cy="746585"/>
              <a:chOff x="2588097" y="4970447"/>
              <a:chExt cx="950912" cy="950913"/>
            </a:xfrm>
          </p:grpSpPr>
          <p:pic>
            <p:nvPicPr>
              <p:cNvPr id="23" name="圆角矩形 16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2588097" y="4970447"/>
                <a:ext cx="950912" cy="950913"/>
              </a:xfrm>
              <a:prstGeom prst="rect">
                <a:avLst/>
              </a:prstGeom>
              <a:noFill/>
              <a:ln w="9525" cmpd="sng">
                <a:noFill/>
                <a:miter lim="800000"/>
                <a:headEnd/>
                <a:tailEnd/>
              </a:ln>
            </p:spPr>
          </p:pic>
          <p:sp>
            <p:nvSpPr>
              <p:cNvPr id="24" name="TextBox 61"/>
              <p:cNvSpPr txBox="1">
                <a:spLocks noChangeArrowheads="1"/>
              </p:cNvSpPr>
              <p:nvPr/>
            </p:nvSpPr>
            <p:spPr bwMode="auto">
              <a:xfrm>
                <a:off x="2863176" y="5100002"/>
                <a:ext cx="377826" cy="5880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0" hangingPunct="0"/>
                <a:r>
                  <a:rPr lang="en-US" sz="2400" b="1" dirty="0" smtClean="0">
                    <a:latin typeface="UTM Neo Sans Intel" pitchFamily="18" charset="0"/>
                    <a:ea typeface="印品黑体" panose="00000500000000000000" pitchFamily="2" charset="-122"/>
                  </a:rPr>
                  <a:t>b</a:t>
                </a:r>
                <a:endParaRPr lang="zh-CN" altLang="en-US" sz="2400" b="1" dirty="0">
                  <a:latin typeface="UTM Neo Sans Intel" pitchFamily="18" charset="0"/>
                  <a:ea typeface="印品黑体" panose="00000500000000000000" pitchFamily="2" charset="-122"/>
                </a:endParaRPr>
              </a:p>
            </p:txBody>
          </p:sp>
        </p:grpSp>
      </p:grpSp>
      <p:sp>
        <p:nvSpPr>
          <p:cNvPr id="27" name="TextBox 71"/>
          <p:cNvSpPr txBox="1">
            <a:spLocks noChangeArrowheads="1"/>
          </p:cNvSpPr>
          <p:nvPr/>
        </p:nvSpPr>
        <p:spPr bwMode="auto">
          <a:xfrm>
            <a:off x="4856379" y="101325"/>
            <a:ext cx="3343981" cy="646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8" tIns="45719" rIns="91438" bIns="45719">
            <a:spAutoFit/>
          </a:bodyPr>
          <a:lstStyle/>
          <a:p>
            <a:pPr eaLnBrk="0" hangingPunct="0"/>
            <a:r>
              <a:rPr lang="en-US" altLang="zh-CN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印品黑体" panose="00000500000000000000" pitchFamily="2" charset="-122"/>
                <a:cs typeface="Times New Roman"/>
              </a:rPr>
              <a:t>x</a:t>
            </a:r>
            <a:r>
              <a:rPr lang="en-US" altLang="zh-CN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印品黑体" panose="00000500000000000000" pitchFamily="2" charset="-122"/>
                <a:cs typeface="Times New Roman"/>
              </a:rPr>
              <a:t> </a:t>
            </a:r>
            <a:r>
              <a:rPr lang="en-US" altLang="zh-CN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印品黑体" panose="00000500000000000000" pitchFamily="2" charset="-122"/>
                <a:cs typeface="Times New Roman"/>
              </a:rPr>
              <a:t>×</a:t>
            </a:r>
            <a:r>
              <a:rPr lang="en-US" altLang="zh-CN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印品黑体" panose="00000500000000000000" pitchFamily="2" charset="-122"/>
                <a:cs typeface="Times New Roman"/>
              </a:rPr>
              <a:t> </a:t>
            </a:r>
            <a:r>
              <a:rPr lang="en-US" altLang="zh-C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印品黑体" panose="00000500000000000000" pitchFamily="2" charset="-122"/>
                <a:cs typeface="Times New Roman"/>
              </a:rPr>
              <a:t>8,6 = 387</a:t>
            </a:r>
            <a:endParaRPr lang="zh-CN" alt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28" name="TextBox 71"/>
          <p:cNvSpPr txBox="1">
            <a:spLocks noChangeArrowheads="1"/>
          </p:cNvSpPr>
          <p:nvPr/>
        </p:nvSpPr>
        <p:spPr bwMode="auto">
          <a:xfrm>
            <a:off x="4789362" y="2633082"/>
            <a:ext cx="3261605" cy="646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8" tIns="45719" rIns="91438" bIns="45719">
            <a:spAutoFit/>
          </a:bodyPr>
          <a:lstStyle/>
          <a:p>
            <a:pPr eaLnBrk="0" hangingPunct="0"/>
            <a:r>
              <a:rPr lang="en-US" altLang="zh-C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印品黑体" panose="00000500000000000000" pitchFamily="2" charset="-122"/>
                <a:cs typeface="Times New Roman"/>
              </a:rPr>
              <a:t>9,5 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印品黑体" panose="00000500000000000000" pitchFamily="2" charset="-122"/>
                <a:cs typeface="Times New Roman"/>
              </a:rPr>
              <a:t>×</a:t>
            </a:r>
            <a:r>
              <a:rPr lang="en-US" altLang="zh-CN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印品黑体" panose="00000500000000000000" pitchFamily="2" charset="-122"/>
                <a:cs typeface="Times New Roman"/>
              </a:rPr>
              <a:t> </a:t>
            </a:r>
            <a:r>
              <a:rPr lang="en-US" altLang="zh-CN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印品黑体" panose="00000500000000000000" pitchFamily="2" charset="-122"/>
                <a:cs typeface="Times New Roman"/>
              </a:rPr>
              <a:t>x</a:t>
            </a:r>
            <a:r>
              <a:rPr lang="en-US" altLang="zh-C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印品黑体" panose="00000500000000000000" pitchFamily="2" charset="-122"/>
                <a:cs typeface="Times New Roman"/>
              </a:rPr>
              <a:t> = 399</a:t>
            </a:r>
            <a:endParaRPr lang="zh-CN" alt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230021" y="1259087"/>
            <a:ext cx="3386177" cy="3354338"/>
            <a:chOff x="395121" y="725687"/>
            <a:chExt cx="3386177" cy="3354338"/>
          </a:xfrm>
        </p:grpSpPr>
        <p:pic>
          <p:nvPicPr>
            <p:cNvPr id="29" name="图片 28" descr="未标题-1.pn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95121" y="1079630"/>
              <a:ext cx="1500198" cy="3000395"/>
            </a:xfrm>
            <a:prstGeom prst="rect">
              <a:avLst/>
            </a:prstGeom>
          </p:spPr>
        </p:pic>
        <p:sp>
          <p:nvSpPr>
            <p:cNvPr id="2" name="文本框 1"/>
            <p:cNvSpPr txBox="1"/>
            <p:nvPr/>
          </p:nvSpPr>
          <p:spPr>
            <a:xfrm>
              <a:off x="1810887" y="725687"/>
              <a:ext cx="1970411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000" dirty="0" smtClean="0">
                  <a:solidFill>
                    <a:srgbClr val="C00000"/>
                  </a:solidFill>
                  <a:latin typeface="UTM Alba Matter" pitchFamily="18" charset="0"/>
                  <a:ea typeface="印品黑体" panose="00000500000000000000" pitchFamily="2" charset="-122"/>
                </a:rPr>
                <a:t>2/ </a:t>
              </a:r>
              <a:r>
                <a:rPr lang="en-US" altLang="zh-CN" sz="4000" dirty="0" err="1" smtClean="0">
                  <a:solidFill>
                    <a:srgbClr val="C00000"/>
                  </a:solidFill>
                  <a:latin typeface="UTM Alba Matter" pitchFamily="18" charset="0"/>
                  <a:ea typeface="印品黑体" panose="00000500000000000000" pitchFamily="2" charset="-122"/>
                </a:rPr>
                <a:t>Tìm</a:t>
              </a:r>
              <a:r>
                <a:rPr lang="en-US" altLang="zh-CN" sz="4000" dirty="0" smtClean="0">
                  <a:solidFill>
                    <a:srgbClr val="C00000"/>
                  </a:solidFill>
                  <a:latin typeface="UTM Alba Matter" pitchFamily="18" charset="0"/>
                  <a:ea typeface="印品黑体" panose="00000500000000000000" pitchFamily="2" charset="-122"/>
                </a:rPr>
                <a:t> x</a:t>
              </a:r>
              <a:endParaRPr lang="zh-CN" altLang="en-US" sz="4000" dirty="0">
                <a:solidFill>
                  <a:srgbClr val="C00000"/>
                </a:solidFill>
                <a:latin typeface="UTM Alba Matter" pitchFamily="18" charset="0"/>
                <a:ea typeface="印品黑体" panose="00000500000000000000" pitchFamily="2" charset="-122"/>
              </a:endParaRPr>
            </a:p>
          </p:txBody>
        </p:sp>
      </p:grpSp>
      <p:sp>
        <p:nvSpPr>
          <p:cNvPr id="39" name="TextBox 71"/>
          <p:cNvSpPr txBox="1">
            <a:spLocks noChangeArrowheads="1"/>
          </p:cNvSpPr>
          <p:nvPr/>
        </p:nvSpPr>
        <p:spPr bwMode="auto">
          <a:xfrm>
            <a:off x="4856380" y="829559"/>
            <a:ext cx="1671990" cy="646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8" tIns="45719" rIns="91438" bIns="45719">
            <a:spAutoFit/>
          </a:bodyPr>
          <a:lstStyle/>
          <a:p>
            <a:pPr eaLnBrk="0" hangingPunct="0"/>
            <a:r>
              <a:rPr lang="en-US" altLang="zh-CN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印品黑体" panose="00000500000000000000" pitchFamily="2" charset="-122"/>
                <a:cs typeface="Times New Roman"/>
              </a:rPr>
              <a:t>x</a:t>
            </a:r>
            <a:r>
              <a:rPr lang="en-US" altLang="zh-CN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印品黑体" panose="00000500000000000000" pitchFamily="2" charset="-122"/>
                <a:cs typeface="Times New Roman"/>
              </a:rPr>
              <a:t> </a:t>
            </a:r>
            <a:r>
              <a:rPr lang="en-US" altLang="zh-CN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印品黑体" panose="00000500000000000000" pitchFamily="2" charset="-122"/>
                <a:cs typeface="Times New Roman"/>
              </a:rPr>
              <a:t>             </a:t>
            </a:r>
            <a:r>
              <a:rPr lang="en-US" altLang="zh-C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印品黑体" panose="00000500000000000000" pitchFamily="2" charset="-122"/>
                <a:cs typeface="Times New Roman"/>
              </a:rPr>
              <a:t> =</a:t>
            </a:r>
            <a:endParaRPr lang="zh-CN" alt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41" name="TextBox 71"/>
          <p:cNvSpPr txBox="1">
            <a:spLocks noChangeArrowheads="1"/>
          </p:cNvSpPr>
          <p:nvPr/>
        </p:nvSpPr>
        <p:spPr bwMode="auto">
          <a:xfrm>
            <a:off x="4849085" y="1495515"/>
            <a:ext cx="1671990" cy="646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8" tIns="45719" rIns="91438" bIns="45719">
            <a:spAutoFit/>
          </a:bodyPr>
          <a:lstStyle/>
          <a:p>
            <a:pPr eaLnBrk="0" hangingPunct="0"/>
            <a:r>
              <a:rPr lang="en-US" altLang="zh-CN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印品黑体" panose="00000500000000000000" pitchFamily="2" charset="-122"/>
                <a:cs typeface="Times New Roman"/>
              </a:rPr>
              <a:t>x</a:t>
            </a:r>
            <a:r>
              <a:rPr lang="en-US" altLang="zh-CN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印品黑体" panose="00000500000000000000" pitchFamily="2" charset="-122"/>
                <a:cs typeface="Times New Roman"/>
              </a:rPr>
              <a:t> </a:t>
            </a:r>
            <a:r>
              <a:rPr lang="en-US" altLang="zh-CN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印品黑体" panose="00000500000000000000" pitchFamily="2" charset="-122"/>
                <a:cs typeface="Times New Roman"/>
              </a:rPr>
              <a:t>             </a:t>
            </a:r>
            <a:r>
              <a:rPr lang="en-US" altLang="zh-C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印品黑体" panose="00000500000000000000" pitchFamily="2" charset="-122"/>
                <a:cs typeface="Times New Roman"/>
              </a:rPr>
              <a:t> =</a:t>
            </a:r>
            <a:endParaRPr lang="zh-CN" alt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43" name="TextBox 71"/>
          <p:cNvSpPr txBox="1">
            <a:spLocks noChangeArrowheads="1"/>
          </p:cNvSpPr>
          <p:nvPr/>
        </p:nvSpPr>
        <p:spPr bwMode="auto">
          <a:xfrm>
            <a:off x="6433438" y="858811"/>
            <a:ext cx="835995" cy="584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8" tIns="45719" rIns="91438" bIns="45719">
            <a:spAutoFit/>
          </a:bodyPr>
          <a:lstStyle/>
          <a:p>
            <a:pPr eaLnBrk="0" hangingPunct="0"/>
            <a:r>
              <a:rPr lang="en-US" altLang="zh-C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印品黑体" panose="00000500000000000000" pitchFamily="2" charset="-122"/>
                <a:cs typeface="Times New Roman"/>
              </a:rPr>
              <a:t>387</a:t>
            </a:r>
            <a:endParaRPr lang="zh-CN" alt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44" name="TextBox 71"/>
          <p:cNvSpPr txBox="1">
            <a:spLocks noChangeArrowheads="1"/>
          </p:cNvSpPr>
          <p:nvPr/>
        </p:nvSpPr>
        <p:spPr bwMode="auto">
          <a:xfrm>
            <a:off x="7175910" y="860808"/>
            <a:ext cx="1111442" cy="584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8" tIns="45719" rIns="91438" bIns="45719">
            <a:spAutoFit/>
          </a:bodyPr>
          <a:lstStyle/>
          <a:p>
            <a:pPr eaLnBrk="0" hangingPunct="0"/>
            <a:r>
              <a:rPr lang="en-US" altLang="zh-C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印品黑体" panose="00000500000000000000" pitchFamily="2" charset="-122"/>
                <a:cs typeface="Times New Roman"/>
              </a:rPr>
              <a:t>: 8,6</a:t>
            </a:r>
            <a:endParaRPr lang="zh-CN" alt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45" name="TextBox 71"/>
          <p:cNvSpPr txBox="1">
            <a:spLocks noChangeArrowheads="1"/>
          </p:cNvSpPr>
          <p:nvPr/>
        </p:nvSpPr>
        <p:spPr bwMode="auto">
          <a:xfrm>
            <a:off x="6567365" y="1537821"/>
            <a:ext cx="1111442" cy="584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8" tIns="45719" rIns="91438" bIns="45719">
            <a:spAutoFit/>
          </a:bodyPr>
          <a:lstStyle/>
          <a:p>
            <a:pPr eaLnBrk="0" hangingPunct="0"/>
            <a:r>
              <a:rPr lang="en-US" altLang="zh-C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印品黑体" panose="00000500000000000000" pitchFamily="2" charset="-122"/>
                <a:cs typeface="Times New Roman"/>
              </a:rPr>
              <a:t>45</a:t>
            </a:r>
            <a:endParaRPr lang="zh-CN" alt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46" name="TextBox 71"/>
          <p:cNvSpPr txBox="1">
            <a:spLocks noChangeArrowheads="1"/>
          </p:cNvSpPr>
          <p:nvPr/>
        </p:nvSpPr>
        <p:spPr bwMode="auto">
          <a:xfrm>
            <a:off x="4923260" y="3420004"/>
            <a:ext cx="1671990" cy="646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8" tIns="45719" rIns="91438" bIns="45719">
            <a:spAutoFit/>
          </a:bodyPr>
          <a:lstStyle/>
          <a:p>
            <a:pPr eaLnBrk="0" hangingPunct="0"/>
            <a:r>
              <a:rPr lang="en-US" altLang="zh-CN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印品黑体" panose="00000500000000000000" pitchFamily="2" charset="-122"/>
                <a:cs typeface="Times New Roman"/>
              </a:rPr>
              <a:t>       x </a:t>
            </a:r>
            <a:r>
              <a:rPr lang="en-US" altLang="zh-CN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印品黑体" panose="00000500000000000000" pitchFamily="2" charset="-122"/>
                <a:cs typeface="Times New Roman"/>
              </a:rPr>
              <a:t>=</a:t>
            </a:r>
            <a:endParaRPr lang="zh-CN" alt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47" name="TextBox 71"/>
          <p:cNvSpPr txBox="1">
            <a:spLocks noChangeArrowheads="1"/>
          </p:cNvSpPr>
          <p:nvPr/>
        </p:nvSpPr>
        <p:spPr bwMode="auto">
          <a:xfrm>
            <a:off x="5734116" y="4088885"/>
            <a:ext cx="1671990" cy="646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8" tIns="45719" rIns="91438" bIns="45719">
            <a:spAutoFit/>
          </a:bodyPr>
          <a:lstStyle/>
          <a:p>
            <a:pPr eaLnBrk="0" hangingPunct="0"/>
            <a:r>
              <a:rPr lang="en-US" altLang="zh-CN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印品黑体" panose="00000500000000000000" pitchFamily="2" charset="-122"/>
                <a:cs typeface="Times New Roman"/>
              </a:rPr>
              <a:t>x</a:t>
            </a:r>
            <a:r>
              <a:rPr lang="en-US" altLang="zh-CN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印品黑体" panose="00000500000000000000" pitchFamily="2" charset="-122"/>
                <a:cs typeface="Times New Roman"/>
              </a:rPr>
              <a:t> </a:t>
            </a:r>
            <a:r>
              <a:rPr lang="en-US" altLang="zh-CN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印品黑体" panose="00000500000000000000" pitchFamily="2" charset="-122"/>
                <a:cs typeface="Times New Roman"/>
              </a:rPr>
              <a:t> </a:t>
            </a:r>
            <a:r>
              <a:rPr lang="en-US" altLang="zh-C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印品黑体" panose="00000500000000000000" pitchFamily="2" charset="-122"/>
                <a:cs typeface="Times New Roman"/>
              </a:rPr>
              <a:t>=</a:t>
            </a:r>
            <a:endParaRPr lang="zh-CN" alt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48" name="TextBox 71"/>
          <p:cNvSpPr txBox="1">
            <a:spLocks noChangeArrowheads="1"/>
          </p:cNvSpPr>
          <p:nvPr/>
        </p:nvSpPr>
        <p:spPr bwMode="auto">
          <a:xfrm>
            <a:off x="6442568" y="3439631"/>
            <a:ext cx="835995" cy="584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8" tIns="45719" rIns="91438" bIns="45719">
            <a:spAutoFit/>
          </a:bodyPr>
          <a:lstStyle/>
          <a:p>
            <a:pPr eaLnBrk="0" hangingPunct="0"/>
            <a:r>
              <a:rPr lang="en-US" altLang="zh-C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印品黑体" panose="00000500000000000000" pitchFamily="2" charset="-122"/>
                <a:cs typeface="Times New Roman"/>
              </a:rPr>
              <a:t>399</a:t>
            </a:r>
            <a:endParaRPr lang="zh-CN" alt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49" name="TextBox 71"/>
          <p:cNvSpPr txBox="1">
            <a:spLocks noChangeArrowheads="1"/>
          </p:cNvSpPr>
          <p:nvPr/>
        </p:nvSpPr>
        <p:spPr bwMode="auto">
          <a:xfrm>
            <a:off x="7185040" y="3441628"/>
            <a:ext cx="1111442" cy="584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8" tIns="45719" rIns="91438" bIns="45719">
            <a:spAutoFit/>
          </a:bodyPr>
          <a:lstStyle/>
          <a:p>
            <a:pPr eaLnBrk="0" hangingPunct="0"/>
            <a:r>
              <a:rPr lang="en-US" altLang="zh-C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印品黑体" panose="00000500000000000000" pitchFamily="2" charset="-122"/>
                <a:cs typeface="Times New Roman"/>
              </a:rPr>
              <a:t>: 9,5</a:t>
            </a:r>
            <a:endParaRPr lang="zh-CN" alt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0" name="TextBox 71"/>
          <p:cNvSpPr txBox="1">
            <a:spLocks noChangeArrowheads="1"/>
          </p:cNvSpPr>
          <p:nvPr/>
        </p:nvSpPr>
        <p:spPr bwMode="auto">
          <a:xfrm>
            <a:off x="6576495" y="4118641"/>
            <a:ext cx="1111442" cy="584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8" tIns="45719" rIns="91438" bIns="45719">
            <a:spAutoFit/>
          </a:bodyPr>
          <a:lstStyle/>
          <a:p>
            <a:pPr eaLnBrk="0" hangingPunct="0"/>
            <a:r>
              <a:rPr lang="en-US" altLang="zh-C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印品黑体" panose="00000500000000000000" pitchFamily="2" charset="-122"/>
                <a:cs typeface="Times New Roman"/>
              </a:rPr>
              <a:t>42</a:t>
            </a:r>
            <a:endParaRPr lang="zh-CN" alt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443407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4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400"/>
                            </p:stCondLst>
                            <p:childTnLst>
                              <p:par>
                                <p:cTn id="2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2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2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2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2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2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2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2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2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2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2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2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2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2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2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2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2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2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2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2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2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2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7" dur="2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8" dur="2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2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2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2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2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1" dur="2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2" dur="2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2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39" grpId="0"/>
      <p:bldP spid="41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09823"/>
            <a:ext cx="9229060" cy="3033677"/>
          </a:xfrm>
          <a:prstGeom prst="rect">
            <a:avLst/>
          </a:prstGeom>
        </p:spPr>
      </p:pic>
      <p:sp>
        <p:nvSpPr>
          <p:cNvPr id="22" name="Rounded Rectangle 21"/>
          <p:cNvSpPr/>
          <p:nvPr/>
        </p:nvSpPr>
        <p:spPr>
          <a:xfrm>
            <a:off x="4306186" y="2456121"/>
            <a:ext cx="4710223" cy="2286000"/>
          </a:xfrm>
          <a:prstGeom prst="roundRect">
            <a:avLst/>
          </a:prstGeom>
          <a:ln w="38100">
            <a:solidFill>
              <a:srgbClr val="FFFF00"/>
            </a:solidFill>
            <a:prstDash val="dash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7197" y="5194"/>
            <a:ext cx="2123833" cy="213490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1030" y="-516630"/>
            <a:ext cx="2738728" cy="265673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416" y="0"/>
            <a:ext cx="2591068" cy="21401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9758" y="-122025"/>
            <a:ext cx="1864242" cy="223530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416" y="2349795"/>
            <a:ext cx="2926875" cy="265814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963" y="1743430"/>
            <a:ext cx="1423223" cy="3231101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477231" y="2630348"/>
            <a:ext cx="44009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3/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Thùng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to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có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21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lít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dầu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,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thùng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bé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có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15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lít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dầu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.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Số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dầu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đó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được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chứa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vào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các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chai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như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nhau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,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mỗi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chai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có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0,75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lít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.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Hỏi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có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tất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cả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bao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nhiêu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chai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dầu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?</a:t>
            </a: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5155482" y="3058634"/>
            <a:ext cx="1266583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7124932" y="3055089"/>
            <a:ext cx="1625663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4560059" y="3413053"/>
            <a:ext cx="1228714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6422065" y="3423687"/>
            <a:ext cx="1392865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5474458" y="4160876"/>
            <a:ext cx="2737421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5826642" y="4537441"/>
            <a:ext cx="2623814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6188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85" y="1027965"/>
            <a:ext cx="1632448" cy="370609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245" y="3688100"/>
            <a:ext cx="510915" cy="9193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101" y="2301464"/>
            <a:ext cx="1564151" cy="240737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87003" y="3405921"/>
            <a:ext cx="6543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spc="-150" dirty="0" smtClean="0"/>
              <a:t>21</a:t>
            </a:r>
            <a:r>
              <a:rPr lang="en-US" sz="2800" b="1" dirty="0" smtClean="0">
                <a:latin typeface="UTM Isadora" pitchFamily="18" charset="0"/>
              </a:rPr>
              <a:t>l</a:t>
            </a:r>
            <a:endParaRPr lang="en-US" sz="2800" b="1" dirty="0">
              <a:latin typeface="UTM Isadora" pitchFamily="18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9820" y="2689378"/>
            <a:ext cx="1321590" cy="2034052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3827541" y="3612531"/>
            <a:ext cx="6928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15</a:t>
            </a:r>
            <a:r>
              <a:rPr lang="en-US" sz="2800" b="1" dirty="0" smtClean="0">
                <a:latin typeface="UTM Isadora" pitchFamily="18" charset="0"/>
              </a:rPr>
              <a:t>l</a:t>
            </a:r>
            <a:endParaRPr lang="en-US" sz="2800" b="1" dirty="0">
              <a:latin typeface="UTM Isadora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526713" y="4280477"/>
            <a:ext cx="5854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0,75</a:t>
            </a:r>
            <a:r>
              <a:rPr lang="en-US" sz="1400" b="1" dirty="0" smtClean="0">
                <a:latin typeface="UTM Isadora" pitchFamily="18" charset="0"/>
              </a:rPr>
              <a:t>l</a:t>
            </a:r>
            <a:endParaRPr lang="en-US" sz="1400" b="1" dirty="0">
              <a:latin typeface="UTM Isadora" pitchFamily="18" charset="0"/>
            </a:endParaRPr>
          </a:p>
        </p:txBody>
      </p:sp>
      <p:sp>
        <p:nvSpPr>
          <p:cNvPr id="7" name="Circular Arrow 6"/>
          <p:cNvSpPr/>
          <p:nvPr/>
        </p:nvSpPr>
        <p:spPr>
          <a:xfrm rot="451720">
            <a:off x="3423061" y="1767106"/>
            <a:ext cx="2761903" cy="1666905"/>
          </a:xfrm>
          <a:prstGeom prst="circularArrow">
            <a:avLst>
              <a:gd name="adj1" fmla="val 7953"/>
              <a:gd name="adj2" fmla="val 920461"/>
              <a:gd name="adj3" fmla="val 20641537"/>
              <a:gd name="adj4" fmla="val 10698292"/>
              <a:gd name="adj5" fmla="val 1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1927" y="3680709"/>
            <a:ext cx="510915" cy="91936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4609" y="3683951"/>
            <a:ext cx="510915" cy="919365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7924" y="3687193"/>
            <a:ext cx="510915" cy="91936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077652" y="4022614"/>
            <a:ext cx="744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…</a:t>
            </a:r>
            <a:endParaRPr lang="en-US" sz="40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6354445" y="2617100"/>
            <a:ext cx="1790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UTM Neo Sans Intel" pitchFamily="18" charset="0"/>
              </a:rPr>
              <a:t>? chai </a:t>
            </a:r>
            <a:r>
              <a:rPr lang="en-US" sz="2800" b="1" dirty="0" err="1" smtClean="0">
                <a:solidFill>
                  <a:srgbClr val="FF0000"/>
                </a:solidFill>
                <a:latin typeface="UTM Neo Sans Intel" pitchFamily="18" charset="0"/>
              </a:rPr>
              <a:t>dầu</a:t>
            </a:r>
            <a:endParaRPr lang="en-US" sz="2800" b="1" dirty="0">
              <a:solidFill>
                <a:srgbClr val="FF0000"/>
              </a:solidFill>
              <a:latin typeface="UTM Neo Sans Intel" pitchFamily="18" charset="0"/>
            </a:endParaRPr>
          </a:p>
        </p:txBody>
      </p:sp>
      <p:sp>
        <p:nvSpPr>
          <p:cNvPr id="9" name="Right Brace 8"/>
          <p:cNvSpPr/>
          <p:nvPr/>
        </p:nvSpPr>
        <p:spPr>
          <a:xfrm rot="16200000">
            <a:off x="7077260" y="2013424"/>
            <a:ext cx="193487" cy="2804933"/>
          </a:xfrm>
          <a:prstGeom prst="rightBrace">
            <a:avLst>
              <a:gd name="adj1" fmla="val 46800"/>
              <a:gd name="adj2" fmla="val 50000"/>
            </a:avLst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ight Brace 37"/>
          <p:cNvSpPr/>
          <p:nvPr/>
        </p:nvSpPr>
        <p:spPr>
          <a:xfrm rot="16200000">
            <a:off x="3333842" y="250791"/>
            <a:ext cx="273485" cy="2666854"/>
          </a:xfrm>
          <a:prstGeom prst="rightBrace">
            <a:avLst>
              <a:gd name="adj1" fmla="val 46800"/>
              <a:gd name="adj2" fmla="val 50000"/>
            </a:avLst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1716214" y="750364"/>
            <a:ext cx="42226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latin typeface="UTM Neo Sans Intel" pitchFamily="18" charset="0"/>
              </a:rPr>
              <a:t>Có</a:t>
            </a:r>
            <a:r>
              <a:rPr lang="en-US" sz="2400" b="1" dirty="0" smtClean="0">
                <a:solidFill>
                  <a:srgbClr val="FF0000"/>
                </a:solidFill>
                <a:latin typeface="UTM Neo Sans Intel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UTM Neo Sans Intel" pitchFamily="18" charset="0"/>
              </a:rPr>
              <a:t>tất</a:t>
            </a:r>
            <a:r>
              <a:rPr lang="en-US" sz="2400" b="1" dirty="0" smtClean="0">
                <a:solidFill>
                  <a:srgbClr val="FF0000"/>
                </a:solidFill>
                <a:latin typeface="UTM Neo Sans Intel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UTM Neo Sans Intel" pitchFamily="18" charset="0"/>
              </a:rPr>
              <a:t>cả</a:t>
            </a:r>
            <a:r>
              <a:rPr lang="en-US" sz="2400" b="1" dirty="0" smtClean="0">
                <a:solidFill>
                  <a:srgbClr val="FF0000"/>
                </a:solidFill>
                <a:latin typeface="UTM Neo Sans Intel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UTM Neo Sans Intel" pitchFamily="18" charset="0"/>
              </a:rPr>
              <a:t>bao</a:t>
            </a:r>
            <a:r>
              <a:rPr lang="en-US" sz="2400" b="1" dirty="0" smtClean="0">
                <a:solidFill>
                  <a:srgbClr val="FF0000"/>
                </a:solidFill>
                <a:latin typeface="UTM Neo Sans Intel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UTM Neo Sans Intel" pitchFamily="18" charset="0"/>
              </a:rPr>
              <a:t>nhiêu</a:t>
            </a:r>
            <a:r>
              <a:rPr lang="en-US" sz="2400" b="1" dirty="0" smtClean="0">
                <a:solidFill>
                  <a:srgbClr val="FF0000"/>
                </a:solidFill>
                <a:latin typeface="UTM Neo Sans Intel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UTM Neo Sans Intel" pitchFamily="18" charset="0"/>
              </a:rPr>
              <a:t>lít</a:t>
            </a:r>
            <a:r>
              <a:rPr lang="en-US" sz="2400" b="1" dirty="0" smtClean="0">
                <a:solidFill>
                  <a:srgbClr val="FF0000"/>
                </a:solidFill>
                <a:latin typeface="UTM Neo Sans Intel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UTM Neo Sans Intel" pitchFamily="18" charset="0"/>
              </a:rPr>
              <a:t>dầu</a:t>
            </a:r>
            <a:r>
              <a:rPr lang="en-US" sz="2400" b="1" dirty="0" smtClean="0">
                <a:solidFill>
                  <a:srgbClr val="FF0000"/>
                </a:solidFill>
                <a:latin typeface="UTM Neo Sans Intel" pitchFamily="18" charset="0"/>
              </a:rPr>
              <a:t>?</a:t>
            </a:r>
            <a:endParaRPr lang="en-US" sz="2400" b="1" dirty="0">
              <a:solidFill>
                <a:srgbClr val="FF0000"/>
              </a:solidFill>
              <a:latin typeface="UTM Neo Sans Intel" pitchFamily="18" charset="0"/>
            </a:endParaRPr>
          </a:p>
        </p:txBody>
      </p:sp>
      <p:sp>
        <p:nvSpPr>
          <p:cNvPr id="10" name="8-Point Star 9"/>
          <p:cNvSpPr/>
          <p:nvPr/>
        </p:nvSpPr>
        <p:spPr>
          <a:xfrm>
            <a:off x="3182342" y="169333"/>
            <a:ext cx="576483" cy="576483"/>
          </a:xfrm>
          <a:prstGeom prst="star8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1</a:t>
            </a:r>
            <a:endParaRPr lang="en-US" b="1" dirty="0"/>
          </a:p>
        </p:txBody>
      </p:sp>
      <p:sp>
        <p:nvSpPr>
          <p:cNvPr id="40" name="8-Point Star 39"/>
          <p:cNvSpPr/>
          <p:nvPr/>
        </p:nvSpPr>
        <p:spPr>
          <a:xfrm>
            <a:off x="6885761" y="2034708"/>
            <a:ext cx="576483" cy="576483"/>
          </a:xfrm>
          <a:prstGeom prst="star8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2</a:t>
            </a:r>
            <a:endParaRPr lang="en-US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2390541" y="3409459"/>
            <a:ext cx="6543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spc="-150" dirty="0" smtClean="0">
                <a:solidFill>
                  <a:srgbClr val="FF0000"/>
                </a:solidFill>
              </a:rPr>
              <a:t>21</a:t>
            </a:r>
            <a:r>
              <a:rPr lang="en-US" sz="2800" b="1" dirty="0" smtClean="0">
                <a:solidFill>
                  <a:srgbClr val="FF0000"/>
                </a:solidFill>
                <a:latin typeface="UTM Isadora" pitchFamily="18" charset="0"/>
              </a:rPr>
              <a:t>l</a:t>
            </a:r>
            <a:endParaRPr lang="en-US" sz="2800" b="1" dirty="0">
              <a:solidFill>
                <a:srgbClr val="FF0000"/>
              </a:solidFill>
              <a:latin typeface="UTM Isadora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831079" y="3616069"/>
            <a:ext cx="6928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15</a:t>
            </a:r>
            <a:r>
              <a:rPr lang="en-US" sz="2800" b="1" dirty="0" smtClean="0">
                <a:solidFill>
                  <a:srgbClr val="FF0000"/>
                </a:solidFill>
                <a:latin typeface="UTM Isadora" pitchFamily="18" charset="0"/>
              </a:rPr>
              <a:t>l</a:t>
            </a:r>
            <a:endParaRPr lang="en-US" sz="2800" b="1" dirty="0">
              <a:solidFill>
                <a:srgbClr val="FF0000"/>
              </a:solidFill>
              <a:latin typeface="UTM Isadora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519618" y="4284015"/>
            <a:ext cx="5854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0,75</a:t>
            </a:r>
            <a:r>
              <a:rPr lang="en-US" sz="1400" b="1" dirty="0" smtClean="0">
                <a:solidFill>
                  <a:srgbClr val="FF0000"/>
                </a:solidFill>
                <a:latin typeface="UTM Isadora" pitchFamily="18" charset="0"/>
              </a:rPr>
              <a:t>l</a:t>
            </a:r>
            <a:endParaRPr lang="en-US" sz="1400" b="1" dirty="0">
              <a:solidFill>
                <a:srgbClr val="FF0000"/>
              </a:solidFill>
              <a:latin typeface="UTM Isadora" pitchFamily="18" charset="0"/>
            </a:endParaRPr>
          </a:p>
        </p:txBody>
      </p:sp>
      <p:sp>
        <p:nvSpPr>
          <p:cNvPr id="26" name="Circular Arrow 25"/>
          <p:cNvSpPr/>
          <p:nvPr/>
        </p:nvSpPr>
        <p:spPr>
          <a:xfrm rot="451720">
            <a:off x="3413987" y="1771875"/>
            <a:ext cx="2761903" cy="1666905"/>
          </a:xfrm>
          <a:prstGeom prst="circularArrow">
            <a:avLst>
              <a:gd name="adj1" fmla="val 7953"/>
              <a:gd name="adj2" fmla="val 920461"/>
              <a:gd name="adj3" fmla="val 20641537"/>
              <a:gd name="adj4" fmla="val 10698292"/>
              <a:gd name="adj5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844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5" grpId="0"/>
      <p:bldP spid="27" grpId="0"/>
      <p:bldP spid="7" grpId="0" animBg="1"/>
      <p:bldP spid="8" grpId="0"/>
      <p:bldP spid="37" grpId="0"/>
      <p:bldP spid="9" grpId="0" animBg="1"/>
      <p:bldP spid="38" grpId="0" animBg="1"/>
      <p:bldP spid="39" grpId="0"/>
      <p:bldP spid="10" grpId="0" animBg="1"/>
      <p:bldP spid="40" grpId="0" animBg="1"/>
      <p:bldP spid="21" grpId="0"/>
      <p:bldP spid="22" grpId="0"/>
      <p:bldP spid="24" grpId="0"/>
      <p:bldP spid="2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573" y="1414158"/>
            <a:ext cx="2909122" cy="3554985"/>
          </a:xfrm>
          <a:prstGeom prst="rect">
            <a:avLst/>
          </a:prstGeom>
        </p:spPr>
      </p:pic>
      <p:sp>
        <p:nvSpPr>
          <p:cNvPr id="42" name="Rounded Rectangle 41"/>
          <p:cNvSpPr/>
          <p:nvPr/>
        </p:nvSpPr>
        <p:spPr>
          <a:xfrm>
            <a:off x="2977116" y="776177"/>
            <a:ext cx="5816010" cy="3657600"/>
          </a:xfrm>
          <a:prstGeom prst="roundRect">
            <a:avLst/>
          </a:prstGeom>
          <a:solidFill>
            <a:schemeClr val="bg1">
              <a:alpha val="67000"/>
            </a:schemeClr>
          </a:solidFill>
          <a:ln w="76200">
            <a:prstDash val="sysDot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455581" y="875606"/>
            <a:ext cx="4869712" cy="3431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3200" b="1" u="sng" dirty="0" err="1" smtClean="0">
                <a:latin typeface="UTM Neo Sans Intel" pitchFamily="18" charset="0"/>
              </a:rPr>
              <a:t>Bài</a:t>
            </a:r>
            <a:r>
              <a:rPr lang="en-US" sz="3200" b="1" u="sng" dirty="0" smtClean="0">
                <a:latin typeface="UTM Neo Sans Intel" pitchFamily="18" charset="0"/>
              </a:rPr>
              <a:t> </a:t>
            </a:r>
            <a:r>
              <a:rPr lang="en-US" sz="3200" b="1" u="sng" dirty="0" err="1" smtClean="0">
                <a:latin typeface="UTM Neo Sans Intel" pitchFamily="18" charset="0"/>
              </a:rPr>
              <a:t>giải</a:t>
            </a:r>
            <a:r>
              <a:rPr lang="en-US" sz="3200" b="1" dirty="0" smtClean="0">
                <a:latin typeface="UTM Neo Sans Intel" pitchFamily="18" charset="0"/>
              </a:rPr>
              <a:t>:</a:t>
            </a:r>
          </a:p>
          <a:p>
            <a:pPr algn="ctr">
              <a:spcBef>
                <a:spcPts val="600"/>
              </a:spcBef>
            </a:pP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Số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dầu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có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tất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cả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là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:</a:t>
            </a:r>
          </a:p>
          <a:p>
            <a:pPr algn="ctr">
              <a:spcBef>
                <a:spcPts val="600"/>
              </a:spcBef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21 + 15 =  36 (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lít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)</a:t>
            </a:r>
          </a:p>
          <a:p>
            <a:pPr algn="ctr">
              <a:spcBef>
                <a:spcPts val="600"/>
              </a:spcBef>
            </a:pP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Số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chai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dầu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có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tất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cả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là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:</a:t>
            </a:r>
          </a:p>
          <a:p>
            <a:pPr algn="ctr">
              <a:spcBef>
                <a:spcPts val="600"/>
              </a:spcBef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36 : 0,75 = 48 (chai)</a:t>
            </a:r>
          </a:p>
          <a:p>
            <a:pPr algn="ctr">
              <a:spcBef>
                <a:spcPts val="600"/>
              </a:spcBef>
            </a:pP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Đáp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số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: 48 chai</a:t>
            </a:r>
            <a:endParaRPr lang="vi-VN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6239642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2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044" y="137013"/>
            <a:ext cx="1182526" cy="117643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392" y="189142"/>
            <a:ext cx="5966222" cy="314154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5229"/>
            <a:ext cx="9144000" cy="441827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663" y="2640378"/>
            <a:ext cx="2087793" cy="2452793"/>
          </a:xfrm>
          <a:prstGeom prst="rect">
            <a:avLst/>
          </a:prstGeom>
        </p:spPr>
      </p:pic>
      <p:sp>
        <p:nvSpPr>
          <p:cNvPr id="8" name="同侧圆角矩形 7"/>
          <p:cNvSpPr/>
          <p:nvPr/>
        </p:nvSpPr>
        <p:spPr>
          <a:xfrm>
            <a:off x="4628870" y="3530600"/>
            <a:ext cx="4076700" cy="1612900"/>
          </a:xfrm>
          <a:prstGeom prst="round2SameRect">
            <a:avLst>
              <a:gd name="adj1" fmla="val 27691"/>
              <a:gd name="adj2" fmla="val 0"/>
            </a:avLst>
          </a:prstGeom>
          <a:solidFill>
            <a:srgbClr val="1357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307713" y="3952329"/>
            <a:ext cx="220605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400" b="1" dirty="0" err="1" smtClean="0">
                <a:solidFill>
                  <a:schemeClr val="bg1"/>
                </a:solidFill>
                <a:latin typeface="UTM Isadora" pitchFamily="18" charset="0"/>
                <a:ea typeface="印品黑体" panose="00000500000000000000" pitchFamily="2" charset="-122"/>
              </a:rPr>
              <a:t>Củng</a:t>
            </a:r>
            <a:r>
              <a:rPr lang="en-US" altLang="zh-CN" sz="4400" b="1" dirty="0" smtClean="0">
                <a:solidFill>
                  <a:schemeClr val="bg1"/>
                </a:solidFill>
                <a:latin typeface="UTM Isadora" pitchFamily="18" charset="0"/>
                <a:ea typeface="印品黑体" panose="00000500000000000000" pitchFamily="2" charset="-122"/>
              </a:rPr>
              <a:t> </a:t>
            </a:r>
            <a:r>
              <a:rPr lang="en-US" altLang="zh-CN" sz="4400" b="1" dirty="0" err="1" smtClean="0">
                <a:solidFill>
                  <a:schemeClr val="bg1"/>
                </a:solidFill>
                <a:latin typeface="UTM Isadora" pitchFamily="18" charset="0"/>
                <a:ea typeface="印品黑体" panose="00000500000000000000" pitchFamily="2" charset="-122"/>
              </a:rPr>
              <a:t>cố</a:t>
            </a:r>
            <a:endParaRPr lang="zh-CN" altLang="en-US" sz="4400" b="1" dirty="0">
              <a:solidFill>
                <a:schemeClr val="bg1"/>
              </a:solidFill>
              <a:latin typeface="UTM Isadora" pitchFamily="18" charset="0"/>
              <a:ea typeface="印品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675485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8"/>
          <p:cNvSpPr txBox="1"/>
          <p:nvPr/>
        </p:nvSpPr>
        <p:spPr>
          <a:xfrm>
            <a:off x="1092584" y="478030"/>
            <a:ext cx="7498522" cy="738664"/>
          </a:xfrm>
          <a:prstGeom prst="rect">
            <a:avLst/>
          </a:prstGeom>
          <a:noFill/>
        </p:spPr>
        <p:txBody>
          <a:bodyPr wrap="square" lIns="0" tIns="0" rIns="0" bIns="0" numCol="1" spcCol="270000">
            <a:spAutoFit/>
          </a:bodyPr>
          <a:lstStyle/>
          <a:p>
            <a:pPr algn="just"/>
            <a:r>
              <a:rPr lang="en-US" altLang="zh-CN" sz="2400" b="1" dirty="0" err="1" smtClean="0">
                <a:solidFill>
                  <a:schemeClr val="bg1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Muốn</a:t>
            </a:r>
            <a:r>
              <a:rPr lang="en-US" altLang="zh-CN" sz="2400" b="1" dirty="0" smtClean="0">
                <a:solidFill>
                  <a:schemeClr val="bg1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 chia </a:t>
            </a:r>
            <a:r>
              <a:rPr lang="en-US" altLang="zh-CN" sz="2400" b="1" dirty="0" err="1" smtClean="0">
                <a:solidFill>
                  <a:schemeClr val="bg1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số</a:t>
            </a:r>
            <a:r>
              <a:rPr lang="en-US" altLang="zh-CN" sz="2400" b="1" dirty="0" smtClean="0">
                <a:solidFill>
                  <a:schemeClr val="bg1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 smtClean="0">
                <a:solidFill>
                  <a:schemeClr val="bg1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tự</a:t>
            </a:r>
            <a:r>
              <a:rPr lang="en-US" altLang="zh-CN" sz="2400" b="1" dirty="0" smtClean="0">
                <a:solidFill>
                  <a:schemeClr val="bg1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 smtClean="0">
                <a:solidFill>
                  <a:schemeClr val="bg1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nhiên</a:t>
            </a:r>
            <a:r>
              <a:rPr lang="en-US" altLang="zh-CN" sz="2400" b="1" dirty="0" smtClean="0">
                <a:solidFill>
                  <a:schemeClr val="bg1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 smtClean="0">
                <a:solidFill>
                  <a:schemeClr val="bg1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cho</a:t>
            </a:r>
            <a:r>
              <a:rPr lang="en-US" altLang="zh-CN" sz="2400" b="1" dirty="0" smtClean="0">
                <a:solidFill>
                  <a:schemeClr val="bg1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 smtClean="0">
                <a:solidFill>
                  <a:schemeClr val="bg1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số</a:t>
            </a:r>
            <a:r>
              <a:rPr lang="en-US" altLang="zh-CN" sz="2400" b="1" dirty="0" smtClean="0">
                <a:solidFill>
                  <a:schemeClr val="bg1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 smtClean="0">
                <a:solidFill>
                  <a:schemeClr val="bg1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thập</a:t>
            </a:r>
            <a:r>
              <a:rPr lang="en-US" altLang="zh-CN" sz="2400" b="1" dirty="0" smtClean="0">
                <a:solidFill>
                  <a:schemeClr val="bg1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 smtClean="0">
                <a:solidFill>
                  <a:schemeClr val="bg1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phân</a:t>
            </a:r>
            <a:r>
              <a:rPr lang="en-US" altLang="zh-CN" sz="2400" b="1" dirty="0" smtClean="0">
                <a:solidFill>
                  <a:schemeClr val="bg1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 ta </a:t>
            </a:r>
            <a:r>
              <a:rPr lang="en-US" altLang="zh-CN" sz="2400" b="1" dirty="0" err="1" smtClean="0">
                <a:solidFill>
                  <a:schemeClr val="bg1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làm</a:t>
            </a:r>
            <a:r>
              <a:rPr lang="en-US" altLang="zh-CN" sz="2400" b="1" dirty="0" smtClean="0">
                <a:solidFill>
                  <a:schemeClr val="bg1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 smtClean="0">
                <a:solidFill>
                  <a:schemeClr val="bg1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như</a:t>
            </a:r>
            <a:r>
              <a:rPr lang="en-US" altLang="zh-CN" sz="2400" b="1" dirty="0" smtClean="0">
                <a:solidFill>
                  <a:schemeClr val="bg1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 smtClean="0">
                <a:solidFill>
                  <a:schemeClr val="bg1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thế</a:t>
            </a:r>
            <a:r>
              <a:rPr lang="en-US" altLang="zh-CN" sz="2400" b="1" dirty="0" smtClean="0">
                <a:solidFill>
                  <a:schemeClr val="bg1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 smtClean="0">
                <a:solidFill>
                  <a:schemeClr val="bg1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nào</a:t>
            </a:r>
            <a:r>
              <a:rPr lang="en-US" altLang="zh-CN" sz="2400" b="1" dirty="0" smtClean="0">
                <a:solidFill>
                  <a:schemeClr val="bg1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?</a:t>
            </a:r>
            <a:endParaRPr lang="zh-CN" altLang="en-US" sz="1200" dirty="0">
              <a:solidFill>
                <a:schemeClr val="bg1"/>
              </a:solidFill>
              <a:latin typeface="UTM Isadora" pitchFamily="18" charset="0"/>
              <a:ea typeface="字魂58号-创中黑" panose="00000500000000000000" charset="-122"/>
              <a:cs typeface="字魂58号-创中黑" panose="00000500000000000000" charset="-122"/>
              <a:sym typeface="Arial" panose="020B0604020202020204" pitchFamily="34" charset="0"/>
            </a:endParaRPr>
          </a:p>
        </p:txBody>
      </p:sp>
      <p:pic>
        <p:nvPicPr>
          <p:cNvPr id="2" name="图片 1" descr="C:/Users/ADMINI~1/AppData/Local/Temp/picturecompress_20210629082829/output_1.pngoutput_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4132" y="2702377"/>
            <a:ext cx="5532129" cy="2765366"/>
          </a:xfrm>
          <a:prstGeom prst="rect">
            <a:avLst/>
          </a:prstGeom>
        </p:spPr>
      </p:pic>
      <p:sp>
        <p:nvSpPr>
          <p:cNvPr id="5" name="TextBox 18"/>
          <p:cNvSpPr txBox="1"/>
          <p:nvPr/>
        </p:nvSpPr>
        <p:spPr>
          <a:xfrm>
            <a:off x="744279" y="1473509"/>
            <a:ext cx="7793666" cy="2215991"/>
          </a:xfrm>
          <a:prstGeom prst="rect">
            <a:avLst/>
          </a:prstGeom>
          <a:noFill/>
        </p:spPr>
        <p:txBody>
          <a:bodyPr wrap="square" lIns="0" tIns="0" rIns="0" bIns="0" numCol="1" spcCol="270000">
            <a:spAutoFit/>
          </a:bodyPr>
          <a:lstStyle/>
          <a:p>
            <a:pPr algn="just"/>
            <a:r>
              <a:rPr lang="en-US" altLang="zh-CN" sz="2400" b="1" dirty="0" err="1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Muốn</a:t>
            </a:r>
            <a:r>
              <a:rPr lang="en-US" altLang="zh-CN" sz="2400" b="1" dirty="0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 chia </a:t>
            </a:r>
            <a:r>
              <a:rPr lang="en-US" altLang="zh-CN" sz="2400" b="1" dirty="0" err="1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số</a:t>
            </a:r>
            <a:r>
              <a:rPr lang="en-US" altLang="zh-CN" sz="2400" b="1" dirty="0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tự</a:t>
            </a:r>
            <a:r>
              <a:rPr lang="en-US" altLang="zh-CN" sz="2400" b="1" dirty="0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nhiên</a:t>
            </a:r>
            <a:r>
              <a:rPr lang="en-US" altLang="zh-CN" sz="2400" b="1" dirty="0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cho</a:t>
            </a:r>
            <a:r>
              <a:rPr lang="en-US" altLang="zh-CN" sz="2400" b="1" dirty="0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số</a:t>
            </a:r>
            <a:r>
              <a:rPr lang="en-US" altLang="zh-CN" sz="2400" b="1" dirty="0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thập</a:t>
            </a:r>
            <a:r>
              <a:rPr lang="en-US" altLang="zh-CN" sz="2400" b="1" dirty="0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phân</a:t>
            </a:r>
            <a:r>
              <a:rPr lang="en-US" altLang="zh-CN" sz="2400" b="1" dirty="0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 ta </a:t>
            </a:r>
            <a:r>
              <a:rPr lang="en-US" altLang="zh-CN" sz="2400" b="1" dirty="0" err="1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làm</a:t>
            </a:r>
            <a:r>
              <a:rPr lang="en-US" altLang="zh-CN" sz="2400" b="1" dirty="0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như</a:t>
            </a:r>
            <a:r>
              <a:rPr lang="en-US" altLang="zh-CN" sz="2400" b="1" dirty="0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sau</a:t>
            </a:r>
            <a:r>
              <a:rPr lang="en-US" altLang="zh-CN" sz="2400" b="1" dirty="0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:</a:t>
            </a:r>
          </a:p>
          <a:p>
            <a:pPr algn="just"/>
            <a:r>
              <a:rPr lang="en-US" altLang="zh-CN" sz="2400" b="1" dirty="0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- </a:t>
            </a:r>
            <a:r>
              <a:rPr lang="en-US" altLang="zh-CN" sz="2400" b="1" dirty="0" err="1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Đếm</a:t>
            </a:r>
            <a:r>
              <a:rPr lang="en-US" altLang="zh-CN" sz="2400" b="1" dirty="0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xem</a:t>
            </a:r>
            <a:r>
              <a:rPr lang="en-US" altLang="zh-CN" sz="2400" b="1" dirty="0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có</a:t>
            </a:r>
            <a:r>
              <a:rPr lang="en-US" altLang="zh-CN" sz="2400" b="1" dirty="0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nbao</a:t>
            </a:r>
            <a:r>
              <a:rPr lang="en-US" altLang="zh-CN" sz="2400" b="1" dirty="0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nhiêu</a:t>
            </a:r>
            <a:r>
              <a:rPr lang="en-US" altLang="zh-CN" sz="2400" b="1" dirty="0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chữ</a:t>
            </a:r>
            <a:r>
              <a:rPr lang="en-US" altLang="zh-CN" sz="2400" b="1" dirty="0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số</a:t>
            </a:r>
            <a:r>
              <a:rPr lang="en-US" altLang="zh-CN" sz="2400" b="1" dirty="0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 ở </a:t>
            </a:r>
            <a:r>
              <a:rPr lang="en-US" altLang="zh-CN" sz="2400" b="1" dirty="0" err="1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phần</a:t>
            </a:r>
            <a:r>
              <a:rPr lang="en-US" altLang="zh-CN" sz="2400" b="1" dirty="0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thập</a:t>
            </a:r>
            <a:r>
              <a:rPr lang="en-US" altLang="zh-CN" sz="2400" b="1" dirty="0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phân</a:t>
            </a:r>
            <a:r>
              <a:rPr lang="en-US" altLang="zh-CN" sz="2400" b="1" dirty="0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của</a:t>
            </a:r>
            <a:r>
              <a:rPr lang="en-US" altLang="zh-CN" sz="2400" b="1" dirty="0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số</a:t>
            </a:r>
            <a:r>
              <a:rPr lang="en-US" altLang="zh-CN" sz="2400" b="1" dirty="0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 chia </a:t>
            </a:r>
            <a:r>
              <a:rPr lang="en-US" altLang="zh-CN" sz="2400" b="1" dirty="0" err="1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thì</a:t>
            </a:r>
            <a:r>
              <a:rPr lang="en-US" altLang="zh-CN" sz="2400" b="1" dirty="0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viết</a:t>
            </a:r>
            <a:r>
              <a:rPr lang="en-US" altLang="zh-CN" sz="2400" b="1" dirty="0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thêm</a:t>
            </a:r>
            <a:r>
              <a:rPr lang="en-US" altLang="zh-CN" sz="2400" b="1" dirty="0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vào</a:t>
            </a:r>
            <a:r>
              <a:rPr lang="en-US" altLang="zh-CN" sz="2400" b="1" dirty="0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bên</a:t>
            </a:r>
            <a:r>
              <a:rPr lang="en-US" altLang="zh-CN" sz="2400" b="1" dirty="0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phải</a:t>
            </a:r>
            <a:r>
              <a:rPr lang="en-US" altLang="zh-CN" sz="2400" b="1" dirty="0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số</a:t>
            </a:r>
            <a:r>
              <a:rPr lang="en-US" altLang="zh-CN" sz="2400" b="1" dirty="0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bị</a:t>
            </a:r>
            <a:r>
              <a:rPr lang="en-US" altLang="zh-CN" sz="2400" b="1" dirty="0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 chia </a:t>
            </a:r>
            <a:r>
              <a:rPr lang="en-US" altLang="zh-CN" sz="2400" b="1" dirty="0" err="1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bấy</a:t>
            </a:r>
            <a:r>
              <a:rPr lang="en-US" altLang="zh-CN" sz="2400" b="1" dirty="0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nhiêu</a:t>
            </a:r>
            <a:r>
              <a:rPr lang="en-US" altLang="zh-CN" sz="2400" b="1" dirty="0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chữ</a:t>
            </a:r>
            <a:r>
              <a:rPr lang="en-US" altLang="zh-CN" sz="2400" b="1" dirty="0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số</a:t>
            </a:r>
            <a:r>
              <a:rPr lang="en-US" altLang="zh-CN" sz="2400" b="1" dirty="0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 0.</a:t>
            </a:r>
            <a:endParaRPr lang="en-US" altLang="zh-CN" sz="2400" b="1" dirty="0">
              <a:solidFill>
                <a:srgbClr val="FFFF00"/>
              </a:solidFill>
              <a:latin typeface="UTM Isadora" pitchFamily="18" charset="0"/>
              <a:ea typeface="字魂58号-创中黑" panose="00000500000000000000" charset="-122"/>
              <a:cs typeface="字魂58号-创中黑" panose="00000500000000000000" charset="-122"/>
              <a:sym typeface="Arial" panose="020B0604020202020204" pitchFamily="34" charset="0"/>
            </a:endParaRPr>
          </a:p>
          <a:p>
            <a:pPr algn="just"/>
            <a:r>
              <a:rPr lang="en-US" altLang="zh-CN" sz="2400" b="1" dirty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- </a:t>
            </a:r>
            <a:r>
              <a:rPr lang="en-US" altLang="zh-CN" sz="2400" b="1" dirty="0" err="1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Bỏ</a:t>
            </a:r>
            <a:r>
              <a:rPr lang="en-US" altLang="zh-CN" sz="2400" b="1" dirty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dấu</a:t>
            </a:r>
            <a:r>
              <a:rPr lang="en-US" altLang="zh-CN" sz="2400" b="1" dirty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phẩy</a:t>
            </a:r>
            <a:r>
              <a:rPr lang="en-US" altLang="zh-CN" sz="2400" b="1" dirty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 ở </a:t>
            </a:r>
            <a:r>
              <a:rPr lang="en-US" altLang="zh-CN" sz="2400" b="1" dirty="0" err="1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số</a:t>
            </a:r>
            <a:r>
              <a:rPr lang="en-US" altLang="zh-CN" sz="2400" b="1" dirty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 chia </a:t>
            </a:r>
            <a:r>
              <a:rPr lang="en-US" altLang="zh-CN" sz="2400" b="1" dirty="0" err="1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rồi</a:t>
            </a:r>
            <a:r>
              <a:rPr lang="en-US" altLang="zh-CN" sz="2400" b="1" dirty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thực</a:t>
            </a:r>
            <a:r>
              <a:rPr lang="en-US" altLang="zh-CN" sz="2400" b="1" dirty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hiện</a:t>
            </a:r>
            <a:r>
              <a:rPr lang="en-US" altLang="zh-CN" sz="2400" b="1" dirty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phép</a:t>
            </a:r>
            <a:r>
              <a:rPr lang="en-US" altLang="zh-CN" sz="2400" b="1" dirty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 chia </a:t>
            </a:r>
            <a:r>
              <a:rPr lang="en-US" altLang="zh-CN" sz="2400" b="1" dirty="0" err="1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như</a:t>
            </a:r>
            <a:r>
              <a:rPr lang="en-US" altLang="zh-CN" sz="2400" b="1" dirty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 chia </a:t>
            </a:r>
            <a:r>
              <a:rPr lang="en-US" altLang="zh-CN" sz="2400" b="1" dirty="0" err="1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các</a:t>
            </a:r>
            <a:r>
              <a:rPr lang="en-US" altLang="zh-CN" sz="2400" b="1" dirty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số</a:t>
            </a:r>
            <a:r>
              <a:rPr lang="en-US" altLang="zh-CN" sz="2400" b="1" dirty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tự</a:t>
            </a:r>
            <a:r>
              <a:rPr lang="en-US" altLang="zh-CN" sz="2400" b="1" dirty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nhiên</a:t>
            </a:r>
            <a:r>
              <a:rPr lang="en-US" altLang="zh-CN" sz="2400" b="1" dirty="0" smtClean="0">
                <a:solidFill>
                  <a:srgbClr val="FFFF00"/>
                </a:solidFill>
                <a:latin typeface="UTM Isadora" pitchFamily="18" charset="0"/>
                <a:ea typeface="字魂58号-创中黑" panose="00000500000000000000" charset="-122"/>
                <a:cs typeface="字魂58号-创中黑" panose="00000500000000000000" charset="-122"/>
                <a:sym typeface="Arial" panose="020B0604020202020204" pitchFamily="34" charset="0"/>
              </a:rPr>
              <a:t>.</a:t>
            </a:r>
            <a:endParaRPr lang="en-US" altLang="zh-CN" sz="2400" b="1" dirty="0">
              <a:solidFill>
                <a:srgbClr val="FFFF00"/>
              </a:solidFill>
              <a:latin typeface="UTM Isadora" pitchFamily="18" charset="0"/>
              <a:ea typeface="字魂58号-创中黑" panose="00000500000000000000" charset="-122"/>
              <a:cs typeface="字魂58号-创中黑" panose="00000500000000000000" charset="-122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633852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044" y="137013"/>
            <a:ext cx="1182526" cy="117643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392" y="189142"/>
            <a:ext cx="5966222" cy="314154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5229"/>
            <a:ext cx="9144000" cy="441827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663" y="2640378"/>
            <a:ext cx="2087793" cy="2452793"/>
          </a:xfrm>
          <a:prstGeom prst="rect">
            <a:avLst/>
          </a:prstGeom>
        </p:spPr>
      </p:pic>
      <p:sp>
        <p:nvSpPr>
          <p:cNvPr id="8" name="同侧圆角矩形 7"/>
          <p:cNvSpPr/>
          <p:nvPr/>
        </p:nvSpPr>
        <p:spPr>
          <a:xfrm>
            <a:off x="4628870" y="3530600"/>
            <a:ext cx="4076700" cy="1612900"/>
          </a:xfrm>
          <a:prstGeom prst="round2SameRect">
            <a:avLst>
              <a:gd name="adj1" fmla="val 27691"/>
              <a:gd name="adj2" fmla="val 0"/>
            </a:avLst>
          </a:prstGeom>
          <a:solidFill>
            <a:srgbClr val="1357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819775" y="4045749"/>
            <a:ext cx="39388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 err="1" smtClean="0">
                <a:solidFill>
                  <a:schemeClr val="bg1"/>
                </a:solidFill>
                <a:latin typeface="UTM Isadora" pitchFamily="18" charset="0"/>
                <a:ea typeface="印品黑体" panose="00000500000000000000" pitchFamily="2" charset="-122"/>
              </a:rPr>
              <a:t>Chúc</a:t>
            </a:r>
            <a:r>
              <a:rPr lang="en-US" altLang="zh-CN" sz="3200" b="1" dirty="0" smtClean="0">
                <a:solidFill>
                  <a:schemeClr val="bg1"/>
                </a:solidFill>
                <a:latin typeface="UTM Isadora" pitchFamily="18" charset="0"/>
                <a:ea typeface="印品黑体" panose="00000500000000000000" pitchFamily="2" charset="-122"/>
              </a:rPr>
              <a:t> </a:t>
            </a:r>
            <a:r>
              <a:rPr lang="en-US" altLang="zh-CN" sz="3200" b="1" dirty="0" err="1" smtClean="0">
                <a:solidFill>
                  <a:schemeClr val="bg1"/>
                </a:solidFill>
                <a:latin typeface="UTM Isadora" pitchFamily="18" charset="0"/>
                <a:ea typeface="印品黑体" panose="00000500000000000000" pitchFamily="2" charset="-122"/>
              </a:rPr>
              <a:t>các</a:t>
            </a:r>
            <a:r>
              <a:rPr lang="en-US" altLang="zh-CN" sz="3200" b="1" dirty="0" smtClean="0">
                <a:solidFill>
                  <a:schemeClr val="bg1"/>
                </a:solidFill>
                <a:latin typeface="UTM Isadora" pitchFamily="18" charset="0"/>
                <a:ea typeface="印品黑体" panose="00000500000000000000" pitchFamily="2" charset="-122"/>
              </a:rPr>
              <a:t> </a:t>
            </a:r>
            <a:r>
              <a:rPr lang="en-US" altLang="zh-CN" sz="3200" b="1" dirty="0" err="1" smtClean="0">
                <a:solidFill>
                  <a:schemeClr val="bg1"/>
                </a:solidFill>
                <a:latin typeface="UTM Isadora" pitchFamily="18" charset="0"/>
                <a:ea typeface="印品黑体" panose="00000500000000000000" pitchFamily="2" charset="-122"/>
              </a:rPr>
              <a:t>em</a:t>
            </a:r>
            <a:r>
              <a:rPr lang="en-US" altLang="zh-CN" sz="3200" b="1" dirty="0" smtClean="0">
                <a:solidFill>
                  <a:schemeClr val="bg1"/>
                </a:solidFill>
                <a:latin typeface="UTM Isadora" pitchFamily="18" charset="0"/>
                <a:ea typeface="印品黑体" panose="00000500000000000000" pitchFamily="2" charset="-122"/>
              </a:rPr>
              <a:t> </a:t>
            </a:r>
            <a:r>
              <a:rPr lang="en-US" altLang="zh-CN" sz="3200" b="1" dirty="0" err="1" smtClean="0">
                <a:solidFill>
                  <a:schemeClr val="bg1"/>
                </a:solidFill>
                <a:latin typeface="UTM Isadora" pitchFamily="18" charset="0"/>
                <a:ea typeface="印品黑体" panose="00000500000000000000" pitchFamily="2" charset="-122"/>
              </a:rPr>
              <a:t>học</a:t>
            </a:r>
            <a:r>
              <a:rPr lang="en-US" altLang="zh-CN" sz="3200" b="1" dirty="0" smtClean="0">
                <a:solidFill>
                  <a:schemeClr val="bg1"/>
                </a:solidFill>
                <a:latin typeface="UTM Isadora" pitchFamily="18" charset="0"/>
                <a:ea typeface="印品黑体" panose="00000500000000000000" pitchFamily="2" charset="-122"/>
              </a:rPr>
              <a:t> </a:t>
            </a:r>
            <a:r>
              <a:rPr lang="en-US" altLang="zh-CN" sz="3200" b="1" dirty="0" err="1" smtClean="0">
                <a:solidFill>
                  <a:schemeClr val="bg1"/>
                </a:solidFill>
                <a:latin typeface="UTM Isadora" pitchFamily="18" charset="0"/>
                <a:ea typeface="印品黑体" panose="00000500000000000000" pitchFamily="2" charset="-122"/>
              </a:rPr>
              <a:t>tốt</a:t>
            </a:r>
            <a:r>
              <a:rPr lang="en-US" altLang="zh-CN" sz="3200" b="1" dirty="0" smtClean="0">
                <a:solidFill>
                  <a:schemeClr val="bg1"/>
                </a:solidFill>
                <a:latin typeface="UTM Isadora" pitchFamily="18" charset="0"/>
                <a:ea typeface="印品黑体" panose="00000500000000000000" pitchFamily="2" charset="-122"/>
              </a:rPr>
              <a:t>!</a:t>
            </a:r>
            <a:endParaRPr lang="zh-CN" altLang="en-US" sz="3200" b="1" dirty="0">
              <a:solidFill>
                <a:schemeClr val="bg1"/>
              </a:solidFill>
              <a:latin typeface="UTM Isadora" pitchFamily="18" charset="0"/>
              <a:ea typeface="印品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1203337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7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750"/>
                            </p:stCondLst>
                            <p:childTnLst>
                              <p:par>
                                <p:cTn id="3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563527" y="205311"/>
            <a:ext cx="8399720" cy="1325777"/>
          </a:xfrm>
          <a:prstGeom prst="roundRect">
            <a:avLst/>
          </a:prstGeom>
          <a:ln w="38100">
            <a:prstDash val="solid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ounded Rectangle 41"/>
          <p:cNvSpPr/>
          <p:nvPr/>
        </p:nvSpPr>
        <p:spPr>
          <a:xfrm>
            <a:off x="3331695" y="1796651"/>
            <a:ext cx="5099924" cy="2956102"/>
          </a:xfrm>
          <a:prstGeom prst="roundRect">
            <a:avLst/>
          </a:prstGeom>
          <a:solidFill>
            <a:schemeClr val="bg1">
              <a:alpha val="67000"/>
            </a:schemeClr>
          </a:solidFill>
          <a:ln w="76200">
            <a:prstDash val="sysDot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446801" y="1928367"/>
            <a:ext cx="4869712" cy="2693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2400" b="1" u="sng" dirty="0" err="1" smtClean="0">
                <a:latin typeface="UTM Neo Sans Intel" pitchFamily="18" charset="0"/>
              </a:rPr>
              <a:t>Bài</a:t>
            </a:r>
            <a:r>
              <a:rPr lang="en-US" sz="2400" b="1" u="sng" dirty="0" smtClean="0">
                <a:latin typeface="UTM Neo Sans Intel" pitchFamily="18" charset="0"/>
              </a:rPr>
              <a:t> </a:t>
            </a:r>
            <a:r>
              <a:rPr lang="en-US" sz="2400" b="1" u="sng" dirty="0" err="1" smtClean="0">
                <a:latin typeface="UTM Neo Sans Intel" pitchFamily="18" charset="0"/>
              </a:rPr>
              <a:t>giải</a:t>
            </a:r>
            <a:r>
              <a:rPr lang="en-US" sz="2400" b="1" dirty="0" smtClean="0">
                <a:latin typeface="UTM Neo Sans Intel" pitchFamily="18" charset="0"/>
              </a:rPr>
              <a:t>:</a:t>
            </a:r>
          </a:p>
          <a:p>
            <a:pPr algn="ctr">
              <a:spcBef>
                <a:spcPts val="600"/>
              </a:spcBef>
            </a:pP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Số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dầu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có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tất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cả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là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:</a:t>
            </a:r>
          </a:p>
          <a:p>
            <a:pPr algn="ctr">
              <a:spcBef>
                <a:spcPts val="600"/>
              </a:spcBef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21 + 15 =  36 (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lít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)</a:t>
            </a:r>
          </a:p>
          <a:p>
            <a:pPr algn="ctr">
              <a:spcBef>
                <a:spcPts val="600"/>
              </a:spcBef>
            </a:pP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Số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chai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dầu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có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tất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cả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là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:</a:t>
            </a:r>
          </a:p>
          <a:p>
            <a:pPr algn="ctr">
              <a:spcBef>
                <a:spcPts val="600"/>
              </a:spcBef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36 : 0,75 = 48 (chai)</a:t>
            </a:r>
          </a:p>
          <a:p>
            <a:pPr algn="ctr">
              <a:spcBef>
                <a:spcPts val="600"/>
              </a:spcBef>
            </a:pP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Đáp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số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: 48 chai</a:t>
            </a:r>
            <a:endParaRPr lang="vi-VN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10143"/>
            <a:ext cx="2637355" cy="309843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48587" y="251352"/>
            <a:ext cx="83146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-US" sz="2400" b="1" dirty="0" err="1" smtClean="0">
                <a:latin typeface="UTM Neo Sans Intel" pitchFamily="18" charset="0"/>
              </a:rPr>
              <a:t>Một</a:t>
            </a:r>
            <a:r>
              <a:rPr lang="en-US" sz="2400" b="1" dirty="0" smtClean="0">
                <a:latin typeface="UTM Neo Sans Intel" pitchFamily="18" charset="0"/>
              </a:rPr>
              <a:t> </a:t>
            </a:r>
            <a:r>
              <a:rPr lang="en-US" sz="2400" b="1" dirty="0" err="1" smtClean="0">
                <a:latin typeface="UTM Neo Sans Intel" pitchFamily="18" charset="0"/>
              </a:rPr>
              <a:t>thửa</a:t>
            </a:r>
            <a:r>
              <a:rPr lang="en-US" sz="2400" b="1" dirty="0" smtClean="0">
                <a:latin typeface="UTM Neo Sans Intel" pitchFamily="18" charset="0"/>
              </a:rPr>
              <a:t> </a:t>
            </a:r>
            <a:r>
              <a:rPr lang="en-US" sz="2400" b="1" dirty="0" err="1" smtClean="0">
                <a:latin typeface="UTM Neo Sans Intel" pitchFamily="18" charset="0"/>
              </a:rPr>
              <a:t>ruộng</a:t>
            </a:r>
            <a:r>
              <a:rPr lang="en-US" sz="2400" b="1" dirty="0" smtClean="0">
                <a:latin typeface="UTM Neo Sans Intel" pitchFamily="18" charset="0"/>
              </a:rPr>
              <a:t> </a:t>
            </a:r>
            <a:r>
              <a:rPr lang="en-US" sz="2400" b="1" dirty="0" err="1" smtClean="0">
                <a:latin typeface="UTM Neo Sans Intel" pitchFamily="18" charset="0"/>
              </a:rPr>
              <a:t>hình</a:t>
            </a:r>
            <a:r>
              <a:rPr lang="en-US" sz="2400" b="1" dirty="0" smtClean="0">
                <a:latin typeface="UTM Neo Sans Intel" pitchFamily="18" charset="0"/>
              </a:rPr>
              <a:t> </a:t>
            </a:r>
            <a:r>
              <a:rPr lang="en-US" sz="2400" b="1" dirty="0" err="1" smtClean="0">
                <a:latin typeface="UTM Neo Sans Intel" pitchFamily="18" charset="0"/>
              </a:rPr>
              <a:t>chữ</a:t>
            </a:r>
            <a:r>
              <a:rPr lang="en-US" sz="2400" b="1" dirty="0" smtClean="0">
                <a:latin typeface="UTM Neo Sans Intel" pitchFamily="18" charset="0"/>
              </a:rPr>
              <a:t> </a:t>
            </a:r>
            <a:r>
              <a:rPr lang="en-US" sz="2400" b="1" dirty="0" err="1" smtClean="0">
                <a:latin typeface="UTM Neo Sans Intel" pitchFamily="18" charset="0"/>
              </a:rPr>
              <a:t>nhật</a:t>
            </a:r>
            <a:r>
              <a:rPr lang="en-US" sz="2400" b="1" dirty="0" smtClean="0">
                <a:latin typeface="UTM Neo Sans Intel" pitchFamily="18" charset="0"/>
              </a:rPr>
              <a:t> </a:t>
            </a:r>
            <a:r>
              <a:rPr lang="en-US" sz="2400" b="1" dirty="0" err="1" smtClean="0">
                <a:latin typeface="UTM Neo Sans Intel" pitchFamily="18" charset="0"/>
              </a:rPr>
              <a:t>có</a:t>
            </a:r>
            <a:r>
              <a:rPr lang="en-US" sz="2400" b="1" dirty="0" smtClean="0">
                <a:latin typeface="UTM Neo Sans Intel" pitchFamily="18" charset="0"/>
              </a:rPr>
              <a:t> </a:t>
            </a:r>
            <a:r>
              <a:rPr lang="en-US" sz="2400" b="1" dirty="0" err="1" smtClean="0">
                <a:latin typeface="UTM Neo Sans Intel" pitchFamily="18" charset="0"/>
              </a:rPr>
              <a:t>chiều</a:t>
            </a:r>
            <a:r>
              <a:rPr lang="en-US" sz="2400" b="1" dirty="0" smtClean="0">
                <a:latin typeface="UTM Neo Sans Intel" pitchFamily="18" charset="0"/>
              </a:rPr>
              <a:t> </a:t>
            </a:r>
            <a:r>
              <a:rPr lang="en-US" sz="2400" b="1" dirty="0" err="1" smtClean="0">
                <a:latin typeface="UTM Neo Sans Intel" pitchFamily="18" charset="0"/>
              </a:rPr>
              <a:t>rộng</a:t>
            </a:r>
            <a:r>
              <a:rPr lang="en-US" sz="2400" b="1" dirty="0" smtClean="0">
                <a:latin typeface="UTM Neo Sans Intel" pitchFamily="18" charset="0"/>
              </a:rPr>
              <a:t> 12,5m </a:t>
            </a:r>
            <a:r>
              <a:rPr lang="en-US" sz="2400" b="1" dirty="0" err="1" smtClean="0">
                <a:latin typeface="UTM Neo Sans Intel" pitchFamily="18" charset="0"/>
              </a:rPr>
              <a:t>và</a:t>
            </a:r>
            <a:r>
              <a:rPr lang="en-US" sz="2400" b="1" dirty="0" smtClean="0">
                <a:latin typeface="UTM Neo Sans Intel" pitchFamily="18" charset="0"/>
              </a:rPr>
              <a:t> </a:t>
            </a:r>
            <a:r>
              <a:rPr lang="en-US" sz="2400" b="1" dirty="0" err="1" smtClean="0">
                <a:latin typeface="UTM Neo Sans Intel" pitchFamily="18" charset="0"/>
              </a:rPr>
              <a:t>có</a:t>
            </a:r>
            <a:r>
              <a:rPr lang="en-US" sz="2400" b="1" dirty="0" smtClean="0">
                <a:latin typeface="UTM Neo Sans Intel" pitchFamily="18" charset="0"/>
              </a:rPr>
              <a:t> </a:t>
            </a:r>
            <a:r>
              <a:rPr lang="en-US" sz="2400" b="1" dirty="0" err="1" smtClean="0">
                <a:latin typeface="UTM Neo Sans Intel" pitchFamily="18" charset="0"/>
              </a:rPr>
              <a:t>diện</a:t>
            </a:r>
            <a:r>
              <a:rPr lang="en-US" sz="2400" b="1" dirty="0" smtClean="0">
                <a:latin typeface="UTM Neo Sans Intel" pitchFamily="18" charset="0"/>
              </a:rPr>
              <a:t> </a:t>
            </a:r>
            <a:r>
              <a:rPr lang="en-US" sz="2400" b="1" dirty="0" err="1" smtClean="0">
                <a:latin typeface="UTM Neo Sans Intel" pitchFamily="18" charset="0"/>
              </a:rPr>
              <a:t>tích</a:t>
            </a:r>
            <a:r>
              <a:rPr lang="en-US" sz="2400" b="1" dirty="0" smtClean="0">
                <a:latin typeface="UTM Neo Sans Intel" pitchFamily="18" charset="0"/>
              </a:rPr>
              <a:t> </a:t>
            </a:r>
            <a:r>
              <a:rPr lang="en-US" sz="2400" b="1" dirty="0" err="1" smtClean="0">
                <a:latin typeface="UTM Neo Sans Intel" pitchFamily="18" charset="0"/>
              </a:rPr>
              <a:t>bằng</a:t>
            </a:r>
            <a:r>
              <a:rPr lang="en-US" sz="2400" b="1" dirty="0" smtClean="0">
                <a:latin typeface="UTM Neo Sans Intel" pitchFamily="18" charset="0"/>
              </a:rPr>
              <a:t> </a:t>
            </a:r>
            <a:r>
              <a:rPr lang="en-US" sz="2400" b="1" dirty="0" err="1" smtClean="0">
                <a:latin typeface="UTM Neo Sans Intel" pitchFamily="18" charset="0"/>
              </a:rPr>
              <a:t>diện</a:t>
            </a:r>
            <a:r>
              <a:rPr lang="en-US" sz="2400" b="1" dirty="0" smtClean="0">
                <a:latin typeface="UTM Neo Sans Intel" pitchFamily="18" charset="0"/>
              </a:rPr>
              <a:t> </a:t>
            </a:r>
            <a:r>
              <a:rPr lang="en-US" sz="2400" b="1" dirty="0" err="1" smtClean="0">
                <a:latin typeface="UTM Neo Sans Intel" pitchFamily="18" charset="0"/>
              </a:rPr>
              <a:t>tích</a:t>
            </a:r>
            <a:r>
              <a:rPr lang="en-US" sz="2400" b="1" dirty="0" smtClean="0">
                <a:latin typeface="UTM Neo Sans Intel" pitchFamily="18" charset="0"/>
              </a:rPr>
              <a:t> </a:t>
            </a:r>
            <a:r>
              <a:rPr lang="en-US" sz="2400" b="1" dirty="0" err="1" smtClean="0">
                <a:latin typeface="UTM Neo Sans Intel" pitchFamily="18" charset="0"/>
              </a:rPr>
              <a:t>hình</a:t>
            </a:r>
            <a:r>
              <a:rPr lang="en-US" sz="2400" b="1" dirty="0" smtClean="0">
                <a:latin typeface="UTM Neo Sans Intel" pitchFamily="18" charset="0"/>
              </a:rPr>
              <a:t> </a:t>
            </a:r>
            <a:r>
              <a:rPr lang="en-US" sz="2400" b="1" dirty="0" err="1" smtClean="0">
                <a:latin typeface="UTM Neo Sans Intel" pitchFamily="18" charset="0"/>
              </a:rPr>
              <a:t>vuông</a:t>
            </a:r>
            <a:r>
              <a:rPr lang="en-US" sz="2400" b="1" dirty="0" smtClean="0">
                <a:latin typeface="UTM Neo Sans Intel" pitchFamily="18" charset="0"/>
              </a:rPr>
              <a:t> </a:t>
            </a:r>
            <a:r>
              <a:rPr lang="en-US" sz="2400" b="1" dirty="0" err="1" smtClean="0">
                <a:latin typeface="UTM Neo Sans Intel" pitchFamily="18" charset="0"/>
              </a:rPr>
              <a:t>cạnh</a:t>
            </a:r>
            <a:r>
              <a:rPr lang="en-US" sz="2400" b="1" dirty="0" smtClean="0">
                <a:latin typeface="UTM Neo Sans Intel" pitchFamily="18" charset="0"/>
              </a:rPr>
              <a:t> 25m. </a:t>
            </a:r>
            <a:r>
              <a:rPr lang="en-US" sz="2400" b="1" dirty="0" err="1" smtClean="0">
                <a:latin typeface="UTM Neo Sans Intel" pitchFamily="18" charset="0"/>
              </a:rPr>
              <a:t>Tính</a:t>
            </a:r>
            <a:r>
              <a:rPr lang="en-US" sz="2400" b="1" dirty="0" smtClean="0">
                <a:latin typeface="UTM Neo Sans Intel" pitchFamily="18" charset="0"/>
              </a:rPr>
              <a:t> </a:t>
            </a:r>
            <a:r>
              <a:rPr lang="en-US" sz="2400" b="1" dirty="0" err="1" smtClean="0">
                <a:latin typeface="UTM Neo Sans Intel" pitchFamily="18" charset="0"/>
              </a:rPr>
              <a:t>chu</a:t>
            </a:r>
            <a:r>
              <a:rPr lang="en-US" sz="2400" b="1" dirty="0" smtClean="0">
                <a:latin typeface="UTM Neo Sans Intel" pitchFamily="18" charset="0"/>
              </a:rPr>
              <a:t> vi </a:t>
            </a:r>
            <a:r>
              <a:rPr lang="en-US" sz="2400" b="1" dirty="0" err="1" smtClean="0">
                <a:latin typeface="UTM Neo Sans Intel" pitchFamily="18" charset="0"/>
              </a:rPr>
              <a:t>thửa</a:t>
            </a:r>
            <a:r>
              <a:rPr lang="en-US" sz="2400" b="1" dirty="0" smtClean="0">
                <a:latin typeface="UTM Neo Sans Intel" pitchFamily="18" charset="0"/>
              </a:rPr>
              <a:t> </a:t>
            </a:r>
            <a:r>
              <a:rPr lang="en-US" sz="2400" b="1" dirty="0" err="1" smtClean="0">
                <a:latin typeface="UTM Neo Sans Intel" pitchFamily="18" charset="0"/>
              </a:rPr>
              <a:t>ruộng</a:t>
            </a:r>
            <a:r>
              <a:rPr lang="en-US" sz="2400" b="1" dirty="0" smtClean="0">
                <a:latin typeface="UTM Neo Sans Intel" pitchFamily="18" charset="0"/>
              </a:rPr>
              <a:t> </a:t>
            </a:r>
            <a:r>
              <a:rPr lang="en-US" sz="2400" b="1" dirty="0" err="1" smtClean="0">
                <a:latin typeface="UTM Neo Sans Intel" pitchFamily="18" charset="0"/>
              </a:rPr>
              <a:t>hình</a:t>
            </a:r>
            <a:r>
              <a:rPr lang="en-US" sz="2400" b="1" dirty="0" smtClean="0">
                <a:latin typeface="UTM Neo Sans Intel" pitchFamily="18" charset="0"/>
              </a:rPr>
              <a:t> </a:t>
            </a:r>
            <a:r>
              <a:rPr lang="en-US" sz="2400" b="1" dirty="0" err="1" smtClean="0">
                <a:latin typeface="UTM Neo Sans Intel" pitchFamily="18" charset="0"/>
              </a:rPr>
              <a:t>chữ</a:t>
            </a:r>
            <a:r>
              <a:rPr lang="en-US" sz="2400" b="1" dirty="0" smtClean="0">
                <a:latin typeface="UTM Neo Sans Intel" pitchFamily="18" charset="0"/>
              </a:rPr>
              <a:t> </a:t>
            </a:r>
            <a:r>
              <a:rPr lang="en-US" sz="2400" b="1" dirty="0" err="1" smtClean="0">
                <a:latin typeface="UTM Neo Sans Intel" pitchFamily="18" charset="0"/>
              </a:rPr>
              <a:t>nhật</a:t>
            </a:r>
            <a:r>
              <a:rPr lang="en-US" sz="2400" b="1" dirty="0" smtClean="0">
                <a:latin typeface="UTM Neo Sans Intel" pitchFamily="18" charset="0"/>
              </a:rPr>
              <a:t> </a:t>
            </a:r>
            <a:r>
              <a:rPr lang="en-US" sz="2400" b="1" dirty="0" err="1" smtClean="0">
                <a:latin typeface="UTM Neo Sans Intel" pitchFamily="18" charset="0"/>
              </a:rPr>
              <a:t>đó</a:t>
            </a:r>
            <a:r>
              <a:rPr lang="en-US" sz="2400" b="1" dirty="0" smtClean="0">
                <a:latin typeface="UTM Neo Sans Intel" pitchFamily="18" charset="0"/>
              </a:rPr>
              <a:t>.</a:t>
            </a:r>
            <a:endParaRPr lang="vi-V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7881493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2" grpId="0" animBg="1"/>
      <p:bldP spid="2" grpId="0" build="p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34"/>
          <a:stretch/>
        </p:blipFill>
        <p:spPr>
          <a:xfrm>
            <a:off x="4242384" y="-80669"/>
            <a:ext cx="3349256" cy="299979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011194" y="2952156"/>
            <a:ext cx="6130625" cy="1118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- Chia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một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số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tự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nhiên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cho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một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số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thập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phân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-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Vận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dụng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để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tìm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x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và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giải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toán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có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lời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văn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.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  <p:pic>
        <p:nvPicPr>
          <p:cNvPr id="3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8" y="1458535"/>
            <a:ext cx="3136605" cy="3684965"/>
          </a:xfrm>
          <a:prstGeom prst="rect">
            <a:avLst/>
          </a:prstGeom>
        </p:spPr>
      </p:pic>
      <p:sp>
        <p:nvSpPr>
          <p:cNvPr id="4" name="文本框 8"/>
          <p:cNvSpPr txBox="1"/>
          <p:nvPr/>
        </p:nvSpPr>
        <p:spPr>
          <a:xfrm>
            <a:off x="5222163" y="757508"/>
            <a:ext cx="141096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4000" b="1" dirty="0" err="1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印品黑体" panose="00000500000000000000" pitchFamily="2" charset="-122"/>
              </a:rPr>
              <a:t>Mục</a:t>
            </a:r>
            <a:r>
              <a:rPr lang="en-US" altLang="zh-CN" sz="4000" b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印品黑体" panose="00000500000000000000" pitchFamily="2" charset="-122"/>
              </a:rPr>
              <a:t> </a:t>
            </a:r>
          </a:p>
          <a:p>
            <a:pPr algn="ctr"/>
            <a:r>
              <a:rPr lang="en-US" altLang="zh-CN" sz="4000" b="1" dirty="0" err="1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印品黑体" panose="00000500000000000000" pitchFamily="2" charset="-122"/>
              </a:rPr>
              <a:t>tiêu</a:t>
            </a:r>
            <a:endParaRPr lang="zh-CN" altLang="en-US" sz="4000" b="1" dirty="0">
              <a:solidFill>
                <a:srgbClr val="FF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Isadora" pitchFamily="18" charset="0"/>
              <a:ea typeface="印品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1316527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044" y="137013"/>
            <a:ext cx="1182526" cy="117643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392" y="189142"/>
            <a:ext cx="5966222" cy="314154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5229"/>
            <a:ext cx="9144000" cy="441827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663" y="2640378"/>
            <a:ext cx="2087793" cy="2452793"/>
          </a:xfrm>
          <a:prstGeom prst="rect">
            <a:avLst/>
          </a:prstGeom>
        </p:spPr>
      </p:pic>
      <p:sp>
        <p:nvSpPr>
          <p:cNvPr id="8" name="同侧圆角矩形 7"/>
          <p:cNvSpPr/>
          <p:nvPr/>
        </p:nvSpPr>
        <p:spPr>
          <a:xfrm>
            <a:off x="4628870" y="3530600"/>
            <a:ext cx="4076700" cy="1612900"/>
          </a:xfrm>
          <a:prstGeom prst="round2SameRect">
            <a:avLst>
              <a:gd name="adj1" fmla="val 27691"/>
              <a:gd name="adj2" fmla="val 0"/>
            </a:avLst>
          </a:prstGeom>
          <a:solidFill>
            <a:srgbClr val="1357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307713" y="3952329"/>
            <a:ext cx="286168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400" b="1" dirty="0" err="1" smtClean="0">
                <a:solidFill>
                  <a:schemeClr val="bg1"/>
                </a:solidFill>
                <a:latin typeface="UTM Isadora" pitchFamily="18" charset="0"/>
                <a:ea typeface="印品黑体" panose="00000500000000000000" pitchFamily="2" charset="-122"/>
              </a:rPr>
              <a:t>Khởi</a:t>
            </a:r>
            <a:r>
              <a:rPr lang="en-US" altLang="zh-CN" sz="4400" b="1" dirty="0" smtClean="0">
                <a:solidFill>
                  <a:schemeClr val="bg1"/>
                </a:solidFill>
                <a:latin typeface="UTM Isadora" pitchFamily="18" charset="0"/>
                <a:ea typeface="印品黑体" panose="00000500000000000000" pitchFamily="2" charset="-122"/>
              </a:rPr>
              <a:t> </a:t>
            </a:r>
            <a:r>
              <a:rPr lang="en-US" altLang="zh-CN" sz="4400" b="1" dirty="0" err="1" smtClean="0">
                <a:solidFill>
                  <a:schemeClr val="bg1"/>
                </a:solidFill>
                <a:latin typeface="UTM Isadora" pitchFamily="18" charset="0"/>
                <a:ea typeface="印品黑体" panose="00000500000000000000" pitchFamily="2" charset="-122"/>
              </a:rPr>
              <a:t>động</a:t>
            </a:r>
            <a:endParaRPr lang="zh-CN" altLang="en-US" sz="4400" b="1" dirty="0">
              <a:solidFill>
                <a:schemeClr val="bg1"/>
              </a:solidFill>
              <a:latin typeface="UTM Isadora" pitchFamily="18" charset="0"/>
              <a:ea typeface="印品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7272507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217951" cy="7398137"/>
          </a:xfrm>
          <a:prstGeom prst="rect">
            <a:avLst/>
          </a:prstGeom>
        </p:spPr>
      </p:pic>
      <p:pic>
        <p:nvPicPr>
          <p:cNvPr id="7" name="ngdung">
            <a:extLst>
              <a:ext uri="{FF2B5EF4-FFF2-40B4-BE49-F238E27FC236}">
                <a16:creationId xmlns=""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383" y="2574203"/>
            <a:ext cx="3239234" cy="2212397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95174" y="1156547"/>
            <a:ext cx="8136489" cy="131445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58084" y="1534690"/>
            <a:ext cx="8610670" cy="83099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5000" dirty="0">
                <a:solidFill>
                  <a:schemeClr val="bg1"/>
                </a:solidFill>
                <a:latin typeface="Bungee Inline" pitchFamily="2" charset="0"/>
              </a:rPr>
              <a:t>VƯỢT CHƯỚNG NGẠI VẬT</a:t>
            </a:r>
          </a:p>
        </p:txBody>
      </p:sp>
    </p:spTree>
    <p:extLst>
      <p:ext uri="{BB962C8B-B14F-4D97-AF65-F5344CB8AC3E}">
        <p14:creationId xmlns:p14="http://schemas.microsoft.com/office/powerpoint/2010/main" val="963828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27053"/>
            <a:ext cx="18288000" cy="7395995"/>
            <a:chOff x="152400" y="158974"/>
            <a:chExt cx="24384000" cy="9861326"/>
          </a:xfrm>
        </p:grpSpPr>
        <p:grpSp>
          <p:nvGrpSpPr>
            <p:cNvPr id="17" name="CẤM BUÔN BÁN, CẤM REUP">
              <a:extLst>
                <a:ext uri="{FF2B5EF4-FFF2-40B4-BE49-F238E27FC236}">
                  <a16:creationId xmlns="" xmlns:a16="http://schemas.microsoft.com/office/drawing/2014/main" id="{A771E4F9-3621-4EF0-8FFB-115BC918F0F9}"/>
                </a:ext>
              </a:extLst>
            </p:cNvPr>
            <p:cNvGrpSpPr/>
            <p:nvPr/>
          </p:nvGrpSpPr>
          <p:grpSpPr>
            <a:xfrm>
              <a:off x="152400" y="158974"/>
              <a:ext cx="24384000" cy="6851394"/>
              <a:chOff x="-19812000" y="181103"/>
              <a:chExt cx="24384000" cy="6851394"/>
            </a:xfrm>
          </p:grpSpPr>
          <p:pic>
            <p:nvPicPr>
              <p:cNvPr id="19" name="Picture 18">
                <a:extLst>
                  <a:ext uri="{FF2B5EF4-FFF2-40B4-BE49-F238E27FC236}">
                    <a16:creationId xmlns="" xmlns:a16="http://schemas.microsoft.com/office/drawing/2014/main" id="{35CB0125-D3AC-4EAA-805B-8C88E39541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-19812000" y="181103"/>
                <a:ext cx="12192000" cy="6851394"/>
              </a:xfrm>
              <a:prstGeom prst="rect">
                <a:avLst/>
              </a:prstGeom>
            </p:spPr>
          </p:pic>
          <p:pic>
            <p:nvPicPr>
              <p:cNvPr id="22" name="Picture 21">
                <a:extLst>
                  <a:ext uri="{FF2B5EF4-FFF2-40B4-BE49-F238E27FC236}">
                    <a16:creationId xmlns="" xmlns:a16="http://schemas.microsoft.com/office/drawing/2014/main" id="{0B04F04D-57C6-472E-BA7F-CA90CF0918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-7620000" y="181103"/>
                <a:ext cx="12192000" cy="6851394"/>
              </a:xfrm>
              <a:prstGeom prst="rect">
                <a:avLst/>
              </a:prstGeom>
            </p:spPr>
          </p:pic>
        </p:grpSp>
        <p:pic>
          <p:nvPicPr>
            <p:cNvPr id="23" name="ĐC SHARE MIỄN PHÍ BỞI NK POWERSKILLS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2857" y="8183884"/>
              <a:ext cx="12257011" cy="1836416"/>
            </a:xfrm>
            <a:prstGeom prst="rect">
              <a:avLst/>
            </a:prstGeom>
          </p:spPr>
        </p:pic>
      </p:grpSp>
      <p:pic>
        <p:nvPicPr>
          <p:cNvPr id="7" name="Vào http://fb.com/nkpowerskills tải game miễn phí">
            <a:extLst>
              <a:ext uri="{FF2B5EF4-FFF2-40B4-BE49-F238E27FC236}">
                <a16:creationId xmlns=""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054" y="3231160"/>
            <a:ext cx="2280557" cy="1557620"/>
          </a:xfrm>
          <a:prstGeom prst="rect">
            <a:avLst/>
          </a:prstGeom>
        </p:spPr>
      </p:pic>
      <p:pic>
        <p:nvPicPr>
          <p:cNvPr id="5124" name="ĐC SHARE MIỄN PHÍ BỞI NK POWERSKILLS" descr="Download Software Development Services - Covent Garden PNG Image 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1168" y="1669495"/>
            <a:ext cx="1561664" cy="1561664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CẤM BUÔN BÁN, CẤM REUP">
            <a:extLst>
              <a:ext uri="{FF2B5EF4-FFF2-40B4-BE49-F238E27FC236}">
                <a16:creationId xmlns=""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2383" y="3564295"/>
            <a:ext cx="2643144" cy="1224485"/>
          </a:xfrm>
          <a:prstGeom prst="rect">
            <a:avLst/>
          </a:prstGeom>
        </p:spPr>
      </p:pic>
      <p:pic>
        <p:nvPicPr>
          <p:cNvPr id="11" name="Vào http://fb.com/nkpowerskills tải game miễn phí">
            <a:hlinkClick r:id="rId7" action="ppaction://hlinksldjump"/>
            <a:extLst>
              <a:ext uri="{FF2B5EF4-FFF2-40B4-BE49-F238E27FC236}">
                <a16:creationId xmlns="" xmlns:a16="http://schemas.microsoft.com/office/drawing/2014/main" id="{480BD20A-4EA3-4057-B30A-41708969BBC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2056">
            <a:off x="14784191" y="3778112"/>
            <a:ext cx="769050" cy="79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448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11111E-6 L -1 -1.11111E-6 " pathEditMode="relative" rAng="0" ptsTypes="AA">
                                      <p:cBhvr>
                                        <p:cTn id="1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2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2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4930"/>
            <a:ext cx="18288000" cy="5138546"/>
            <a:chOff x="-19812000" y="181103"/>
            <a:chExt cx="24384000" cy="6851394"/>
          </a:xfrm>
        </p:grpSpPr>
        <p:pic>
          <p:nvPicPr>
            <p:cNvPr id="32" name="Picture 31">
              <a:extLst>
                <a:ext uri="{FF2B5EF4-FFF2-40B4-BE49-F238E27FC236}">
                  <a16:creationId xmlns=""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=""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ngdung">
            <a:extLst>
              <a:ext uri="{FF2B5EF4-FFF2-40B4-BE49-F238E27FC236}">
                <a16:creationId xmlns=""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054" y="3231160"/>
            <a:ext cx="2280557" cy="1557620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=""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7508" y="3663614"/>
            <a:ext cx="2643144" cy="1224485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539305" y="414532"/>
            <a:ext cx="7875638" cy="278744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9600" b="1" dirty="0" smtClean="0"/>
              <a:t>14 : 3,5 = ?</a:t>
            </a:r>
            <a:endParaRPr lang="en-US" sz="9600" b="1" dirty="0"/>
          </a:p>
        </p:txBody>
      </p:sp>
      <p:sp>
        <p:nvSpPr>
          <p:cNvPr id="20" name="Rectangle 19"/>
          <p:cNvSpPr/>
          <p:nvPr/>
        </p:nvSpPr>
        <p:spPr>
          <a:xfrm>
            <a:off x="4902091" y="3318623"/>
            <a:ext cx="3512852" cy="45200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Montserrat Alternates Black" panose="00000A00000000000000" pitchFamily="50" charset="0"/>
              </a:rPr>
              <a:t>4</a:t>
            </a:r>
            <a:endParaRPr lang="en-US" sz="3600" b="1" dirty="0"/>
          </a:p>
        </p:txBody>
      </p:sp>
      <p:sp>
        <p:nvSpPr>
          <p:cNvPr id="21" name="Rectangle 20"/>
          <p:cNvSpPr/>
          <p:nvPr/>
        </p:nvSpPr>
        <p:spPr>
          <a:xfrm>
            <a:off x="555971" y="4130807"/>
            <a:ext cx="3512852" cy="45200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Montserrat Alternates Black" panose="00000A00000000000000" pitchFamily="50" charset="0"/>
              </a:rPr>
              <a:t>40</a:t>
            </a:r>
            <a:endParaRPr lang="en-US" sz="3600" b="1" dirty="0"/>
          </a:p>
        </p:txBody>
      </p:sp>
      <p:sp>
        <p:nvSpPr>
          <p:cNvPr id="22" name="Rectangle 21"/>
          <p:cNvSpPr/>
          <p:nvPr/>
        </p:nvSpPr>
        <p:spPr>
          <a:xfrm>
            <a:off x="4902091" y="4130808"/>
            <a:ext cx="3512852" cy="45200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Montserrat Alternates Black" panose="00000A00000000000000" pitchFamily="50" charset="0"/>
              </a:rPr>
              <a:t>42</a:t>
            </a:r>
            <a:endParaRPr lang="en-US" sz="2800" b="1" dirty="0"/>
          </a:p>
        </p:txBody>
      </p:sp>
      <p:sp>
        <p:nvSpPr>
          <p:cNvPr id="23" name="Rectangle 22"/>
          <p:cNvSpPr/>
          <p:nvPr/>
        </p:nvSpPr>
        <p:spPr>
          <a:xfrm>
            <a:off x="539305" y="3354684"/>
            <a:ext cx="3512852" cy="45200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14</a:t>
            </a:r>
          </a:p>
        </p:txBody>
      </p:sp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3681622" y="3129251"/>
            <a:ext cx="819150" cy="83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7898567" y="3954596"/>
            <a:ext cx="819150" cy="83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3597258" y="3874886"/>
            <a:ext cx="819150" cy="83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7922036" y="3086968"/>
            <a:ext cx="1004699" cy="883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87849" y="1068725"/>
            <a:ext cx="3323555" cy="3323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602159" y="474698"/>
            <a:ext cx="1372860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CÂU HỎI: </a:t>
            </a:r>
          </a:p>
        </p:txBody>
      </p:sp>
      <p:pic>
        <p:nvPicPr>
          <p:cNvPr id="30" name="CAUDI">
            <a:extLst>
              <a:ext uri="{FF2B5EF4-FFF2-40B4-BE49-F238E27FC236}">
                <a16:creationId xmlns=""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1905" y="2692593"/>
            <a:ext cx="3003230" cy="2372868"/>
          </a:xfrm>
          <a:prstGeom prst="rect">
            <a:avLst/>
          </a:prstGeom>
        </p:spPr>
      </p:pic>
      <p:pic>
        <p:nvPicPr>
          <p:cNvPr id="34" name="c2 2">
            <a:hlinkClick r:id="rId11" action="ppaction://hlinksldjump"/>
            <a:extLst>
              <a:ext uri="{FF2B5EF4-FFF2-40B4-BE49-F238E27FC236}">
                <a16:creationId xmlns="" xmlns:a16="http://schemas.microsoft.com/office/drawing/2014/main" id="{A5E21DA6-4E2A-4ACC-8623-37530437A8A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9906" y="3512257"/>
            <a:ext cx="964582" cy="1037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317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00"/>
                            </p:stCondLst>
                            <p:childTnLst>
                              <p:par>
                                <p:cTn id="104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105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-1 -4.81481E-6 " pathEditMode="relative" rAng="0" ptsTypes="AA">
                                      <p:cBhvr>
                                        <p:cTn id="107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81481E-6 L -1 4.81481E-6 " pathEditMode="relative" rAng="0" ptsTypes="AA">
                                      <p:cBhvr>
                                        <p:cTn id="109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9" grpId="0"/>
      <p:bldP spid="29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4930"/>
            <a:ext cx="18288000" cy="5138546"/>
            <a:chOff x="-19812000" y="181103"/>
            <a:chExt cx="24384000" cy="6851394"/>
          </a:xfrm>
        </p:grpSpPr>
        <p:pic>
          <p:nvPicPr>
            <p:cNvPr id="32" name="Picture 31">
              <a:extLst>
                <a:ext uri="{FF2B5EF4-FFF2-40B4-BE49-F238E27FC236}">
                  <a16:creationId xmlns=""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=""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pic>
        <p:nvPicPr>
          <p:cNvPr id="30" name="CAUDI">
            <a:extLst>
              <a:ext uri="{FF2B5EF4-FFF2-40B4-BE49-F238E27FC236}">
                <a16:creationId xmlns=""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8399" y="2898936"/>
            <a:ext cx="2992745" cy="21113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ngdung">
            <a:extLst>
              <a:ext uri="{FF2B5EF4-FFF2-40B4-BE49-F238E27FC236}">
                <a16:creationId xmlns=""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054" y="3231160"/>
            <a:ext cx="2280557" cy="1557620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=""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1309" y="2937566"/>
            <a:ext cx="2309195" cy="2180907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539305" y="414532"/>
            <a:ext cx="7875638" cy="278744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7200" b="1" dirty="0" smtClean="0"/>
              <a:t>576 : 0,001 = ?</a:t>
            </a:r>
            <a:endParaRPr lang="en-US" sz="7200" b="1" dirty="0"/>
          </a:p>
        </p:txBody>
      </p:sp>
      <p:sp>
        <p:nvSpPr>
          <p:cNvPr id="20" name="Rectangle 19"/>
          <p:cNvSpPr/>
          <p:nvPr/>
        </p:nvSpPr>
        <p:spPr>
          <a:xfrm>
            <a:off x="4902091" y="3318623"/>
            <a:ext cx="3512852" cy="45200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Montserrat Alternates Black" panose="00000A00000000000000" pitchFamily="50" charset="0"/>
              </a:rPr>
              <a:t>0,576</a:t>
            </a:r>
            <a:endParaRPr lang="en-US" sz="4000" b="1" dirty="0"/>
          </a:p>
        </p:txBody>
      </p:sp>
      <p:sp>
        <p:nvSpPr>
          <p:cNvPr id="21" name="Rectangle 20"/>
          <p:cNvSpPr/>
          <p:nvPr/>
        </p:nvSpPr>
        <p:spPr>
          <a:xfrm>
            <a:off x="555971" y="4130807"/>
            <a:ext cx="3512852" cy="45200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Montserrat Alternates Black" panose="00000A00000000000000" pitchFamily="50" charset="0"/>
              </a:rPr>
              <a:t>57,600</a:t>
            </a:r>
            <a:endParaRPr lang="en-US" sz="4000" b="1" dirty="0"/>
          </a:p>
        </p:txBody>
      </p:sp>
      <p:sp>
        <p:nvSpPr>
          <p:cNvPr id="22" name="Rectangle 21"/>
          <p:cNvSpPr/>
          <p:nvPr/>
        </p:nvSpPr>
        <p:spPr>
          <a:xfrm>
            <a:off x="4902091" y="4130808"/>
            <a:ext cx="3512852" cy="45200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Montserrat Alternates Black" panose="00000A00000000000000" pitchFamily="50" charset="0"/>
              </a:rPr>
              <a:t>5,76</a:t>
            </a:r>
            <a:endParaRPr lang="en-US" sz="2400" b="1" dirty="0"/>
          </a:p>
        </p:txBody>
      </p:sp>
      <p:sp>
        <p:nvSpPr>
          <p:cNvPr id="23" name="Rectangle 22"/>
          <p:cNvSpPr/>
          <p:nvPr/>
        </p:nvSpPr>
        <p:spPr>
          <a:xfrm>
            <a:off x="539305" y="3354684"/>
            <a:ext cx="3512852" cy="45200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576000</a:t>
            </a:r>
          </a:p>
        </p:txBody>
      </p:sp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3681622" y="3129251"/>
            <a:ext cx="819150" cy="83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7898567" y="3954596"/>
            <a:ext cx="819150" cy="83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3597258" y="3874886"/>
            <a:ext cx="819150" cy="83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7922036" y="3086968"/>
            <a:ext cx="1004699" cy="883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87849" y="1068725"/>
            <a:ext cx="3323555" cy="3323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602159" y="474698"/>
            <a:ext cx="1372860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CÂU HỎI: </a:t>
            </a:r>
          </a:p>
        </p:txBody>
      </p:sp>
      <p:pic>
        <p:nvPicPr>
          <p:cNvPr id="35" name="Picture 12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8305" y="911442"/>
            <a:ext cx="3638119" cy="3638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9631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00"/>
                            </p:stCondLst>
                            <p:childTnLst>
                              <p:par>
                                <p:cTn id="104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105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11022E-16 L -1 1.11022E-16 " pathEditMode="relative" rAng="0" ptsTypes="AA">
                                      <p:cBhvr>
                                        <p:cTn id="107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10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9" grpId="0"/>
      <p:bldP spid="29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044" y="137013"/>
            <a:ext cx="1182526" cy="117643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392" y="189142"/>
            <a:ext cx="5966222" cy="314154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5229"/>
            <a:ext cx="9144000" cy="441827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663" y="2640378"/>
            <a:ext cx="2087793" cy="2452793"/>
          </a:xfrm>
          <a:prstGeom prst="rect">
            <a:avLst/>
          </a:prstGeom>
        </p:spPr>
      </p:pic>
      <p:sp>
        <p:nvSpPr>
          <p:cNvPr id="8" name="同侧圆角矩形 7"/>
          <p:cNvSpPr/>
          <p:nvPr/>
        </p:nvSpPr>
        <p:spPr>
          <a:xfrm>
            <a:off x="4628870" y="3530600"/>
            <a:ext cx="4076700" cy="1612900"/>
          </a:xfrm>
          <a:prstGeom prst="round2SameRect">
            <a:avLst>
              <a:gd name="adj1" fmla="val 27691"/>
              <a:gd name="adj2" fmla="val 0"/>
            </a:avLst>
          </a:prstGeom>
          <a:solidFill>
            <a:srgbClr val="1357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307713" y="3952329"/>
            <a:ext cx="271901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400" b="1" dirty="0" err="1" smtClean="0">
                <a:solidFill>
                  <a:schemeClr val="bg1"/>
                </a:solidFill>
                <a:latin typeface="UTM Isadora" pitchFamily="18" charset="0"/>
                <a:ea typeface="印品黑体" panose="00000500000000000000" pitchFamily="2" charset="-122"/>
              </a:rPr>
              <a:t>Luyện</a:t>
            </a:r>
            <a:r>
              <a:rPr lang="en-US" altLang="zh-CN" sz="4400" b="1" dirty="0" smtClean="0">
                <a:solidFill>
                  <a:schemeClr val="bg1"/>
                </a:solidFill>
                <a:latin typeface="UTM Isadora" pitchFamily="18" charset="0"/>
                <a:ea typeface="印品黑体" panose="00000500000000000000" pitchFamily="2" charset="-122"/>
              </a:rPr>
              <a:t> </a:t>
            </a:r>
            <a:r>
              <a:rPr lang="en-US" altLang="zh-CN" sz="4400" b="1" dirty="0" err="1" smtClean="0">
                <a:solidFill>
                  <a:schemeClr val="bg1"/>
                </a:solidFill>
                <a:latin typeface="UTM Isadora" pitchFamily="18" charset="0"/>
                <a:ea typeface="印品黑体" panose="00000500000000000000" pitchFamily="2" charset="-122"/>
              </a:rPr>
              <a:t>tập</a:t>
            </a:r>
            <a:endParaRPr lang="zh-CN" altLang="en-US" sz="4400" b="1" dirty="0">
              <a:solidFill>
                <a:schemeClr val="bg1"/>
              </a:solidFill>
              <a:latin typeface="UTM Isadora" pitchFamily="18" charset="0"/>
              <a:ea typeface="印品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9263713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867" y="587636"/>
            <a:ext cx="2112949" cy="423525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0280" y="582386"/>
            <a:ext cx="2056721" cy="4240504"/>
          </a:xfrm>
          <a:prstGeom prst="rect">
            <a:avLst/>
          </a:prstGeom>
        </p:spPr>
      </p:pic>
      <p:sp>
        <p:nvSpPr>
          <p:cNvPr id="9" name="Text Box 18"/>
          <p:cNvSpPr txBox="1">
            <a:spLocks noChangeArrowheads="1"/>
          </p:cNvSpPr>
          <p:nvPr/>
        </p:nvSpPr>
        <p:spPr bwMode="auto">
          <a:xfrm>
            <a:off x="1260867" y="1965635"/>
            <a:ext cx="1621260" cy="532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7" tIns="45714" rIns="91427" bIns="45714">
            <a:spAutoFit/>
          </a:bodyPr>
          <a:lstStyle/>
          <a:p>
            <a:pPr algn="just">
              <a:lnSpc>
                <a:spcPct val="130000"/>
              </a:lnSpc>
              <a:defRPr/>
            </a:pPr>
            <a:r>
              <a:rPr lang="en-US" altLang="zh-CN" sz="2200" b="1" kern="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印品黑体" panose="00000500000000000000" pitchFamily="2" charset="-122"/>
                <a:cs typeface="Times New Roman" pitchFamily="18" charset="0"/>
              </a:rPr>
              <a:t>a) 5 : 0,5 =</a:t>
            </a:r>
            <a:endParaRPr lang="en-US" altLang="zh-CN" sz="2200" b="1" kern="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ea typeface="印品黑体" panose="00000500000000000000" pitchFamily="2" charset="-122"/>
              <a:cs typeface="Times New Roman" pitchFamily="18" charset="0"/>
            </a:endParaRPr>
          </a:p>
        </p:txBody>
      </p:sp>
      <p:sp>
        <p:nvSpPr>
          <p:cNvPr id="10" name="Text Box 18"/>
          <p:cNvSpPr txBox="1">
            <a:spLocks noChangeArrowheads="1"/>
          </p:cNvSpPr>
          <p:nvPr/>
        </p:nvSpPr>
        <p:spPr bwMode="auto">
          <a:xfrm>
            <a:off x="1017719" y="1588"/>
            <a:ext cx="5774595" cy="586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7" tIns="45714" rIns="91427" bIns="45714">
            <a:spAutoFit/>
          </a:bodyPr>
          <a:lstStyle/>
          <a:p>
            <a:pPr algn="just">
              <a:lnSpc>
                <a:spcPct val="130000"/>
              </a:lnSpc>
              <a:defRPr/>
            </a:pPr>
            <a:r>
              <a:rPr lang="en-US" altLang="zh-CN" sz="2800" b="1" kern="0" dirty="0" smtClean="0">
                <a:solidFill>
                  <a:srgbClr val="FF0000"/>
                </a:solidFill>
                <a:latin typeface="UTM Sharnay" pitchFamily="18" charset="0"/>
                <a:ea typeface="印品黑体" panose="00000500000000000000" pitchFamily="2" charset="-122"/>
                <a:cs typeface="Times New Roman" pitchFamily="18" charset="0"/>
              </a:rPr>
              <a:t>1/ </a:t>
            </a:r>
            <a:r>
              <a:rPr lang="en-US" altLang="zh-CN" sz="2800" b="1" kern="0" dirty="0" err="1" smtClean="0">
                <a:solidFill>
                  <a:srgbClr val="FF0000"/>
                </a:solidFill>
                <a:latin typeface="UTM Sharnay" pitchFamily="18" charset="0"/>
                <a:ea typeface="印品黑体" panose="00000500000000000000" pitchFamily="2" charset="-122"/>
                <a:cs typeface="Times New Roman" pitchFamily="18" charset="0"/>
              </a:rPr>
              <a:t>Tính</a:t>
            </a:r>
            <a:r>
              <a:rPr lang="en-US" altLang="zh-CN" sz="2800" b="1" kern="0" dirty="0" smtClean="0">
                <a:solidFill>
                  <a:srgbClr val="FF0000"/>
                </a:solidFill>
                <a:latin typeface="UTM Sharnay" pitchFamily="18" charset="0"/>
                <a:ea typeface="印品黑体" panose="00000500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kern="0" dirty="0" err="1" smtClean="0">
                <a:solidFill>
                  <a:srgbClr val="FF0000"/>
                </a:solidFill>
                <a:latin typeface="UTM Sharnay" pitchFamily="18" charset="0"/>
                <a:ea typeface="印品黑体" panose="00000500000000000000" pitchFamily="2" charset="-122"/>
                <a:cs typeface="Times New Roman" pitchFamily="18" charset="0"/>
              </a:rPr>
              <a:t>rồi</a:t>
            </a:r>
            <a:r>
              <a:rPr lang="en-US" altLang="zh-CN" sz="2800" b="1" kern="0" dirty="0" smtClean="0">
                <a:solidFill>
                  <a:srgbClr val="FF0000"/>
                </a:solidFill>
                <a:latin typeface="UTM Sharnay" pitchFamily="18" charset="0"/>
                <a:ea typeface="印品黑体" panose="00000500000000000000" pitchFamily="2" charset="-122"/>
                <a:cs typeface="Times New Roman" pitchFamily="18" charset="0"/>
              </a:rPr>
              <a:t> so </a:t>
            </a:r>
            <a:r>
              <a:rPr lang="en-US" altLang="zh-CN" sz="2800" b="1" kern="0" dirty="0" err="1" smtClean="0">
                <a:solidFill>
                  <a:srgbClr val="FF0000"/>
                </a:solidFill>
                <a:latin typeface="UTM Sharnay" pitchFamily="18" charset="0"/>
                <a:ea typeface="印品黑体" panose="00000500000000000000" pitchFamily="2" charset="-122"/>
                <a:cs typeface="Times New Roman" pitchFamily="18" charset="0"/>
              </a:rPr>
              <a:t>sánh</a:t>
            </a:r>
            <a:r>
              <a:rPr lang="en-US" altLang="zh-CN" sz="2800" b="1" kern="0" dirty="0" smtClean="0">
                <a:solidFill>
                  <a:srgbClr val="FF0000"/>
                </a:solidFill>
                <a:latin typeface="UTM Sharnay" pitchFamily="18" charset="0"/>
                <a:ea typeface="印品黑体" panose="00000500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kern="0" dirty="0" err="1" smtClean="0">
                <a:solidFill>
                  <a:srgbClr val="FF0000"/>
                </a:solidFill>
                <a:latin typeface="UTM Sharnay" pitchFamily="18" charset="0"/>
                <a:ea typeface="印品黑体" panose="00000500000000000000" pitchFamily="2" charset="-122"/>
                <a:cs typeface="Times New Roman" pitchFamily="18" charset="0"/>
              </a:rPr>
              <a:t>kết</a:t>
            </a:r>
            <a:r>
              <a:rPr lang="en-US" altLang="zh-CN" sz="2800" b="1" kern="0" dirty="0" smtClean="0">
                <a:solidFill>
                  <a:srgbClr val="FF0000"/>
                </a:solidFill>
                <a:latin typeface="UTM Sharnay" pitchFamily="18" charset="0"/>
                <a:ea typeface="印品黑体" panose="00000500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kern="0" dirty="0" err="1" smtClean="0">
                <a:solidFill>
                  <a:srgbClr val="FF0000"/>
                </a:solidFill>
                <a:latin typeface="UTM Sharnay" pitchFamily="18" charset="0"/>
                <a:ea typeface="印品黑体" panose="00000500000000000000" pitchFamily="2" charset="-122"/>
                <a:cs typeface="Times New Roman" pitchFamily="18" charset="0"/>
              </a:rPr>
              <a:t>quả</a:t>
            </a:r>
            <a:r>
              <a:rPr lang="en-US" altLang="zh-CN" sz="2800" b="1" kern="0" dirty="0" smtClean="0">
                <a:solidFill>
                  <a:srgbClr val="FF0000"/>
                </a:solidFill>
                <a:latin typeface="UTM Sharnay" pitchFamily="18" charset="0"/>
                <a:ea typeface="印品黑体" panose="00000500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kern="0" dirty="0" err="1" smtClean="0">
                <a:solidFill>
                  <a:srgbClr val="FF0000"/>
                </a:solidFill>
                <a:latin typeface="UTM Sharnay" pitchFamily="18" charset="0"/>
                <a:ea typeface="印品黑体" panose="00000500000000000000" pitchFamily="2" charset="-122"/>
                <a:cs typeface="Times New Roman" pitchFamily="18" charset="0"/>
              </a:rPr>
              <a:t>tính</a:t>
            </a:r>
            <a:r>
              <a:rPr lang="en-US" altLang="zh-CN" sz="2800" b="1" kern="0" dirty="0" smtClean="0">
                <a:solidFill>
                  <a:srgbClr val="FF0000"/>
                </a:solidFill>
                <a:latin typeface="UTM Sharnay" pitchFamily="18" charset="0"/>
                <a:ea typeface="印品黑体" panose="00000500000000000000" pitchFamily="2" charset="-122"/>
                <a:cs typeface="Times New Roman" pitchFamily="18" charset="0"/>
              </a:rPr>
              <a:t>:</a:t>
            </a:r>
            <a:endParaRPr lang="en-US" altLang="zh-CN" sz="2800" b="1" kern="0" dirty="0">
              <a:solidFill>
                <a:srgbClr val="FF0000"/>
              </a:solidFill>
              <a:latin typeface="UTM Sharnay" pitchFamily="18" charset="0"/>
              <a:ea typeface="印品黑体" panose="00000500000000000000" pitchFamily="2" charset="-122"/>
              <a:cs typeface="Times New Roman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52559"/>
            <a:ext cx="1609507" cy="298741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049" y="1823380"/>
            <a:ext cx="1609507" cy="2987416"/>
          </a:xfrm>
          <a:prstGeom prst="rect">
            <a:avLst/>
          </a:prstGeom>
        </p:spPr>
      </p:pic>
      <p:sp>
        <p:nvSpPr>
          <p:cNvPr id="13" name="Text Box 18"/>
          <p:cNvSpPr txBox="1">
            <a:spLocks noChangeArrowheads="1"/>
          </p:cNvSpPr>
          <p:nvPr/>
        </p:nvSpPr>
        <p:spPr bwMode="auto">
          <a:xfrm>
            <a:off x="6014136" y="1957010"/>
            <a:ext cx="1428760" cy="489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7" tIns="45714" rIns="91427" bIns="45714">
            <a:spAutoFit/>
          </a:bodyPr>
          <a:lstStyle/>
          <a:p>
            <a:pPr algn="just">
              <a:lnSpc>
                <a:spcPct val="130000"/>
              </a:lnSpc>
              <a:defRPr/>
            </a:pPr>
            <a:r>
              <a:rPr lang="en-US" altLang="zh-CN" sz="2200" b="1" kern="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印品黑体" panose="00000500000000000000" pitchFamily="2" charset="-122"/>
                <a:cs typeface="Times New Roman" pitchFamily="18" charset="0"/>
              </a:rPr>
              <a:t>5 x 2 =</a:t>
            </a:r>
            <a:endParaRPr lang="en-US" altLang="zh-CN" sz="2200" b="1" kern="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ea typeface="印品黑体" panose="00000500000000000000" pitchFamily="2" charset="-122"/>
              <a:cs typeface="Times New Roman" pitchFamily="18" charset="0"/>
            </a:endParaRPr>
          </a:p>
        </p:txBody>
      </p:sp>
      <p:sp>
        <p:nvSpPr>
          <p:cNvPr id="14" name="Text Box 18"/>
          <p:cNvSpPr txBox="1">
            <a:spLocks noChangeArrowheads="1"/>
          </p:cNvSpPr>
          <p:nvPr/>
        </p:nvSpPr>
        <p:spPr bwMode="auto">
          <a:xfrm>
            <a:off x="1318617" y="2614753"/>
            <a:ext cx="1428760" cy="47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7" tIns="45714" rIns="91427" bIns="45714">
            <a:spAutoFit/>
          </a:bodyPr>
          <a:lstStyle/>
          <a:p>
            <a:pPr algn="just">
              <a:lnSpc>
                <a:spcPct val="130000"/>
              </a:lnSpc>
              <a:defRPr/>
            </a:pPr>
            <a:r>
              <a:rPr lang="en-US" altLang="zh-CN" sz="2200" b="1" kern="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印品黑体" panose="00000500000000000000" pitchFamily="2" charset="-122"/>
                <a:cs typeface="Times New Roman" pitchFamily="18" charset="0"/>
              </a:rPr>
              <a:t>52 : 0,5 =</a:t>
            </a:r>
            <a:endParaRPr lang="en-US" altLang="zh-CN" sz="2200" b="1" kern="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ea typeface="印品黑体" panose="00000500000000000000" pitchFamily="2" charset="-122"/>
              <a:cs typeface="Times New Roman" pitchFamily="18" charset="0"/>
            </a:endParaRPr>
          </a:p>
        </p:txBody>
      </p:sp>
      <p:sp>
        <p:nvSpPr>
          <p:cNvPr id="15" name="Text Box 18"/>
          <p:cNvSpPr txBox="1">
            <a:spLocks noChangeArrowheads="1"/>
          </p:cNvSpPr>
          <p:nvPr/>
        </p:nvSpPr>
        <p:spPr bwMode="auto">
          <a:xfrm>
            <a:off x="1260867" y="3272494"/>
            <a:ext cx="1630885" cy="532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7" tIns="45714" rIns="91427" bIns="45714">
            <a:spAutoFit/>
          </a:bodyPr>
          <a:lstStyle/>
          <a:p>
            <a:pPr algn="just">
              <a:lnSpc>
                <a:spcPct val="130000"/>
              </a:lnSpc>
              <a:defRPr/>
            </a:pPr>
            <a:r>
              <a:rPr lang="en-US" altLang="zh-CN" sz="2200" b="1" kern="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印品黑体" panose="00000500000000000000" pitchFamily="2" charset="-122"/>
                <a:cs typeface="Times New Roman" pitchFamily="18" charset="0"/>
              </a:rPr>
              <a:t>b) 3 : 0,2 =</a:t>
            </a:r>
            <a:endParaRPr lang="en-US" altLang="zh-CN" sz="2200" b="1" kern="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ea typeface="印品黑体" panose="00000500000000000000" pitchFamily="2" charset="-122"/>
              <a:cs typeface="Times New Roman" pitchFamily="18" charset="0"/>
            </a:endParaRPr>
          </a:p>
        </p:txBody>
      </p:sp>
      <p:sp>
        <p:nvSpPr>
          <p:cNvPr id="16" name="Text Box 18"/>
          <p:cNvSpPr txBox="1">
            <a:spLocks noChangeArrowheads="1"/>
          </p:cNvSpPr>
          <p:nvPr/>
        </p:nvSpPr>
        <p:spPr bwMode="auto">
          <a:xfrm>
            <a:off x="1260867" y="4103487"/>
            <a:ext cx="1591792" cy="47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7" tIns="45714" rIns="91427" bIns="45714">
            <a:spAutoFit/>
          </a:bodyPr>
          <a:lstStyle/>
          <a:p>
            <a:pPr algn="just">
              <a:lnSpc>
                <a:spcPct val="130000"/>
              </a:lnSpc>
              <a:defRPr/>
            </a:pPr>
            <a:r>
              <a:rPr lang="en-US" altLang="zh-CN" sz="2200" b="1" kern="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印品黑体" panose="00000500000000000000" pitchFamily="2" charset="-122"/>
                <a:cs typeface="Times New Roman" pitchFamily="18" charset="0"/>
              </a:rPr>
              <a:t>18 : 0,25 =</a:t>
            </a:r>
            <a:endParaRPr lang="en-US" altLang="zh-CN" sz="2200" b="1" kern="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ea typeface="印品黑体" panose="00000500000000000000" pitchFamily="2" charset="-122"/>
              <a:cs typeface="Times New Roman" pitchFamily="18" charset="0"/>
            </a:endParaRPr>
          </a:p>
        </p:txBody>
      </p:sp>
      <p:sp>
        <p:nvSpPr>
          <p:cNvPr id="17" name="Text Box 18"/>
          <p:cNvSpPr txBox="1">
            <a:spLocks noChangeArrowheads="1"/>
          </p:cNvSpPr>
          <p:nvPr/>
        </p:nvSpPr>
        <p:spPr bwMode="auto">
          <a:xfrm>
            <a:off x="5876531" y="2606128"/>
            <a:ext cx="1428760" cy="489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7" tIns="45714" rIns="91427" bIns="45714">
            <a:spAutoFit/>
          </a:bodyPr>
          <a:lstStyle/>
          <a:p>
            <a:pPr algn="just">
              <a:lnSpc>
                <a:spcPct val="130000"/>
              </a:lnSpc>
              <a:defRPr/>
            </a:pPr>
            <a:r>
              <a:rPr lang="en-US" altLang="zh-CN" sz="2200" b="1" kern="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印品黑体" panose="00000500000000000000" pitchFamily="2" charset="-122"/>
                <a:cs typeface="Times New Roman" pitchFamily="18" charset="0"/>
              </a:rPr>
              <a:t>52 x 2 =</a:t>
            </a:r>
            <a:endParaRPr lang="en-US" altLang="zh-CN" sz="2200" b="1" kern="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ea typeface="印品黑体" panose="00000500000000000000" pitchFamily="2" charset="-122"/>
              <a:cs typeface="Times New Roman" pitchFamily="18" charset="0"/>
            </a:endParaRPr>
          </a:p>
        </p:txBody>
      </p:sp>
      <p:sp>
        <p:nvSpPr>
          <p:cNvPr id="18" name="Text Box 18"/>
          <p:cNvSpPr txBox="1">
            <a:spLocks noChangeArrowheads="1"/>
          </p:cNvSpPr>
          <p:nvPr/>
        </p:nvSpPr>
        <p:spPr bwMode="auto">
          <a:xfrm>
            <a:off x="6037301" y="3272494"/>
            <a:ext cx="1428760" cy="489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7" tIns="45714" rIns="91427" bIns="45714">
            <a:spAutoFit/>
          </a:bodyPr>
          <a:lstStyle/>
          <a:p>
            <a:pPr algn="just">
              <a:lnSpc>
                <a:spcPct val="130000"/>
              </a:lnSpc>
              <a:defRPr/>
            </a:pPr>
            <a:r>
              <a:rPr lang="en-US" altLang="zh-CN" sz="2200" b="1" kern="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印品黑体" panose="00000500000000000000" pitchFamily="2" charset="-122"/>
                <a:cs typeface="Times New Roman" pitchFamily="18" charset="0"/>
              </a:rPr>
              <a:t>3 x 5 =</a:t>
            </a:r>
            <a:endParaRPr lang="en-US" altLang="zh-CN" sz="2200" b="1" kern="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ea typeface="印品黑体" panose="00000500000000000000" pitchFamily="2" charset="-122"/>
              <a:cs typeface="Times New Roman" pitchFamily="18" charset="0"/>
            </a:endParaRPr>
          </a:p>
        </p:txBody>
      </p:sp>
      <p:sp>
        <p:nvSpPr>
          <p:cNvPr id="19" name="Text Box 18"/>
          <p:cNvSpPr txBox="1">
            <a:spLocks noChangeArrowheads="1"/>
          </p:cNvSpPr>
          <p:nvPr/>
        </p:nvSpPr>
        <p:spPr bwMode="auto">
          <a:xfrm>
            <a:off x="5851571" y="4094862"/>
            <a:ext cx="1428760" cy="47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7" tIns="45714" rIns="91427" bIns="45714">
            <a:spAutoFit/>
          </a:bodyPr>
          <a:lstStyle/>
          <a:p>
            <a:pPr algn="just">
              <a:lnSpc>
                <a:spcPct val="130000"/>
              </a:lnSpc>
              <a:defRPr/>
            </a:pPr>
            <a:r>
              <a:rPr lang="en-US" altLang="zh-CN" sz="2200" b="1" kern="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印品黑体" panose="00000500000000000000" pitchFamily="2" charset="-122"/>
                <a:cs typeface="Times New Roman" pitchFamily="18" charset="0"/>
              </a:rPr>
              <a:t>18 x 4 =</a:t>
            </a:r>
            <a:endParaRPr lang="en-US" altLang="zh-CN" sz="2200" b="1" kern="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ea typeface="印品黑体" panose="00000500000000000000" pitchFamily="2" charset="-122"/>
              <a:cs typeface="Times New Roman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443387" y="2211472"/>
            <a:ext cx="2308018" cy="708411"/>
            <a:chOff x="3443387" y="2211472"/>
            <a:chExt cx="2308018" cy="708411"/>
          </a:xfrm>
        </p:grpSpPr>
        <p:sp>
          <p:nvSpPr>
            <p:cNvPr id="2" name="Rounded Rectangle 1"/>
            <p:cNvSpPr/>
            <p:nvPr/>
          </p:nvSpPr>
          <p:spPr>
            <a:xfrm>
              <a:off x="3443387" y="2211472"/>
              <a:ext cx="2278133" cy="708411"/>
            </a:xfrm>
            <a:prstGeom prst="roundRect">
              <a:avLst/>
            </a:prstGeom>
            <a:solidFill>
              <a:srgbClr val="7030A0"/>
            </a:solidFill>
            <a:ln w="38100">
              <a:solidFill>
                <a:schemeClr val="accent5">
                  <a:lumMod val="20000"/>
                  <a:lumOff val="8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 Box 18"/>
            <p:cNvSpPr txBox="1">
              <a:spLocks noChangeArrowheads="1"/>
            </p:cNvSpPr>
            <p:nvPr/>
          </p:nvSpPr>
          <p:spPr bwMode="auto">
            <a:xfrm>
              <a:off x="3612415" y="2292645"/>
              <a:ext cx="2138990" cy="47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91427" tIns="45714" rIns="91427" bIns="45714">
              <a:spAutoFit/>
            </a:bodyPr>
            <a:lstStyle/>
            <a:p>
              <a:pPr algn="just">
                <a:lnSpc>
                  <a:spcPct val="130000"/>
                </a:lnSpc>
                <a:defRPr/>
              </a:pPr>
              <a:r>
                <a:rPr lang="en-US" altLang="zh-CN" sz="2200" b="1" kern="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印品黑体" panose="00000500000000000000" pitchFamily="2" charset="-122"/>
                  <a:cs typeface="Times New Roman" pitchFamily="18" charset="0"/>
                </a:rPr>
                <a:t>a : 0,5 = a x 2</a:t>
              </a:r>
              <a:endParaRPr lang="en-US" altLang="zh-CN" sz="22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印品黑体" panose="00000500000000000000" pitchFamily="2" charset="-122"/>
                <a:cs typeface="Times New Roman" pitchFamily="18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3452416" y="3163263"/>
            <a:ext cx="2307008" cy="708411"/>
            <a:chOff x="3452416" y="3163263"/>
            <a:chExt cx="2307008" cy="708411"/>
          </a:xfrm>
        </p:grpSpPr>
        <p:sp>
          <p:nvSpPr>
            <p:cNvPr id="31" name="Rounded Rectangle 30"/>
            <p:cNvSpPr/>
            <p:nvPr/>
          </p:nvSpPr>
          <p:spPr>
            <a:xfrm>
              <a:off x="3452416" y="3163263"/>
              <a:ext cx="2278133" cy="708411"/>
            </a:xfrm>
            <a:prstGeom prst="roundRect">
              <a:avLst/>
            </a:prstGeom>
            <a:solidFill>
              <a:srgbClr val="0070C0"/>
            </a:solidFill>
            <a:ln w="38100">
              <a:solidFill>
                <a:schemeClr val="accent5">
                  <a:lumMod val="20000"/>
                  <a:lumOff val="8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 Box 18"/>
            <p:cNvSpPr txBox="1">
              <a:spLocks noChangeArrowheads="1"/>
            </p:cNvSpPr>
            <p:nvPr/>
          </p:nvSpPr>
          <p:spPr bwMode="auto">
            <a:xfrm>
              <a:off x="3620434" y="3251111"/>
              <a:ext cx="2138990" cy="47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91427" tIns="45714" rIns="91427" bIns="45714">
              <a:spAutoFit/>
            </a:bodyPr>
            <a:lstStyle/>
            <a:p>
              <a:pPr algn="just">
                <a:lnSpc>
                  <a:spcPct val="130000"/>
                </a:lnSpc>
                <a:defRPr/>
              </a:pPr>
              <a:r>
                <a:rPr lang="en-US" altLang="zh-CN" sz="2200" b="1" kern="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印品黑体" panose="00000500000000000000" pitchFamily="2" charset="-122"/>
                  <a:cs typeface="Times New Roman" pitchFamily="18" charset="0"/>
                </a:rPr>
                <a:t>a : 0,2 = a x 5</a:t>
              </a:r>
              <a:endParaRPr lang="en-US" altLang="zh-CN" sz="22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印品黑体" panose="00000500000000000000" pitchFamily="2" charset="-122"/>
                <a:cs typeface="Times New Roman" pitchFamily="18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473272" y="4009886"/>
            <a:ext cx="2278133" cy="708411"/>
            <a:chOff x="3473272" y="4009886"/>
            <a:chExt cx="2278133" cy="708411"/>
          </a:xfrm>
        </p:grpSpPr>
        <p:sp>
          <p:nvSpPr>
            <p:cNvPr id="32" name="Rounded Rectangle 31"/>
            <p:cNvSpPr/>
            <p:nvPr/>
          </p:nvSpPr>
          <p:spPr>
            <a:xfrm>
              <a:off x="3473272" y="4009886"/>
              <a:ext cx="2278133" cy="708411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 w="38100">
              <a:solidFill>
                <a:schemeClr val="accent5">
                  <a:lumMod val="20000"/>
                  <a:lumOff val="8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 Box 18"/>
            <p:cNvSpPr txBox="1">
              <a:spLocks noChangeArrowheads="1"/>
            </p:cNvSpPr>
            <p:nvPr/>
          </p:nvSpPr>
          <p:spPr bwMode="auto">
            <a:xfrm>
              <a:off x="3522584" y="4086886"/>
              <a:ext cx="2138990" cy="47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91427" tIns="45714" rIns="91427" bIns="45714">
              <a:spAutoFit/>
            </a:bodyPr>
            <a:lstStyle/>
            <a:p>
              <a:pPr algn="just">
                <a:lnSpc>
                  <a:spcPct val="130000"/>
                </a:lnSpc>
                <a:defRPr/>
              </a:pPr>
              <a:r>
                <a:rPr lang="en-US" altLang="zh-CN" sz="2200" b="1" kern="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印品黑体" panose="00000500000000000000" pitchFamily="2" charset="-122"/>
                  <a:cs typeface="Times New Roman" pitchFamily="18" charset="0"/>
                </a:rPr>
                <a:t>a : 0,25 = a x 4</a:t>
              </a:r>
              <a:endParaRPr lang="en-US" altLang="zh-CN" sz="22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印品黑体" panose="00000500000000000000" pitchFamily="2" charset="-122"/>
                <a:cs typeface="Times New Roman" pitchFamily="18" charset="0"/>
              </a:endParaRPr>
            </a:p>
          </p:txBody>
        </p:sp>
      </p:grpSp>
      <p:sp>
        <p:nvSpPr>
          <p:cNvPr id="23" name="Text Box 18"/>
          <p:cNvSpPr txBox="1">
            <a:spLocks noChangeArrowheads="1"/>
          </p:cNvSpPr>
          <p:nvPr/>
        </p:nvSpPr>
        <p:spPr bwMode="auto">
          <a:xfrm>
            <a:off x="2608631" y="1970940"/>
            <a:ext cx="811913" cy="532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7" tIns="45714" rIns="91427" bIns="45714">
            <a:spAutoFit/>
          </a:bodyPr>
          <a:lstStyle/>
          <a:p>
            <a:pPr algn="just">
              <a:lnSpc>
                <a:spcPct val="130000"/>
              </a:lnSpc>
              <a:defRPr/>
            </a:pPr>
            <a:r>
              <a:rPr lang="en-US" altLang="zh-CN" sz="2200" b="1" kern="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印品黑体" panose="00000500000000000000" pitchFamily="2" charset="-122"/>
                <a:cs typeface="Times New Roman" pitchFamily="18" charset="0"/>
              </a:rPr>
              <a:t>10</a:t>
            </a:r>
            <a:endParaRPr lang="en-US" altLang="zh-CN" sz="2200" b="1" kern="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ea typeface="印品黑体" panose="00000500000000000000" pitchFamily="2" charset="-122"/>
              <a:cs typeface="Times New Roman" pitchFamily="18" charset="0"/>
            </a:endParaRPr>
          </a:p>
        </p:txBody>
      </p:sp>
      <p:sp>
        <p:nvSpPr>
          <p:cNvPr id="24" name="Text Box 18"/>
          <p:cNvSpPr txBox="1">
            <a:spLocks noChangeArrowheads="1"/>
          </p:cNvSpPr>
          <p:nvPr/>
        </p:nvSpPr>
        <p:spPr bwMode="auto">
          <a:xfrm>
            <a:off x="6925354" y="1954876"/>
            <a:ext cx="811913" cy="532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7" tIns="45714" rIns="91427" bIns="45714">
            <a:spAutoFit/>
          </a:bodyPr>
          <a:lstStyle/>
          <a:p>
            <a:pPr algn="just">
              <a:lnSpc>
                <a:spcPct val="130000"/>
              </a:lnSpc>
              <a:defRPr/>
            </a:pPr>
            <a:r>
              <a:rPr lang="en-US" altLang="zh-CN" sz="2200" b="1" kern="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印品黑体" panose="00000500000000000000" pitchFamily="2" charset="-122"/>
                <a:cs typeface="Times New Roman" pitchFamily="18" charset="0"/>
              </a:rPr>
              <a:t>10</a:t>
            </a:r>
            <a:endParaRPr lang="en-US" altLang="zh-CN" sz="2200" b="1" kern="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ea typeface="印品黑体" panose="00000500000000000000" pitchFamily="2" charset="-122"/>
              <a:cs typeface="Times New Roman" pitchFamily="18" charset="0"/>
            </a:endParaRPr>
          </a:p>
        </p:txBody>
      </p:sp>
      <p:sp>
        <p:nvSpPr>
          <p:cNvPr id="25" name="Text Box 18"/>
          <p:cNvSpPr txBox="1">
            <a:spLocks noChangeArrowheads="1"/>
          </p:cNvSpPr>
          <p:nvPr/>
        </p:nvSpPr>
        <p:spPr bwMode="auto">
          <a:xfrm>
            <a:off x="2619653" y="2606935"/>
            <a:ext cx="811913" cy="47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7" tIns="45714" rIns="91427" bIns="45714">
            <a:spAutoFit/>
          </a:bodyPr>
          <a:lstStyle/>
          <a:p>
            <a:pPr algn="just">
              <a:lnSpc>
                <a:spcPct val="130000"/>
              </a:lnSpc>
              <a:defRPr/>
            </a:pPr>
            <a:r>
              <a:rPr lang="en-US" altLang="zh-CN" sz="2200" b="1" kern="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印品黑体" panose="00000500000000000000" pitchFamily="2" charset="-122"/>
                <a:cs typeface="Times New Roman" pitchFamily="18" charset="0"/>
              </a:rPr>
              <a:t>104</a:t>
            </a:r>
            <a:endParaRPr lang="en-US" altLang="zh-CN" sz="2200" b="1" kern="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ea typeface="印品黑体" panose="00000500000000000000" pitchFamily="2" charset="-122"/>
              <a:cs typeface="Times New Roman" pitchFamily="18" charset="0"/>
            </a:endParaRPr>
          </a:p>
        </p:txBody>
      </p:sp>
      <p:sp>
        <p:nvSpPr>
          <p:cNvPr id="26" name="Text Box 18"/>
          <p:cNvSpPr txBox="1">
            <a:spLocks noChangeArrowheads="1"/>
          </p:cNvSpPr>
          <p:nvPr/>
        </p:nvSpPr>
        <p:spPr bwMode="auto">
          <a:xfrm>
            <a:off x="6970624" y="2609013"/>
            <a:ext cx="811913" cy="47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7" tIns="45714" rIns="91427" bIns="45714">
            <a:spAutoFit/>
          </a:bodyPr>
          <a:lstStyle/>
          <a:p>
            <a:pPr algn="just">
              <a:lnSpc>
                <a:spcPct val="130000"/>
              </a:lnSpc>
              <a:defRPr/>
            </a:pPr>
            <a:r>
              <a:rPr lang="en-US" altLang="zh-CN" sz="2200" b="1" kern="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印品黑体" panose="00000500000000000000" pitchFamily="2" charset="-122"/>
                <a:cs typeface="Times New Roman" pitchFamily="18" charset="0"/>
              </a:rPr>
              <a:t>104</a:t>
            </a:r>
            <a:endParaRPr lang="en-US" altLang="zh-CN" sz="2200" b="1" kern="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ea typeface="印品黑体" panose="00000500000000000000" pitchFamily="2" charset="-122"/>
              <a:cs typeface="Times New Roman" pitchFamily="18" charset="0"/>
            </a:endParaRPr>
          </a:p>
        </p:txBody>
      </p:sp>
      <p:sp>
        <p:nvSpPr>
          <p:cNvPr id="27" name="Text Box 18"/>
          <p:cNvSpPr txBox="1">
            <a:spLocks noChangeArrowheads="1"/>
          </p:cNvSpPr>
          <p:nvPr/>
        </p:nvSpPr>
        <p:spPr bwMode="auto">
          <a:xfrm>
            <a:off x="2610327" y="3279389"/>
            <a:ext cx="811913" cy="532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7" tIns="45714" rIns="91427" bIns="45714">
            <a:spAutoFit/>
          </a:bodyPr>
          <a:lstStyle/>
          <a:p>
            <a:pPr algn="just">
              <a:lnSpc>
                <a:spcPct val="130000"/>
              </a:lnSpc>
              <a:defRPr/>
            </a:pPr>
            <a:r>
              <a:rPr lang="en-US" altLang="zh-CN" sz="2200" b="1" kern="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印品黑体" panose="00000500000000000000" pitchFamily="2" charset="-122"/>
                <a:cs typeface="Times New Roman" pitchFamily="18" charset="0"/>
              </a:rPr>
              <a:t>15</a:t>
            </a:r>
            <a:endParaRPr lang="en-US" altLang="zh-CN" sz="2200" b="1" kern="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ea typeface="印品黑体" panose="00000500000000000000" pitchFamily="2" charset="-122"/>
              <a:cs typeface="Times New Roman" pitchFamily="18" charset="0"/>
            </a:endParaRPr>
          </a:p>
        </p:txBody>
      </p:sp>
      <p:sp>
        <p:nvSpPr>
          <p:cNvPr id="28" name="Text Box 18"/>
          <p:cNvSpPr txBox="1">
            <a:spLocks noChangeArrowheads="1"/>
          </p:cNvSpPr>
          <p:nvPr/>
        </p:nvSpPr>
        <p:spPr bwMode="auto">
          <a:xfrm>
            <a:off x="6973479" y="3270499"/>
            <a:ext cx="811913" cy="532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7" tIns="45714" rIns="91427" bIns="45714">
            <a:spAutoFit/>
          </a:bodyPr>
          <a:lstStyle/>
          <a:p>
            <a:pPr algn="just">
              <a:lnSpc>
                <a:spcPct val="130000"/>
              </a:lnSpc>
              <a:defRPr/>
            </a:pPr>
            <a:r>
              <a:rPr lang="en-US" altLang="zh-CN" sz="2200" b="1" kern="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印品黑体" panose="00000500000000000000" pitchFamily="2" charset="-122"/>
                <a:cs typeface="Times New Roman" pitchFamily="18" charset="0"/>
              </a:rPr>
              <a:t>15</a:t>
            </a:r>
            <a:endParaRPr lang="en-US" altLang="zh-CN" sz="2200" b="1" kern="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ea typeface="印品黑体" panose="00000500000000000000" pitchFamily="2" charset="-122"/>
              <a:cs typeface="Times New Roman" pitchFamily="18" charset="0"/>
            </a:endParaRPr>
          </a:p>
        </p:txBody>
      </p: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2701046" y="4096553"/>
            <a:ext cx="811913" cy="47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7" tIns="45714" rIns="91427" bIns="45714">
            <a:spAutoFit/>
          </a:bodyPr>
          <a:lstStyle/>
          <a:p>
            <a:pPr algn="just">
              <a:lnSpc>
                <a:spcPct val="130000"/>
              </a:lnSpc>
              <a:defRPr/>
            </a:pPr>
            <a:r>
              <a:rPr lang="en-US" altLang="zh-CN" sz="2200" b="1" kern="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印品黑体" panose="00000500000000000000" pitchFamily="2" charset="-122"/>
                <a:cs typeface="Times New Roman" pitchFamily="18" charset="0"/>
              </a:rPr>
              <a:t>72</a:t>
            </a:r>
            <a:endParaRPr lang="en-US" altLang="zh-CN" sz="2200" b="1" kern="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ea typeface="印品黑体" panose="00000500000000000000" pitchFamily="2" charset="-122"/>
              <a:cs typeface="Times New Roman" pitchFamily="18" charset="0"/>
            </a:endParaRPr>
          </a:p>
        </p:txBody>
      </p:sp>
      <p:sp>
        <p:nvSpPr>
          <p:cNvPr id="30" name="Text Box 18"/>
          <p:cNvSpPr txBox="1">
            <a:spLocks noChangeArrowheads="1"/>
          </p:cNvSpPr>
          <p:nvPr/>
        </p:nvSpPr>
        <p:spPr bwMode="auto">
          <a:xfrm>
            <a:off x="6996213" y="4090495"/>
            <a:ext cx="811913" cy="47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7" tIns="45714" rIns="91427" bIns="45714">
            <a:spAutoFit/>
          </a:bodyPr>
          <a:lstStyle/>
          <a:p>
            <a:pPr algn="just">
              <a:lnSpc>
                <a:spcPct val="130000"/>
              </a:lnSpc>
              <a:defRPr/>
            </a:pPr>
            <a:r>
              <a:rPr lang="en-US" altLang="zh-CN" sz="2200" b="1" kern="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印品黑体" panose="00000500000000000000" pitchFamily="2" charset="-122"/>
                <a:cs typeface="Times New Roman" pitchFamily="18" charset="0"/>
              </a:rPr>
              <a:t>72</a:t>
            </a:r>
            <a:endParaRPr lang="en-US" altLang="zh-CN" sz="2200" b="1" kern="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ea typeface="印品黑体" panose="00000500000000000000" pitchFamily="2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134290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60"/>
                            </p:stCondLst>
                            <p:childTnLst>
                              <p:par>
                                <p:cTn id="4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20"/>
                            </p:stCondLst>
                            <p:childTnLst>
                              <p:par>
                                <p:cTn id="7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4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5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1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2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8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9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2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3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60"/>
                            </p:stCondLst>
                            <p:childTnLst>
                              <p:par>
                                <p:cTn id="10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8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9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5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6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2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3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6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7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360"/>
                            </p:stCondLst>
                            <p:childTnLst>
                              <p:par>
                                <p:cTn id="14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2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3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9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0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1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6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7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8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CORM_RATE_SLIDES" val="0"/>
  <p:tag name="ISPRING_SCORM_RATE_QUIZZES" val="0"/>
  <p:tag name="ISPRING_SCORM_PASSING_SCORE" val="0.000000"/>
  <p:tag name="ISPRING_ULTRA_SCORM_COURSE_ID" val="B05A85E9-4753-456A-90D4-DE1DFA2FC95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ONLINEFOLDERID" val="0"/>
  <p:tag name="ISPRINGONLINEFOLDERPATH" val="Content List"/>
  <p:tag name="ISPRINGCLOUDFOLDERID" val="0"/>
  <p:tag name="ISPRINGCLOUDFOLDERPATH" val="Repository"/>
  <p:tag name="ISPRING_OUTPUT_FOLDER" val="C:\Users\Administrator\Desktop"/>
  <p:tag name="ISPRING_PRESENTATION_TITLE" val="588476007cea4"/>
  <p:tag name="ISPRING_FIRST_PUBLISH" val="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">
      <a:majorFont>
        <a:latin typeface="等线 Light"/>
        <a:ea typeface="微软雅黑"/>
        <a:cs typeface=""/>
      </a:majorFont>
      <a:minorFont>
        <a:latin typeface="等线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533</TotalTime>
  <Words>441</Words>
  <Application>Microsoft Office PowerPoint</Application>
  <PresentationFormat>On-screen Show (16:9)</PresentationFormat>
  <Paragraphs>99</Paragraphs>
  <Slides>17</Slides>
  <Notes>11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User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588476007cea4</dc:title>
  <dc:creator>User</dc:creator>
  <cp:lastModifiedBy>admin</cp:lastModifiedBy>
  <cp:revision>48</cp:revision>
  <dcterms:created xsi:type="dcterms:W3CDTF">2016-12-25T02:27:54Z</dcterms:created>
  <dcterms:modified xsi:type="dcterms:W3CDTF">2021-11-24T03:52:15Z</dcterms:modified>
</cp:coreProperties>
</file>