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Default Extension="crdownload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72" r:id="rId3"/>
    <p:sldMasterId id="2147483684" r:id="rId4"/>
    <p:sldMasterId id="2147483698" r:id="rId5"/>
    <p:sldMasterId id="2147483712" r:id="rId6"/>
  </p:sldMasterIdLst>
  <p:notesMasterIdLst>
    <p:notesMasterId r:id="rId42"/>
  </p:notesMasterIdLst>
  <p:sldIdLst>
    <p:sldId id="259" r:id="rId7"/>
    <p:sldId id="268" r:id="rId8"/>
    <p:sldId id="271" r:id="rId9"/>
    <p:sldId id="272" r:id="rId10"/>
    <p:sldId id="257" r:id="rId11"/>
    <p:sldId id="264" r:id="rId12"/>
    <p:sldId id="260" r:id="rId13"/>
    <p:sldId id="261" r:id="rId14"/>
    <p:sldId id="266" r:id="rId15"/>
    <p:sldId id="277" r:id="rId16"/>
    <p:sldId id="278" r:id="rId17"/>
    <p:sldId id="279" r:id="rId18"/>
    <p:sldId id="275" r:id="rId19"/>
    <p:sldId id="281" r:id="rId20"/>
    <p:sldId id="282" r:id="rId21"/>
    <p:sldId id="283" r:id="rId22"/>
    <p:sldId id="258" r:id="rId23"/>
    <p:sldId id="274" r:id="rId24"/>
    <p:sldId id="285" r:id="rId25"/>
    <p:sldId id="286" r:id="rId26"/>
    <p:sldId id="287" r:id="rId27"/>
    <p:sldId id="288" r:id="rId28"/>
    <p:sldId id="290" r:id="rId29"/>
    <p:sldId id="292" r:id="rId30"/>
    <p:sldId id="291" r:id="rId31"/>
    <p:sldId id="293" r:id="rId32"/>
    <p:sldId id="294" r:id="rId33"/>
    <p:sldId id="297" r:id="rId34"/>
    <p:sldId id="284" r:id="rId35"/>
    <p:sldId id="296" r:id="rId36"/>
    <p:sldId id="267" r:id="rId37"/>
    <p:sldId id="270" r:id="rId38"/>
    <p:sldId id="295" r:id="rId39"/>
    <p:sldId id="298" r:id="rId40"/>
    <p:sldId id="299" r:id="rId41"/>
  </p:sldIdLst>
  <p:sldSz cx="12192000" cy="6858000"/>
  <p:notesSz cx="6858000" cy="9144000"/>
  <p:embeddedFontLst>
    <p:embeddedFont>
      <p:font typeface="SVN-Birth Of A Hero" panose="020B0606040200020203" pitchFamily="34" charset="0"/>
      <p:regular r:id="rId43"/>
    </p:embeddedFont>
    <p:embeddedFont>
      <p:font typeface="VNI-Cooper" pitchFamily="2" charset="0"/>
      <p:bold r:id="rId44"/>
    </p:embeddedFont>
    <p:embeddedFont>
      <p:font typeface="#9Slide03 Nanami Rounded Light" pitchFamily="2" charset="0"/>
      <p:regular r:id="rId45"/>
    </p:embeddedFont>
    <p:embeddedFont>
      <p:font typeface="UTM God's Word" panose="02040603050506020204" pitchFamily="18" charset="0"/>
      <p:regular r:id="rId46"/>
      <p:bold r:id="rId47"/>
      <p:italic r:id="rId48"/>
      <p:boldItalic r:id="rId49"/>
    </p:embeddedFont>
    <p:embeddedFont>
      <p:font typeface="UTM Deutsch Gothic" panose="02040603050506020204" pitchFamily="18" charset="0"/>
      <p:regular r:id="rId50"/>
    </p:embeddedFont>
    <p:embeddedFont>
      <p:font typeface="UTM Windsor BT" panose="02040603050506020204" pitchFamily="18" charset="0"/>
      <p:regular r:id="rId51"/>
    </p:embeddedFont>
    <p:embeddedFont>
      <p:font typeface="UTM Showcard" panose="02040603050506020204" pitchFamily="18" charset="0"/>
      <p:regular r:id="rId52"/>
    </p:embeddedFont>
    <p:embeddedFont>
      <p:font typeface="Calibri" panose="020F0502020204030204" pitchFamily="34" charset="0"/>
      <p:regular r:id="rId53"/>
      <p:bold r:id="rId54"/>
      <p:italic r:id="rId55"/>
      <p:boldItalic r:id="rId56"/>
    </p:embeddedFont>
    <p:embeddedFont>
      <p:font typeface="UTM Wedding K&amp;T" panose="02040603050506020204" pitchFamily="18" charset="0"/>
      <p:regular r:id="rId57"/>
    </p:embeddedFont>
    <p:embeddedFont>
      <p:font typeface="UTM Cookies" panose="02040603050506020204" pitchFamily="18" charset="0"/>
      <p:regular r:id="rId58"/>
    </p:embeddedFont>
    <p:embeddedFont>
      <p:font typeface="Calibri Light" panose="020F0302020204030204" pitchFamily="34" charset="0"/>
      <p:regular r:id="rId59"/>
      <p:italic r:id="rId60"/>
    </p:embeddedFont>
    <p:embeddedFont>
      <p:font typeface="#9Slide03 Arima Madurai Black" panose="00000A00000000000000" pitchFamily="2" charset="0"/>
      <p:bold r:id="rId61"/>
    </p:embeddedFont>
    <p:embeddedFont>
      <p:font typeface="宋体" panose="02010600030101010101" pitchFamily="2" charset="-122"/>
      <p:regular r:id="rId6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94" autoAdjust="0"/>
    <p:restoredTop sz="63145" autoAdjust="0"/>
  </p:normalViewPr>
  <p:slideViewPr>
    <p:cSldViewPr snapToGrid="0">
      <p:cViewPr varScale="1">
        <p:scale>
          <a:sx n="52" d="100"/>
          <a:sy n="52" d="100"/>
        </p:scale>
        <p:origin x="166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63" Type="http://schemas.openxmlformats.org/officeDocument/2006/relationships/presProps" Target="pres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font" Target="fonts/font12.fntdata"/><Relationship Id="rId62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font" Target="fonts/font16.fntdata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font" Target="fonts/font7.fntdata"/><Relationship Id="rId57" Type="http://schemas.openxmlformats.org/officeDocument/2006/relationships/font" Target="fonts/font15.fntdata"/><Relationship Id="rId61" Type="http://schemas.openxmlformats.org/officeDocument/2006/relationships/font" Target="fonts/font19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font" Target="fonts/font18.fntdata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64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font" Target="fonts/font4.fntdata"/><Relationship Id="rId59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B54F92-5B8C-42AA-9903-E3C1EBF47559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431623-1B9D-4855-8F9D-1BAF324D5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209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chia sẻ tài liệu - Qùa tặng: Măng Non – Tài liệu Tiểu học</a:t>
            </a:r>
          </a:p>
          <a:p>
            <a:pPr algn="ctr"/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Page: Măng Non – Tài liệu Tiểu học </a:t>
            </a:r>
          </a:p>
          <a:p>
            <a:pPr algn="ctr"/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200" u="sng" dirty="0" smtClean="0">
                <a:solidFill>
                  <a:srgbClr val="002060"/>
                </a:solidFill>
              </a:rPr>
              <a:t>0382348780</a:t>
            </a:r>
            <a:r>
              <a:rPr lang="en-US" sz="1200" dirty="0" smtClean="0">
                <a:solidFill>
                  <a:srgbClr val="002060"/>
                </a:solidFill>
              </a:rPr>
              <a:t> - </a:t>
            </a:r>
            <a:r>
              <a:rPr lang="en-US" sz="1200" u="sng" dirty="0" smtClean="0">
                <a:solidFill>
                  <a:srgbClr val="002060"/>
                </a:solidFill>
              </a:rPr>
              <a:t>0984848929</a:t>
            </a:r>
            <a:endParaRPr lang="en-US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431623-1B9D-4855-8F9D-1BAF324D5B5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265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幻灯片图像占位符 1">
            <a:extLst>
              <a:ext uri="{FF2B5EF4-FFF2-40B4-BE49-F238E27FC236}">
                <a16:creationId xmlns:a16="http://schemas.microsoft.com/office/drawing/2014/main" id="{AF6E5899-7DB1-4FFC-848A-4BC5CE5F50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备注占位符 2">
            <a:extLst>
              <a:ext uri="{FF2B5EF4-FFF2-40B4-BE49-F238E27FC236}">
                <a16:creationId xmlns:a16="http://schemas.microsoft.com/office/drawing/2014/main" id="{7D0223A7-EDAC-4F2A-B27B-5AAFC966128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cs typeface="等线" panose="02010600030101010101" pitchFamily="2" charset="-122"/>
            </a:endParaRPr>
          </a:p>
        </p:txBody>
      </p:sp>
      <p:sp>
        <p:nvSpPr>
          <p:cNvPr id="91140" name="灯片编号占位符 3">
            <a:extLst>
              <a:ext uri="{FF2B5EF4-FFF2-40B4-BE49-F238E27FC236}">
                <a16:creationId xmlns:a16="http://schemas.microsoft.com/office/drawing/2014/main" id="{E04AE520-505E-4406-B6EE-B1C399E30F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CD91649-E5E8-49C0-BDEF-371D0A669D74}" type="slidenum">
              <a:rPr lang="zh-CN" altLang="en-US">
                <a:solidFill>
                  <a:srgbClr val="000000"/>
                </a:solidFill>
                <a:latin typeface="等线" panose="02010600030101010101" pitchFamily="2" charset="-122"/>
                <a:cs typeface="等线" panose="02010600030101010101" pitchFamily="2" charset="-122"/>
              </a:rPr>
              <a:pPr/>
              <a:t>32</a:t>
            </a:fld>
            <a:endParaRPr lang="zh-CN" altLang="en-US">
              <a:solidFill>
                <a:srgbClr val="000000"/>
              </a:solidFill>
              <a:latin typeface="等线" panose="02010600030101010101" pitchFamily="2" charset="-122"/>
              <a:cs typeface="等线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14640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E0096-27A5-4FAC-B270-B0BA2C029206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D540-115E-4488-8B04-B52453A156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314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E0096-27A5-4FAC-B270-B0BA2C029206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D540-115E-4488-8B04-B52453A156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493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E0096-27A5-4FAC-B270-B0BA2C029206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D540-115E-4488-8B04-B52453A156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370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3900"/>
            <a:ext cx="105156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107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E69B77-C595-42EF-A7B8-479D4D73C2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35CBC43-E730-4DA6-B412-8B6CFAD642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15F47E9-62D5-42F4-B1E0-2CB55D3A6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1A061-8397-4611-ADCE-5976784E954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AD0FD86-6458-4157-AC0C-0CC4CDABF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E5E2CB9-FCF6-49AC-969B-D5245C2D5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C0843-138A-4D03-925C-6E6F4B54C50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5111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4E3B66-208C-4639-8163-2414E1CE0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DFE8E4F-005F-4718-9140-C1BA695E38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B0D4E48-C3FD-46F2-83A6-C10740E10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1A061-8397-4611-ADCE-5976784E954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A92FB57-E248-4AD4-963A-E741D3ED2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86545F9-B4BF-4DF4-9C52-7C1769A1A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C0843-138A-4D03-925C-6E6F4B54C50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8703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AC1F29-2D5B-4FE9-B2E8-07DA1A2A3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6E21B4B-C36A-4220-A82C-FF75934C5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EEA75A-5CB6-469E-803C-C8215350E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1A061-8397-4611-ADCE-5976784E954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09C4D21-801F-4AD2-A932-FAC58AD2C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F6EC8A6-02CB-4EE3-A4A0-6652BC295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C0843-138A-4D03-925C-6E6F4B54C50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8025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632B03-4FF9-4EFE-9987-D4E7EC397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2F820AB-DE24-414B-9505-46E523907D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E02E9C9-00AC-458C-8B1F-C5D02AC403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DE8369C-3FFD-4982-A085-853B683F9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1A061-8397-4611-ADCE-5976784E954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699CEE0-DC00-405D-848A-7C7493EA1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85F1092-0884-4D21-AF80-ECF3D784C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C0843-138A-4D03-925C-6E6F4B54C50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0084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E8695C9-C679-4672-8BEB-C26ECE40D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D5EB4D6-0F7B-4FFF-9F24-F7D777ECB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A30524A-8991-433A-9727-A34380B381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66D5D76-37CE-46EF-8D50-6F022CA3CA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08672D1-FC6E-4D22-9D17-C885D056CC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98E20F0-71F1-4A62-B3BD-FEB78E26C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1A061-8397-4611-ADCE-5976784E954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93B1A81-8811-4C61-B140-CDD2A4DB2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DD64D84-4AB2-4415-9C69-202991BAE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C0843-138A-4D03-925C-6E6F4B54C50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1248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FCFBE75-D936-46FC-AEE9-07679DB3E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F41F8B7-25BE-43BA-9E7A-79C8C8CAE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1A061-8397-4611-ADCE-5976784E954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B8E0D1A-1734-43C1-81D1-E0F395A4E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B02AD5B-85D2-41FB-B751-10E822563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C0843-138A-4D03-925C-6E6F4B54C50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96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C9F2963-35DE-46C2-B6DE-313051C20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1A061-8397-4611-ADCE-5976784E954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3D7342F-BD9A-49E3-904E-32F284C98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419D7D4-9F82-4B77-8C78-5353A28B2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C0843-138A-4D03-925C-6E6F4B54C50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133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E0096-27A5-4FAC-B270-B0BA2C029206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D540-115E-4488-8B04-B52453A1567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Google Shape;3503;p21"/>
          <p:cNvPicPr preferRelativeResize="0"/>
          <p:nvPr userDrawn="1"/>
        </p:nvPicPr>
        <p:blipFill rotWithShape="1">
          <a:blip r:embed="rId2">
            <a:alphaModFix/>
          </a:blip>
          <a:srcRect t="14" b="1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 userDrawn="1"/>
        </p:nvSpPr>
        <p:spPr>
          <a:xfrm>
            <a:off x="0" y="6424474"/>
            <a:ext cx="2443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Măng non</a:t>
            </a:r>
            <a:endParaRPr lang="en-US" sz="280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96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C5B334-2691-4962-99EB-0F76B2A94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613CECE-6547-4CC0-BA01-1B1ECC1126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48BC89B-7BC9-46B4-A304-18EB13C81E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42C7BDB-0ABC-4B04-B8C0-336545785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1A061-8397-4611-ADCE-5976784E954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82A92EB-CC6E-4AEC-A9C2-8F9396857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DF82B9F-7073-4E06-A400-CEA74E227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C0843-138A-4D03-925C-6E6F4B54C50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4115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20C05F-8961-4A7C-9364-1E7212C87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17AF473-8531-41E9-A1EB-05A322848A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CA3561B-0F3B-45D4-BE52-5F300B92C1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479AA84-811D-4BCC-9385-21A8BB4DE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1A061-8397-4611-ADCE-5976784E954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E1F85F5-F538-45F1-876D-119E3B26D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BBEA41F-4F70-4827-A3EF-6EA5E3A44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C0843-138A-4D03-925C-6E6F4B54C50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2756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A1CD88A-EEC8-4ED6-9946-04065F48A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8923F48-26D7-4A78-B83B-57D79A6CCE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AACF3AD-3687-4E9E-A4FC-8F7AD5FDC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1A061-8397-4611-ADCE-5976784E954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803FE96-475A-4399-B73B-A882BEAAE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AF401E-FE4B-414A-A847-8A81384AF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C0843-138A-4D03-925C-6E6F4B54C50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0623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F4D413D-3F0C-4575-9835-93F8514550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A31A960-501C-4EAE-85C8-15E92E53DD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CC313D-0121-455A-9B42-1EB552E24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1A061-8397-4611-ADCE-5976784E954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C0EBA3-37F8-499A-A673-69F860B78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8DB88A3-2CEC-4295-9FF3-94FD1B20E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C0843-138A-4D03-925C-6E6F4B54C50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9016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3287-D033-47E3-BBEF-E7FF91395EAD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D5BC-904E-4B79-8C8B-36CC70741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5345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3287-D033-47E3-BBEF-E7FF91395EAD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D5BC-904E-4B79-8C8B-36CC70741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3470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3287-D033-47E3-BBEF-E7FF91395EAD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D5BC-904E-4B79-8C8B-36CC70741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3696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3287-D033-47E3-BBEF-E7FF91395EAD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D5BC-904E-4B79-8C8B-36CC70741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4268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3287-D033-47E3-BBEF-E7FF91395EAD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D5BC-904E-4B79-8C8B-36CC70741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5009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3287-D033-47E3-BBEF-E7FF91395EAD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D5BC-904E-4B79-8C8B-36CC70741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588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E0096-27A5-4FAC-B270-B0BA2C029206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D540-115E-4488-8B04-B52453A156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0985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3287-D033-47E3-BBEF-E7FF91395EAD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D5BC-904E-4B79-8C8B-36CC70741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8370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3287-D033-47E3-BBEF-E7FF91395EAD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D5BC-904E-4B79-8C8B-36CC70741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0285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3287-D033-47E3-BBEF-E7FF91395EAD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D5BC-904E-4B79-8C8B-36CC70741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7862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3287-D033-47E3-BBEF-E7FF91395EAD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D5BC-904E-4B79-8C8B-36CC70741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7984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33287-D033-47E3-BBEF-E7FF91395EAD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D5BC-904E-4B79-8C8B-36CC707413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289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D71A4-690E-4A11-A169-5F42562064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A33FB6-1A54-40CA-93DD-746E4FF73E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DB9FD-2306-417E-A5F3-CDB12A5E7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5DD6C0-108B-47EE-849F-D3B8E1088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D071E8-804D-4262-AAEA-26F7BB650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6298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0974D-B768-4981-9C76-8CA751A70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743D2-C5B5-4DAF-98C5-9B4CA858D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3551EE-8122-4946-8477-F3B3E8ECF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12C19F-C0C8-4EDC-A347-05C59A9A5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F71177-FF6C-4B08-8900-8F88F0582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3850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C4A2C-ED50-46AC-ADE1-0043C7818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982B4E-F7B7-4830-89CC-095B0B26FC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74E49A-1E2D-40D0-BD90-8D1814B0B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5B1F43-E533-4727-8663-A57E57C61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E8D74-DB30-4B0A-A97A-7552FF4E4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2548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DE977-5852-41A2-AB6A-78932C9E0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DFD84-0BD7-4B53-B0F6-1F68DB5E45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83EF27-E6F1-49F6-A6F9-BE7A034282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57824-2200-43C9-A654-4318FEBE7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D805E7-0B67-4DD6-9D60-081F95BCA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214CA9-C6A3-4AAE-B35C-F45F8402F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0511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57FD7-76E8-45BF-888A-4B59FB95F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8139D-F8A5-4928-94E7-AB69AC2C3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56158C-A67D-47C5-B473-D296676BEC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43AC8B-A0F1-4E80-A136-923B86796A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F82008-D1C1-4EE8-BDC4-EF47807AC5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51CE53-D551-45CF-B58F-79DE33232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DF8589-B3EC-4201-A274-7EE76C9A1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2D1146-CB38-4905-AE8E-96704E033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250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E0096-27A5-4FAC-B270-B0BA2C029206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D540-115E-4488-8B04-B52453A156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9980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3088A-D2E3-4D30-B9CE-08612912A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E2A109-9C21-4C6E-B278-B382F21AD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599942-B9C4-4AA7-BA82-0FD89625F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8EE21A-FA46-40AB-B6DA-2CF3AAD53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9762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5DCE9C-FFE0-4F07-8214-2DC2CA2A0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6DED35-ED40-4D0C-9D27-0E8A7DBAD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4AE067-DB09-4D06-850F-FF16FC137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3429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E7E48-526A-4FCB-8A1C-E3F84FF8B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FEF9BA-F825-4E78-B422-6432EFD52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EE47CA-6FEA-4F3D-98A1-B3405625E2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E23E9D-28E2-4BBC-9E28-2AD1431D1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74DBFE-BBBF-45A7-9437-806676BF0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7B0695-FF97-4722-A710-E945F8F66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0811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58889-EC03-42F6-8A59-B0993F17D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326214-B005-43D4-9E0C-F8FFA7AFB5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6ADE04-EECE-4344-B2CC-20B8D33EEB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1DEFD8-94D4-4D38-9314-A2C0CA544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B2512A-21AA-46A3-9B2F-2EDAC9E6C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49AB25-3849-4265-AAEE-2F25456EA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3588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D7ED9-68FC-4A46-BD59-AC0F44BA4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350AB6-E86E-4ED6-9DA2-413D695D9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CE6F8-CDB4-4407-BBA5-6483E09BC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2D201-2AB8-4C90-886B-8521D5364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359AF-9803-45EC-9623-6986966BC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2569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27799E-3E93-4AC6-97D6-CF88F7C71A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072340-C37C-42A6-9EAE-F06B0756F9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5A7BA3-1F9D-4E41-9BF8-8B1953F31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74CF1-6AC9-43FE-B0E7-B8076F377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FB30FF-E374-4D00-8984-59452F2AD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7973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276;p17">
            <a:extLst>
              <a:ext uri="{FF2B5EF4-FFF2-40B4-BE49-F238E27FC236}">
                <a16:creationId xmlns:a16="http://schemas.microsoft.com/office/drawing/2014/main" id="{5A219EF6-E383-4436-9710-BEFAF5A1A36D}"/>
              </a:ext>
            </a:extLst>
          </p:cNvPr>
          <p:cNvGrpSpPr>
            <a:grpSpLocks/>
          </p:cNvGrpSpPr>
          <p:nvPr/>
        </p:nvGrpSpPr>
        <p:grpSpPr bwMode="auto">
          <a:xfrm>
            <a:off x="528638" y="292100"/>
            <a:ext cx="11356975" cy="6384925"/>
            <a:chOff x="395894" y="219519"/>
            <a:chExt cx="8518865" cy="4788281"/>
          </a:xfrm>
        </p:grpSpPr>
        <p:sp>
          <p:nvSpPr>
            <p:cNvPr id="3" name="Google Shape;1277;p17">
              <a:extLst>
                <a:ext uri="{FF2B5EF4-FFF2-40B4-BE49-F238E27FC236}">
                  <a16:creationId xmlns:a16="http://schemas.microsoft.com/office/drawing/2014/main" id="{5DF311F0-47BA-48BD-A14C-F4BC41CB5E2E}"/>
                </a:ext>
              </a:extLst>
            </p:cNvPr>
            <p:cNvSpPr/>
            <p:nvPr/>
          </p:nvSpPr>
          <p:spPr>
            <a:xfrm>
              <a:off x="661438" y="219519"/>
              <a:ext cx="806874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4" name="Google Shape;1278;p17">
              <a:extLst>
                <a:ext uri="{FF2B5EF4-FFF2-40B4-BE49-F238E27FC236}">
                  <a16:creationId xmlns:a16="http://schemas.microsoft.com/office/drawing/2014/main" id="{040D7A75-1895-4662-BB3B-16C784142E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3" name="Google Shape;1279;p17">
                <a:extLst>
                  <a:ext uri="{FF2B5EF4-FFF2-40B4-BE49-F238E27FC236}">
                    <a16:creationId xmlns:a16="http://schemas.microsoft.com/office/drawing/2014/main" id="{A70EADE9-AF8A-4BCF-9241-1439B98923C3}"/>
                  </a:ext>
                </a:extLst>
              </p:cNvPr>
              <p:cNvSpPr/>
              <p:nvPr/>
            </p:nvSpPr>
            <p:spPr>
              <a:xfrm>
                <a:off x="8341992" y="2361269"/>
                <a:ext cx="569194" cy="301202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1280;p17">
                <a:extLst>
                  <a:ext uri="{FF2B5EF4-FFF2-40B4-BE49-F238E27FC236}">
                    <a16:creationId xmlns:a16="http://schemas.microsoft.com/office/drawing/2014/main" id="{BC3B8333-3931-41DC-8276-757D2B86C08C}"/>
                  </a:ext>
                </a:extLst>
              </p:cNvPr>
              <p:cNvSpPr/>
              <p:nvPr/>
            </p:nvSpPr>
            <p:spPr>
              <a:xfrm>
                <a:off x="8341992" y="2281504"/>
                <a:ext cx="569194" cy="301203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" name="Google Shape;1281;p17">
              <a:extLst>
                <a:ext uri="{FF2B5EF4-FFF2-40B4-BE49-F238E27FC236}">
                  <a16:creationId xmlns:a16="http://schemas.microsoft.com/office/drawing/2014/main" id="{DBFC94D7-9C00-4A32-9375-8DDDC5339A96}"/>
                </a:ext>
              </a:extLst>
            </p:cNvPr>
            <p:cNvSpPr/>
            <p:nvPr/>
          </p:nvSpPr>
          <p:spPr>
            <a:xfrm>
              <a:off x="8341992" y="4448254"/>
              <a:ext cx="569195" cy="307155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" name="Google Shape;1282;p17">
              <a:extLst>
                <a:ext uri="{FF2B5EF4-FFF2-40B4-BE49-F238E27FC236}">
                  <a16:creationId xmlns:a16="http://schemas.microsoft.com/office/drawing/2014/main" id="{F6127647-E335-4B3A-874F-72B457AF75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1" name="Google Shape;1283;p17">
                <a:extLst>
                  <a:ext uri="{FF2B5EF4-FFF2-40B4-BE49-F238E27FC236}">
                    <a16:creationId xmlns:a16="http://schemas.microsoft.com/office/drawing/2014/main" id="{37920D8C-EF47-4C0D-9D66-AC8AEFF0F5FC}"/>
                  </a:ext>
                </a:extLst>
              </p:cNvPr>
              <p:cNvSpPr/>
              <p:nvPr/>
            </p:nvSpPr>
            <p:spPr>
              <a:xfrm>
                <a:off x="8341992" y="1800532"/>
                <a:ext cx="569194" cy="301203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1284;p17">
                <a:extLst>
                  <a:ext uri="{FF2B5EF4-FFF2-40B4-BE49-F238E27FC236}">
                    <a16:creationId xmlns:a16="http://schemas.microsoft.com/office/drawing/2014/main" id="{ACB89C4D-E975-4D92-B0E9-CCB109B80563}"/>
                  </a:ext>
                </a:extLst>
              </p:cNvPr>
              <p:cNvSpPr/>
              <p:nvPr/>
            </p:nvSpPr>
            <p:spPr>
              <a:xfrm>
                <a:off x="8341992" y="1720768"/>
                <a:ext cx="569194" cy="301202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1285;p17">
              <a:extLst>
                <a:ext uri="{FF2B5EF4-FFF2-40B4-BE49-F238E27FC236}">
                  <a16:creationId xmlns:a16="http://schemas.microsoft.com/office/drawing/2014/main" id="{2F644E09-2264-468E-83B6-3B54E6AE3F2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9" name="Google Shape;1286;p17">
                <a:extLst>
                  <a:ext uri="{FF2B5EF4-FFF2-40B4-BE49-F238E27FC236}">
                    <a16:creationId xmlns:a16="http://schemas.microsoft.com/office/drawing/2014/main" id="{AE18216E-617B-4698-B226-73978504B373}"/>
                  </a:ext>
                </a:extLst>
              </p:cNvPr>
              <p:cNvSpPr/>
              <p:nvPr/>
            </p:nvSpPr>
            <p:spPr>
              <a:xfrm>
                <a:off x="8346755" y="1263608"/>
                <a:ext cx="568004" cy="308345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1287;p17">
                <a:extLst>
                  <a:ext uri="{FF2B5EF4-FFF2-40B4-BE49-F238E27FC236}">
                    <a16:creationId xmlns:a16="http://schemas.microsoft.com/office/drawing/2014/main" id="{311973E6-E6B4-4D84-84B8-48F2E0F079D1}"/>
                  </a:ext>
                </a:extLst>
              </p:cNvPr>
              <p:cNvSpPr/>
              <p:nvPr/>
            </p:nvSpPr>
            <p:spPr>
              <a:xfrm>
                <a:off x="8346755" y="1183842"/>
                <a:ext cx="568004" cy="308345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" name="Google Shape;1288;p17">
              <a:extLst>
                <a:ext uri="{FF2B5EF4-FFF2-40B4-BE49-F238E27FC236}">
                  <a16:creationId xmlns:a16="http://schemas.microsoft.com/office/drawing/2014/main" id="{329265FE-21F5-4863-8AB9-955F1883B8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7" name="Google Shape;1289;p17">
                <a:extLst>
                  <a:ext uri="{FF2B5EF4-FFF2-40B4-BE49-F238E27FC236}">
                    <a16:creationId xmlns:a16="http://schemas.microsoft.com/office/drawing/2014/main" id="{59B0BA58-4F68-41CC-BA60-918F8D1D18BD}"/>
                  </a:ext>
                </a:extLst>
              </p:cNvPr>
              <p:cNvSpPr/>
              <p:nvPr/>
            </p:nvSpPr>
            <p:spPr>
              <a:xfrm>
                <a:off x="8341992" y="686204"/>
                <a:ext cx="569194" cy="308345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290;p17">
                <a:extLst>
                  <a:ext uri="{FF2B5EF4-FFF2-40B4-BE49-F238E27FC236}">
                    <a16:creationId xmlns:a16="http://schemas.microsoft.com/office/drawing/2014/main" id="{269C6C2E-E55B-4583-A9C7-2D163C9EF1A6}"/>
                  </a:ext>
                </a:extLst>
              </p:cNvPr>
              <p:cNvSpPr/>
              <p:nvPr/>
            </p:nvSpPr>
            <p:spPr>
              <a:xfrm>
                <a:off x="8341992" y="606439"/>
                <a:ext cx="569194" cy="308345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" name="Google Shape;1291;p17">
              <a:extLst>
                <a:ext uri="{FF2B5EF4-FFF2-40B4-BE49-F238E27FC236}">
                  <a16:creationId xmlns:a16="http://schemas.microsoft.com/office/drawing/2014/main" id="{B10C6F0A-64E0-42EE-970E-30EED3F129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" name="Google Shape;1292;p17">
                <a:extLst>
                  <a:ext uri="{FF2B5EF4-FFF2-40B4-BE49-F238E27FC236}">
                    <a16:creationId xmlns:a16="http://schemas.microsoft.com/office/drawing/2014/main" id="{CD368894-EC7A-4619-863E-531D844E720D}"/>
                  </a:ext>
                </a:extLst>
              </p:cNvPr>
              <p:cNvSpPr/>
              <p:nvPr/>
            </p:nvSpPr>
            <p:spPr>
              <a:xfrm>
                <a:off x="8341992" y="2362271"/>
                <a:ext cx="569194" cy="300012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293;p17">
                <a:extLst>
                  <a:ext uri="{FF2B5EF4-FFF2-40B4-BE49-F238E27FC236}">
                    <a16:creationId xmlns:a16="http://schemas.microsoft.com/office/drawing/2014/main" id="{D3A75FD0-8C4C-4366-8909-3EDC0ED3C170}"/>
                  </a:ext>
                </a:extLst>
              </p:cNvPr>
              <p:cNvSpPr/>
              <p:nvPr/>
            </p:nvSpPr>
            <p:spPr>
              <a:xfrm>
                <a:off x="8341992" y="2282505"/>
                <a:ext cx="569194" cy="300012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" name="Google Shape;1294;p17">
              <a:extLst>
                <a:ext uri="{FF2B5EF4-FFF2-40B4-BE49-F238E27FC236}">
                  <a16:creationId xmlns:a16="http://schemas.microsoft.com/office/drawing/2014/main" id="{32BBE257-4213-4C7F-8619-75DC774D9F6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3" name="Google Shape;1295;p17">
                <a:extLst>
                  <a:ext uri="{FF2B5EF4-FFF2-40B4-BE49-F238E27FC236}">
                    <a16:creationId xmlns:a16="http://schemas.microsoft.com/office/drawing/2014/main" id="{2FC32F80-2FBE-4FCA-A715-200346185DCD}"/>
                  </a:ext>
                </a:extLst>
              </p:cNvPr>
              <p:cNvSpPr/>
              <p:nvPr/>
            </p:nvSpPr>
            <p:spPr>
              <a:xfrm>
                <a:off x="8341992" y="2362082"/>
                <a:ext cx="569194" cy="300012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1296;p17">
                <a:extLst>
                  <a:ext uri="{FF2B5EF4-FFF2-40B4-BE49-F238E27FC236}">
                    <a16:creationId xmlns:a16="http://schemas.microsoft.com/office/drawing/2014/main" id="{9F502204-6CC5-4DB2-8B60-7EBA08C14985}"/>
                  </a:ext>
                </a:extLst>
              </p:cNvPr>
              <p:cNvSpPr/>
              <p:nvPr/>
            </p:nvSpPr>
            <p:spPr>
              <a:xfrm>
                <a:off x="8341992" y="2282317"/>
                <a:ext cx="569194" cy="300012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" name="Google Shape;1297;p17">
              <a:extLst>
                <a:ext uri="{FF2B5EF4-FFF2-40B4-BE49-F238E27FC236}">
                  <a16:creationId xmlns:a16="http://schemas.microsoft.com/office/drawing/2014/main" id="{37B7D83A-3DDA-4B4B-969A-3D99CA8EAD3B}"/>
                </a:ext>
              </a:extLst>
            </p:cNvPr>
            <p:cNvSpPr/>
            <p:nvPr/>
          </p:nvSpPr>
          <p:spPr>
            <a:xfrm>
              <a:off x="8341992" y="4368490"/>
              <a:ext cx="569195" cy="307155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1298;p17">
              <a:extLst>
                <a:ext uri="{FF2B5EF4-FFF2-40B4-BE49-F238E27FC236}">
                  <a16:creationId xmlns:a16="http://schemas.microsoft.com/office/drawing/2014/main" id="{738628CC-B63E-4E16-8215-1E76DB00DCC9}"/>
                </a:ext>
              </a:extLst>
            </p:cNvPr>
            <p:cNvSpPr/>
            <p:nvPr/>
          </p:nvSpPr>
          <p:spPr>
            <a:xfrm>
              <a:off x="395894" y="219519"/>
              <a:ext cx="805326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5" name="Google Shape;1299;p17">
            <a:extLst>
              <a:ext uri="{FF2B5EF4-FFF2-40B4-BE49-F238E27FC236}">
                <a16:creationId xmlns:a16="http://schemas.microsoft.com/office/drawing/2014/main" id="{FC037D03-A78D-4F64-88DA-853FC066F7DB}"/>
              </a:ext>
            </a:extLst>
          </p:cNvPr>
          <p:cNvSpPr/>
          <p:nvPr/>
        </p:nvSpPr>
        <p:spPr>
          <a:xfrm>
            <a:off x="728663" y="1255713"/>
            <a:ext cx="106362" cy="17621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1300;p17">
            <a:extLst>
              <a:ext uri="{FF2B5EF4-FFF2-40B4-BE49-F238E27FC236}">
                <a16:creationId xmlns:a16="http://schemas.microsoft.com/office/drawing/2014/main" id="{9C414DA0-2766-4F38-9156-D80E3001E2C4}"/>
              </a:ext>
            </a:extLst>
          </p:cNvPr>
          <p:cNvSpPr/>
          <p:nvPr/>
        </p:nvSpPr>
        <p:spPr>
          <a:xfrm>
            <a:off x="374650" y="1289050"/>
            <a:ext cx="433388" cy="109538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1301;p17">
            <a:extLst>
              <a:ext uri="{FF2B5EF4-FFF2-40B4-BE49-F238E27FC236}">
                <a16:creationId xmlns:a16="http://schemas.microsoft.com/office/drawing/2014/main" id="{2FDCD0E9-9E91-4448-A9A4-45DD89852939}"/>
              </a:ext>
            </a:extLst>
          </p:cNvPr>
          <p:cNvSpPr/>
          <p:nvPr/>
        </p:nvSpPr>
        <p:spPr>
          <a:xfrm>
            <a:off x="406400" y="1398588"/>
            <a:ext cx="42863" cy="0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1302;p17">
            <a:extLst>
              <a:ext uri="{FF2B5EF4-FFF2-40B4-BE49-F238E27FC236}">
                <a16:creationId xmlns:a16="http://schemas.microsoft.com/office/drawing/2014/main" id="{E9F99E56-8E5B-4466-A79D-FB6E21E8A44E}"/>
              </a:ext>
            </a:extLst>
          </p:cNvPr>
          <p:cNvSpPr/>
          <p:nvPr/>
        </p:nvSpPr>
        <p:spPr>
          <a:xfrm>
            <a:off x="808038" y="1343025"/>
            <a:ext cx="0" cy="0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1303;p17">
            <a:extLst>
              <a:ext uri="{FF2B5EF4-FFF2-40B4-BE49-F238E27FC236}">
                <a16:creationId xmlns:a16="http://schemas.microsoft.com/office/drawing/2014/main" id="{A6C73BDA-2FA2-47EE-A407-460E50B40CCE}"/>
              </a:ext>
            </a:extLst>
          </p:cNvPr>
          <p:cNvSpPr/>
          <p:nvPr/>
        </p:nvSpPr>
        <p:spPr>
          <a:xfrm>
            <a:off x="728663" y="1730375"/>
            <a:ext cx="106362" cy="177800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1304;p17">
            <a:extLst>
              <a:ext uri="{FF2B5EF4-FFF2-40B4-BE49-F238E27FC236}">
                <a16:creationId xmlns:a16="http://schemas.microsoft.com/office/drawing/2014/main" id="{572BBA6B-A9CC-469C-B7DF-512B04D01D4F}"/>
              </a:ext>
            </a:extLst>
          </p:cNvPr>
          <p:cNvSpPr/>
          <p:nvPr/>
        </p:nvSpPr>
        <p:spPr>
          <a:xfrm>
            <a:off x="374650" y="1765300"/>
            <a:ext cx="433388" cy="107950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1305;p17">
            <a:extLst>
              <a:ext uri="{FF2B5EF4-FFF2-40B4-BE49-F238E27FC236}">
                <a16:creationId xmlns:a16="http://schemas.microsoft.com/office/drawing/2014/main" id="{040BFFF7-8B62-434A-B28D-B437E33969F5}"/>
              </a:ext>
            </a:extLst>
          </p:cNvPr>
          <p:cNvSpPr/>
          <p:nvPr/>
        </p:nvSpPr>
        <p:spPr>
          <a:xfrm>
            <a:off x="406400" y="1873250"/>
            <a:ext cx="42863" cy="0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1306;p17">
            <a:extLst>
              <a:ext uri="{FF2B5EF4-FFF2-40B4-BE49-F238E27FC236}">
                <a16:creationId xmlns:a16="http://schemas.microsoft.com/office/drawing/2014/main" id="{416E34C3-2280-4011-B496-EF63813D8DA4}"/>
              </a:ext>
            </a:extLst>
          </p:cNvPr>
          <p:cNvSpPr/>
          <p:nvPr/>
        </p:nvSpPr>
        <p:spPr>
          <a:xfrm>
            <a:off x="808038" y="1819275"/>
            <a:ext cx="0" cy="0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1307;p17">
            <a:extLst>
              <a:ext uri="{FF2B5EF4-FFF2-40B4-BE49-F238E27FC236}">
                <a16:creationId xmlns:a16="http://schemas.microsoft.com/office/drawing/2014/main" id="{34994302-1569-4750-8A51-69FA6D8A35BA}"/>
              </a:ext>
            </a:extLst>
          </p:cNvPr>
          <p:cNvSpPr/>
          <p:nvPr/>
        </p:nvSpPr>
        <p:spPr>
          <a:xfrm>
            <a:off x="376238" y="1779588"/>
            <a:ext cx="431800" cy="9366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1308;p17">
            <a:extLst>
              <a:ext uri="{FF2B5EF4-FFF2-40B4-BE49-F238E27FC236}">
                <a16:creationId xmlns:a16="http://schemas.microsoft.com/office/drawing/2014/main" id="{65190B46-093E-4134-A0A7-5D66BCE2186A}"/>
              </a:ext>
            </a:extLst>
          </p:cNvPr>
          <p:cNvSpPr/>
          <p:nvPr/>
        </p:nvSpPr>
        <p:spPr>
          <a:xfrm>
            <a:off x="728663" y="2208213"/>
            <a:ext cx="106362" cy="174625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1309;p17">
            <a:extLst>
              <a:ext uri="{FF2B5EF4-FFF2-40B4-BE49-F238E27FC236}">
                <a16:creationId xmlns:a16="http://schemas.microsoft.com/office/drawing/2014/main" id="{0C02D4FB-8F26-4CD1-BF53-D3CD9652687E}"/>
              </a:ext>
            </a:extLst>
          </p:cNvPr>
          <p:cNvSpPr/>
          <p:nvPr/>
        </p:nvSpPr>
        <p:spPr>
          <a:xfrm>
            <a:off x="374650" y="2239963"/>
            <a:ext cx="433388" cy="11112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1310;p17">
            <a:extLst>
              <a:ext uri="{FF2B5EF4-FFF2-40B4-BE49-F238E27FC236}">
                <a16:creationId xmlns:a16="http://schemas.microsoft.com/office/drawing/2014/main" id="{DFB45BA3-9DA8-4152-BF85-6820A2B2F465}"/>
              </a:ext>
            </a:extLst>
          </p:cNvPr>
          <p:cNvSpPr/>
          <p:nvPr/>
        </p:nvSpPr>
        <p:spPr>
          <a:xfrm>
            <a:off x="406400" y="2349500"/>
            <a:ext cx="42863" cy="1588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1311;p17">
            <a:extLst>
              <a:ext uri="{FF2B5EF4-FFF2-40B4-BE49-F238E27FC236}">
                <a16:creationId xmlns:a16="http://schemas.microsoft.com/office/drawing/2014/main" id="{341EA8C7-D9B2-42CB-AFF2-EBA9C706D9F2}"/>
              </a:ext>
            </a:extLst>
          </p:cNvPr>
          <p:cNvSpPr/>
          <p:nvPr/>
        </p:nvSpPr>
        <p:spPr>
          <a:xfrm>
            <a:off x="808038" y="2295525"/>
            <a:ext cx="0" cy="0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1312;p17">
            <a:extLst>
              <a:ext uri="{FF2B5EF4-FFF2-40B4-BE49-F238E27FC236}">
                <a16:creationId xmlns:a16="http://schemas.microsoft.com/office/drawing/2014/main" id="{EDA699CD-B855-497B-83FE-808A1C3D145D}"/>
              </a:ext>
            </a:extLst>
          </p:cNvPr>
          <p:cNvSpPr/>
          <p:nvPr/>
        </p:nvSpPr>
        <p:spPr>
          <a:xfrm>
            <a:off x="376238" y="2255838"/>
            <a:ext cx="431800" cy="95250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1313;p17">
            <a:extLst>
              <a:ext uri="{FF2B5EF4-FFF2-40B4-BE49-F238E27FC236}">
                <a16:creationId xmlns:a16="http://schemas.microsoft.com/office/drawing/2014/main" id="{6EEB9556-6001-4317-B1AC-142D322928A4}"/>
              </a:ext>
            </a:extLst>
          </p:cNvPr>
          <p:cNvSpPr/>
          <p:nvPr/>
        </p:nvSpPr>
        <p:spPr>
          <a:xfrm>
            <a:off x="728663" y="2682875"/>
            <a:ext cx="106362" cy="177800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1314;p17">
            <a:extLst>
              <a:ext uri="{FF2B5EF4-FFF2-40B4-BE49-F238E27FC236}">
                <a16:creationId xmlns:a16="http://schemas.microsoft.com/office/drawing/2014/main" id="{63943821-1C84-4008-B75E-60E8E08AF1CA}"/>
              </a:ext>
            </a:extLst>
          </p:cNvPr>
          <p:cNvSpPr/>
          <p:nvPr/>
        </p:nvSpPr>
        <p:spPr>
          <a:xfrm>
            <a:off x="374650" y="2717800"/>
            <a:ext cx="433388" cy="107950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1315;p17">
            <a:extLst>
              <a:ext uri="{FF2B5EF4-FFF2-40B4-BE49-F238E27FC236}">
                <a16:creationId xmlns:a16="http://schemas.microsoft.com/office/drawing/2014/main" id="{5B8FAB77-42F1-4A71-B0B3-DB96BAF6541C}"/>
              </a:ext>
            </a:extLst>
          </p:cNvPr>
          <p:cNvSpPr/>
          <p:nvPr/>
        </p:nvSpPr>
        <p:spPr>
          <a:xfrm>
            <a:off x="406400" y="2825750"/>
            <a:ext cx="42863" cy="0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2" name="Google Shape;1316;p17">
            <a:extLst>
              <a:ext uri="{FF2B5EF4-FFF2-40B4-BE49-F238E27FC236}">
                <a16:creationId xmlns:a16="http://schemas.microsoft.com/office/drawing/2014/main" id="{B73C0A54-72D5-4AAB-BF23-5DE2B7396796}"/>
              </a:ext>
            </a:extLst>
          </p:cNvPr>
          <p:cNvSpPr/>
          <p:nvPr/>
        </p:nvSpPr>
        <p:spPr>
          <a:xfrm>
            <a:off x="808038" y="2770188"/>
            <a:ext cx="0" cy="1587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" name="Google Shape;1317;p17">
            <a:extLst>
              <a:ext uri="{FF2B5EF4-FFF2-40B4-BE49-F238E27FC236}">
                <a16:creationId xmlns:a16="http://schemas.microsoft.com/office/drawing/2014/main" id="{7DD05315-B740-44A2-9582-3909D8B6B523}"/>
              </a:ext>
            </a:extLst>
          </p:cNvPr>
          <p:cNvSpPr/>
          <p:nvPr/>
        </p:nvSpPr>
        <p:spPr>
          <a:xfrm>
            <a:off x="376238" y="2732088"/>
            <a:ext cx="431800" cy="9366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4" name="Google Shape;1318;p17">
            <a:extLst>
              <a:ext uri="{FF2B5EF4-FFF2-40B4-BE49-F238E27FC236}">
                <a16:creationId xmlns:a16="http://schemas.microsoft.com/office/drawing/2014/main" id="{7390EF4F-A8DD-4A82-94D3-BD1A650EC6DD}"/>
              </a:ext>
            </a:extLst>
          </p:cNvPr>
          <p:cNvSpPr/>
          <p:nvPr/>
        </p:nvSpPr>
        <p:spPr>
          <a:xfrm>
            <a:off x="728663" y="3159125"/>
            <a:ext cx="106362" cy="176213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5" name="Google Shape;1319;p17">
            <a:extLst>
              <a:ext uri="{FF2B5EF4-FFF2-40B4-BE49-F238E27FC236}">
                <a16:creationId xmlns:a16="http://schemas.microsoft.com/office/drawing/2014/main" id="{43F22269-2DE3-480C-842D-13547536BE46}"/>
              </a:ext>
            </a:extLst>
          </p:cNvPr>
          <p:cNvSpPr/>
          <p:nvPr/>
        </p:nvSpPr>
        <p:spPr>
          <a:xfrm>
            <a:off x="374650" y="3192463"/>
            <a:ext cx="433388" cy="107950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" name="Google Shape;1320;p17">
            <a:extLst>
              <a:ext uri="{FF2B5EF4-FFF2-40B4-BE49-F238E27FC236}">
                <a16:creationId xmlns:a16="http://schemas.microsoft.com/office/drawing/2014/main" id="{112DDB85-4F3C-431B-A534-F27DFB972955}"/>
              </a:ext>
            </a:extLst>
          </p:cNvPr>
          <p:cNvSpPr/>
          <p:nvPr/>
        </p:nvSpPr>
        <p:spPr>
          <a:xfrm>
            <a:off x="406400" y="3300413"/>
            <a:ext cx="42863" cy="0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1321;p17">
            <a:extLst>
              <a:ext uri="{FF2B5EF4-FFF2-40B4-BE49-F238E27FC236}">
                <a16:creationId xmlns:a16="http://schemas.microsoft.com/office/drawing/2014/main" id="{A3C22856-4E06-47FB-87E0-E0750E8EF7EA}"/>
              </a:ext>
            </a:extLst>
          </p:cNvPr>
          <p:cNvSpPr/>
          <p:nvPr/>
        </p:nvSpPr>
        <p:spPr>
          <a:xfrm>
            <a:off x="808038" y="3246438"/>
            <a:ext cx="0" cy="0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8" name="Google Shape;1322;p17">
            <a:extLst>
              <a:ext uri="{FF2B5EF4-FFF2-40B4-BE49-F238E27FC236}">
                <a16:creationId xmlns:a16="http://schemas.microsoft.com/office/drawing/2014/main" id="{C300626B-7449-4293-8C4D-026EA37FC53B}"/>
              </a:ext>
            </a:extLst>
          </p:cNvPr>
          <p:cNvSpPr/>
          <p:nvPr/>
        </p:nvSpPr>
        <p:spPr>
          <a:xfrm>
            <a:off x="376238" y="3206750"/>
            <a:ext cx="431800" cy="93663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9" name="Google Shape;1323;p17">
            <a:extLst>
              <a:ext uri="{FF2B5EF4-FFF2-40B4-BE49-F238E27FC236}">
                <a16:creationId xmlns:a16="http://schemas.microsoft.com/office/drawing/2014/main" id="{3A08DEE0-5292-4F27-AF8B-E0A104BFD726}"/>
              </a:ext>
            </a:extLst>
          </p:cNvPr>
          <p:cNvSpPr/>
          <p:nvPr/>
        </p:nvSpPr>
        <p:spPr>
          <a:xfrm>
            <a:off x="728663" y="3633788"/>
            <a:ext cx="106362" cy="176212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0" name="Google Shape;1324;p17">
            <a:extLst>
              <a:ext uri="{FF2B5EF4-FFF2-40B4-BE49-F238E27FC236}">
                <a16:creationId xmlns:a16="http://schemas.microsoft.com/office/drawing/2014/main" id="{F8855A3B-3190-476A-B033-78FAA7F9AB92}"/>
              </a:ext>
            </a:extLst>
          </p:cNvPr>
          <p:cNvSpPr/>
          <p:nvPr/>
        </p:nvSpPr>
        <p:spPr>
          <a:xfrm>
            <a:off x="374650" y="3668713"/>
            <a:ext cx="433388" cy="10953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1" name="Google Shape;1325;p17">
            <a:extLst>
              <a:ext uri="{FF2B5EF4-FFF2-40B4-BE49-F238E27FC236}">
                <a16:creationId xmlns:a16="http://schemas.microsoft.com/office/drawing/2014/main" id="{E1DED316-ACFD-40C8-A28A-4A48194880D0}"/>
              </a:ext>
            </a:extLst>
          </p:cNvPr>
          <p:cNvSpPr/>
          <p:nvPr/>
        </p:nvSpPr>
        <p:spPr>
          <a:xfrm>
            <a:off x="406400" y="3776663"/>
            <a:ext cx="42863" cy="1587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2" name="Google Shape;1326;p17">
            <a:extLst>
              <a:ext uri="{FF2B5EF4-FFF2-40B4-BE49-F238E27FC236}">
                <a16:creationId xmlns:a16="http://schemas.microsoft.com/office/drawing/2014/main" id="{D5A2281B-FFA6-48B8-A6F2-A90F7BB6AF61}"/>
              </a:ext>
            </a:extLst>
          </p:cNvPr>
          <p:cNvSpPr/>
          <p:nvPr/>
        </p:nvSpPr>
        <p:spPr>
          <a:xfrm>
            <a:off x="808038" y="3721100"/>
            <a:ext cx="0" cy="1588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3" name="Google Shape;1327;p17">
            <a:extLst>
              <a:ext uri="{FF2B5EF4-FFF2-40B4-BE49-F238E27FC236}">
                <a16:creationId xmlns:a16="http://schemas.microsoft.com/office/drawing/2014/main" id="{D5A0BEE4-9A1D-4D13-B26B-DA04F5B3BE2D}"/>
              </a:ext>
            </a:extLst>
          </p:cNvPr>
          <p:cNvSpPr/>
          <p:nvPr/>
        </p:nvSpPr>
        <p:spPr>
          <a:xfrm>
            <a:off x="376238" y="3681413"/>
            <a:ext cx="431800" cy="96837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4" name="Google Shape;1328;p17">
            <a:extLst>
              <a:ext uri="{FF2B5EF4-FFF2-40B4-BE49-F238E27FC236}">
                <a16:creationId xmlns:a16="http://schemas.microsoft.com/office/drawing/2014/main" id="{0A7A031B-EA0F-4D49-9938-2F14D10CC35C}"/>
              </a:ext>
            </a:extLst>
          </p:cNvPr>
          <p:cNvSpPr/>
          <p:nvPr/>
        </p:nvSpPr>
        <p:spPr>
          <a:xfrm>
            <a:off x="728663" y="4111625"/>
            <a:ext cx="106362" cy="17621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5" name="Google Shape;1329;p17">
            <a:extLst>
              <a:ext uri="{FF2B5EF4-FFF2-40B4-BE49-F238E27FC236}">
                <a16:creationId xmlns:a16="http://schemas.microsoft.com/office/drawing/2014/main" id="{8441AE19-8DB8-4F7A-A945-EF89D35FDAEF}"/>
              </a:ext>
            </a:extLst>
          </p:cNvPr>
          <p:cNvSpPr/>
          <p:nvPr/>
        </p:nvSpPr>
        <p:spPr>
          <a:xfrm>
            <a:off x="374650" y="4143375"/>
            <a:ext cx="433388" cy="109538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6" name="Google Shape;1330;p17">
            <a:extLst>
              <a:ext uri="{FF2B5EF4-FFF2-40B4-BE49-F238E27FC236}">
                <a16:creationId xmlns:a16="http://schemas.microsoft.com/office/drawing/2014/main" id="{7F1223F3-DD04-45F9-A117-A87252EA2471}"/>
              </a:ext>
            </a:extLst>
          </p:cNvPr>
          <p:cNvSpPr/>
          <p:nvPr/>
        </p:nvSpPr>
        <p:spPr>
          <a:xfrm>
            <a:off x="406400" y="4252913"/>
            <a:ext cx="42863" cy="0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7" name="Google Shape;1331;p17">
            <a:extLst>
              <a:ext uri="{FF2B5EF4-FFF2-40B4-BE49-F238E27FC236}">
                <a16:creationId xmlns:a16="http://schemas.microsoft.com/office/drawing/2014/main" id="{466EEFD5-0421-42D8-8CEB-88FB7E905A33}"/>
              </a:ext>
            </a:extLst>
          </p:cNvPr>
          <p:cNvSpPr/>
          <p:nvPr/>
        </p:nvSpPr>
        <p:spPr>
          <a:xfrm>
            <a:off x="808038" y="4198938"/>
            <a:ext cx="0" cy="0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8" name="Google Shape;1332;p17">
            <a:extLst>
              <a:ext uri="{FF2B5EF4-FFF2-40B4-BE49-F238E27FC236}">
                <a16:creationId xmlns:a16="http://schemas.microsoft.com/office/drawing/2014/main" id="{A55ADA95-9CD6-4080-8D12-EFDAE23294B0}"/>
              </a:ext>
            </a:extLst>
          </p:cNvPr>
          <p:cNvSpPr/>
          <p:nvPr/>
        </p:nvSpPr>
        <p:spPr>
          <a:xfrm>
            <a:off x="376238" y="4159250"/>
            <a:ext cx="431800" cy="93663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9" name="Google Shape;1333;p17">
            <a:extLst>
              <a:ext uri="{FF2B5EF4-FFF2-40B4-BE49-F238E27FC236}">
                <a16:creationId xmlns:a16="http://schemas.microsoft.com/office/drawing/2014/main" id="{FF6C153E-5FCF-43C1-BF9A-E3A261FA4276}"/>
              </a:ext>
            </a:extLst>
          </p:cNvPr>
          <p:cNvSpPr/>
          <p:nvPr/>
        </p:nvSpPr>
        <p:spPr>
          <a:xfrm>
            <a:off x="728663" y="4586288"/>
            <a:ext cx="106362" cy="176212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0" name="Google Shape;1334;p17">
            <a:extLst>
              <a:ext uri="{FF2B5EF4-FFF2-40B4-BE49-F238E27FC236}">
                <a16:creationId xmlns:a16="http://schemas.microsoft.com/office/drawing/2014/main" id="{2AC60E22-D1BD-46DB-8191-2FF3978B20E0}"/>
              </a:ext>
            </a:extLst>
          </p:cNvPr>
          <p:cNvSpPr/>
          <p:nvPr/>
        </p:nvSpPr>
        <p:spPr>
          <a:xfrm>
            <a:off x="374650" y="4621213"/>
            <a:ext cx="433388" cy="107950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1" name="Google Shape;1335;p17">
            <a:extLst>
              <a:ext uri="{FF2B5EF4-FFF2-40B4-BE49-F238E27FC236}">
                <a16:creationId xmlns:a16="http://schemas.microsoft.com/office/drawing/2014/main" id="{EF54E8B3-1C8A-4826-B431-5A4D8C10ADAE}"/>
              </a:ext>
            </a:extLst>
          </p:cNvPr>
          <p:cNvSpPr/>
          <p:nvPr/>
        </p:nvSpPr>
        <p:spPr>
          <a:xfrm>
            <a:off x="406400" y="4729163"/>
            <a:ext cx="42863" cy="0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2" name="Google Shape;1336;p17">
            <a:extLst>
              <a:ext uri="{FF2B5EF4-FFF2-40B4-BE49-F238E27FC236}">
                <a16:creationId xmlns:a16="http://schemas.microsoft.com/office/drawing/2014/main" id="{165F3317-D927-4A65-8AC6-FF27C6B3DC5C}"/>
              </a:ext>
            </a:extLst>
          </p:cNvPr>
          <p:cNvSpPr/>
          <p:nvPr/>
        </p:nvSpPr>
        <p:spPr>
          <a:xfrm>
            <a:off x="808038" y="4673600"/>
            <a:ext cx="0" cy="0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3" name="Google Shape;1337;p17">
            <a:extLst>
              <a:ext uri="{FF2B5EF4-FFF2-40B4-BE49-F238E27FC236}">
                <a16:creationId xmlns:a16="http://schemas.microsoft.com/office/drawing/2014/main" id="{C99716BA-0CFC-4A0D-9D2B-64240EAA0472}"/>
              </a:ext>
            </a:extLst>
          </p:cNvPr>
          <p:cNvSpPr/>
          <p:nvPr/>
        </p:nvSpPr>
        <p:spPr>
          <a:xfrm>
            <a:off x="376238" y="4633913"/>
            <a:ext cx="431800" cy="95250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4" name="Google Shape;1338;p17">
            <a:extLst>
              <a:ext uri="{FF2B5EF4-FFF2-40B4-BE49-F238E27FC236}">
                <a16:creationId xmlns:a16="http://schemas.microsoft.com/office/drawing/2014/main" id="{AE0842DD-65F2-4538-AE56-FCC2281AB32C}"/>
              </a:ext>
            </a:extLst>
          </p:cNvPr>
          <p:cNvSpPr/>
          <p:nvPr/>
        </p:nvSpPr>
        <p:spPr>
          <a:xfrm>
            <a:off x="728663" y="5060950"/>
            <a:ext cx="106362" cy="177800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5" name="Google Shape;1339;p17">
            <a:extLst>
              <a:ext uri="{FF2B5EF4-FFF2-40B4-BE49-F238E27FC236}">
                <a16:creationId xmlns:a16="http://schemas.microsoft.com/office/drawing/2014/main" id="{5A57DCE6-B9AB-48FD-B2F9-ECE35AC66AE5}"/>
              </a:ext>
            </a:extLst>
          </p:cNvPr>
          <p:cNvSpPr/>
          <p:nvPr/>
        </p:nvSpPr>
        <p:spPr>
          <a:xfrm>
            <a:off x="374650" y="5095875"/>
            <a:ext cx="433388" cy="107950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6" name="Google Shape;1340;p17">
            <a:extLst>
              <a:ext uri="{FF2B5EF4-FFF2-40B4-BE49-F238E27FC236}">
                <a16:creationId xmlns:a16="http://schemas.microsoft.com/office/drawing/2014/main" id="{C6D58046-5875-4EE6-9BC5-D757E0BFACF0}"/>
              </a:ext>
            </a:extLst>
          </p:cNvPr>
          <p:cNvSpPr/>
          <p:nvPr/>
        </p:nvSpPr>
        <p:spPr>
          <a:xfrm>
            <a:off x="406400" y="5203825"/>
            <a:ext cx="42863" cy="0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7" name="Google Shape;1341;p17">
            <a:extLst>
              <a:ext uri="{FF2B5EF4-FFF2-40B4-BE49-F238E27FC236}">
                <a16:creationId xmlns:a16="http://schemas.microsoft.com/office/drawing/2014/main" id="{63AEC837-8072-42DB-9829-8C79C4D25D38}"/>
              </a:ext>
            </a:extLst>
          </p:cNvPr>
          <p:cNvSpPr/>
          <p:nvPr/>
        </p:nvSpPr>
        <p:spPr>
          <a:xfrm>
            <a:off x="808038" y="5149850"/>
            <a:ext cx="0" cy="0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8" name="Google Shape;1342;p17">
            <a:extLst>
              <a:ext uri="{FF2B5EF4-FFF2-40B4-BE49-F238E27FC236}">
                <a16:creationId xmlns:a16="http://schemas.microsoft.com/office/drawing/2014/main" id="{0DEB2FC6-F2C2-4CAE-BB38-5F1276ACB3CE}"/>
              </a:ext>
            </a:extLst>
          </p:cNvPr>
          <p:cNvSpPr/>
          <p:nvPr/>
        </p:nvSpPr>
        <p:spPr>
          <a:xfrm>
            <a:off x="376238" y="5110163"/>
            <a:ext cx="431800" cy="9366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9" name="Google Shape;1343;p17">
            <a:extLst>
              <a:ext uri="{FF2B5EF4-FFF2-40B4-BE49-F238E27FC236}">
                <a16:creationId xmlns:a16="http://schemas.microsoft.com/office/drawing/2014/main" id="{91201F59-CED6-439B-8B65-4030A05D7F48}"/>
              </a:ext>
            </a:extLst>
          </p:cNvPr>
          <p:cNvSpPr/>
          <p:nvPr/>
        </p:nvSpPr>
        <p:spPr>
          <a:xfrm>
            <a:off x="728663" y="5537200"/>
            <a:ext cx="106362" cy="17621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0" name="Google Shape;1344;p17">
            <a:extLst>
              <a:ext uri="{FF2B5EF4-FFF2-40B4-BE49-F238E27FC236}">
                <a16:creationId xmlns:a16="http://schemas.microsoft.com/office/drawing/2014/main" id="{C2004034-F8EB-45BF-A7C4-D78CD1B1B850}"/>
              </a:ext>
            </a:extLst>
          </p:cNvPr>
          <p:cNvSpPr/>
          <p:nvPr/>
        </p:nvSpPr>
        <p:spPr>
          <a:xfrm>
            <a:off x="374650" y="5570538"/>
            <a:ext cx="433388" cy="11112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1" name="Google Shape;1345;p17">
            <a:extLst>
              <a:ext uri="{FF2B5EF4-FFF2-40B4-BE49-F238E27FC236}">
                <a16:creationId xmlns:a16="http://schemas.microsoft.com/office/drawing/2014/main" id="{DC5A2FE8-2FD0-4179-B750-7B54CDCC1C54}"/>
              </a:ext>
            </a:extLst>
          </p:cNvPr>
          <p:cNvSpPr/>
          <p:nvPr/>
        </p:nvSpPr>
        <p:spPr>
          <a:xfrm>
            <a:off x="406400" y="5681663"/>
            <a:ext cx="42863" cy="0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2" name="Google Shape;1346;p17">
            <a:extLst>
              <a:ext uri="{FF2B5EF4-FFF2-40B4-BE49-F238E27FC236}">
                <a16:creationId xmlns:a16="http://schemas.microsoft.com/office/drawing/2014/main" id="{B28D554E-0531-4ED3-AD2C-4F547B8F4058}"/>
              </a:ext>
            </a:extLst>
          </p:cNvPr>
          <p:cNvSpPr/>
          <p:nvPr/>
        </p:nvSpPr>
        <p:spPr>
          <a:xfrm>
            <a:off x="808038" y="5624513"/>
            <a:ext cx="0" cy="0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3" name="Google Shape;1347;p17">
            <a:extLst>
              <a:ext uri="{FF2B5EF4-FFF2-40B4-BE49-F238E27FC236}">
                <a16:creationId xmlns:a16="http://schemas.microsoft.com/office/drawing/2014/main" id="{F128A010-19C4-4C48-8865-5C6638D94A4D}"/>
              </a:ext>
            </a:extLst>
          </p:cNvPr>
          <p:cNvSpPr/>
          <p:nvPr/>
        </p:nvSpPr>
        <p:spPr>
          <a:xfrm>
            <a:off x="376238" y="5584825"/>
            <a:ext cx="431800" cy="9683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4" name="Google Shape;1348;p17">
            <a:extLst>
              <a:ext uri="{FF2B5EF4-FFF2-40B4-BE49-F238E27FC236}">
                <a16:creationId xmlns:a16="http://schemas.microsoft.com/office/drawing/2014/main" id="{048838B5-76AB-4B28-8CD4-7861E739FB1F}"/>
              </a:ext>
            </a:extLst>
          </p:cNvPr>
          <p:cNvSpPr/>
          <p:nvPr/>
        </p:nvSpPr>
        <p:spPr>
          <a:xfrm>
            <a:off x="376238" y="1303338"/>
            <a:ext cx="431800" cy="95250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5" name="Google Shape;1349;p17">
            <a:extLst>
              <a:ext uri="{FF2B5EF4-FFF2-40B4-BE49-F238E27FC236}">
                <a16:creationId xmlns:a16="http://schemas.microsoft.com/office/drawing/2014/main" id="{EE12CD83-59CC-47B2-9D40-4F2EFBA5E864}"/>
              </a:ext>
            </a:extLst>
          </p:cNvPr>
          <p:cNvGrpSpPr>
            <a:grpSpLocks/>
          </p:cNvGrpSpPr>
          <p:nvPr/>
        </p:nvGrpSpPr>
        <p:grpSpPr bwMode="auto">
          <a:xfrm>
            <a:off x="671513" y="425450"/>
            <a:ext cx="593725" cy="531813"/>
            <a:chOff x="2495125" y="2142250"/>
            <a:chExt cx="444275" cy="398525"/>
          </a:xfrm>
        </p:grpSpPr>
        <p:sp>
          <p:nvSpPr>
            <p:cNvPr id="76" name="Google Shape;1350;p17">
              <a:extLst>
                <a:ext uri="{FF2B5EF4-FFF2-40B4-BE49-F238E27FC236}">
                  <a16:creationId xmlns:a16="http://schemas.microsoft.com/office/drawing/2014/main" id="{2F83CA66-5F6E-4A4E-BE28-38D482D4358A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1351;p17">
              <a:extLst>
                <a:ext uri="{FF2B5EF4-FFF2-40B4-BE49-F238E27FC236}">
                  <a16:creationId xmlns:a16="http://schemas.microsoft.com/office/drawing/2014/main" id="{0207A15F-D699-480B-81DC-DDCD12EAC189}"/>
                </a:ext>
              </a:extLst>
            </p:cNvPr>
            <p:cNvSpPr/>
            <p:nvPr/>
          </p:nvSpPr>
          <p:spPr>
            <a:xfrm>
              <a:off x="2655491" y="2307608"/>
              <a:ext cx="95032" cy="72567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8" name="Google Shape;1352;p17">
            <a:extLst>
              <a:ext uri="{FF2B5EF4-FFF2-40B4-BE49-F238E27FC236}">
                <a16:creationId xmlns:a16="http://schemas.microsoft.com/office/drawing/2014/main" id="{1DBF181F-2319-4805-9393-3526AF33DD25}"/>
              </a:ext>
            </a:extLst>
          </p:cNvPr>
          <p:cNvGrpSpPr>
            <a:grpSpLocks/>
          </p:cNvGrpSpPr>
          <p:nvPr/>
        </p:nvGrpSpPr>
        <p:grpSpPr bwMode="auto">
          <a:xfrm>
            <a:off x="10590213" y="5951538"/>
            <a:ext cx="387350" cy="374650"/>
            <a:chOff x="3243875" y="2372825"/>
            <a:chExt cx="291375" cy="281375"/>
          </a:xfrm>
        </p:grpSpPr>
        <p:sp>
          <p:nvSpPr>
            <p:cNvPr id="79" name="Google Shape;1353;p17">
              <a:extLst>
                <a:ext uri="{FF2B5EF4-FFF2-40B4-BE49-F238E27FC236}">
                  <a16:creationId xmlns:a16="http://schemas.microsoft.com/office/drawing/2014/main" id="{8D8DDB59-8203-4007-B5F8-18D0A8EBC948}"/>
                </a:ext>
              </a:extLst>
            </p:cNvPr>
            <p:cNvSpPr/>
            <p:nvPr/>
          </p:nvSpPr>
          <p:spPr>
            <a:xfrm>
              <a:off x="3286865" y="2403824"/>
              <a:ext cx="205395" cy="200301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1354;p17">
              <a:extLst>
                <a:ext uri="{FF2B5EF4-FFF2-40B4-BE49-F238E27FC236}">
                  <a16:creationId xmlns:a16="http://schemas.microsoft.com/office/drawing/2014/main" id="{98886204-488F-40B1-A01F-5F76CA5EE986}"/>
                </a:ext>
              </a:extLst>
            </p:cNvPr>
            <p:cNvSpPr/>
            <p:nvPr/>
          </p:nvSpPr>
          <p:spPr>
            <a:xfrm>
              <a:off x="3303583" y="2403824"/>
              <a:ext cx="191066" cy="209839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1355;p17">
              <a:extLst>
                <a:ext uri="{FF2B5EF4-FFF2-40B4-BE49-F238E27FC236}">
                  <a16:creationId xmlns:a16="http://schemas.microsoft.com/office/drawing/2014/main" id="{73D68E84-F668-48ED-BA3F-C81615704973}"/>
                </a:ext>
              </a:extLst>
            </p:cNvPr>
            <p:cNvSpPr/>
            <p:nvPr/>
          </p:nvSpPr>
          <p:spPr>
            <a:xfrm>
              <a:off x="3396727" y="2372825"/>
              <a:ext cx="10747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1356;p17">
              <a:extLst>
                <a:ext uri="{FF2B5EF4-FFF2-40B4-BE49-F238E27FC236}">
                  <a16:creationId xmlns:a16="http://schemas.microsoft.com/office/drawing/2014/main" id="{9E63515F-B933-425A-9371-7B1D24D51E81}"/>
                </a:ext>
              </a:extLst>
            </p:cNvPr>
            <p:cNvSpPr/>
            <p:nvPr/>
          </p:nvSpPr>
          <p:spPr>
            <a:xfrm>
              <a:off x="3243875" y="2495628"/>
              <a:ext cx="285404" cy="10731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1357;p17">
              <a:extLst>
                <a:ext uri="{FF2B5EF4-FFF2-40B4-BE49-F238E27FC236}">
                  <a16:creationId xmlns:a16="http://schemas.microsoft.com/office/drawing/2014/main" id="{89C10AB6-6E32-4BED-8DF9-A8D4A00A7CDB}"/>
                </a:ext>
              </a:extLst>
            </p:cNvPr>
            <p:cNvSpPr/>
            <p:nvPr/>
          </p:nvSpPr>
          <p:spPr>
            <a:xfrm>
              <a:off x="3340602" y="2378786"/>
              <a:ext cx="103892" cy="268260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1358;p17">
              <a:extLst>
                <a:ext uri="{FF2B5EF4-FFF2-40B4-BE49-F238E27FC236}">
                  <a16:creationId xmlns:a16="http://schemas.microsoft.com/office/drawing/2014/main" id="{AF7F9246-67A3-4EAF-BA93-046FB6F494BF}"/>
                </a:ext>
              </a:extLst>
            </p:cNvPr>
            <p:cNvSpPr/>
            <p:nvPr/>
          </p:nvSpPr>
          <p:spPr>
            <a:xfrm>
              <a:off x="3266564" y="2458668"/>
              <a:ext cx="268686" cy="94189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1359;p17">
              <a:extLst>
                <a:ext uri="{FF2B5EF4-FFF2-40B4-BE49-F238E27FC236}">
                  <a16:creationId xmlns:a16="http://schemas.microsoft.com/office/drawing/2014/main" id="{D0593ED4-8A13-46EC-ACBB-ACC523CF8BDE}"/>
                </a:ext>
              </a:extLst>
            </p:cNvPr>
            <p:cNvSpPr/>
            <p:nvPr/>
          </p:nvSpPr>
          <p:spPr>
            <a:xfrm>
              <a:off x="3276117" y="2451515"/>
              <a:ext cx="257939" cy="11326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1360;p17">
              <a:extLst>
                <a:ext uri="{FF2B5EF4-FFF2-40B4-BE49-F238E27FC236}">
                  <a16:creationId xmlns:a16="http://schemas.microsoft.com/office/drawing/2014/main" id="{1D9D7515-51FA-4293-AF6A-04E94A507A2A}"/>
                </a:ext>
              </a:extLst>
            </p:cNvPr>
            <p:cNvSpPr/>
            <p:nvPr/>
          </p:nvSpPr>
          <p:spPr>
            <a:xfrm>
              <a:off x="3328660" y="2385940"/>
              <a:ext cx="120611" cy="258722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1361;p17">
              <a:extLst>
                <a:ext uri="{FF2B5EF4-FFF2-40B4-BE49-F238E27FC236}">
                  <a16:creationId xmlns:a16="http://schemas.microsoft.com/office/drawing/2014/main" id="{75B1E4D9-6576-4DA7-A053-FA145A18FC18}"/>
                </a:ext>
              </a:extLst>
            </p:cNvPr>
            <p:cNvSpPr/>
            <p:nvPr/>
          </p:nvSpPr>
          <p:spPr>
            <a:xfrm>
              <a:off x="3327466" y="2438399"/>
              <a:ext cx="133746" cy="133534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1362;p17">
              <a:extLst>
                <a:ext uri="{FF2B5EF4-FFF2-40B4-BE49-F238E27FC236}">
                  <a16:creationId xmlns:a16="http://schemas.microsoft.com/office/drawing/2014/main" id="{77F7F1AC-5FDC-403D-9700-71E97FD19999}"/>
                </a:ext>
              </a:extLst>
            </p:cNvPr>
            <p:cNvSpPr/>
            <p:nvPr/>
          </p:nvSpPr>
          <p:spPr>
            <a:xfrm>
              <a:off x="3358514" y="2469398"/>
              <a:ext cx="71650" cy="71536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9" name="Google Shape;1363;p17">
            <a:extLst>
              <a:ext uri="{FF2B5EF4-FFF2-40B4-BE49-F238E27FC236}">
                <a16:creationId xmlns:a16="http://schemas.microsoft.com/office/drawing/2014/main" id="{3D9D1836-6480-4456-BDE2-BC8668035827}"/>
              </a:ext>
            </a:extLst>
          </p:cNvPr>
          <p:cNvGrpSpPr>
            <a:grpSpLocks/>
          </p:cNvGrpSpPr>
          <p:nvPr/>
        </p:nvGrpSpPr>
        <p:grpSpPr bwMode="auto">
          <a:xfrm>
            <a:off x="1647825" y="425450"/>
            <a:ext cx="222250" cy="225425"/>
            <a:chOff x="4954425" y="2036375"/>
            <a:chExt cx="166675" cy="168575"/>
          </a:xfrm>
        </p:grpSpPr>
        <p:sp>
          <p:nvSpPr>
            <p:cNvPr id="90" name="Google Shape;1364;p17">
              <a:extLst>
                <a:ext uri="{FF2B5EF4-FFF2-40B4-BE49-F238E27FC236}">
                  <a16:creationId xmlns:a16="http://schemas.microsoft.com/office/drawing/2014/main" id="{23DF9E38-9D65-4049-9D1C-742CDBBEB9A6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1365;p17">
              <a:extLst>
                <a:ext uri="{FF2B5EF4-FFF2-40B4-BE49-F238E27FC236}">
                  <a16:creationId xmlns:a16="http://schemas.microsoft.com/office/drawing/2014/main" id="{B95187EC-E4C2-4577-9B31-6BE0BC5B3684}"/>
                </a:ext>
              </a:extLst>
            </p:cNvPr>
            <p:cNvSpPr/>
            <p:nvPr/>
          </p:nvSpPr>
          <p:spPr>
            <a:xfrm>
              <a:off x="5009190" y="2105230"/>
              <a:ext cx="52384" cy="40363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2" name="Google Shape;1366;p17">
            <a:extLst>
              <a:ext uri="{FF2B5EF4-FFF2-40B4-BE49-F238E27FC236}">
                <a16:creationId xmlns:a16="http://schemas.microsoft.com/office/drawing/2014/main" id="{AA73E6EC-0A4C-4A43-B159-75B8C74DD492}"/>
              </a:ext>
            </a:extLst>
          </p:cNvPr>
          <p:cNvSpPr/>
          <p:nvPr/>
        </p:nvSpPr>
        <p:spPr>
          <a:xfrm>
            <a:off x="10704513" y="484188"/>
            <a:ext cx="158750" cy="10795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3" name="Google Shape;1367;p17">
            <a:extLst>
              <a:ext uri="{FF2B5EF4-FFF2-40B4-BE49-F238E27FC236}">
                <a16:creationId xmlns:a16="http://schemas.microsoft.com/office/drawing/2014/main" id="{8147FF1D-8FAF-4B84-BAF9-3C64C7A3B3DC}"/>
              </a:ext>
            </a:extLst>
          </p:cNvPr>
          <p:cNvSpPr/>
          <p:nvPr/>
        </p:nvSpPr>
        <p:spPr>
          <a:xfrm>
            <a:off x="10866438" y="5591175"/>
            <a:ext cx="115887" cy="84138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94" name="Google Shape;1368;p17">
            <a:extLst>
              <a:ext uri="{FF2B5EF4-FFF2-40B4-BE49-F238E27FC236}">
                <a16:creationId xmlns:a16="http://schemas.microsoft.com/office/drawing/2014/main" id="{BA98AE50-B511-432D-A009-0D12242547DD}"/>
              </a:ext>
            </a:extLst>
          </p:cNvPr>
          <p:cNvGrpSpPr>
            <a:grpSpLocks/>
          </p:cNvGrpSpPr>
          <p:nvPr/>
        </p:nvGrpSpPr>
        <p:grpSpPr bwMode="auto">
          <a:xfrm>
            <a:off x="9923463" y="6202363"/>
            <a:ext cx="222250" cy="223837"/>
            <a:chOff x="4954425" y="2036375"/>
            <a:chExt cx="166675" cy="168575"/>
          </a:xfrm>
        </p:grpSpPr>
        <p:sp>
          <p:nvSpPr>
            <p:cNvPr id="95" name="Google Shape;1369;p17">
              <a:extLst>
                <a:ext uri="{FF2B5EF4-FFF2-40B4-BE49-F238E27FC236}">
                  <a16:creationId xmlns:a16="http://schemas.microsoft.com/office/drawing/2014/main" id="{A5A31E06-D93B-4346-B586-5695CD31D58D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1370;p17">
              <a:extLst>
                <a:ext uri="{FF2B5EF4-FFF2-40B4-BE49-F238E27FC236}">
                  <a16:creationId xmlns:a16="http://schemas.microsoft.com/office/drawing/2014/main" id="{21AA4D28-F5BD-4E63-8EAB-1BE4898BADE1}"/>
                </a:ext>
              </a:extLst>
            </p:cNvPr>
            <p:cNvSpPr/>
            <p:nvPr/>
          </p:nvSpPr>
          <p:spPr>
            <a:xfrm>
              <a:off x="5009190" y="2104522"/>
              <a:ext cx="52384" cy="40649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50241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66F54F86-4B2A-4FF4-A138-40BEC83297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5869973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D71A4-690E-4A11-A169-5F42562064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A33FB6-1A54-40CA-93DD-746E4FF73E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DB9FD-2306-417E-A5F3-CDB12A5E7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5DD6C0-108B-47EE-849F-D3B8E1088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D071E8-804D-4262-AAEA-26F7BB650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0785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0974D-B768-4981-9C76-8CA751A70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743D2-C5B5-4DAF-98C5-9B4CA858D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3551EE-8122-4946-8477-F3B3E8ECF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12C19F-C0C8-4EDC-A347-05C59A9A5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F71177-FF6C-4B08-8900-8F88F0582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702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E0096-27A5-4FAC-B270-B0BA2C029206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D540-115E-4488-8B04-B52453A156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9406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C4A2C-ED50-46AC-ADE1-0043C7818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982B4E-F7B7-4830-89CC-095B0B26FC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74E49A-1E2D-40D0-BD90-8D1814B0B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5B1F43-E533-4727-8663-A57E57C61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E8D74-DB30-4B0A-A97A-7552FF4E4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75494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DE977-5852-41A2-AB6A-78932C9E0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DFD84-0BD7-4B53-B0F6-1F68DB5E45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83EF27-E6F1-49F6-A6F9-BE7A034282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57824-2200-43C9-A654-4318FEBE7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D805E7-0B67-4DD6-9D60-081F95BCA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214CA9-C6A3-4AAE-B35C-F45F8402F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7804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57FD7-76E8-45BF-888A-4B59FB95F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8139D-F8A5-4928-94E7-AB69AC2C3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56158C-A67D-47C5-B473-D296676BEC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43AC8B-A0F1-4E80-A136-923B86796A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F82008-D1C1-4EE8-BDC4-EF47807AC5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51CE53-D551-45CF-B58F-79DE33232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DF8589-B3EC-4201-A274-7EE76C9A1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2D1146-CB38-4905-AE8E-96704E033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75519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3088A-D2E3-4D30-B9CE-08612912A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E2A109-9C21-4C6E-B278-B382F21AD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599942-B9C4-4AA7-BA82-0FD89625F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8EE21A-FA46-40AB-B6DA-2CF3AAD53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8220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5DCE9C-FFE0-4F07-8214-2DC2CA2A0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6DED35-ED40-4D0C-9D27-0E8A7DBAD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4AE067-DB09-4D06-850F-FF16FC137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34148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E7E48-526A-4FCB-8A1C-E3F84FF8B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FEF9BA-F825-4E78-B422-6432EFD52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EE47CA-6FEA-4F3D-98A1-B3405625E2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E23E9D-28E2-4BBC-9E28-2AD1431D1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74DBFE-BBBF-45A7-9437-806676BF0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7B0695-FF97-4722-A710-E945F8F66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58830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58889-EC03-42F6-8A59-B0993F17D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326214-B005-43D4-9E0C-F8FFA7AFB5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6ADE04-EECE-4344-B2CC-20B8D33EEB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1DEFD8-94D4-4D38-9314-A2C0CA544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B2512A-21AA-46A3-9B2F-2EDAC9E6C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49AB25-3849-4265-AAEE-2F25456EA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26231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D7ED9-68FC-4A46-BD59-AC0F44BA4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350AB6-E86E-4ED6-9DA2-413D695D9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CE6F8-CDB4-4407-BBA5-6483E09BC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2D201-2AB8-4C90-886B-8521D5364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359AF-9803-45EC-9623-6986966BC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3279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27799E-3E93-4AC6-97D6-CF88F7C71A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072340-C37C-42A6-9EAE-F06B0756F9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5A7BA3-1F9D-4E41-9BF8-8B1953F31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74CF1-6AC9-43FE-B0E7-B8076F377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FB30FF-E374-4D00-8984-59452F2AD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33516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276;p17">
            <a:extLst>
              <a:ext uri="{FF2B5EF4-FFF2-40B4-BE49-F238E27FC236}">
                <a16:creationId xmlns:a16="http://schemas.microsoft.com/office/drawing/2014/main" id="{5A219EF6-E383-4436-9710-BEFAF5A1A36D}"/>
              </a:ext>
            </a:extLst>
          </p:cNvPr>
          <p:cNvGrpSpPr>
            <a:grpSpLocks/>
          </p:cNvGrpSpPr>
          <p:nvPr/>
        </p:nvGrpSpPr>
        <p:grpSpPr bwMode="auto">
          <a:xfrm>
            <a:off x="528638" y="292100"/>
            <a:ext cx="11356975" cy="6384925"/>
            <a:chOff x="395894" y="219519"/>
            <a:chExt cx="8518865" cy="4788281"/>
          </a:xfrm>
        </p:grpSpPr>
        <p:sp>
          <p:nvSpPr>
            <p:cNvPr id="3" name="Google Shape;1277;p17">
              <a:extLst>
                <a:ext uri="{FF2B5EF4-FFF2-40B4-BE49-F238E27FC236}">
                  <a16:creationId xmlns:a16="http://schemas.microsoft.com/office/drawing/2014/main" id="{5DF311F0-47BA-48BD-A14C-F4BC41CB5E2E}"/>
                </a:ext>
              </a:extLst>
            </p:cNvPr>
            <p:cNvSpPr/>
            <p:nvPr/>
          </p:nvSpPr>
          <p:spPr>
            <a:xfrm>
              <a:off x="661438" y="219519"/>
              <a:ext cx="806874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4" name="Google Shape;1278;p17">
              <a:extLst>
                <a:ext uri="{FF2B5EF4-FFF2-40B4-BE49-F238E27FC236}">
                  <a16:creationId xmlns:a16="http://schemas.microsoft.com/office/drawing/2014/main" id="{040D7A75-1895-4662-BB3B-16C784142E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3" name="Google Shape;1279;p17">
                <a:extLst>
                  <a:ext uri="{FF2B5EF4-FFF2-40B4-BE49-F238E27FC236}">
                    <a16:creationId xmlns:a16="http://schemas.microsoft.com/office/drawing/2014/main" id="{A70EADE9-AF8A-4BCF-9241-1439B98923C3}"/>
                  </a:ext>
                </a:extLst>
              </p:cNvPr>
              <p:cNvSpPr/>
              <p:nvPr/>
            </p:nvSpPr>
            <p:spPr>
              <a:xfrm>
                <a:off x="8341992" y="2361269"/>
                <a:ext cx="569194" cy="301202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1280;p17">
                <a:extLst>
                  <a:ext uri="{FF2B5EF4-FFF2-40B4-BE49-F238E27FC236}">
                    <a16:creationId xmlns:a16="http://schemas.microsoft.com/office/drawing/2014/main" id="{BC3B8333-3931-41DC-8276-757D2B86C08C}"/>
                  </a:ext>
                </a:extLst>
              </p:cNvPr>
              <p:cNvSpPr/>
              <p:nvPr/>
            </p:nvSpPr>
            <p:spPr>
              <a:xfrm>
                <a:off x="8341992" y="2281504"/>
                <a:ext cx="569194" cy="301203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" name="Google Shape;1281;p17">
              <a:extLst>
                <a:ext uri="{FF2B5EF4-FFF2-40B4-BE49-F238E27FC236}">
                  <a16:creationId xmlns:a16="http://schemas.microsoft.com/office/drawing/2014/main" id="{DBFC94D7-9C00-4A32-9375-8DDDC5339A96}"/>
                </a:ext>
              </a:extLst>
            </p:cNvPr>
            <p:cNvSpPr/>
            <p:nvPr/>
          </p:nvSpPr>
          <p:spPr>
            <a:xfrm>
              <a:off x="8341992" y="4448254"/>
              <a:ext cx="569195" cy="307155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" name="Google Shape;1282;p17">
              <a:extLst>
                <a:ext uri="{FF2B5EF4-FFF2-40B4-BE49-F238E27FC236}">
                  <a16:creationId xmlns:a16="http://schemas.microsoft.com/office/drawing/2014/main" id="{F6127647-E335-4B3A-874F-72B457AF75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1" name="Google Shape;1283;p17">
                <a:extLst>
                  <a:ext uri="{FF2B5EF4-FFF2-40B4-BE49-F238E27FC236}">
                    <a16:creationId xmlns:a16="http://schemas.microsoft.com/office/drawing/2014/main" id="{37920D8C-EF47-4C0D-9D66-AC8AEFF0F5FC}"/>
                  </a:ext>
                </a:extLst>
              </p:cNvPr>
              <p:cNvSpPr/>
              <p:nvPr/>
            </p:nvSpPr>
            <p:spPr>
              <a:xfrm>
                <a:off x="8341992" y="1800532"/>
                <a:ext cx="569194" cy="301203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1284;p17">
                <a:extLst>
                  <a:ext uri="{FF2B5EF4-FFF2-40B4-BE49-F238E27FC236}">
                    <a16:creationId xmlns:a16="http://schemas.microsoft.com/office/drawing/2014/main" id="{ACB89C4D-E975-4D92-B0E9-CCB109B80563}"/>
                  </a:ext>
                </a:extLst>
              </p:cNvPr>
              <p:cNvSpPr/>
              <p:nvPr/>
            </p:nvSpPr>
            <p:spPr>
              <a:xfrm>
                <a:off x="8341992" y="1720768"/>
                <a:ext cx="569194" cy="301202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1285;p17">
              <a:extLst>
                <a:ext uri="{FF2B5EF4-FFF2-40B4-BE49-F238E27FC236}">
                  <a16:creationId xmlns:a16="http://schemas.microsoft.com/office/drawing/2014/main" id="{2F644E09-2264-468E-83B6-3B54E6AE3F2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9" name="Google Shape;1286;p17">
                <a:extLst>
                  <a:ext uri="{FF2B5EF4-FFF2-40B4-BE49-F238E27FC236}">
                    <a16:creationId xmlns:a16="http://schemas.microsoft.com/office/drawing/2014/main" id="{AE18216E-617B-4698-B226-73978504B373}"/>
                  </a:ext>
                </a:extLst>
              </p:cNvPr>
              <p:cNvSpPr/>
              <p:nvPr/>
            </p:nvSpPr>
            <p:spPr>
              <a:xfrm>
                <a:off x="8346755" y="1263608"/>
                <a:ext cx="568004" cy="308345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1287;p17">
                <a:extLst>
                  <a:ext uri="{FF2B5EF4-FFF2-40B4-BE49-F238E27FC236}">
                    <a16:creationId xmlns:a16="http://schemas.microsoft.com/office/drawing/2014/main" id="{311973E6-E6B4-4D84-84B8-48F2E0F079D1}"/>
                  </a:ext>
                </a:extLst>
              </p:cNvPr>
              <p:cNvSpPr/>
              <p:nvPr/>
            </p:nvSpPr>
            <p:spPr>
              <a:xfrm>
                <a:off x="8346755" y="1183842"/>
                <a:ext cx="568004" cy="308345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" name="Google Shape;1288;p17">
              <a:extLst>
                <a:ext uri="{FF2B5EF4-FFF2-40B4-BE49-F238E27FC236}">
                  <a16:creationId xmlns:a16="http://schemas.microsoft.com/office/drawing/2014/main" id="{329265FE-21F5-4863-8AB9-955F1883B8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7" name="Google Shape;1289;p17">
                <a:extLst>
                  <a:ext uri="{FF2B5EF4-FFF2-40B4-BE49-F238E27FC236}">
                    <a16:creationId xmlns:a16="http://schemas.microsoft.com/office/drawing/2014/main" id="{59B0BA58-4F68-41CC-BA60-918F8D1D18BD}"/>
                  </a:ext>
                </a:extLst>
              </p:cNvPr>
              <p:cNvSpPr/>
              <p:nvPr/>
            </p:nvSpPr>
            <p:spPr>
              <a:xfrm>
                <a:off x="8341992" y="686204"/>
                <a:ext cx="569194" cy="308345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290;p17">
                <a:extLst>
                  <a:ext uri="{FF2B5EF4-FFF2-40B4-BE49-F238E27FC236}">
                    <a16:creationId xmlns:a16="http://schemas.microsoft.com/office/drawing/2014/main" id="{269C6C2E-E55B-4583-A9C7-2D163C9EF1A6}"/>
                  </a:ext>
                </a:extLst>
              </p:cNvPr>
              <p:cNvSpPr/>
              <p:nvPr/>
            </p:nvSpPr>
            <p:spPr>
              <a:xfrm>
                <a:off x="8341992" y="606439"/>
                <a:ext cx="569194" cy="308345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" name="Google Shape;1291;p17">
              <a:extLst>
                <a:ext uri="{FF2B5EF4-FFF2-40B4-BE49-F238E27FC236}">
                  <a16:creationId xmlns:a16="http://schemas.microsoft.com/office/drawing/2014/main" id="{B10C6F0A-64E0-42EE-970E-30EED3F129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" name="Google Shape;1292;p17">
                <a:extLst>
                  <a:ext uri="{FF2B5EF4-FFF2-40B4-BE49-F238E27FC236}">
                    <a16:creationId xmlns:a16="http://schemas.microsoft.com/office/drawing/2014/main" id="{CD368894-EC7A-4619-863E-531D844E720D}"/>
                  </a:ext>
                </a:extLst>
              </p:cNvPr>
              <p:cNvSpPr/>
              <p:nvPr/>
            </p:nvSpPr>
            <p:spPr>
              <a:xfrm>
                <a:off x="8341992" y="2362271"/>
                <a:ext cx="569194" cy="300012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293;p17">
                <a:extLst>
                  <a:ext uri="{FF2B5EF4-FFF2-40B4-BE49-F238E27FC236}">
                    <a16:creationId xmlns:a16="http://schemas.microsoft.com/office/drawing/2014/main" id="{D3A75FD0-8C4C-4366-8909-3EDC0ED3C170}"/>
                  </a:ext>
                </a:extLst>
              </p:cNvPr>
              <p:cNvSpPr/>
              <p:nvPr/>
            </p:nvSpPr>
            <p:spPr>
              <a:xfrm>
                <a:off x="8341992" y="2282505"/>
                <a:ext cx="569194" cy="300012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" name="Google Shape;1294;p17">
              <a:extLst>
                <a:ext uri="{FF2B5EF4-FFF2-40B4-BE49-F238E27FC236}">
                  <a16:creationId xmlns:a16="http://schemas.microsoft.com/office/drawing/2014/main" id="{32BBE257-4213-4C7F-8619-75DC774D9F6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3" name="Google Shape;1295;p17">
                <a:extLst>
                  <a:ext uri="{FF2B5EF4-FFF2-40B4-BE49-F238E27FC236}">
                    <a16:creationId xmlns:a16="http://schemas.microsoft.com/office/drawing/2014/main" id="{2FC32F80-2FBE-4FCA-A715-200346185DCD}"/>
                  </a:ext>
                </a:extLst>
              </p:cNvPr>
              <p:cNvSpPr/>
              <p:nvPr/>
            </p:nvSpPr>
            <p:spPr>
              <a:xfrm>
                <a:off x="8341992" y="2362082"/>
                <a:ext cx="569194" cy="300012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1296;p17">
                <a:extLst>
                  <a:ext uri="{FF2B5EF4-FFF2-40B4-BE49-F238E27FC236}">
                    <a16:creationId xmlns:a16="http://schemas.microsoft.com/office/drawing/2014/main" id="{9F502204-6CC5-4DB2-8B60-7EBA08C14985}"/>
                  </a:ext>
                </a:extLst>
              </p:cNvPr>
              <p:cNvSpPr/>
              <p:nvPr/>
            </p:nvSpPr>
            <p:spPr>
              <a:xfrm>
                <a:off x="8341992" y="2282317"/>
                <a:ext cx="569194" cy="300012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" name="Google Shape;1297;p17">
              <a:extLst>
                <a:ext uri="{FF2B5EF4-FFF2-40B4-BE49-F238E27FC236}">
                  <a16:creationId xmlns:a16="http://schemas.microsoft.com/office/drawing/2014/main" id="{37B7D83A-3DDA-4B4B-969A-3D99CA8EAD3B}"/>
                </a:ext>
              </a:extLst>
            </p:cNvPr>
            <p:cNvSpPr/>
            <p:nvPr/>
          </p:nvSpPr>
          <p:spPr>
            <a:xfrm>
              <a:off x="8341992" y="4368490"/>
              <a:ext cx="569195" cy="307155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1298;p17">
              <a:extLst>
                <a:ext uri="{FF2B5EF4-FFF2-40B4-BE49-F238E27FC236}">
                  <a16:creationId xmlns:a16="http://schemas.microsoft.com/office/drawing/2014/main" id="{738628CC-B63E-4E16-8215-1E76DB00DCC9}"/>
                </a:ext>
              </a:extLst>
            </p:cNvPr>
            <p:cNvSpPr/>
            <p:nvPr/>
          </p:nvSpPr>
          <p:spPr>
            <a:xfrm>
              <a:off x="395894" y="219519"/>
              <a:ext cx="805326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5" name="Google Shape;1299;p17">
            <a:extLst>
              <a:ext uri="{FF2B5EF4-FFF2-40B4-BE49-F238E27FC236}">
                <a16:creationId xmlns:a16="http://schemas.microsoft.com/office/drawing/2014/main" id="{FC037D03-A78D-4F64-88DA-853FC066F7DB}"/>
              </a:ext>
            </a:extLst>
          </p:cNvPr>
          <p:cNvSpPr/>
          <p:nvPr/>
        </p:nvSpPr>
        <p:spPr>
          <a:xfrm>
            <a:off x="728663" y="1255713"/>
            <a:ext cx="106362" cy="17621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1300;p17">
            <a:extLst>
              <a:ext uri="{FF2B5EF4-FFF2-40B4-BE49-F238E27FC236}">
                <a16:creationId xmlns:a16="http://schemas.microsoft.com/office/drawing/2014/main" id="{9C414DA0-2766-4F38-9156-D80E3001E2C4}"/>
              </a:ext>
            </a:extLst>
          </p:cNvPr>
          <p:cNvSpPr/>
          <p:nvPr/>
        </p:nvSpPr>
        <p:spPr>
          <a:xfrm>
            <a:off x="374650" y="1289050"/>
            <a:ext cx="433388" cy="109538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1301;p17">
            <a:extLst>
              <a:ext uri="{FF2B5EF4-FFF2-40B4-BE49-F238E27FC236}">
                <a16:creationId xmlns:a16="http://schemas.microsoft.com/office/drawing/2014/main" id="{2FDCD0E9-9E91-4448-A9A4-45DD89852939}"/>
              </a:ext>
            </a:extLst>
          </p:cNvPr>
          <p:cNvSpPr/>
          <p:nvPr/>
        </p:nvSpPr>
        <p:spPr>
          <a:xfrm>
            <a:off x="406400" y="1398588"/>
            <a:ext cx="42863" cy="0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1302;p17">
            <a:extLst>
              <a:ext uri="{FF2B5EF4-FFF2-40B4-BE49-F238E27FC236}">
                <a16:creationId xmlns:a16="http://schemas.microsoft.com/office/drawing/2014/main" id="{E9F99E56-8E5B-4466-A79D-FB6E21E8A44E}"/>
              </a:ext>
            </a:extLst>
          </p:cNvPr>
          <p:cNvSpPr/>
          <p:nvPr/>
        </p:nvSpPr>
        <p:spPr>
          <a:xfrm>
            <a:off x="808038" y="1343025"/>
            <a:ext cx="0" cy="0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1303;p17">
            <a:extLst>
              <a:ext uri="{FF2B5EF4-FFF2-40B4-BE49-F238E27FC236}">
                <a16:creationId xmlns:a16="http://schemas.microsoft.com/office/drawing/2014/main" id="{A6C73BDA-2FA2-47EE-A407-460E50B40CCE}"/>
              </a:ext>
            </a:extLst>
          </p:cNvPr>
          <p:cNvSpPr/>
          <p:nvPr/>
        </p:nvSpPr>
        <p:spPr>
          <a:xfrm>
            <a:off x="728663" y="1730375"/>
            <a:ext cx="106362" cy="177800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1304;p17">
            <a:extLst>
              <a:ext uri="{FF2B5EF4-FFF2-40B4-BE49-F238E27FC236}">
                <a16:creationId xmlns:a16="http://schemas.microsoft.com/office/drawing/2014/main" id="{572BBA6B-A9CC-469C-B7DF-512B04D01D4F}"/>
              </a:ext>
            </a:extLst>
          </p:cNvPr>
          <p:cNvSpPr/>
          <p:nvPr/>
        </p:nvSpPr>
        <p:spPr>
          <a:xfrm>
            <a:off x="374650" y="1765300"/>
            <a:ext cx="433388" cy="107950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1305;p17">
            <a:extLst>
              <a:ext uri="{FF2B5EF4-FFF2-40B4-BE49-F238E27FC236}">
                <a16:creationId xmlns:a16="http://schemas.microsoft.com/office/drawing/2014/main" id="{040BFFF7-8B62-434A-B28D-B437E33969F5}"/>
              </a:ext>
            </a:extLst>
          </p:cNvPr>
          <p:cNvSpPr/>
          <p:nvPr/>
        </p:nvSpPr>
        <p:spPr>
          <a:xfrm>
            <a:off x="406400" y="1873250"/>
            <a:ext cx="42863" cy="0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1306;p17">
            <a:extLst>
              <a:ext uri="{FF2B5EF4-FFF2-40B4-BE49-F238E27FC236}">
                <a16:creationId xmlns:a16="http://schemas.microsoft.com/office/drawing/2014/main" id="{416E34C3-2280-4011-B496-EF63813D8DA4}"/>
              </a:ext>
            </a:extLst>
          </p:cNvPr>
          <p:cNvSpPr/>
          <p:nvPr/>
        </p:nvSpPr>
        <p:spPr>
          <a:xfrm>
            <a:off x="808038" y="1819275"/>
            <a:ext cx="0" cy="0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1307;p17">
            <a:extLst>
              <a:ext uri="{FF2B5EF4-FFF2-40B4-BE49-F238E27FC236}">
                <a16:creationId xmlns:a16="http://schemas.microsoft.com/office/drawing/2014/main" id="{34994302-1569-4750-8A51-69FA6D8A35BA}"/>
              </a:ext>
            </a:extLst>
          </p:cNvPr>
          <p:cNvSpPr/>
          <p:nvPr/>
        </p:nvSpPr>
        <p:spPr>
          <a:xfrm>
            <a:off x="376238" y="1779588"/>
            <a:ext cx="431800" cy="9366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1308;p17">
            <a:extLst>
              <a:ext uri="{FF2B5EF4-FFF2-40B4-BE49-F238E27FC236}">
                <a16:creationId xmlns:a16="http://schemas.microsoft.com/office/drawing/2014/main" id="{65190B46-093E-4134-A0A7-5D66BCE2186A}"/>
              </a:ext>
            </a:extLst>
          </p:cNvPr>
          <p:cNvSpPr/>
          <p:nvPr/>
        </p:nvSpPr>
        <p:spPr>
          <a:xfrm>
            <a:off x="728663" y="2208213"/>
            <a:ext cx="106362" cy="174625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1309;p17">
            <a:extLst>
              <a:ext uri="{FF2B5EF4-FFF2-40B4-BE49-F238E27FC236}">
                <a16:creationId xmlns:a16="http://schemas.microsoft.com/office/drawing/2014/main" id="{0C02D4FB-8F26-4CD1-BF53-D3CD9652687E}"/>
              </a:ext>
            </a:extLst>
          </p:cNvPr>
          <p:cNvSpPr/>
          <p:nvPr/>
        </p:nvSpPr>
        <p:spPr>
          <a:xfrm>
            <a:off x="374650" y="2239963"/>
            <a:ext cx="433388" cy="11112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1310;p17">
            <a:extLst>
              <a:ext uri="{FF2B5EF4-FFF2-40B4-BE49-F238E27FC236}">
                <a16:creationId xmlns:a16="http://schemas.microsoft.com/office/drawing/2014/main" id="{DFB45BA3-9DA8-4152-BF85-6820A2B2F465}"/>
              </a:ext>
            </a:extLst>
          </p:cNvPr>
          <p:cNvSpPr/>
          <p:nvPr/>
        </p:nvSpPr>
        <p:spPr>
          <a:xfrm>
            <a:off x="406400" y="2349500"/>
            <a:ext cx="42863" cy="1588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1311;p17">
            <a:extLst>
              <a:ext uri="{FF2B5EF4-FFF2-40B4-BE49-F238E27FC236}">
                <a16:creationId xmlns:a16="http://schemas.microsoft.com/office/drawing/2014/main" id="{341EA8C7-D9B2-42CB-AFF2-EBA9C706D9F2}"/>
              </a:ext>
            </a:extLst>
          </p:cNvPr>
          <p:cNvSpPr/>
          <p:nvPr/>
        </p:nvSpPr>
        <p:spPr>
          <a:xfrm>
            <a:off x="808038" y="2295525"/>
            <a:ext cx="0" cy="0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1312;p17">
            <a:extLst>
              <a:ext uri="{FF2B5EF4-FFF2-40B4-BE49-F238E27FC236}">
                <a16:creationId xmlns:a16="http://schemas.microsoft.com/office/drawing/2014/main" id="{EDA699CD-B855-497B-83FE-808A1C3D145D}"/>
              </a:ext>
            </a:extLst>
          </p:cNvPr>
          <p:cNvSpPr/>
          <p:nvPr/>
        </p:nvSpPr>
        <p:spPr>
          <a:xfrm>
            <a:off x="376238" y="2255838"/>
            <a:ext cx="431800" cy="95250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1313;p17">
            <a:extLst>
              <a:ext uri="{FF2B5EF4-FFF2-40B4-BE49-F238E27FC236}">
                <a16:creationId xmlns:a16="http://schemas.microsoft.com/office/drawing/2014/main" id="{6EEB9556-6001-4317-B1AC-142D322928A4}"/>
              </a:ext>
            </a:extLst>
          </p:cNvPr>
          <p:cNvSpPr/>
          <p:nvPr/>
        </p:nvSpPr>
        <p:spPr>
          <a:xfrm>
            <a:off x="728663" y="2682875"/>
            <a:ext cx="106362" cy="177800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1314;p17">
            <a:extLst>
              <a:ext uri="{FF2B5EF4-FFF2-40B4-BE49-F238E27FC236}">
                <a16:creationId xmlns:a16="http://schemas.microsoft.com/office/drawing/2014/main" id="{63943821-1C84-4008-B75E-60E8E08AF1CA}"/>
              </a:ext>
            </a:extLst>
          </p:cNvPr>
          <p:cNvSpPr/>
          <p:nvPr/>
        </p:nvSpPr>
        <p:spPr>
          <a:xfrm>
            <a:off x="374650" y="2717800"/>
            <a:ext cx="433388" cy="107950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1315;p17">
            <a:extLst>
              <a:ext uri="{FF2B5EF4-FFF2-40B4-BE49-F238E27FC236}">
                <a16:creationId xmlns:a16="http://schemas.microsoft.com/office/drawing/2014/main" id="{5B8FAB77-42F1-4A71-B0B3-DB96BAF6541C}"/>
              </a:ext>
            </a:extLst>
          </p:cNvPr>
          <p:cNvSpPr/>
          <p:nvPr/>
        </p:nvSpPr>
        <p:spPr>
          <a:xfrm>
            <a:off x="406400" y="2825750"/>
            <a:ext cx="42863" cy="0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2" name="Google Shape;1316;p17">
            <a:extLst>
              <a:ext uri="{FF2B5EF4-FFF2-40B4-BE49-F238E27FC236}">
                <a16:creationId xmlns:a16="http://schemas.microsoft.com/office/drawing/2014/main" id="{B73C0A54-72D5-4AAB-BF23-5DE2B7396796}"/>
              </a:ext>
            </a:extLst>
          </p:cNvPr>
          <p:cNvSpPr/>
          <p:nvPr/>
        </p:nvSpPr>
        <p:spPr>
          <a:xfrm>
            <a:off x="808038" y="2770188"/>
            <a:ext cx="0" cy="1587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" name="Google Shape;1317;p17">
            <a:extLst>
              <a:ext uri="{FF2B5EF4-FFF2-40B4-BE49-F238E27FC236}">
                <a16:creationId xmlns:a16="http://schemas.microsoft.com/office/drawing/2014/main" id="{7DD05315-B740-44A2-9582-3909D8B6B523}"/>
              </a:ext>
            </a:extLst>
          </p:cNvPr>
          <p:cNvSpPr/>
          <p:nvPr/>
        </p:nvSpPr>
        <p:spPr>
          <a:xfrm>
            <a:off x="376238" y="2732088"/>
            <a:ext cx="431800" cy="9366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4" name="Google Shape;1318;p17">
            <a:extLst>
              <a:ext uri="{FF2B5EF4-FFF2-40B4-BE49-F238E27FC236}">
                <a16:creationId xmlns:a16="http://schemas.microsoft.com/office/drawing/2014/main" id="{7390EF4F-A8DD-4A82-94D3-BD1A650EC6DD}"/>
              </a:ext>
            </a:extLst>
          </p:cNvPr>
          <p:cNvSpPr/>
          <p:nvPr/>
        </p:nvSpPr>
        <p:spPr>
          <a:xfrm>
            <a:off x="728663" y="3159125"/>
            <a:ext cx="106362" cy="176213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5" name="Google Shape;1319;p17">
            <a:extLst>
              <a:ext uri="{FF2B5EF4-FFF2-40B4-BE49-F238E27FC236}">
                <a16:creationId xmlns:a16="http://schemas.microsoft.com/office/drawing/2014/main" id="{43F22269-2DE3-480C-842D-13547536BE46}"/>
              </a:ext>
            </a:extLst>
          </p:cNvPr>
          <p:cNvSpPr/>
          <p:nvPr/>
        </p:nvSpPr>
        <p:spPr>
          <a:xfrm>
            <a:off x="374650" y="3192463"/>
            <a:ext cx="433388" cy="107950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" name="Google Shape;1320;p17">
            <a:extLst>
              <a:ext uri="{FF2B5EF4-FFF2-40B4-BE49-F238E27FC236}">
                <a16:creationId xmlns:a16="http://schemas.microsoft.com/office/drawing/2014/main" id="{112DDB85-4F3C-431B-A534-F27DFB972955}"/>
              </a:ext>
            </a:extLst>
          </p:cNvPr>
          <p:cNvSpPr/>
          <p:nvPr/>
        </p:nvSpPr>
        <p:spPr>
          <a:xfrm>
            <a:off x="406400" y="3300413"/>
            <a:ext cx="42863" cy="0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1321;p17">
            <a:extLst>
              <a:ext uri="{FF2B5EF4-FFF2-40B4-BE49-F238E27FC236}">
                <a16:creationId xmlns:a16="http://schemas.microsoft.com/office/drawing/2014/main" id="{A3C22856-4E06-47FB-87E0-E0750E8EF7EA}"/>
              </a:ext>
            </a:extLst>
          </p:cNvPr>
          <p:cNvSpPr/>
          <p:nvPr/>
        </p:nvSpPr>
        <p:spPr>
          <a:xfrm>
            <a:off x="808038" y="3246438"/>
            <a:ext cx="0" cy="0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8" name="Google Shape;1322;p17">
            <a:extLst>
              <a:ext uri="{FF2B5EF4-FFF2-40B4-BE49-F238E27FC236}">
                <a16:creationId xmlns:a16="http://schemas.microsoft.com/office/drawing/2014/main" id="{C300626B-7449-4293-8C4D-026EA37FC53B}"/>
              </a:ext>
            </a:extLst>
          </p:cNvPr>
          <p:cNvSpPr/>
          <p:nvPr/>
        </p:nvSpPr>
        <p:spPr>
          <a:xfrm>
            <a:off x="376238" y="3206750"/>
            <a:ext cx="431800" cy="93663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9" name="Google Shape;1323;p17">
            <a:extLst>
              <a:ext uri="{FF2B5EF4-FFF2-40B4-BE49-F238E27FC236}">
                <a16:creationId xmlns:a16="http://schemas.microsoft.com/office/drawing/2014/main" id="{3A08DEE0-5292-4F27-AF8B-E0A104BFD726}"/>
              </a:ext>
            </a:extLst>
          </p:cNvPr>
          <p:cNvSpPr/>
          <p:nvPr/>
        </p:nvSpPr>
        <p:spPr>
          <a:xfrm>
            <a:off x="728663" y="3633788"/>
            <a:ext cx="106362" cy="176212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0" name="Google Shape;1324;p17">
            <a:extLst>
              <a:ext uri="{FF2B5EF4-FFF2-40B4-BE49-F238E27FC236}">
                <a16:creationId xmlns:a16="http://schemas.microsoft.com/office/drawing/2014/main" id="{F8855A3B-3190-476A-B033-78FAA7F9AB92}"/>
              </a:ext>
            </a:extLst>
          </p:cNvPr>
          <p:cNvSpPr/>
          <p:nvPr/>
        </p:nvSpPr>
        <p:spPr>
          <a:xfrm>
            <a:off x="374650" y="3668713"/>
            <a:ext cx="433388" cy="10953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1" name="Google Shape;1325;p17">
            <a:extLst>
              <a:ext uri="{FF2B5EF4-FFF2-40B4-BE49-F238E27FC236}">
                <a16:creationId xmlns:a16="http://schemas.microsoft.com/office/drawing/2014/main" id="{E1DED316-ACFD-40C8-A28A-4A48194880D0}"/>
              </a:ext>
            </a:extLst>
          </p:cNvPr>
          <p:cNvSpPr/>
          <p:nvPr/>
        </p:nvSpPr>
        <p:spPr>
          <a:xfrm>
            <a:off x="406400" y="3776663"/>
            <a:ext cx="42863" cy="1587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2" name="Google Shape;1326;p17">
            <a:extLst>
              <a:ext uri="{FF2B5EF4-FFF2-40B4-BE49-F238E27FC236}">
                <a16:creationId xmlns:a16="http://schemas.microsoft.com/office/drawing/2014/main" id="{D5A2281B-FFA6-48B8-A6F2-A90F7BB6AF61}"/>
              </a:ext>
            </a:extLst>
          </p:cNvPr>
          <p:cNvSpPr/>
          <p:nvPr/>
        </p:nvSpPr>
        <p:spPr>
          <a:xfrm>
            <a:off x="808038" y="3721100"/>
            <a:ext cx="0" cy="1588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3" name="Google Shape;1327;p17">
            <a:extLst>
              <a:ext uri="{FF2B5EF4-FFF2-40B4-BE49-F238E27FC236}">
                <a16:creationId xmlns:a16="http://schemas.microsoft.com/office/drawing/2014/main" id="{D5A0BEE4-9A1D-4D13-B26B-DA04F5B3BE2D}"/>
              </a:ext>
            </a:extLst>
          </p:cNvPr>
          <p:cNvSpPr/>
          <p:nvPr/>
        </p:nvSpPr>
        <p:spPr>
          <a:xfrm>
            <a:off x="376238" y="3681413"/>
            <a:ext cx="431800" cy="96837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4" name="Google Shape;1328;p17">
            <a:extLst>
              <a:ext uri="{FF2B5EF4-FFF2-40B4-BE49-F238E27FC236}">
                <a16:creationId xmlns:a16="http://schemas.microsoft.com/office/drawing/2014/main" id="{0A7A031B-EA0F-4D49-9938-2F14D10CC35C}"/>
              </a:ext>
            </a:extLst>
          </p:cNvPr>
          <p:cNvSpPr/>
          <p:nvPr/>
        </p:nvSpPr>
        <p:spPr>
          <a:xfrm>
            <a:off x="728663" y="4111625"/>
            <a:ext cx="106362" cy="17621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5" name="Google Shape;1329;p17">
            <a:extLst>
              <a:ext uri="{FF2B5EF4-FFF2-40B4-BE49-F238E27FC236}">
                <a16:creationId xmlns:a16="http://schemas.microsoft.com/office/drawing/2014/main" id="{8441AE19-8DB8-4F7A-A945-EF89D35FDAEF}"/>
              </a:ext>
            </a:extLst>
          </p:cNvPr>
          <p:cNvSpPr/>
          <p:nvPr/>
        </p:nvSpPr>
        <p:spPr>
          <a:xfrm>
            <a:off x="374650" y="4143375"/>
            <a:ext cx="433388" cy="109538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6" name="Google Shape;1330;p17">
            <a:extLst>
              <a:ext uri="{FF2B5EF4-FFF2-40B4-BE49-F238E27FC236}">
                <a16:creationId xmlns:a16="http://schemas.microsoft.com/office/drawing/2014/main" id="{7F1223F3-DD04-45F9-A117-A87252EA2471}"/>
              </a:ext>
            </a:extLst>
          </p:cNvPr>
          <p:cNvSpPr/>
          <p:nvPr/>
        </p:nvSpPr>
        <p:spPr>
          <a:xfrm>
            <a:off x="406400" y="4252913"/>
            <a:ext cx="42863" cy="0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7" name="Google Shape;1331;p17">
            <a:extLst>
              <a:ext uri="{FF2B5EF4-FFF2-40B4-BE49-F238E27FC236}">
                <a16:creationId xmlns:a16="http://schemas.microsoft.com/office/drawing/2014/main" id="{466EEFD5-0421-42D8-8CEB-88FB7E905A33}"/>
              </a:ext>
            </a:extLst>
          </p:cNvPr>
          <p:cNvSpPr/>
          <p:nvPr/>
        </p:nvSpPr>
        <p:spPr>
          <a:xfrm>
            <a:off x="808038" y="4198938"/>
            <a:ext cx="0" cy="0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8" name="Google Shape;1332;p17">
            <a:extLst>
              <a:ext uri="{FF2B5EF4-FFF2-40B4-BE49-F238E27FC236}">
                <a16:creationId xmlns:a16="http://schemas.microsoft.com/office/drawing/2014/main" id="{A55ADA95-9CD6-4080-8D12-EFDAE23294B0}"/>
              </a:ext>
            </a:extLst>
          </p:cNvPr>
          <p:cNvSpPr/>
          <p:nvPr/>
        </p:nvSpPr>
        <p:spPr>
          <a:xfrm>
            <a:off x="376238" y="4159250"/>
            <a:ext cx="431800" cy="93663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9" name="Google Shape;1333;p17">
            <a:extLst>
              <a:ext uri="{FF2B5EF4-FFF2-40B4-BE49-F238E27FC236}">
                <a16:creationId xmlns:a16="http://schemas.microsoft.com/office/drawing/2014/main" id="{FF6C153E-5FCF-43C1-BF9A-E3A261FA4276}"/>
              </a:ext>
            </a:extLst>
          </p:cNvPr>
          <p:cNvSpPr/>
          <p:nvPr/>
        </p:nvSpPr>
        <p:spPr>
          <a:xfrm>
            <a:off x="728663" y="4586288"/>
            <a:ext cx="106362" cy="176212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0" name="Google Shape;1334;p17">
            <a:extLst>
              <a:ext uri="{FF2B5EF4-FFF2-40B4-BE49-F238E27FC236}">
                <a16:creationId xmlns:a16="http://schemas.microsoft.com/office/drawing/2014/main" id="{2AC60E22-D1BD-46DB-8191-2FF3978B20E0}"/>
              </a:ext>
            </a:extLst>
          </p:cNvPr>
          <p:cNvSpPr/>
          <p:nvPr/>
        </p:nvSpPr>
        <p:spPr>
          <a:xfrm>
            <a:off x="374650" y="4621213"/>
            <a:ext cx="433388" cy="107950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1" name="Google Shape;1335;p17">
            <a:extLst>
              <a:ext uri="{FF2B5EF4-FFF2-40B4-BE49-F238E27FC236}">
                <a16:creationId xmlns:a16="http://schemas.microsoft.com/office/drawing/2014/main" id="{EF54E8B3-1C8A-4826-B431-5A4D8C10ADAE}"/>
              </a:ext>
            </a:extLst>
          </p:cNvPr>
          <p:cNvSpPr/>
          <p:nvPr/>
        </p:nvSpPr>
        <p:spPr>
          <a:xfrm>
            <a:off x="406400" y="4729163"/>
            <a:ext cx="42863" cy="0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2" name="Google Shape;1336;p17">
            <a:extLst>
              <a:ext uri="{FF2B5EF4-FFF2-40B4-BE49-F238E27FC236}">
                <a16:creationId xmlns:a16="http://schemas.microsoft.com/office/drawing/2014/main" id="{165F3317-D927-4A65-8AC6-FF27C6B3DC5C}"/>
              </a:ext>
            </a:extLst>
          </p:cNvPr>
          <p:cNvSpPr/>
          <p:nvPr/>
        </p:nvSpPr>
        <p:spPr>
          <a:xfrm>
            <a:off x="808038" y="4673600"/>
            <a:ext cx="0" cy="0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3" name="Google Shape;1337;p17">
            <a:extLst>
              <a:ext uri="{FF2B5EF4-FFF2-40B4-BE49-F238E27FC236}">
                <a16:creationId xmlns:a16="http://schemas.microsoft.com/office/drawing/2014/main" id="{C99716BA-0CFC-4A0D-9D2B-64240EAA0472}"/>
              </a:ext>
            </a:extLst>
          </p:cNvPr>
          <p:cNvSpPr/>
          <p:nvPr/>
        </p:nvSpPr>
        <p:spPr>
          <a:xfrm>
            <a:off x="376238" y="4633913"/>
            <a:ext cx="431800" cy="95250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4" name="Google Shape;1338;p17">
            <a:extLst>
              <a:ext uri="{FF2B5EF4-FFF2-40B4-BE49-F238E27FC236}">
                <a16:creationId xmlns:a16="http://schemas.microsoft.com/office/drawing/2014/main" id="{AE0842DD-65F2-4538-AE56-FCC2281AB32C}"/>
              </a:ext>
            </a:extLst>
          </p:cNvPr>
          <p:cNvSpPr/>
          <p:nvPr/>
        </p:nvSpPr>
        <p:spPr>
          <a:xfrm>
            <a:off x="728663" y="5060950"/>
            <a:ext cx="106362" cy="177800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5" name="Google Shape;1339;p17">
            <a:extLst>
              <a:ext uri="{FF2B5EF4-FFF2-40B4-BE49-F238E27FC236}">
                <a16:creationId xmlns:a16="http://schemas.microsoft.com/office/drawing/2014/main" id="{5A57DCE6-B9AB-48FD-B2F9-ECE35AC66AE5}"/>
              </a:ext>
            </a:extLst>
          </p:cNvPr>
          <p:cNvSpPr/>
          <p:nvPr/>
        </p:nvSpPr>
        <p:spPr>
          <a:xfrm>
            <a:off x="374650" y="5095875"/>
            <a:ext cx="433388" cy="107950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6" name="Google Shape;1340;p17">
            <a:extLst>
              <a:ext uri="{FF2B5EF4-FFF2-40B4-BE49-F238E27FC236}">
                <a16:creationId xmlns:a16="http://schemas.microsoft.com/office/drawing/2014/main" id="{C6D58046-5875-4EE6-9BC5-D757E0BFACF0}"/>
              </a:ext>
            </a:extLst>
          </p:cNvPr>
          <p:cNvSpPr/>
          <p:nvPr/>
        </p:nvSpPr>
        <p:spPr>
          <a:xfrm>
            <a:off x="406400" y="5203825"/>
            <a:ext cx="42863" cy="0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7" name="Google Shape;1341;p17">
            <a:extLst>
              <a:ext uri="{FF2B5EF4-FFF2-40B4-BE49-F238E27FC236}">
                <a16:creationId xmlns:a16="http://schemas.microsoft.com/office/drawing/2014/main" id="{63AEC837-8072-42DB-9829-8C79C4D25D38}"/>
              </a:ext>
            </a:extLst>
          </p:cNvPr>
          <p:cNvSpPr/>
          <p:nvPr/>
        </p:nvSpPr>
        <p:spPr>
          <a:xfrm>
            <a:off x="808038" y="5149850"/>
            <a:ext cx="0" cy="0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8" name="Google Shape;1342;p17">
            <a:extLst>
              <a:ext uri="{FF2B5EF4-FFF2-40B4-BE49-F238E27FC236}">
                <a16:creationId xmlns:a16="http://schemas.microsoft.com/office/drawing/2014/main" id="{0DEB2FC6-F2C2-4CAE-BB38-5F1276ACB3CE}"/>
              </a:ext>
            </a:extLst>
          </p:cNvPr>
          <p:cNvSpPr/>
          <p:nvPr/>
        </p:nvSpPr>
        <p:spPr>
          <a:xfrm>
            <a:off x="376238" y="5110163"/>
            <a:ext cx="431800" cy="9366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9" name="Google Shape;1343;p17">
            <a:extLst>
              <a:ext uri="{FF2B5EF4-FFF2-40B4-BE49-F238E27FC236}">
                <a16:creationId xmlns:a16="http://schemas.microsoft.com/office/drawing/2014/main" id="{91201F59-CED6-439B-8B65-4030A05D7F48}"/>
              </a:ext>
            </a:extLst>
          </p:cNvPr>
          <p:cNvSpPr/>
          <p:nvPr/>
        </p:nvSpPr>
        <p:spPr>
          <a:xfrm>
            <a:off x="728663" y="5537200"/>
            <a:ext cx="106362" cy="17621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0" name="Google Shape;1344;p17">
            <a:extLst>
              <a:ext uri="{FF2B5EF4-FFF2-40B4-BE49-F238E27FC236}">
                <a16:creationId xmlns:a16="http://schemas.microsoft.com/office/drawing/2014/main" id="{C2004034-F8EB-45BF-A7C4-D78CD1B1B850}"/>
              </a:ext>
            </a:extLst>
          </p:cNvPr>
          <p:cNvSpPr/>
          <p:nvPr/>
        </p:nvSpPr>
        <p:spPr>
          <a:xfrm>
            <a:off x="374650" y="5570538"/>
            <a:ext cx="433388" cy="11112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1" name="Google Shape;1345;p17">
            <a:extLst>
              <a:ext uri="{FF2B5EF4-FFF2-40B4-BE49-F238E27FC236}">
                <a16:creationId xmlns:a16="http://schemas.microsoft.com/office/drawing/2014/main" id="{DC5A2FE8-2FD0-4179-B750-7B54CDCC1C54}"/>
              </a:ext>
            </a:extLst>
          </p:cNvPr>
          <p:cNvSpPr/>
          <p:nvPr/>
        </p:nvSpPr>
        <p:spPr>
          <a:xfrm>
            <a:off x="406400" y="5681663"/>
            <a:ext cx="42863" cy="0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2" name="Google Shape;1346;p17">
            <a:extLst>
              <a:ext uri="{FF2B5EF4-FFF2-40B4-BE49-F238E27FC236}">
                <a16:creationId xmlns:a16="http://schemas.microsoft.com/office/drawing/2014/main" id="{B28D554E-0531-4ED3-AD2C-4F547B8F4058}"/>
              </a:ext>
            </a:extLst>
          </p:cNvPr>
          <p:cNvSpPr/>
          <p:nvPr/>
        </p:nvSpPr>
        <p:spPr>
          <a:xfrm>
            <a:off x="808038" y="5624513"/>
            <a:ext cx="0" cy="0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3" name="Google Shape;1347;p17">
            <a:extLst>
              <a:ext uri="{FF2B5EF4-FFF2-40B4-BE49-F238E27FC236}">
                <a16:creationId xmlns:a16="http://schemas.microsoft.com/office/drawing/2014/main" id="{F128A010-19C4-4C48-8865-5C6638D94A4D}"/>
              </a:ext>
            </a:extLst>
          </p:cNvPr>
          <p:cNvSpPr/>
          <p:nvPr/>
        </p:nvSpPr>
        <p:spPr>
          <a:xfrm>
            <a:off x="376238" y="5584825"/>
            <a:ext cx="431800" cy="9683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4" name="Google Shape;1348;p17">
            <a:extLst>
              <a:ext uri="{FF2B5EF4-FFF2-40B4-BE49-F238E27FC236}">
                <a16:creationId xmlns:a16="http://schemas.microsoft.com/office/drawing/2014/main" id="{048838B5-76AB-4B28-8CD4-7861E739FB1F}"/>
              </a:ext>
            </a:extLst>
          </p:cNvPr>
          <p:cNvSpPr/>
          <p:nvPr/>
        </p:nvSpPr>
        <p:spPr>
          <a:xfrm>
            <a:off x="376238" y="1303338"/>
            <a:ext cx="431800" cy="95250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5" name="Google Shape;1349;p17">
            <a:extLst>
              <a:ext uri="{FF2B5EF4-FFF2-40B4-BE49-F238E27FC236}">
                <a16:creationId xmlns:a16="http://schemas.microsoft.com/office/drawing/2014/main" id="{EE12CD83-59CC-47B2-9D40-4F2EFBA5E864}"/>
              </a:ext>
            </a:extLst>
          </p:cNvPr>
          <p:cNvGrpSpPr>
            <a:grpSpLocks/>
          </p:cNvGrpSpPr>
          <p:nvPr/>
        </p:nvGrpSpPr>
        <p:grpSpPr bwMode="auto">
          <a:xfrm>
            <a:off x="671513" y="425450"/>
            <a:ext cx="593725" cy="531813"/>
            <a:chOff x="2495125" y="2142250"/>
            <a:chExt cx="444275" cy="398525"/>
          </a:xfrm>
        </p:grpSpPr>
        <p:sp>
          <p:nvSpPr>
            <p:cNvPr id="76" name="Google Shape;1350;p17">
              <a:extLst>
                <a:ext uri="{FF2B5EF4-FFF2-40B4-BE49-F238E27FC236}">
                  <a16:creationId xmlns:a16="http://schemas.microsoft.com/office/drawing/2014/main" id="{2F83CA66-5F6E-4A4E-BE28-38D482D4358A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1351;p17">
              <a:extLst>
                <a:ext uri="{FF2B5EF4-FFF2-40B4-BE49-F238E27FC236}">
                  <a16:creationId xmlns:a16="http://schemas.microsoft.com/office/drawing/2014/main" id="{0207A15F-D699-480B-81DC-DDCD12EAC189}"/>
                </a:ext>
              </a:extLst>
            </p:cNvPr>
            <p:cNvSpPr/>
            <p:nvPr/>
          </p:nvSpPr>
          <p:spPr>
            <a:xfrm>
              <a:off x="2655491" y="2307608"/>
              <a:ext cx="95032" cy="72567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8" name="Google Shape;1352;p17">
            <a:extLst>
              <a:ext uri="{FF2B5EF4-FFF2-40B4-BE49-F238E27FC236}">
                <a16:creationId xmlns:a16="http://schemas.microsoft.com/office/drawing/2014/main" id="{1DBF181F-2319-4805-9393-3526AF33DD25}"/>
              </a:ext>
            </a:extLst>
          </p:cNvPr>
          <p:cNvGrpSpPr>
            <a:grpSpLocks/>
          </p:cNvGrpSpPr>
          <p:nvPr/>
        </p:nvGrpSpPr>
        <p:grpSpPr bwMode="auto">
          <a:xfrm>
            <a:off x="10590213" y="5951538"/>
            <a:ext cx="387350" cy="374650"/>
            <a:chOff x="3243875" y="2372825"/>
            <a:chExt cx="291375" cy="281375"/>
          </a:xfrm>
        </p:grpSpPr>
        <p:sp>
          <p:nvSpPr>
            <p:cNvPr id="79" name="Google Shape;1353;p17">
              <a:extLst>
                <a:ext uri="{FF2B5EF4-FFF2-40B4-BE49-F238E27FC236}">
                  <a16:creationId xmlns:a16="http://schemas.microsoft.com/office/drawing/2014/main" id="{8D8DDB59-8203-4007-B5F8-18D0A8EBC948}"/>
                </a:ext>
              </a:extLst>
            </p:cNvPr>
            <p:cNvSpPr/>
            <p:nvPr/>
          </p:nvSpPr>
          <p:spPr>
            <a:xfrm>
              <a:off x="3286865" y="2403824"/>
              <a:ext cx="205395" cy="200301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1354;p17">
              <a:extLst>
                <a:ext uri="{FF2B5EF4-FFF2-40B4-BE49-F238E27FC236}">
                  <a16:creationId xmlns:a16="http://schemas.microsoft.com/office/drawing/2014/main" id="{98886204-488F-40B1-A01F-5F76CA5EE986}"/>
                </a:ext>
              </a:extLst>
            </p:cNvPr>
            <p:cNvSpPr/>
            <p:nvPr/>
          </p:nvSpPr>
          <p:spPr>
            <a:xfrm>
              <a:off x="3303583" y="2403824"/>
              <a:ext cx="191066" cy="209839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1355;p17">
              <a:extLst>
                <a:ext uri="{FF2B5EF4-FFF2-40B4-BE49-F238E27FC236}">
                  <a16:creationId xmlns:a16="http://schemas.microsoft.com/office/drawing/2014/main" id="{73D68E84-F668-48ED-BA3F-C81615704973}"/>
                </a:ext>
              </a:extLst>
            </p:cNvPr>
            <p:cNvSpPr/>
            <p:nvPr/>
          </p:nvSpPr>
          <p:spPr>
            <a:xfrm>
              <a:off x="3396727" y="2372825"/>
              <a:ext cx="10747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1356;p17">
              <a:extLst>
                <a:ext uri="{FF2B5EF4-FFF2-40B4-BE49-F238E27FC236}">
                  <a16:creationId xmlns:a16="http://schemas.microsoft.com/office/drawing/2014/main" id="{9E63515F-B933-425A-9371-7B1D24D51E81}"/>
                </a:ext>
              </a:extLst>
            </p:cNvPr>
            <p:cNvSpPr/>
            <p:nvPr/>
          </p:nvSpPr>
          <p:spPr>
            <a:xfrm>
              <a:off x="3243875" y="2495628"/>
              <a:ext cx="285404" cy="10731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1357;p17">
              <a:extLst>
                <a:ext uri="{FF2B5EF4-FFF2-40B4-BE49-F238E27FC236}">
                  <a16:creationId xmlns:a16="http://schemas.microsoft.com/office/drawing/2014/main" id="{89C10AB6-6E32-4BED-8DF9-A8D4A00A7CDB}"/>
                </a:ext>
              </a:extLst>
            </p:cNvPr>
            <p:cNvSpPr/>
            <p:nvPr/>
          </p:nvSpPr>
          <p:spPr>
            <a:xfrm>
              <a:off x="3340602" y="2378786"/>
              <a:ext cx="103892" cy="268260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1358;p17">
              <a:extLst>
                <a:ext uri="{FF2B5EF4-FFF2-40B4-BE49-F238E27FC236}">
                  <a16:creationId xmlns:a16="http://schemas.microsoft.com/office/drawing/2014/main" id="{AF7F9246-67A3-4EAF-BA93-046FB6F494BF}"/>
                </a:ext>
              </a:extLst>
            </p:cNvPr>
            <p:cNvSpPr/>
            <p:nvPr/>
          </p:nvSpPr>
          <p:spPr>
            <a:xfrm>
              <a:off x="3266564" y="2458668"/>
              <a:ext cx="268686" cy="94189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1359;p17">
              <a:extLst>
                <a:ext uri="{FF2B5EF4-FFF2-40B4-BE49-F238E27FC236}">
                  <a16:creationId xmlns:a16="http://schemas.microsoft.com/office/drawing/2014/main" id="{D0593ED4-8A13-46EC-ACBB-ACC523CF8BDE}"/>
                </a:ext>
              </a:extLst>
            </p:cNvPr>
            <p:cNvSpPr/>
            <p:nvPr/>
          </p:nvSpPr>
          <p:spPr>
            <a:xfrm>
              <a:off x="3276117" y="2451515"/>
              <a:ext cx="257939" cy="11326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1360;p17">
              <a:extLst>
                <a:ext uri="{FF2B5EF4-FFF2-40B4-BE49-F238E27FC236}">
                  <a16:creationId xmlns:a16="http://schemas.microsoft.com/office/drawing/2014/main" id="{1D9D7515-51FA-4293-AF6A-04E94A507A2A}"/>
                </a:ext>
              </a:extLst>
            </p:cNvPr>
            <p:cNvSpPr/>
            <p:nvPr/>
          </p:nvSpPr>
          <p:spPr>
            <a:xfrm>
              <a:off x="3328660" y="2385940"/>
              <a:ext cx="120611" cy="258722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1361;p17">
              <a:extLst>
                <a:ext uri="{FF2B5EF4-FFF2-40B4-BE49-F238E27FC236}">
                  <a16:creationId xmlns:a16="http://schemas.microsoft.com/office/drawing/2014/main" id="{75B1E4D9-6576-4DA7-A053-FA145A18FC18}"/>
                </a:ext>
              </a:extLst>
            </p:cNvPr>
            <p:cNvSpPr/>
            <p:nvPr/>
          </p:nvSpPr>
          <p:spPr>
            <a:xfrm>
              <a:off x="3327466" y="2438399"/>
              <a:ext cx="133746" cy="133534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1362;p17">
              <a:extLst>
                <a:ext uri="{FF2B5EF4-FFF2-40B4-BE49-F238E27FC236}">
                  <a16:creationId xmlns:a16="http://schemas.microsoft.com/office/drawing/2014/main" id="{77F7F1AC-5FDC-403D-9700-71E97FD19999}"/>
                </a:ext>
              </a:extLst>
            </p:cNvPr>
            <p:cNvSpPr/>
            <p:nvPr/>
          </p:nvSpPr>
          <p:spPr>
            <a:xfrm>
              <a:off x="3358514" y="2469398"/>
              <a:ext cx="71650" cy="71536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9" name="Google Shape;1363;p17">
            <a:extLst>
              <a:ext uri="{FF2B5EF4-FFF2-40B4-BE49-F238E27FC236}">
                <a16:creationId xmlns:a16="http://schemas.microsoft.com/office/drawing/2014/main" id="{3D9D1836-6480-4456-BDE2-BC8668035827}"/>
              </a:ext>
            </a:extLst>
          </p:cNvPr>
          <p:cNvGrpSpPr>
            <a:grpSpLocks/>
          </p:cNvGrpSpPr>
          <p:nvPr/>
        </p:nvGrpSpPr>
        <p:grpSpPr bwMode="auto">
          <a:xfrm>
            <a:off x="1647825" y="425450"/>
            <a:ext cx="222250" cy="225425"/>
            <a:chOff x="4954425" y="2036375"/>
            <a:chExt cx="166675" cy="168575"/>
          </a:xfrm>
        </p:grpSpPr>
        <p:sp>
          <p:nvSpPr>
            <p:cNvPr id="90" name="Google Shape;1364;p17">
              <a:extLst>
                <a:ext uri="{FF2B5EF4-FFF2-40B4-BE49-F238E27FC236}">
                  <a16:creationId xmlns:a16="http://schemas.microsoft.com/office/drawing/2014/main" id="{23DF9E38-9D65-4049-9D1C-742CDBBEB9A6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1365;p17">
              <a:extLst>
                <a:ext uri="{FF2B5EF4-FFF2-40B4-BE49-F238E27FC236}">
                  <a16:creationId xmlns:a16="http://schemas.microsoft.com/office/drawing/2014/main" id="{B95187EC-E4C2-4577-9B31-6BE0BC5B3684}"/>
                </a:ext>
              </a:extLst>
            </p:cNvPr>
            <p:cNvSpPr/>
            <p:nvPr/>
          </p:nvSpPr>
          <p:spPr>
            <a:xfrm>
              <a:off x="5009190" y="2105230"/>
              <a:ext cx="52384" cy="40363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2" name="Google Shape;1366;p17">
            <a:extLst>
              <a:ext uri="{FF2B5EF4-FFF2-40B4-BE49-F238E27FC236}">
                <a16:creationId xmlns:a16="http://schemas.microsoft.com/office/drawing/2014/main" id="{AA73E6EC-0A4C-4A43-B159-75B8C74DD492}"/>
              </a:ext>
            </a:extLst>
          </p:cNvPr>
          <p:cNvSpPr/>
          <p:nvPr/>
        </p:nvSpPr>
        <p:spPr>
          <a:xfrm>
            <a:off x="10704513" y="484188"/>
            <a:ext cx="158750" cy="10795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3" name="Google Shape;1367;p17">
            <a:extLst>
              <a:ext uri="{FF2B5EF4-FFF2-40B4-BE49-F238E27FC236}">
                <a16:creationId xmlns:a16="http://schemas.microsoft.com/office/drawing/2014/main" id="{8147FF1D-8FAF-4B84-BAF9-3C64C7A3B3DC}"/>
              </a:ext>
            </a:extLst>
          </p:cNvPr>
          <p:cNvSpPr/>
          <p:nvPr/>
        </p:nvSpPr>
        <p:spPr>
          <a:xfrm>
            <a:off x="10866438" y="5591175"/>
            <a:ext cx="115887" cy="84138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94" name="Google Shape;1368;p17">
            <a:extLst>
              <a:ext uri="{FF2B5EF4-FFF2-40B4-BE49-F238E27FC236}">
                <a16:creationId xmlns:a16="http://schemas.microsoft.com/office/drawing/2014/main" id="{BA98AE50-B511-432D-A009-0D12242547DD}"/>
              </a:ext>
            </a:extLst>
          </p:cNvPr>
          <p:cNvGrpSpPr>
            <a:grpSpLocks/>
          </p:cNvGrpSpPr>
          <p:nvPr/>
        </p:nvGrpSpPr>
        <p:grpSpPr bwMode="auto">
          <a:xfrm>
            <a:off x="9923463" y="6202363"/>
            <a:ext cx="222250" cy="223837"/>
            <a:chOff x="4954425" y="2036375"/>
            <a:chExt cx="166675" cy="168575"/>
          </a:xfrm>
        </p:grpSpPr>
        <p:sp>
          <p:nvSpPr>
            <p:cNvPr id="95" name="Google Shape;1369;p17">
              <a:extLst>
                <a:ext uri="{FF2B5EF4-FFF2-40B4-BE49-F238E27FC236}">
                  <a16:creationId xmlns:a16="http://schemas.microsoft.com/office/drawing/2014/main" id="{A5A31E06-D93B-4346-B586-5695CD31D58D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1370;p17">
              <a:extLst>
                <a:ext uri="{FF2B5EF4-FFF2-40B4-BE49-F238E27FC236}">
                  <a16:creationId xmlns:a16="http://schemas.microsoft.com/office/drawing/2014/main" id="{21AA4D28-F5BD-4E63-8EAB-1BE4898BADE1}"/>
                </a:ext>
              </a:extLst>
            </p:cNvPr>
            <p:cNvSpPr/>
            <p:nvPr/>
          </p:nvSpPr>
          <p:spPr>
            <a:xfrm>
              <a:off x="5009190" y="2104522"/>
              <a:ext cx="52384" cy="40649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6482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E0096-27A5-4FAC-B270-B0BA2C029206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D540-115E-4488-8B04-B52453A156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0720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66F54F86-4B2A-4FF4-A138-40BEC83297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1291581"/>
      </p:ext>
    </p:extLst>
  </p:cSld>
  <p:clrMapOvr>
    <a:masterClrMapping/>
  </p:clrMapOvr>
  <p:transition spd="slow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D71A4-690E-4A11-A169-5F42562064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A33FB6-1A54-40CA-93DD-746E4FF73E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DB9FD-2306-417E-A5F3-CDB12A5E7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5DD6C0-108B-47EE-849F-D3B8E1088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D071E8-804D-4262-AAEA-26F7BB650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63218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0974D-B768-4981-9C76-8CA751A70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743D2-C5B5-4DAF-98C5-9B4CA858D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3551EE-8122-4946-8477-F3B3E8ECF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12C19F-C0C8-4EDC-A347-05C59A9A5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F71177-FF6C-4B08-8900-8F88F0582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30504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C4A2C-ED50-46AC-ADE1-0043C7818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982B4E-F7B7-4830-89CC-095B0B26FC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74E49A-1E2D-40D0-BD90-8D1814B0B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5B1F43-E533-4727-8663-A57E57C61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E8D74-DB30-4B0A-A97A-7552FF4E4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3786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DE977-5852-41A2-AB6A-78932C9E0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DFD84-0BD7-4B53-B0F6-1F68DB5E45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83EF27-E6F1-49F6-A6F9-BE7A034282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57824-2200-43C9-A654-4318FEBE7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D805E7-0B67-4DD6-9D60-081F95BCA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214CA9-C6A3-4AAE-B35C-F45F8402F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72076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57FD7-76E8-45BF-888A-4B59FB95F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8139D-F8A5-4928-94E7-AB69AC2C3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56158C-A67D-47C5-B473-D296676BEC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43AC8B-A0F1-4E80-A136-923B86796A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F82008-D1C1-4EE8-BDC4-EF47807AC5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51CE53-D551-45CF-B58F-79DE33232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DF8589-B3EC-4201-A274-7EE76C9A1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2D1146-CB38-4905-AE8E-96704E033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88590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3088A-D2E3-4D30-B9CE-08612912A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E2A109-9C21-4C6E-B278-B382F21AD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599942-B9C4-4AA7-BA82-0FD89625F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8EE21A-FA46-40AB-B6DA-2CF3AAD53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00619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5DCE9C-FFE0-4F07-8214-2DC2CA2A0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6DED35-ED40-4D0C-9D27-0E8A7DBAD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4AE067-DB09-4D06-850F-FF16FC137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40272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E7E48-526A-4FCB-8A1C-E3F84FF8B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FEF9BA-F825-4E78-B422-6432EFD52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EE47CA-6FEA-4F3D-98A1-B3405625E2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E23E9D-28E2-4BBC-9E28-2AD1431D1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74DBFE-BBBF-45A7-9437-806676BF0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7B0695-FF97-4722-A710-E945F8F66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3314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58889-EC03-42F6-8A59-B0993F17D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326214-B005-43D4-9E0C-F8FFA7AFB5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6ADE04-EECE-4344-B2CC-20B8D33EEB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1DEFD8-94D4-4D38-9314-A2C0CA544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B2512A-21AA-46A3-9B2F-2EDAC9E6C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49AB25-3849-4265-AAEE-2F25456EA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740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E0096-27A5-4FAC-B270-B0BA2C029206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D540-115E-4488-8B04-B52453A156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54445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D7ED9-68FC-4A46-BD59-AC0F44BA4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350AB6-E86E-4ED6-9DA2-413D695D9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CE6F8-CDB4-4407-BBA5-6483E09BC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2D201-2AB8-4C90-886B-8521D5364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359AF-9803-45EC-9623-6986966BC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4703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27799E-3E93-4AC6-97D6-CF88F7C71A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072340-C37C-42A6-9EAE-F06B0756F9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5A7BA3-1F9D-4E41-9BF8-8B1953F31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74CF1-6AC9-43FE-B0E7-B8076F377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FB30FF-E374-4D00-8984-59452F2AD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97579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276;p17">
            <a:extLst>
              <a:ext uri="{FF2B5EF4-FFF2-40B4-BE49-F238E27FC236}">
                <a16:creationId xmlns:a16="http://schemas.microsoft.com/office/drawing/2014/main" id="{5A219EF6-E383-4436-9710-BEFAF5A1A36D}"/>
              </a:ext>
            </a:extLst>
          </p:cNvPr>
          <p:cNvGrpSpPr>
            <a:grpSpLocks/>
          </p:cNvGrpSpPr>
          <p:nvPr/>
        </p:nvGrpSpPr>
        <p:grpSpPr bwMode="auto">
          <a:xfrm>
            <a:off x="528638" y="292100"/>
            <a:ext cx="11356975" cy="6384925"/>
            <a:chOff x="395894" y="219519"/>
            <a:chExt cx="8518865" cy="4788281"/>
          </a:xfrm>
        </p:grpSpPr>
        <p:sp>
          <p:nvSpPr>
            <p:cNvPr id="3" name="Google Shape;1277;p17">
              <a:extLst>
                <a:ext uri="{FF2B5EF4-FFF2-40B4-BE49-F238E27FC236}">
                  <a16:creationId xmlns:a16="http://schemas.microsoft.com/office/drawing/2014/main" id="{5DF311F0-47BA-48BD-A14C-F4BC41CB5E2E}"/>
                </a:ext>
              </a:extLst>
            </p:cNvPr>
            <p:cNvSpPr/>
            <p:nvPr/>
          </p:nvSpPr>
          <p:spPr>
            <a:xfrm>
              <a:off x="661438" y="219519"/>
              <a:ext cx="806874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4" name="Google Shape;1278;p17">
              <a:extLst>
                <a:ext uri="{FF2B5EF4-FFF2-40B4-BE49-F238E27FC236}">
                  <a16:creationId xmlns:a16="http://schemas.microsoft.com/office/drawing/2014/main" id="{040D7A75-1895-4662-BB3B-16C784142E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3" name="Google Shape;1279;p17">
                <a:extLst>
                  <a:ext uri="{FF2B5EF4-FFF2-40B4-BE49-F238E27FC236}">
                    <a16:creationId xmlns:a16="http://schemas.microsoft.com/office/drawing/2014/main" id="{A70EADE9-AF8A-4BCF-9241-1439B98923C3}"/>
                  </a:ext>
                </a:extLst>
              </p:cNvPr>
              <p:cNvSpPr/>
              <p:nvPr/>
            </p:nvSpPr>
            <p:spPr>
              <a:xfrm>
                <a:off x="8341992" y="2361269"/>
                <a:ext cx="569194" cy="301202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1280;p17">
                <a:extLst>
                  <a:ext uri="{FF2B5EF4-FFF2-40B4-BE49-F238E27FC236}">
                    <a16:creationId xmlns:a16="http://schemas.microsoft.com/office/drawing/2014/main" id="{BC3B8333-3931-41DC-8276-757D2B86C08C}"/>
                  </a:ext>
                </a:extLst>
              </p:cNvPr>
              <p:cNvSpPr/>
              <p:nvPr/>
            </p:nvSpPr>
            <p:spPr>
              <a:xfrm>
                <a:off x="8341992" y="2281504"/>
                <a:ext cx="569194" cy="301203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" name="Google Shape;1281;p17">
              <a:extLst>
                <a:ext uri="{FF2B5EF4-FFF2-40B4-BE49-F238E27FC236}">
                  <a16:creationId xmlns:a16="http://schemas.microsoft.com/office/drawing/2014/main" id="{DBFC94D7-9C00-4A32-9375-8DDDC5339A96}"/>
                </a:ext>
              </a:extLst>
            </p:cNvPr>
            <p:cNvSpPr/>
            <p:nvPr/>
          </p:nvSpPr>
          <p:spPr>
            <a:xfrm>
              <a:off x="8341992" y="4448254"/>
              <a:ext cx="569195" cy="307155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" name="Google Shape;1282;p17">
              <a:extLst>
                <a:ext uri="{FF2B5EF4-FFF2-40B4-BE49-F238E27FC236}">
                  <a16:creationId xmlns:a16="http://schemas.microsoft.com/office/drawing/2014/main" id="{F6127647-E335-4B3A-874F-72B457AF75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1" name="Google Shape;1283;p17">
                <a:extLst>
                  <a:ext uri="{FF2B5EF4-FFF2-40B4-BE49-F238E27FC236}">
                    <a16:creationId xmlns:a16="http://schemas.microsoft.com/office/drawing/2014/main" id="{37920D8C-EF47-4C0D-9D66-AC8AEFF0F5FC}"/>
                  </a:ext>
                </a:extLst>
              </p:cNvPr>
              <p:cNvSpPr/>
              <p:nvPr/>
            </p:nvSpPr>
            <p:spPr>
              <a:xfrm>
                <a:off x="8341992" y="1800532"/>
                <a:ext cx="569194" cy="301203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1284;p17">
                <a:extLst>
                  <a:ext uri="{FF2B5EF4-FFF2-40B4-BE49-F238E27FC236}">
                    <a16:creationId xmlns:a16="http://schemas.microsoft.com/office/drawing/2014/main" id="{ACB89C4D-E975-4D92-B0E9-CCB109B80563}"/>
                  </a:ext>
                </a:extLst>
              </p:cNvPr>
              <p:cNvSpPr/>
              <p:nvPr/>
            </p:nvSpPr>
            <p:spPr>
              <a:xfrm>
                <a:off x="8341992" y="1720768"/>
                <a:ext cx="569194" cy="301202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" name="Google Shape;1285;p17">
              <a:extLst>
                <a:ext uri="{FF2B5EF4-FFF2-40B4-BE49-F238E27FC236}">
                  <a16:creationId xmlns:a16="http://schemas.microsoft.com/office/drawing/2014/main" id="{2F644E09-2264-468E-83B6-3B54E6AE3F2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9" name="Google Shape;1286;p17">
                <a:extLst>
                  <a:ext uri="{FF2B5EF4-FFF2-40B4-BE49-F238E27FC236}">
                    <a16:creationId xmlns:a16="http://schemas.microsoft.com/office/drawing/2014/main" id="{AE18216E-617B-4698-B226-73978504B373}"/>
                  </a:ext>
                </a:extLst>
              </p:cNvPr>
              <p:cNvSpPr/>
              <p:nvPr/>
            </p:nvSpPr>
            <p:spPr>
              <a:xfrm>
                <a:off x="8346755" y="1263608"/>
                <a:ext cx="568004" cy="308345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1287;p17">
                <a:extLst>
                  <a:ext uri="{FF2B5EF4-FFF2-40B4-BE49-F238E27FC236}">
                    <a16:creationId xmlns:a16="http://schemas.microsoft.com/office/drawing/2014/main" id="{311973E6-E6B4-4D84-84B8-48F2E0F079D1}"/>
                  </a:ext>
                </a:extLst>
              </p:cNvPr>
              <p:cNvSpPr/>
              <p:nvPr/>
            </p:nvSpPr>
            <p:spPr>
              <a:xfrm>
                <a:off x="8346755" y="1183842"/>
                <a:ext cx="568004" cy="308345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" name="Google Shape;1288;p17">
              <a:extLst>
                <a:ext uri="{FF2B5EF4-FFF2-40B4-BE49-F238E27FC236}">
                  <a16:creationId xmlns:a16="http://schemas.microsoft.com/office/drawing/2014/main" id="{329265FE-21F5-4863-8AB9-955F1883B8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7" name="Google Shape;1289;p17">
                <a:extLst>
                  <a:ext uri="{FF2B5EF4-FFF2-40B4-BE49-F238E27FC236}">
                    <a16:creationId xmlns:a16="http://schemas.microsoft.com/office/drawing/2014/main" id="{59B0BA58-4F68-41CC-BA60-918F8D1D18BD}"/>
                  </a:ext>
                </a:extLst>
              </p:cNvPr>
              <p:cNvSpPr/>
              <p:nvPr/>
            </p:nvSpPr>
            <p:spPr>
              <a:xfrm>
                <a:off x="8341992" y="686204"/>
                <a:ext cx="569194" cy="308345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290;p17">
                <a:extLst>
                  <a:ext uri="{FF2B5EF4-FFF2-40B4-BE49-F238E27FC236}">
                    <a16:creationId xmlns:a16="http://schemas.microsoft.com/office/drawing/2014/main" id="{269C6C2E-E55B-4583-A9C7-2D163C9EF1A6}"/>
                  </a:ext>
                </a:extLst>
              </p:cNvPr>
              <p:cNvSpPr/>
              <p:nvPr/>
            </p:nvSpPr>
            <p:spPr>
              <a:xfrm>
                <a:off x="8341992" y="606439"/>
                <a:ext cx="569194" cy="308345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" name="Google Shape;1291;p17">
              <a:extLst>
                <a:ext uri="{FF2B5EF4-FFF2-40B4-BE49-F238E27FC236}">
                  <a16:creationId xmlns:a16="http://schemas.microsoft.com/office/drawing/2014/main" id="{B10C6F0A-64E0-42EE-970E-30EED3F129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" name="Google Shape;1292;p17">
                <a:extLst>
                  <a:ext uri="{FF2B5EF4-FFF2-40B4-BE49-F238E27FC236}">
                    <a16:creationId xmlns:a16="http://schemas.microsoft.com/office/drawing/2014/main" id="{CD368894-EC7A-4619-863E-531D844E720D}"/>
                  </a:ext>
                </a:extLst>
              </p:cNvPr>
              <p:cNvSpPr/>
              <p:nvPr/>
            </p:nvSpPr>
            <p:spPr>
              <a:xfrm>
                <a:off x="8341992" y="2362271"/>
                <a:ext cx="569194" cy="300012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293;p17">
                <a:extLst>
                  <a:ext uri="{FF2B5EF4-FFF2-40B4-BE49-F238E27FC236}">
                    <a16:creationId xmlns:a16="http://schemas.microsoft.com/office/drawing/2014/main" id="{D3A75FD0-8C4C-4366-8909-3EDC0ED3C170}"/>
                  </a:ext>
                </a:extLst>
              </p:cNvPr>
              <p:cNvSpPr/>
              <p:nvPr/>
            </p:nvSpPr>
            <p:spPr>
              <a:xfrm>
                <a:off x="8341992" y="2282505"/>
                <a:ext cx="569194" cy="300012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" name="Google Shape;1294;p17">
              <a:extLst>
                <a:ext uri="{FF2B5EF4-FFF2-40B4-BE49-F238E27FC236}">
                  <a16:creationId xmlns:a16="http://schemas.microsoft.com/office/drawing/2014/main" id="{32BBE257-4213-4C7F-8619-75DC774D9F6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3" name="Google Shape;1295;p17">
                <a:extLst>
                  <a:ext uri="{FF2B5EF4-FFF2-40B4-BE49-F238E27FC236}">
                    <a16:creationId xmlns:a16="http://schemas.microsoft.com/office/drawing/2014/main" id="{2FC32F80-2FBE-4FCA-A715-200346185DCD}"/>
                  </a:ext>
                </a:extLst>
              </p:cNvPr>
              <p:cNvSpPr/>
              <p:nvPr/>
            </p:nvSpPr>
            <p:spPr>
              <a:xfrm>
                <a:off x="8341992" y="2362082"/>
                <a:ext cx="569194" cy="300012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1296;p17">
                <a:extLst>
                  <a:ext uri="{FF2B5EF4-FFF2-40B4-BE49-F238E27FC236}">
                    <a16:creationId xmlns:a16="http://schemas.microsoft.com/office/drawing/2014/main" id="{9F502204-6CC5-4DB2-8B60-7EBA08C14985}"/>
                  </a:ext>
                </a:extLst>
              </p:cNvPr>
              <p:cNvSpPr/>
              <p:nvPr/>
            </p:nvSpPr>
            <p:spPr>
              <a:xfrm>
                <a:off x="8341992" y="2282317"/>
                <a:ext cx="569194" cy="300012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" name="Google Shape;1297;p17">
              <a:extLst>
                <a:ext uri="{FF2B5EF4-FFF2-40B4-BE49-F238E27FC236}">
                  <a16:creationId xmlns:a16="http://schemas.microsoft.com/office/drawing/2014/main" id="{37B7D83A-3DDA-4B4B-969A-3D99CA8EAD3B}"/>
                </a:ext>
              </a:extLst>
            </p:cNvPr>
            <p:cNvSpPr/>
            <p:nvPr/>
          </p:nvSpPr>
          <p:spPr>
            <a:xfrm>
              <a:off x="8341992" y="4368490"/>
              <a:ext cx="569195" cy="307155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1298;p17">
              <a:extLst>
                <a:ext uri="{FF2B5EF4-FFF2-40B4-BE49-F238E27FC236}">
                  <a16:creationId xmlns:a16="http://schemas.microsoft.com/office/drawing/2014/main" id="{738628CC-B63E-4E16-8215-1E76DB00DCC9}"/>
                </a:ext>
              </a:extLst>
            </p:cNvPr>
            <p:cNvSpPr/>
            <p:nvPr/>
          </p:nvSpPr>
          <p:spPr>
            <a:xfrm>
              <a:off x="395894" y="219519"/>
              <a:ext cx="805326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5" name="Google Shape;1299;p17">
            <a:extLst>
              <a:ext uri="{FF2B5EF4-FFF2-40B4-BE49-F238E27FC236}">
                <a16:creationId xmlns:a16="http://schemas.microsoft.com/office/drawing/2014/main" id="{FC037D03-A78D-4F64-88DA-853FC066F7DB}"/>
              </a:ext>
            </a:extLst>
          </p:cNvPr>
          <p:cNvSpPr/>
          <p:nvPr/>
        </p:nvSpPr>
        <p:spPr>
          <a:xfrm>
            <a:off x="728663" y="1255713"/>
            <a:ext cx="106362" cy="17621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1300;p17">
            <a:extLst>
              <a:ext uri="{FF2B5EF4-FFF2-40B4-BE49-F238E27FC236}">
                <a16:creationId xmlns:a16="http://schemas.microsoft.com/office/drawing/2014/main" id="{9C414DA0-2766-4F38-9156-D80E3001E2C4}"/>
              </a:ext>
            </a:extLst>
          </p:cNvPr>
          <p:cNvSpPr/>
          <p:nvPr/>
        </p:nvSpPr>
        <p:spPr>
          <a:xfrm>
            <a:off x="374650" y="1289050"/>
            <a:ext cx="433388" cy="109538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1301;p17">
            <a:extLst>
              <a:ext uri="{FF2B5EF4-FFF2-40B4-BE49-F238E27FC236}">
                <a16:creationId xmlns:a16="http://schemas.microsoft.com/office/drawing/2014/main" id="{2FDCD0E9-9E91-4448-A9A4-45DD89852939}"/>
              </a:ext>
            </a:extLst>
          </p:cNvPr>
          <p:cNvSpPr/>
          <p:nvPr/>
        </p:nvSpPr>
        <p:spPr>
          <a:xfrm>
            <a:off x="406400" y="1398588"/>
            <a:ext cx="42863" cy="0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1302;p17">
            <a:extLst>
              <a:ext uri="{FF2B5EF4-FFF2-40B4-BE49-F238E27FC236}">
                <a16:creationId xmlns:a16="http://schemas.microsoft.com/office/drawing/2014/main" id="{E9F99E56-8E5B-4466-A79D-FB6E21E8A44E}"/>
              </a:ext>
            </a:extLst>
          </p:cNvPr>
          <p:cNvSpPr/>
          <p:nvPr/>
        </p:nvSpPr>
        <p:spPr>
          <a:xfrm>
            <a:off x="808038" y="1343025"/>
            <a:ext cx="0" cy="0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1303;p17">
            <a:extLst>
              <a:ext uri="{FF2B5EF4-FFF2-40B4-BE49-F238E27FC236}">
                <a16:creationId xmlns:a16="http://schemas.microsoft.com/office/drawing/2014/main" id="{A6C73BDA-2FA2-47EE-A407-460E50B40CCE}"/>
              </a:ext>
            </a:extLst>
          </p:cNvPr>
          <p:cNvSpPr/>
          <p:nvPr/>
        </p:nvSpPr>
        <p:spPr>
          <a:xfrm>
            <a:off x="728663" y="1730375"/>
            <a:ext cx="106362" cy="177800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1304;p17">
            <a:extLst>
              <a:ext uri="{FF2B5EF4-FFF2-40B4-BE49-F238E27FC236}">
                <a16:creationId xmlns:a16="http://schemas.microsoft.com/office/drawing/2014/main" id="{572BBA6B-A9CC-469C-B7DF-512B04D01D4F}"/>
              </a:ext>
            </a:extLst>
          </p:cNvPr>
          <p:cNvSpPr/>
          <p:nvPr/>
        </p:nvSpPr>
        <p:spPr>
          <a:xfrm>
            <a:off x="374650" y="1765300"/>
            <a:ext cx="433388" cy="107950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1305;p17">
            <a:extLst>
              <a:ext uri="{FF2B5EF4-FFF2-40B4-BE49-F238E27FC236}">
                <a16:creationId xmlns:a16="http://schemas.microsoft.com/office/drawing/2014/main" id="{040BFFF7-8B62-434A-B28D-B437E33969F5}"/>
              </a:ext>
            </a:extLst>
          </p:cNvPr>
          <p:cNvSpPr/>
          <p:nvPr/>
        </p:nvSpPr>
        <p:spPr>
          <a:xfrm>
            <a:off x="406400" y="1873250"/>
            <a:ext cx="42863" cy="0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1306;p17">
            <a:extLst>
              <a:ext uri="{FF2B5EF4-FFF2-40B4-BE49-F238E27FC236}">
                <a16:creationId xmlns:a16="http://schemas.microsoft.com/office/drawing/2014/main" id="{416E34C3-2280-4011-B496-EF63813D8DA4}"/>
              </a:ext>
            </a:extLst>
          </p:cNvPr>
          <p:cNvSpPr/>
          <p:nvPr/>
        </p:nvSpPr>
        <p:spPr>
          <a:xfrm>
            <a:off x="808038" y="1819275"/>
            <a:ext cx="0" cy="0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1307;p17">
            <a:extLst>
              <a:ext uri="{FF2B5EF4-FFF2-40B4-BE49-F238E27FC236}">
                <a16:creationId xmlns:a16="http://schemas.microsoft.com/office/drawing/2014/main" id="{34994302-1569-4750-8A51-69FA6D8A35BA}"/>
              </a:ext>
            </a:extLst>
          </p:cNvPr>
          <p:cNvSpPr/>
          <p:nvPr/>
        </p:nvSpPr>
        <p:spPr>
          <a:xfrm>
            <a:off x="376238" y="1779588"/>
            <a:ext cx="431800" cy="9366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1308;p17">
            <a:extLst>
              <a:ext uri="{FF2B5EF4-FFF2-40B4-BE49-F238E27FC236}">
                <a16:creationId xmlns:a16="http://schemas.microsoft.com/office/drawing/2014/main" id="{65190B46-093E-4134-A0A7-5D66BCE2186A}"/>
              </a:ext>
            </a:extLst>
          </p:cNvPr>
          <p:cNvSpPr/>
          <p:nvPr/>
        </p:nvSpPr>
        <p:spPr>
          <a:xfrm>
            <a:off x="728663" y="2208213"/>
            <a:ext cx="106362" cy="174625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1309;p17">
            <a:extLst>
              <a:ext uri="{FF2B5EF4-FFF2-40B4-BE49-F238E27FC236}">
                <a16:creationId xmlns:a16="http://schemas.microsoft.com/office/drawing/2014/main" id="{0C02D4FB-8F26-4CD1-BF53-D3CD9652687E}"/>
              </a:ext>
            </a:extLst>
          </p:cNvPr>
          <p:cNvSpPr/>
          <p:nvPr/>
        </p:nvSpPr>
        <p:spPr>
          <a:xfrm>
            <a:off x="374650" y="2239963"/>
            <a:ext cx="433388" cy="11112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1310;p17">
            <a:extLst>
              <a:ext uri="{FF2B5EF4-FFF2-40B4-BE49-F238E27FC236}">
                <a16:creationId xmlns:a16="http://schemas.microsoft.com/office/drawing/2014/main" id="{DFB45BA3-9DA8-4152-BF85-6820A2B2F465}"/>
              </a:ext>
            </a:extLst>
          </p:cNvPr>
          <p:cNvSpPr/>
          <p:nvPr/>
        </p:nvSpPr>
        <p:spPr>
          <a:xfrm>
            <a:off x="406400" y="2349500"/>
            <a:ext cx="42863" cy="1588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1311;p17">
            <a:extLst>
              <a:ext uri="{FF2B5EF4-FFF2-40B4-BE49-F238E27FC236}">
                <a16:creationId xmlns:a16="http://schemas.microsoft.com/office/drawing/2014/main" id="{341EA8C7-D9B2-42CB-AFF2-EBA9C706D9F2}"/>
              </a:ext>
            </a:extLst>
          </p:cNvPr>
          <p:cNvSpPr/>
          <p:nvPr/>
        </p:nvSpPr>
        <p:spPr>
          <a:xfrm>
            <a:off x="808038" y="2295525"/>
            <a:ext cx="0" cy="0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1312;p17">
            <a:extLst>
              <a:ext uri="{FF2B5EF4-FFF2-40B4-BE49-F238E27FC236}">
                <a16:creationId xmlns:a16="http://schemas.microsoft.com/office/drawing/2014/main" id="{EDA699CD-B855-497B-83FE-808A1C3D145D}"/>
              </a:ext>
            </a:extLst>
          </p:cNvPr>
          <p:cNvSpPr/>
          <p:nvPr/>
        </p:nvSpPr>
        <p:spPr>
          <a:xfrm>
            <a:off x="376238" y="2255838"/>
            <a:ext cx="431800" cy="95250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1313;p17">
            <a:extLst>
              <a:ext uri="{FF2B5EF4-FFF2-40B4-BE49-F238E27FC236}">
                <a16:creationId xmlns:a16="http://schemas.microsoft.com/office/drawing/2014/main" id="{6EEB9556-6001-4317-B1AC-142D322928A4}"/>
              </a:ext>
            </a:extLst>
          </p:cNvPr>
          <p:cNvSpPr/>
          <p:nvPr/>
        </p:nvSpPr>
        <p:spPr>
          <a:xfrm>
            <a:off x="728663" y="2682875"/>
            <a:ext cx="106362" cy="177800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1314;p17">
            <a:extLst>
              <a:ext uri="{FF2B5EF4-FFF2-40B4-BE49-F238E27FC236}">
                <a16:creationId xmlns:a16="http://schemas.microsoft.com/office/drawing/2014/main" id="{63943821-1C84-4008-B75E-60E8E08AF1CA}"/>
              </a:ext>
            </a:extLst>
          </p:cNvPr>
          <p:cNvSpPr/>
          <p:nvPr/>
        </p:nvSpPr>
        <p:spPr>
          <a:xfrm>
            <a:off x="374650" y="2717800"/>
            <a:ext cx="433388" cy="107950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1315;p17">
            <a:extLst>
              <a:ext uri="{FF2B5EF4-FFF2-40B4-BE49-F238E27FC236}">
                <a16:creationId xmlns:a16="http://schemas.microsoft.com/office/drawing/2014/main" id="{5B8FAB77-42F1-4A71-B0B3-DB96BAF6541C}"/>
              </a:ext>
            </a:extLst>
          </p:cNvPr>
          <p:cNvSpPr/>
          <p:nvPr/>
        </p:nvSpPr>
        <p:spPr>
          <a:xfrm>
            <a:off x="406400" y="2825750"/>
            <a:ext cx="42863" cy="0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2" name="Google Shape;1316;p17">
            <a:extLst>
              <a:ext uri="{FF2B5EF4-FFF2-40B4-BE49-F238E27FC236}">
                <a16:creationId xmlns:a16="http://schemas.microsoft.com/office/drawing/2014/main" id="{B73C0A54-72D5-4AAB-BF23-5DE2B7396796}"/>
              </a:ext>
            </a:extLst>
          </p:cNvPr>
          <p:cNvSpPr/>
          <p:nvPr/>
        </p:nvSpPr>
        <p:spPr>
          <a:xfrm>
            <a:off x="808038" y="2770188"/>
            <a:ext cx="0" cy="1587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" name="Google Shape;1317;p17">
            <a:extLst>
              <a:ext uri="{FF2B5EF4-FFF2-40B4-BE49-F238E27FC236}">
                <a16:creationId xmlns:a16="http://schemas.microsoft.com/office/drawing/2014/main" id="{7DD05315-B740-44A2-9582-3909D8B6B523}"/>
              </a:ext>
            </a:extLst>
          </p:cNvPr>
          <p:cNvSpPr/>
          <p:nvPr/>
        </p:nvSpPr>
        <p:spPr>
          <a:xfrm>
            <a:off x="376238" y="2732088"/>
            <a:ext cx="431800" cy="9366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4" name="Google Shape;1318;p17">
            <a:extLst>
              <a:ext uri="{FF2B5EF4-FFF2-40B4-BE49-F238E27FC236}">
                <a16:creationId xmlns:a16="http://schemas.microsoft.com/office/drawing/2014/main" id="{7390EF4F-A8DD-4A82-94D3-BD1A650EC6DD}"/>
              </a:ext>
            </a:extLst>
          </p:cNvPr>
          <p:cNvSpPr/>
          <p:nvPr/>
        </p:nvSpPr>
        <p:spPr>
          <a:xfrm>
            <a:off x="728663" y="3159125"/>
            <a:ext cx="106362" cy="176213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5" name="Google Shape;1319;p17">
            <a:extLst>
              <a:ext uri="{FF2B5EF4-FFF2-40B4-BE49-F238E27FC236}">
                <a16:creationId xmlns:a16="http://schemas.microsoft.com/office/drawing/2014/main" id="{43F22269-2DE3-480C-842D-13547536BE46}"/>
              </a:ext>
            </a:extLst>
          </p:cNvPr>
          <p:cNvSpPr/>
          <p:nvPr/>
        </p:nvSpPr>
        <p:spPr>
          <a:xfrm>
            <a:off x="374650" y="3192463"/>
            <a:ext cx="433388" cy="107950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" name="Google Shape;1320;p17">
            <a:extLst>
              <a:ext uri="{FF2B5EF4-FFF2-40B4-BE49-F238E27FC236}">
                <a16:creationId xmlns:a16="http://schemas.microsoft.com/office/drawing/2014/main" id="{112DDB85-4F3C-431B-A534-F27DFB972955}"/>
              </a:ext>
            </a:extLst>
          </p:cNvPr>
          <p:cNvSpPr/>
          <p:nvPr/>
        </p:nvSpPr>
        <p:spPr>
          <a:xfrm>
            <a:off x="406400" y="3300413"/>
            <a:ext cx="42863" cy="0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1321;p17">
            <a:extLst>
              <a:ext uri="{FF2B5EF4-FFF2-40B4-BE49-F238E27FC236}">
                <a16:creationId xmlns:a16="http://schemas.microsoft.com/office/drawing/2014/main" id="{A3C22856-4E06-47FB-87E0-E0750E8EF7EA}"/>
              </a:ext>
            </a:extLst>
          </p:cNvPr>
          <p:cNvSpPr/>
          <p:nvPr/>
        </p:nvSpPr>
        <p:spPr>
          <a:xfrm>
            <a:off x="808038" y="3246438"/>
            <a:ext cx="0" cy="0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8" name="Google Shape;1322;p17">
            <a:extLst>
              <a:ext uri="{FF2B5EF4-FFF2-40B4-BE49-F238E27FC236}">
                <a16:creationId xmlns:a16="http://schemas.microsoft.com/office/drawing/2014/main" id="{C300626B-7449-4293-8C4D-026EA37FC53B}"/>
              </a:ext>
            </a:extLst>
          </p:cNvPr>
          <p:cNvSpPr/>
          <p:nvPr/>
        </p:nvSpPr>
        <p:spPr>
          <a:xfrm>
            <a:off x="376238" y="3206750"/>
            <a:ext cx="431800" cy="93663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9" name="Google Shape;1323;p17">
            <a:extLst>
              <a:ext uri="{FF2B5EF4-FFF2-40B4-BE49-F238E27FC236}">
                <a16:creationId xmlns:a16="http://schemas.microsoft.com/office/drawing/2014/main" id="{3A08DEE0-5292-4F27-AF8B-E0A104BFD726}"/>
              </a:ext>
            </a:extLst>
          </p:cNvPr>
          <p:cNvSpPr/>
          <p:nvPr/>
        </p:nvSpPr>
        <p:spPr>
          <a:xfrm>
            <a:off x="728663" y="3633788"/>
            <a:ext cx="106362" cy="176212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0" name="Google Shape;1324;p17">
            <a:extLst>
              <a:ext uri="{FF2B5EF4-FFF2-40B4-BE49-F238E27FC236}">
                <a16:creationId xmlns:a16="http://schemas.microsoft.com/office/drawing/2014/main" id="{F8855A3B-3190-476A-B033-78FAA7F9AB92}"/>
              </a:ext>
            </a:extLst>
          </p:cNvPr>
          <p:cNvSpPr/>
          <p:nvPr/>
        </p:nvSpPr>
        <p:spPr>
          <a:xfrm>
            <a:off x="374650" y="3668713"/>
            <a:ext cx="433388" cy="10953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1" name="Google Shape;1325;p17">
            <a:extLst>
              <a:ext uri="{FF2B5EF4-FFF2-40B4-BE49-F238E27FC236}">
                <a16:creationId xmlns:a16="http://schemas.microsoft.com/office/drawing/2014/main" id="{E1DED316-ACFD-40C8-A28A-4A48194880D0}"/>
              </a:ext>
            </a:extLst>
          </p:cNvPr>
          <p:cNvSpPr/>
          <p:nvPr/>
        </p:nvSpPr>
        <p:spPr>
          <a:xfrm>
            <a:off x="406400" y="3776663"/>
            <a:ext cx="42863" cy="1587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2" name="Google Shape;1326;p17">
            <a:extLst>
              <a:ext uri="{FF2B5EF4-FFF2-40B4-BE49-F238E27FC236}">
                <a16:creationId xmlns:a16="http://schemas.microsoft.com/office/drawing/2014/main" id="{D5A2281B-FFA6-48B8-A6F2-A90F7BB6AF61}"/>
              </a:ext>
            </a:extLst>
          </p:cNvPr>
          <p:cNvSpPr/>
          <p:nvPr/>
        </p:nvSpPr>
        <p:spPr>
          <a:xfrm>
            <a:off x="808038" y="3721100"/>
            <a:ext cx="0" cy="1588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3" name="Google Shape;1327;p17">
            <a:extLst>
              <a:ext uri="{FF2B5EF4-FFF2-40B4-BE49-F238E27FC236}">
                <a16:creationId xmlns:a16="http://schemas.microsoft.com/office/drawing/2014/main" id="{D5A0BEE4-9A1D-4D13-B26B-DA04F5B3BE2D}"/>
              </a:ext>
            </a:extLst>
          </p:cNvPr>
          <p:cNvSpPr/>
          <p:nvPr/>
        </p:nvSpPr>
        <p:spPr>
          <a:xfrm>
            <a:off x="376238" y="3681413"/>
            <a:ext cx="431800" cy="96837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4" name="Google Shape;1328;p17">
            <a:extLst>
              <a:ext uri="{FF2B5EF4-FFF2-40B4-BE49-F238E27FC236}">
                <a16:creationId xmlns:a16="http://schemas.microsoft.com/office/drawing/2014/main" id="{0A7A031B-EA0F-4D49-9938-2F14D10CC35C}"/>
              </a:ext>
            </a:extLst>
          </p:cNvPr>
          <p:cNvSpPr/>
          <p:nvPr/>
        </p:nvSpPr>
        <p:spPr>
          <a:xfrm>
            <a:off x="728663" y="4111625"/>
            <a:ext cx="106362" cy="17621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5" name="Google Shape;1329;p17">
            <a:extLst>
              <a:ext uri="{FF2B5EF4-FFF2-40B4-BE49-F238E27FC236}">
                <a16:creationId xmlns:a16="http://schemas.microsoft.com/office/drawing/2014/main" id="{8441AE19-8DB8-4F7A-A945-EF89D35FDAEF}"/>
              </a:ext>
            </a:extLst>
          </p:cNvPr>
          <p:cNvSpPr/>
          <p:nvPr/>
        </p:nvSpPr>
        <p:spPr>
          <a:xfrm>
            <a:off x="374650" y="4143375"/>
            <a:ext cx="433388" cy="109538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6" name="Google Shape;1330;p17">
            <a:extLst>
              <a:ext uri="{FF2B5EF4-FFF2-40B4-BE49-F238E27FC236}">
                <a16:creationId xmlns:a16="http://schemas.microsoft.com/office/drawing/2014/main" id="{7F1223F3-DD04-45F9-A117-A87252EA2471}"/>
              </a:ext>
            </a:extLst>
          </p:cNvPr>
          <p:cNvSpPr/>
          <p:nvPr/>
        </p:nvSpPr>
        <p:spPr>
          <a:xfrm>
            <a:off x="406400" y="4252913"/>
            <a:ext cx="42863" cy="0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7" name="Google Shape;1331;p17">
            <a:extLst>
              <a:ext uri="{FF2B5EF4-FFF2-40B4-BE49-F238E27FC236}">
                <a16:creationId xmlns:a16="http://schemas.microsoft.com/office/drawing/2014/main" id="{466EEFD5-0421-42D8-8CEB-88FB7E905A33}"/>
              </a:ext>
            </a:extLst>
          </p:cNvPr>
          <p:cNvSpPr/>
          <p:nvPr/>
        </p:nvSpPr>
        <p:spPr>
          <a:xfrm>
            <a:off x="808038" y="4198938"/>
            <a:ext cx="0" cy="0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8" name="Google Shape;1332;p17">
            <a:extLst>
              <a:ext uri="{FF2B5EF4-FFF2-40B4-BE49-F238E27FC236}">
                <a16:creationId xmlns:a16="http://schemas.microsoft.com/office/drawing/2014/main" id="{A55ADA95-9CD6-4080-8D12-EFDAE23294B0}"/>
              </a:ext>
            </a:extLst>
          </p:cNvPr>
          <p:cNvSpPr/>
          <p:nvPr/>
        </p:nvSpPr>
        <p:spPr>
          <a:xfrm>
            <a:off x="376238" y="4159250"/>
            <a:ext cx="431800" cy="93663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9" name="Google Shape;1333;p17">
            <a:extLst>
              <a:ext uri="{FF2B5EF4-FFF2-40B4-BE49-F238E27FC236}">
                <a16:creationId xmlns:a16="http://schemas.microsoft.com/office/drawing/2014/main" id="{FF6C153E-5FCF-43C1-BF9A-E3A261FA4276}"/>
              </a:ext>
            </a:extLst>
          </p:cNvPr>
          <p:cNvSpPr/>
          <p:nvPr/>
        </p:nvSpPr>
        <p:spPr>
          <a:xfrm>
            <a:off x="728663" y="4586288"/>
            <a:ext cx="106362" cy="176212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0" name="Google Shape;1334;p17">
            <a:extLst>
              <a:ext uri="{FF2B5EF4-FFF2-40B4-BE49-F238E27FC236}">
                <a16:creationId xmlns:a16="http://schemas.microsoft.com/office/drawing/2014/main" id="{2AC60E22-D1BD-46DB-8191-2FF3978B20E0}"/>
              </a:ext>
            </a:extLst>
          </p:cNvPr>
          <p:cNvSpPr/>
          <p:nvPr/>
        </p:nvSpPr>
        <p:spPr>
          <a:xfrm>
            <a:off x="374650" y="4621213"/>
            <a:ext cx="433388" cy="107950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1" name="Google Shape;1335;p17">
            <a:extLst>
              <a:ext uri="{FF2B5EF4-FFF2-40B4-BE49-F238E27FC236}">
                <a16:creationId xmlns:a16="http://schemas.microsoft.com/office/drawing/2014/main" id="{EF54E8B3-1C8A-4826-B431-5A4D8C10ADAE}"/>
              </a:ext>
            </a:extLst>
          </p:cNvPr>
          <p:cNvSpPr/>
          <p:nvPr/>
        </p:nvSpPr>
        <p:spPr>
          <a:xfrm>
            <a:off x="406400" y="4729163"/>
            <a:ext cx="42863" cy="0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2" name="Google Shape;1336;p17">
            <a:extLst>
              <a:ext uri="{FF2B5EF4-FFF2-40B4-BE49-F238E27FC236}">
                <a16:creationId xmlns:a16="http://schemas.microsoft.com/office/drawing/2014/main" id="{165F3317-D927-4A65-8AC6-FF27C6B3DC5C}"/>
              </a:ext>
            </a:extLst>
          </p:cNvPr>
          <p:cNvSpPr/>
          <p:nvPr/>
        </p:nvSpPr>
        <p:spPr>
          <a:xfrm>
            <a:off x="808038" y="4673600"/>
            <a:ext cx="0" cy="0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3" name="Google Shape;1337;p17">
            <a:extLst>
              <a:ext uri="{FF2B5EF4-FFF2-40B4-BE49-F238E27FC236}">
                <a16:creationId xmlns:a16="http://schemas.microsoft.com/office/drawing/2014/main" id="{C99716BA-0CFC-4A0D-9D2B-64240EAA0472}"/>
              </a:ext>
            </a:extLst>
          </p:cNvPr>
          <p:cNvSpPr/>
          <p:nvPr/>
        </p:nvSpPr>
        <p:spPr>
          <a:xfrm>
            <a:off x="376238" y="4633913"/>
            <a:ext cx="431800" cy="95250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4" name="Google Shape;1338;p17">
            <a:extLst>
              <a:ext uri="{FF2B5EF4-FFF2-40B4-BE49-F238E27FC236}">
                <a16:creationId xmlns:a16="http://schemas.microsoft.com/office/drawing/2014/main" id="{AE0842DD-65F2-4538-AE56-FCC2281AB32C}"/>
              </a:ext>
            </a:extLst>
          </p:cNvPr>
          <p:cNvSpPr/>
          <p:nvPr/>
        </p:nvSpPr>
        <p:spPr>
          <a:xfrm>
            <a:off x="728663" y="5060950"/>
            <a:ext cx="106362" cy="177800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5" name="Google Shape;1339;p17">
            <a:extLst>
              <a:ext uri="{FF2B5EF4-FFF2-40B4-BE49-F238E27FC236}">
                <a16:creationId xmlns:a16="http://schemas.microsoft.com/office/drawing/2014/main" id="{5A57DCE6-B9AB-48FD-B2F9-ECE35AC66AE5}"/>
              </a:ext>
            </a:extLst>
          </p:cNvPr>
          <p:cNvSpPr/>
          <p:nvPr/>
        </p:nvSpPr>
        <p:spPr>
          <a:xfrm>
            <a:off x="374650" y="5095875"/>
            <a:ext cx="433388" cy="107950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6" name="Google Shape;1340;p17">
            <a:extLst>
              <a:ext uri="{FF2B5EF4-FFF2-40B4-BE49-F238E27FC236}">
                <a16:creationId xmlns:a16="http://schemas.microsoft.com/office/drawing/2014/main" id="{C6D58046-5875-4EE6-9BC5-D757E0BFACF0}"/>
              </a:ext>
            </a:extLst>
          </p:cNvPr>
          <p:cNvSpPr/>
          <p:nvPr/>
        </p:nvSpPr>
        <p:spPr>
          <a:xfrm>
            <a:off x="406400" y="5203825"/>
            <a:ext cx="42863" cy="0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7" name="Google Shape;1341;p17">
            <a:extLst>
              <a:ext uri="{FF2B5EF4-FFF2-40B4-BE49-F238E27FC236}">
                <a16:creationId xmlns:a16="http://schemas.microsoft.com/office/drawing/2014/main" id="{63AEC837-8072-42DB-9829-8C79C4D25D38}"/>
              </a:ext>
            </a:extLst>
          </p:cNvPr>
          <p:cNvSpPr/>
          <p:nvPr/>
        </p:nvSpPr>
        <p:spPr>
          <a:xfrm>
            <a:off x="808038" y="5149850"/>
            <a:ext cx="0" cy="0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8" name="Google Shape;1342;p17">
            <a:extLst>
              <a:ext uri="{FF2B5EF4-FFF2-40B4-BE49-F238E27FC236}">
                <a16:creationId xmlns:a16="http://schemas.microsoft.com/office/drawing/2014/main" id="{0DEB2FC6-F2C2-4CAE-BB38-5F1276ACB3CE}"/>
              </a:ext>
            </a:extLst>
          </p:cNvPr>
          <p:cNvSpPr/>
          <p:nvPr/>
        </p:nvSpPr>
        <p:spPr>
          <a:xfrm>
            <a:off x="376238" y="5110163"/>
            <a:ext cx="431800" cy="9366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9" name="Google Shape;1343;p17">
            <a:extLst>
              <a:ext uri="{FF2B5EF4-FFF2-40B4-BE49-F238E27FC236}">
                <a16:creationId xmlns:a16="http://schemas.microsoft.com/office/drawing/2014/main" id="{91201F59-CED6-439B-8B65-4030A05D7F48}"/>
              </a:ext>
            </a:extLst>
          </p:cNvPr>
          <p:cNvSpPr/>
          <p:nvPr/>
        </p:nvSpPr>
        <p:spPr>
          <a:xfrm>
            <a:off x="728663" y="5537200"/>
            <a:ext cx="106362" cy="17621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0" name="Google Shape;1344;p17">
            <a:extLst>
              <a:ext uri="{FF2B5EF4-FFF2-40B4-BE49-F238E27FC236}">
                <a16:creationId xmlns:a16="http://schemas.microsoft.com/office/drawing/2014/main" id="{C2004034-F8EB-45BF-A7C4-D78CD1B1B850}"/>
              </a:ext>
            </a:extLst>
          </p:cNvPr>
          <p:cNvSpPr/>
          <p:nvPr/>
        </p:nvSpPr>
        <p:spPr>
          <a:xfrm>
            <a:off x="374650" y="5570538"/>
            <a:ext cx="433388" cy="111125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1" name="Google Shape;1345;p17">
            <a:extLst>
              <a:ext uri="{FF2B5EF4-FFF2-40B4-BE49-F238E27FC236}">
                <a16:creationId xmlns:a16="http://schemas.microsoft.com/office/drawing/2014/main" id="{DC5A2FE8-2FD0-4179-B750-7B54CDCC1C54}"/>
              </a:ext>
            </a:extLst>
          </p:cNvPr>
          <p:cNvSpPr/>
          <p:nvPr/>
        </p:nvSpPr>
        <p:spPr>
          <a:xfrm>
            <a:off x="406400" y="5681663"/>
            <a:ext cx="42863" cy="0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2" name="Google Shape;1346;p17">
            <a:extLst>
              <a:ext uri="{FF2B5EF4-FFF2-40B4-BE49-F238E27FC236}">
                <a16:creationId xmlns:a16="http://schemas.microsoft.com/office/drawing/2014/main" id="{B28D554E-0531-4ED3-AD2C-4F547B8F4058}"/>
              </a:ext>
            </a:extLst>
          </p:cNvPr>
          <p:cNvSpPr/>
          <p:nvPr/>
        </p:nvSpPr>
        <p:spPr>
          <a:xfrm>
            <a:off x="808038" y="5624513"/>
            <a:ext cx="0" cy="0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3" name="Google Shape;1347;p17">
            <a:extLst>
              <a:ext uri="{FF2B5EF4-FFF2-40B4-BE49-F238E27FC236}">
                <a16:creationId xmlns:a16="http://schemas.microsoft.com/office/drawing/2014/main" id="{F128A010-19C4-4C48-8865-5C6638D94A4D}"/>
              </a:ext>
            </a:extLst>
          </p:cNvPr>
          <p:cNvSpPr/>
          <p:nvPr/>
        </p:nvSpPr>
        <p:spPr>
          <a:xfrm>
            <a:off x="376238" y="5584825"/>
            <a:ext cx="431800" cy="9683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4" name="Google Shape;1348;p17">
            <a:extLst>
              <a:ext uri="{FF2B5EF4-FFF2-40B4-BE49-F238E27FC236}">
                <a16:creationId xmlns:a16="http://schemas.microsoft.com/office/drawing/2014/main" id="{048838B5-76AB-4B28-8CD4-7861E739FB1F}"/>
              </a:ext>
            </a:extLst>
          </p:cNvPr>
          <p:cNvSpPr/>
          <p:nvPr/>
        </p:nvSpPr>
        <p:spPr>
          <a:xfrm>
            <a:off x="376238" y="1303338"/>
            <a:ext cx="431800" cy="95250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5" name="Google Shape;1349;p17">
            <a:extLst>
              <a:ext uri="{FF2B5EF4-FFF2-40B4-BE49-F238E27FC236}">
                <a16:creationId xmlns:a16="http://schemas.microsoft.com/office/drawing/2014/main" id="{EE12CD83-59CC-47B2-9D40-4F2EFBA5E864}"/>
              </a:ext>
            </a:extLst>
          </p:cNvPr>
          <p:cNvGrpSpPr>
            <a:grpSpLocks/>
          </p:cNvGrpSpPr>
          <p:nvPr/>
        </p:nvGrpSpPr>
        <p:grpSpPr bwMode="auto">
          <a:xfrm>
            <a:off x="671513" y="425450"/>
            <a:ext cx="593725" cy="531813"/>
            <a:chOff x="2495125" y="2142250"/>
            <a:chExt cx="444275" cy="398525"/>
          </a:xfrm>
        </p:grpSpPr>
        <p:sp>
          <p:nvSpPr>
            <p:cNvPr id="76" name="Google Shape;1350;p17">
              <a:extLst>
                <a:ext uri="{FF2B5EF4-FFF2-40B4-BE49-F238E27FC236}">
                  <a16:creationId xmlns:a16="http://schemas.microsoft.com/office/drawing/2014/main" id="{2F83CA66-5F6E-4A4E-BE28-38D482D4358A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1351;p17">
              <a:extLst>
                <a:ext uri="{FF2B5EF4-FFF2-40B4-BE49-F238E27FC236}">
                  <a16:creationId xmlns:a16="http://schemas.microsoft.com/office/drawing/2014/main" id="{0207A15F-D699-480B-81DC-DDCD12EAC189}"/>
                </a:ext>
              </a:extLst>
            </p:cNvPr>
            <p:cNvSpPr/>
            <p:nvPr/>
          </p:nvSpPr>
          <p:spPr>
            <a:xfrm>
              <a:off x="2655491" y="2307608"/>
              <a:ext cx="95032" cy="72567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8" name="Google Shape;1352;p17">
            <a:extLst>
              <a:ext uri="{FF2B5EF4-FFF2-40B4-BE49-F238E27FC236}">
                <a16:creationId xmlns:a16="http://schemas.microsoft.com/office/drawing/2014/main" id="{1DBF181F-2319-4805-9393-3526AF33DD25}"/>
              </a:ext>
            </a:extLst>
          </p:cNvPr>
          <p:cNvGrpSpPr>
            <a:grpSpLocks/>
          </p:cNvGrpSpPr>
          <p:nvPr/>
        </p:nvGrpSpPr>
        <p:grpSpPr bwMode="auto">
          <a:xfrm>
            <a:off x="10590213" y="5951538"/>
            <a:ext cx="387350" cy="374650"/>
            <a:chOff x="3243875" y="2372825"/>
            <a:chExt cx="291375" cy="281375"/>
          </a:xfrm>
        </p:grpSpPr>
        <p:sp>
          <p:nvSpPr>
            <p:cNvPr id="79" name="Google Shape;1353;p17">
              <a:extLst>
                <a:ext uri="{FF2B5EF4-FFF2-40B4-BE49-F238E27FC236}">
                  <a16:creationId xmlns:a16="http://schemas.microsoft.com/office/drawing/2014/main" id="{8D8DDB59-8203-4007-B5F8-18D0A8EBC948}"/>
                </a:ext>
              </a:extLst>
            </p:cNvPr>
            <p:cNvSpPr/>
            <p:nvPr/>
          </p:nvSpPr>
          <p:spPr>
            <a:xfrm>
              <a:off x="3286865" y="2403824"/>
              <a:ext cx="205395" cy="200301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1354;p17">
              <a:extLst>
                <a:ext uri="{FF2B5EF4-FFF2-40B4-BE49-F238E27FC236}">
                  <a16:creationId xmlns:a16="http://schemas.microsoft.com/office/drawing/2014/main" id="{98886204-488F-40B1-A01F-5F76CA5EE986}"/>
                </a:ext>
              </a:extLst>
            </p:cNvPr>
            <p:cNvSpPr/>
            <p:nvPr/>
          </p:nvSpPr>
          <p:spPr>
            <a:xfrm>
              <a:off x="3303583" y="2403824"/>
              <a:ext cx="191066" cy="209839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1355;p17">
              <a:extLst>
                <a:ext uri="{FF2B5EF4-FFF2-40B4-BE49-F238E27FC236}">
                  <a16:creationId xmlns:a16="http://schemas.microsoft.com/office/drawing/2014/main" id="{73D68E84-F668-48ED-BA3F-C81615704973}"/>
                </a:ext>
              </a:extLst>
            </p:cNvPr>
            <p:cNvSpPr/>
            <p:nvPr/>
          </p:nvSpPr>
          <p:spPr>
            <a:xfrm>
              <a:off x="3396727" y="2372825"/>
              <a:ext cx="10747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1356;p17">
              <a:extLst>
                <a:ext uri="{FF2B5EF4-FFF2-40B4-BE49-F238E27FC236}">
                  <a16:creationId xmlns:a16="http://schemas.microsoft.com/office/drawing/2014/main" id="{9E63515F-B933-425A-9371-7B1D24D51E81}"/>
                </a:ext>
              </a:extLst>
            </p:cNvPr>
            <p:cNvSpPr/>
            <p:nvPr/>
          </p:nvSpPr>
          <p:spPr>
            <a:xfrm>
              <a:off x="3243875" y="2495628"/>
              <a:ext cx="285404" cy="10731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1357;p17">
              <a:extLst>
                <a:ext uri="{FF2B5EF4-FFF2-40B4-BE49-F238E27FC236}">
                  <a16:creationId xmlns:a16="http://schemas.microsoft.com/office/drawing/2014/main" id="{89C10AB6-6E32-4BED-8DF9-A8D4A00A7CDB}"/>
                </a:ext>
              </a:extLst>
            </p:cNvPr>
            <p:cNvSpPr/>
            <p:nvPr/>
          </p:nvSpPr>
          <p:spPr>
            <a:xfrm>
              <a:off x="3340602" y="2378786"/>
              <a:ext cx="103892" cy="268260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1358;p17">
              <a:extLst>
                <a:ext uri="{FF2B5EF4-FFF2-40B4-BE49-F238E27FC236}">
                  <a16:creationId xmlns:a16="http://schemas.microsoft.com/office/drawing/2014/main" id="{AF7F9246-67A3-4EAF-BA93-046FB6F494BF}"/>
                </a:ext>
              </a:extLst>
            </p:cNvPr>
            <p:cNvSpPr/>
            <p:nvPr/>
          </p:nvSpPr>
          <p:spPr>
            <a:xfrm>
              <a:off x="3266564" y="2458668"/>
              <a:ext cx="268686" cy="94189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1359;p17">
              <a:extLst>
                <a:ext uri="{FF2B5EF4-FFF2-40B4-BE49-F238E27FC236}">
                  <a16:creationId xmlns:a16="http://schemas.microsoft.com/office/drawing/2014/main" id="{D0593ED4-8A13-46EC-ACBB-ACC523CF8BDE}"/>
                </a:ext>
              </a:extLst>
            </p:cNvPr>
            <p:cNvSpPr/>
            <p:nvPr/>
          </p:nvSpPr>
          <p:spPr>
            <a:xfrm>
              <a:off x="3276117" y="2451515"/>
              <a:ext cx="257939" cy="11326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1360;p17">
              <a:extLst>
                <a:ext uri="{FF2B5EF4-FFF2-40B4-BE49-F238E27FC236}">
                  <a16:creationId xmlns:a16="http://schemas.microsoft.com/office/drawing/2014/main" id="{1D9D7515-51FA-4293-AF6A-04E94A507A2A}"/>
                </a:ext>
              </a:extLst>
            </p:cNvPr>
            <p:cNvSpPr/>
            <p:nvPr/>
          </p:nvSpPr>
          <p:spPr>
            <a:xfrm>
              <a:off x="3328660" y="2385940"/>
              <a:ext cx="120611" cy="258722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1361;p17">
              <a:extLst>
                <a:ext uri="{FF2B5EF4-FFF2-40B4-BE49-F238E27FC236}">
                  <a16:creationId xmlns:a16="http://schemas.microsoft.com/office/drawing/2014/main" id="{75B1E4D9-6576-4DA7-A053-FA145A18FC18}"/>
                </a:ext>
              </a:extLst>
            </p:cNvPr>
            <p:cNvSpPr/>
            <p:nvPr/>
          </p:nvSpPr>
          <p:spPr>
            <a:xfrm>
              <a:off x="3327466" y="2438399"/>
              <a:ext cx="133746" cy="133534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1362;p17">
              <a:extLst>
                <a:ext uri="{FF2B5EF4-FFF2-40B4-BE49-F238E27FC236}">
                  <a16:creationId xmlns:a16="http://schemas.microsoft.com/office/drawing/2014/main" id="{77F7F1AC-5FDC-403D-9700-71E97FD19999}"/>
                </a:ext>
              </a:extLst>
            </p:cNvPr>
            <p:cNvSpPr/>
            <p:nvPr/>
          </p:nvSpPr>
          <p:spPr>
            <a:xfrm>
              <a:off x="3358514" y="2469398"/>
              <a:ext cx="71650" cy="71536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9" name="Google Shape;1363;p17">
            <a:extLst>
              <a:ext uri="{FF2B5EF4-FFF2-40B4-BE49-F238E27FC236}">
                <a16:creationId xmlns:a16="http://schemas.microsoft.com/office/drawing/2014/main" id="{3D9D1836-6480-4456-BDE2-BC8668035827}"/>
              </a:ext>
            </a:extLst>
          </p:cNvPr>
          <p:cNvGrpSpPr>
            <a:grpSpLocks/>
          </p:cNvGrpSpPr>
          <p:nvPr/>
        </p:nvGrpSpPr>
        <p:grpSpPr bwMode="auto">
          <a:xfrm>
            <a:off x="1647825" y="425450"/>
            <a:ext cx="222250" cy="225425"/>
            <a:chOff x="4954425" y="2036375"/>
            <a:chExt cx="166675" cy="168575"/>
          </a:xfrm>
        </p:grpSpPr>
        <p:sp>
          <p:nvSpPr>
            <p:cNvPr id="90" name="Google Shape;1364;p17">
              <a:extLst>
                <a:ext uri="{FF2B5EF4-FFF2-40B4-BE49-F238E27FC236}">
                  <a16:creationId xmlns:a16="http://schemas.microsoft.com/office/drawing/2014/main" id="{23DF9E38-9D65-4049-9D1C-742CDBBEB9A6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1365;p17">
              <a:extLst>
                <a:ext uri="{FF2B5EF4-FFF2-40B4-BE49-F238E27FC236}">
                  <a16:creationId xmlns:a16="http://schemas.microsoft.com/office/drawing/2014/main" id="{B95187EC-E4C2-4577-9B31-6BE0BC5B3684}"/>
                </a:ext>
              </a:extLst>
            </p:cNvPr>
            <p:cNvSpPr/>
            <p:nvPr/>
          </p:nvSpPr>
          <p:spPr>
            <a:xfrm>
              <a:off x="5009190" y="2105230"/>
              <a:ext cx="52384" cy="40363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2" name="Google Shape;1366;p17">
            <a:extLst>
              <a:ext uri="{FF2B5EF4-FFF2-40B4-BE49-F238E27FC236}">
                <a16:creationId xmlns:a16="http://schemas.microsoft.com/office/drawing/2014/main" id="{AA73E6EC-0A4C-4A43-B159-75B8C74DD492}"/>
              </a:ext>
            </a:extLst>
          </p:cNvPr>
          <p:cNvSpPr/>
          <p:nvPr/>
        </p:nvSpPr>
        <p:spPr>
          <a:xfrm>
            <a:off x="10704513" y="484188"/>
            <a:ext cx="158750" cy="10795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3" name="Google Shape;1367;p17">
            <a:extLst>
              <a:ext uri="{FF2B5EF4-FFF2-40B4-BE49-F238E27FC236}">
                <a16:creationId xmlns:a16="http://schemas.microsoft.com/office/drawing/2014/main" id="{8147FF1D-8FAF-4B84-BAF9-3C64C7A3B3DC}"/>
              </a:ext>
            </a:extLst>
          </p:cNvPr>
          <p:cNvSpPr/>
          <p:nvPr/>
        </p:nvSpPr>
        <p:spPr>
          <a:xfrm>
            <a:off x="10866438" y="5591175"/>
            <a:ext cx="115887" cy="84138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lIns="121900" tIns="121900" rIns="121900" bIns="121900" anchor="ctr"/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94" name="Google Shape;1368;p17">
            <a:extLst>
              <a:ext uri="{FF2B5EF4-FFF2-40B4-BE49-F238E27FC236}">
                <a16:creationId xmlns:a16="http://schemas.microsoft.com/office/drawing/2014/main" id="{BA98AE50-B511-432D-A009-0D12242547DD}"/>
              </a:ext>
            </a:extLst>
          </p:cNvPr>
          <p:cNvGrpSpPr>
            <a:grpSpLocks/>
          </p:cNvGrpSpPr>
          <p:nvPr/>
        </p:nvGrpSpPr>
        <p:grpSpPr bwMode="auto">
          <a:xfrm>
            <a:off x="9923463" y="6202363"/>
            <a:ext cx="222250" cy="223837"/>
            <a:chOff x="4954425" y="2036375"/>
            <a:chExt cx="166675" cy="168575"/>
          </a:xfrm>
        </p:grpSpPr>
        <p:sp>
          <p:nvSpPr>
            <p:cNvPr id="95" name="Google Shape;1369;p17">
              <a:extLst>
                <a:ext uri="{FF2B5EF4-FFF2-40B4-BE49-F238E27FC236}">
                  <a16:creationId xmlns:a16="http://schemas.microsoft.com/office/drawing/2014/main" id="{A5A31E06-D93B-4346-B586-5695CD31D58D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1370;p17">
              <a:extLst>
                <a:ext uri="{FF2B5EF4-FFF2-40B4-BE49-F238E27FC236}">
                  <a16:creationId xmlns:a16="http://schemas.microsoft.com/office/drawing/2014/main" id="{21AA4D28-F5BD-4E63-8EAB-1BE4898BADE1}"/>
                </a:ext>
              </a:extLst>
            </p:cNvPr>
            <p:cNvSpPr/>
            <p:nvPr/>
          </p:nvSpPr>
          <p:spPr>
            <a:xfrm>
              <a:off x="5009190" y="2104522"/>
              <a:ext cx="52384" cy="40649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132768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66F54F86-4B2A-4FF4-A138-40BEC83297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2245848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E0096-27A5-4FAC-B270-B0BA2C029206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D540-115E-4488-8B04-B52453A156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746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E0096-27A5-4FAC-B270-B0BA2C029206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0D540-115E-4488-8B04-B52453A156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94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0E0096-27A5-4FAC-B270-B0BA2C029206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0D540-115E-4488-8B04-B52453A1567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-2451907" y="-119981"/>
            <a:ext cx="1822862" cy="1810669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0" y="-75872"/>
            <a:ext cx="2443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Măng non</a:t>
            </a:r>
            <a:endParaRPr lang="en-US" sz="280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0452538" y="6334780"/>
            <a:ext cx="2443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Măng non</a:t>
            </a:r>
            <a:endParaRPr lang="en-US" sz="280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741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26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A22ABFE-1215-4700-94CB-3F0856BE0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0465A81-183E-464B-B756-E3ED8AA6B3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703EF26-F893-4663-B395-0EBCC32A14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1A061-8397-4611-ADCE-5976784E9546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2021/12/11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ED1CA04-8551-4C1B-8AF3-9DA06FE14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940ACB-D508-4C49-938E-6AA9E14BA5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C0843-138A-4D03-925C-6E6F4B54C50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2451907" y="-119981"/>
            <a:ext cx="1822862" cy="18106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5370656" y="4910806"/>
            <a:ext cx="1822862" cy="181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797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E33287-D033-47E3-BBEF-E7FF91395EAD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6D5BC-904E-4B79-8C8B-36CC7074133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Content Placeholder 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3"/>
            <a:ext cx="12192000" cy="685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142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UpDiag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37E261-C837-4256-B229-385344D1A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F7514E-C717-4AAC-9A45-25C15D189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8BE8AB-E3AD-42F4-95C7-4502706E59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3B5392-2329-4606-83D4-9578B150AE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E7111D-5D19-4C48-9B6B-39FBE04AE4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541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UpDiag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37E261-C837-4256-B229-385344D1A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F7514E-C717-4AAC-9A45-25C15D189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8BE8AB-E3AD-42F4-95C7-4502706E59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3B5392-2329-4606-83D4-9578B150AE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E7111D-5D19-4C48-9B6B-39FBE04AE4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744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UpDiag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37E261-C837-4256-B229-385344D1A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F7514E-C717-4AAC-9A45-25C15D189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8BE8AB-E3AD-42F4-95C7-4502706E59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33D39-9BCC-4CBE-8AA3-92449E89B6E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11/12/2021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3B5392-2329-4606-83D4-9578B150AE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E7111D-5D19-4C48-9B6B-39FBE04AE4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6CFDF-9247-4BBB-A08D-3A1DFE68243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10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crdownload"/><Relationship Id="rId7" Type="http://schemas.microsoft.com/office/2007/relationships/hdphoto" Target="../media/hdphoto2.wdp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4.png"/><Relationship Id="rId7" Type="http://schemas.microsoft.com/office/2007/relationships/hdphoto" Target="../media/hdphoto12.wdp"/><Relationship Id="rId12" Type="http://schemas.microsoft.com/office/2007/relationships/hdphoto" Target="../media/hdphoto14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2.png"/><Relationship Id="rId5" Type="http://schemas.microsoft.com/office/2007/relationships/hdphoto" Target="../media/hdphoto11.wdp"/><Relationship Id="rId10" Type="http://schemas.microsoft.com/office/2007/relationships/hdphoto" Target="../media/hdphoto13.wdp"/><Relationship Id="rId4" Type="http://schemas.openxmlformats.org/officeDocument/2006/relationships/image" Target="../media/image28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microsoft.com/office/2007/relationships/hdphoto" Target="../media/hdphoto1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microsoft.com/office/2007/relationships/hdphoto" Target="../media/hdphoto11.wdp"/><Relationship Id="rId9" Type="http://schemas.microsoft.com/office/2007/relationships/hdphoto" Target="../media/hdphoto15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8.png"/><Relationship Id="rId7" Type="http://schemas.microsoft.com/office/2007/relationships/hdphoto" Target="../media/hdphoto1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2.png"/><Relationship Id="rId4" Type="http://schemas.microsoft.com/office/2007/relationships/hdphoto" Target="../media/hdphoto11.wdp"/><Relationship Id="rId9" Type="http://schemas.microsoft.com/office/2007/relationships/hdphoto" Target="../media/hdphoto16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2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25.jpeg"/><Relationship Id="rId7" Type="http://schemas.openxmlformats.org/officeDocument/2006/relationships/image" Target="../media/image3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microsoft.com/office/2007/relationships/hdphoto" Target="../media/hdphoto11.wdp"/><Relationship Id="rId4" Type="http://schemas.openxmlformats.org/officeDocument/2006/relationships/image" Target="../media/image28.png"/><Relationship Id="rId9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6.wdp"/><Relationship Id="rId5" Type="http://schemas.openxmlformats.org/officeDocument/2006/relationships/image" Target="../media/image35.png"/><Relationship Id="rId4" Type="http://schemas.microsoft.com/office/2007/relationships/hdphoto" Target="../media/hdphoto17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microsoft.com/office/2007/relationships/hdphoto" Target="../media/hdphoto4.wdp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18.wdp"/><Relationship Id="rId4" Type="http://schemas.openxmlformats.org/officeDocument/2006/relationships/image" Target="../media/image39.png"/><Relationship Id="rId9" Type="http://schemas.microsoft.com/office/2007/relationships/hdphoto" Target="../media/hdphoto9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jpg"/><Relationship Id="rId7" Type="http://schemas.microsoft.com/office/2007/relationships/hdphoto" Target="../media/hdphoto4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3.wdp"/><Relationship Id="rId4" Type="http://schemas.openxmlformats.org/officeDocument/2006/relationships/image" Target="../media/image12.png"/><Relationship Id="rId9" Type="http://schemas.microsoft.com/office/2007/relationships/hdphoto" Target="../media/hdphoto9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microsoft.com/office/2007/relationships/hdphoto" Target="../media/hdphoto19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crdownload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3.wdp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microsoft.com/office/2007/relationships/hdphoto" Target="../media/hdphoto19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jpeg"/><Relationship Id="rId7" Type="http://schemas.openxmlformats.org/officeDocument/2006/relationships/image" Target="../media/image53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67.png"/><Relationship Id="rId5" Type="http://schemas.microsoft.com/office/2007/relationships/hdphoto" Target="../media/hdphoto20.wdp"/><Relationship Id="rId4" Type="http://schemas.openxmlformats.org/officeDocument/2006/relationships/image" Target="../media/image6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gif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6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slideLayout" Target="../slideLayouts/slideLayout72.xml"/><Relationship Id="rId1" Type="http://schemas.openxmlformats.org/officeDocument/2006/relationships/tags" Target="../tags/tag1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73.png"/><Relationship Id="rId4" Type="http://schemas.microsoft.com/office/2007/relationships/hdphoto" Target="../media/hdphoto4.wdp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7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1.crdownload"/><Relationship Id="rId18" Type="http://schemas.openxmlformats.org/officeDocument/2006/relationships/image" Target="../media/image20.png"/><Relationship Id="rId3" Type="http://schemas.openxmlformats.org/officeDocument/2006/relationships/image" Target="../media/image4.jpeg"/><Relationship Id="rId7" Type="http://schemas.microsoft.com/office/2007/relationships/hdphoto" Target="../media/hdphoto2.wdp"/><Relationship Id="rId12" Type="http://schemas.microsoft.com/office/2007/relationships/hdphoto" Target="../media/hdphoto5.wdp"/><Relationship Id="rId17" Type="http://schemas.microsoft.com/office/2007/relationships/hdphoto" Target="../media/hdphoto7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7.png"/><Relationship Id="rId5" Type="http://schemas.microsoft.com/office/2007/relationships/hdphoto" Target="../media/hdphoto1.wdp"/><Relationship Id="rId15" Type="http://schemas.microsoft.com/office/2007/relationships/hdphoto" Target="../media/hdphoto6.wdp"/><Relationship Id="rId10" Type="http://schemas.openxmlformats.org/officeDocument/2006/relationships/image" Target="../media/image16.png"/><Relationship Id="rId19" Type="http://schemas.microsoft.com/office/2007/relationships/hdphoto" Target="../media/hdphoto8.wdp"/><Relationship Id="rId4" Type="http://schemas.openxmlformats.org/officeDocument/2006/relationships/image" Target="../media/image8.png"/><Relationship Id="rId9" Type="http://schemas.microsoft.com/office/2007/relationships/hdphoto" Target="../media/hdphoto4.wdp"/><Relationship Id="rId1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jpg"/><Relationship Id="rId7" Type="http://schemas.microsoft.com/office/2007/relationships/hdphoto" Target="../media/hdphoto4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3.wdp"/><Relationship Id="rId4" Type="http://schemas.openxmlformats.org/officeDocument/2006/relationships/image" Target="../media/image12.png"/><Relationship Id="rId9" Type="http://schemas.microsoft.com/office/2007/relationships/hdphoto" Target="../media/hdphoto9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663;p8"/>
          <p:cNvPicPr preferRelativeResize="0"/>
          <p:nvPr/>
        </p:nvPicPr>
        <p:blipFill rotWithShape="1">
          <a:blip r:embed="rId2">
            <a:alphaModFix/>
          </a:blip>
          <a:srcRect t="14" b="1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oogle Shape;2965;p16"/>
          <p:cNvGrpSpPr/>
          <p:nvPr/>
        </p:nvGrpSpPr>
        <p:grpSpPr>
          <a:xfrm>
            <a:off x="1749974" y="293907"/>
            <a:ext cx="8954814" cy="5883056"/>
            <a:chOff x="5559" y="439"/>
            <a:chExt cx="2231" cy="1596"/>
          </a:xfrm>
        </p:grpSpPr>
        <p:sp>
          <p:nvSpPr>
            <p:cNvPr id="6" name="Google Shape;2966;p16"/>
            <p:cNvSpPr/>
            <p:nvPr/>
          </p:nvSpPr>
          <p:spPr>
            <a:xfrm>
              <a:off x="5648" y="439"/>
              <a:ext cx="2110" cy="15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7" name="Google Shape;2967;p16"/>
            <p:cNvSpPr/>
            <p:nvPr/>
          </p:nvSpPr>
          <p:spPr>
            <a:xfrm>
              <a:off x="6212" y="675"/>
              <a:ext cx="259" cy="476"/>
            </a:xfrm>
            <a:custGeom>
              <a:avLst/>
              <a:gdLst/>
              <a:ahLst/>
              <a:cxnLst/>
              <a:rect l="l" t="t" r="r" b="b"/>
              <a:pathLst>
                <a:path w="104" h="192" extrusionOk="0">
                  <a:moveTo>
                    <a:pt x="104" y="192"/>
                  </a:moveTo>
                  <a:cubicBezTo>
                    <a:pt x="98" y="174"/>
                    <a:pt x="92" y="157"/>
                    <a:pt x="85" y="140"/>
                  </a:cubicBezTo>
                  <a:cubicBezTo>
                    <a:pt x="83" y="136"/>
                    <a:pt x="82" y="132"/>
                    <a:pt x="80" y="128"/>
                  </a:cubicBezTo>
                  <a:cubicBezTo>
                    <a:pt x="78" y="123"/>
                    <a:pt x="76" y="119"/>
                    <a:pt x="74" y="115"/>
                  </a:cubicBezTo>
                  <a:cubicBezTo>
                    <a:pt x="72" y="111"/>
                    <a:pt x="70" y="107"/>
                    <a:pt x="68" y="103"/>
                  </a:cubicBezTo>
                  <a:cubicBezTo>
                    <a:pt x="66" y="99"/>
                    <a:pt x="64" y="94"/>
                    <a:pt x="62" y="90"/>
                  </a:cubicBezTo>
                  <a:cubicBezTo>
                    <a:pt x="54" y="74"/>
                    <a:pt x="44" y="58"/>
                    <a:pt x="34" y="43"/>
                  </a:cubicBezTo>
                  <a:cubicBezTo>
                    <a:pt x="24" y="28"/>
                    <a:pt x="13" y="13"/>
                    <a:pt x="0" y="0"/>
                  </a:cubicBezTo>
                  <a:cubicBezTo>
                    <a:pt x="3" y="4"/>
                    <a:pt x="6" y="7"/>
                    <a:pt x="8" y="11"/>
                  </a:cubicBezTo>
                  <a:cubicBezTo>
                    <a:pt x="10" y="13"/>
                    <a:pt x="11" y="15"/>
                    <a:pt x="12" y="16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9" y="26"/>
                    <a:pt x="21" y="30"/>
                    <a:pt x="24" y="33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4" y="49"/>
                    <a:pt x="36" y="53"/>
                    <a:pt x="38" y="57"/>
                  </a:cubicBezTo>
                  <a:cubicBezTo>
                    <a:pt x="41" y="61"/>
                    <a:pt x="43" y="64"/>
                    <a:pt x="45" y="68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54" y="84"/>
                    <a:pt x="56" y="88"/>
                    <a:pt x="58" y="92"/>
                  </a:cubicBezTo>
                  <a:cubicBezTo>
                    <a:pt x="60" y="96"/>
                    <a:pt x="62" y="101"/>
                    <a:pt x="64" y="105"/>
                  </a:cubicBezTo>
                  <a:cubicBezTo>
                    <a:pt x="66" y="109"/>
                    <a:pt x="69" y="113"/>
                    <a:pt x="70" y="117"/>
                  </a:cubicBezTo>
                  <a:cubicBezTo>
                    <a:pt x="72" y="121"/>
                    <a:pt x="74" y="125"/>
                    <a:pt x="76" y="129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90" y="158"/>
                    <a:pt x="91" y="162"/>
                    <a:pt x="93" y="167"/>
                  </a:cubicBezTo>
                  <a:cubicBezTo>
                    <a:pt x="97" y="175"/>
                    <a:pt x="100" y="183"/>
                    <a:pt x="104" y="192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8" name="Google Shape;2968;p16"/>
            <p:cNvSpPr/>
            <p:nvPr/>
          </p:nvSpPr>
          <p:spPr>
            <a:xfrm>
              <a:off x="6461" y="839"/>
              <a:ext cx="22" cy="285"/>
            </a:xfrm>
            <a:custGeom>
              <a:avLst/>
              <a:gdLst/>
              <a:ahLst/>
              <a:cxnLst/>
              <a:rect l="l" t="t" r="r" b="b"/>
              <a:pathLst>
                <a:path w="9" h="115" extrusionOk="0">
                  <a:moveTo>
                    <a:pt x="0" y="115"/>
                  </a:moveTo>
                  <a:cubicBezTo>
                    <a:pt x="2" y="110"/>
                    <a:pt x="3" y="106"/>
                    <a:pt x="4" y="101"/>
                  </a:cubicBezTo>
                  <a:cubicBezTo>
                    <a:pt x="6" y="96"/>
                    <a:pt x="6" y="91"/>
                    <a:pt x="7" y="87"/>
                  </a:cubicBezTo>
                  <a:cubicBezTo>
                    <a:pt x="8" y="77"/>
                    <a:pt x="9" y="67"/>
                    <a:pt x="9" y="58"/>
                  </a:cubicBezTo>
                  <a:cubicBezTo>
                    <a:pt x="9" y="53"/>
                    <a:pt x="9" y="48"/>
                    <a:pt x="9" y="43"/>
                  </a:cubicBezTo>
                  <a:cubicBezTo>
                    <a:pt x="9" y="38"/>
                    <a:pt x="9" y="33"/>
                    <a:pt x="9" y="28"/>
                  </a:cubicBezTo>
                  <a:cubicBezTo>
                    <a:pt x="8" y="24"/>
                    <a:pt x="8" y="19"/>
                    <a:pt x="7" y="14"/>
                  </a:cubicBezTo>
                  <a:cubicBezTo>
                    <a:pt x="7" y="9"/>
                    <a:pt x="6" y="4"/>
                    <a:pt x="5" y="0"/>
                  </a:cubicBezTo>
                  <a:cubicBezTo>
                    <a:pt x="5" y="4"/>
                    <a:pt x="5" y="9"/>
                    <a:pt x="4" y="14"/>
                  </a:cubicBezTo>
                  <a:cubicBezTo>
                    <a:pt x="4" y="19"/>
                    <a:pt x="4" y="24"/>
                    <a:pt x="4" y="29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3" y="67"/>
                    <a:pt x="3" y="77"/>
                    <a:pt x="3" y="86"/>
                  </a:cubicBezTo>
                  <a:cubicBezTo>
                    <a:pt x="3" y="89"/>
                    <a:pt x="2" y="91"/>
                    <a:pt x="2" y="93"/>
                  </a:cubicBezTo>
                  <a:cubicBezTo>
                    <a:pt x="2" y="96"/>
                    <a:pt x="2" y="98"/>
                    <a:pt x="2" y="100"/>
                  </a:cubicBezTo>
                  <a:cubicBezTo>
                    <a:pt x="1" y="105"/>
                    <a:pt x="1" y="110"/>
                    <a:pt x="0" y="115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9" name="Google Shape;2969;p16"/>
            <p:cNvSpPr/>
            <p:nvPr/>
          </p:nvSpPr>
          <p:spPr>
            <a:xfrm>
              <a:off x="6227" y="1002"/>
              <a:ext cx="246" cy="149"/>
            </a:xfrm>
            <a:custGeom>
              <a:avLst/>
              <a:gdLst/>
              <a:ahLst/>
              <a:cxnLst/>
              <a:rect l="l" t="t" r="r" b="b"/>
              <a:pathLst>
                <a:path w="99" h="60" extrusionOk="0">
                  <a:moveTo>
                    <a:pt x="0" y="0"/>
                  </a:moveTo>
                  <a:cubicBezTo>
                    <a:pt x="3" y="4"/>
                    <a:pt x="7" y="8"/>
                    <a:pt x="10" y="11"/>
                  </a:cubicBezTo>
                  <a:cubicBezTo>
                    <a:pt x="14" y="14"/>
                    <a:pt x="18" y="17"/>
                    <a:pt x="21" y="20"/>
                  </a:cubicBezTo>
                  <a:cubicBezTo>
                    <a:pt x="29" y="26"/>
                    <a:pt x="38" y="31"/>
                    <a:pt x="46" y="36"/>
                  </a:cubicBezTo>
                  <a:cubicBezTo>
                    <a:pt x="50" y="38"/>
                    <a:pt x="54" y="41"/>
                    <a:pt x="59" y="43"/>
                  </a:cubicBezTo>
                  <a:cubicBezTo>
                    <a:pt x="63" y="45"/>
                    <a:pt x="67" y="47"/>
                    <a:pt x="72" y="49"/>
                  </a:cubicBezTo>
                  <a:cubicBezTo>
                    <a:pt x="76" y="51"/>
                    <a:pt x="81" y="53"/>
                    <a:pt x="85" y="55"/>
                  </a:cubicBezTo>
                  <a:cubicBezTo>
                    <a:pt x="90" y="56"/>
                    <a:pt x="94" y="58"/>
                    <a:pt x="99" y="60"/>
                  </a:cubicBezTo>
                  <a:cubicBezTo>
                    <a:pt x="95" y="57"/>
                    <a:pt x="91" y="55"/>
                    <a:pt x="87" y="52"/>
                  </a:cubicBezTo>
                  <a:cubicBezTo>
                    <a:pt x="82" y="50"/>
                    <a:pt x="78" y="47"/>
                    <a:pt x="74" y="45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40" y="26"/>
                    <a:pt x="32" y="21"/>
                    <a:pt x="24" y="16"/>
                  </a:cubicBezTo>
                  <a:cubicBezTo>
                    <a:pt x="22" y="15"/>
                    <a:pt x="20" y="14"/>
                    <a:pt x="18" y="13"/>
                  </a:cubicBezTo>
                  <a:cubicBezTo>
                    <a:pt x="16" y="11"/>
                    <a:pt x="14" y="10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0" name="Google Shape;2970;p16"/>
            <p:cNvSpPr/>
            <p:nvPr/>
          </p:nvSpPr>
          <p:spPr>
            <a:xfrm>
              <a:off x="6215" y="973"/>
              <a:ext cx="246" cy="149"/>
            </a:xfrm>
            <a:custGeom>
              <a:avLst/>
              <a:gdLst/>
              <a:ahLst/>
              <a:cxnLst/>
              <a:rect l="l" t="t" r="r" b="b"/>
              <a:pathLst>
                <a:path w="99" h="60" extrusionOk="0">
                  <a:moveTo>
                    <a:pt x="0" y="0"/>
                  </a:moveTo>
                  <a:cubicBezTo>
                    <a:pt x="3" y="4"/>
                    <a:pt x="7" y="8"/>
                    <a:pt x="10" y="11"/>
                  </a:cubicBezTo>
                  <a:cubicBezTo>
                    <a:pt x="14" y="14"/>
                    <a:pt x="18" y="17"/>
                    <a:pt x="22" y="20"/>
                  </a:cubicBezTo>
                  <a:cubicBezTo>
                    <a:pt x="29" y="26"/>
                    <a:pt x="38" y="31"/>
                    <a:pt x="46" y="36"/>
                  </a:cubicBezTo>
                  <a:cubicBezTo>
                    <a:pt x="50" y="38"/>
                    <a:pt x="55" y="41"/>
                    <a:pt x="59" y="43"/>
                  </a:cubicBezTo>
                  <a:cubicBezTo>
                    <a:pt x="63" y="45"/>
                    <a:pt x="68" y="47"/>
                    <a:pt x="72" y="49"/>
                  </a:cubicBezTo>
                  <a:cubicBezTo>
                    <a:pt x="76" y="51"/>
                    <a:pt x="81" y="53"/>
                    <a:pt x="85" y="55"/>
                  </a:cubicBezTo>
                  <a:cubicBezTo>
                    <a:pt x="90" y="56"/>
                    <a:pt x="94" y="58"/>
                    <a:pt x="99" y="60"/>
                  </a:cubicBezTo>
                  <a:cubicBezTo>
                    <a:pt x="95" y="57"/>
                    <a:pt x="91" y="55"/>
                    <a:pt x="87" y="52"/>
                  </a:cubicBezTo>
                  <a:cubicBezTo>
                    <a:pt x="82" y="50"/>
                    <a:pt x="78" y="47"/>
                    <a:pt x="74" y="45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41" y="26"/>
                    <a:pt x="32" y="21"/>
                    <a:pt x="24" y="16"/>
                  </a:cubicBezTo>
                  <a:cubicBezTo>
                    <a:pt x="22" y="15"/>
                    <a:pt x="20" y="14"/>
                    <a:pt x="18" y="13"/>
                  </a:cubicBezTo>
                  <a:cubicBezTo>
                    <a:pt x="16" y="11"/>
                    <a:pt x="14" y="10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1" name="Google Shape;2971;p16"/>
            <p:cNvSpPr/>
            <p:nvPr/>
          </p:nvSpPr>
          <p:spPr>
            <a:xfrm>
              <a:off x="6212" y="928"/>
              <a:ext cx="239" cy="159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0" y="0"/>
                  </a:moveTo>
                  <a:cubicBezTo>
                    <a:pt x="3" y="4"/>
                    <a:pt x="6" y="7"/>
                    <a:pt x="9" y="11"/>
                  </a:cubicBezTo>
                  <a:cubicBezTo>
                    <a:pt x="13" y="14"/>
                    <a:pt x="16" y="18"/>
                    <a:pt x="20" y="21"/>
                  </a:cubicBezTo>
                  <a:cubicBezTo>
                    <a:pt x="28" y="27"/>
                    <a:pt x="36" y="33"/>
                    <a:pt x="44" y="38"/>
                  </a:cubicBezTo>
                  <a:cubicBezTo>
                    <a:pt x="48" y="40"/>
                    <a:pt x="52" y="43"/>
                    <a:pt x="56" y="45"/>
                  </a:cubicBezTo>
                  <a:cubicBezTo>
                    <a:pt x="61" y="48"/>
                    <a:pt x="65" y="50"/>
                    <a:pt x="69" y="52"/>
                  </a:cubicBezTo>
                  <a:cubicBezTo>
                    <a:pt x="73" y="55"/>
                    <a:pt x="78" y="57"/>
                    <a:pt x="82" y="59"/>
                  </a:cubicBezTo>
                  <a:cubicBezTo>
                    <a:pt x="87" y="61"/>
                    <a:pt x="91" y="63"/>
                    <a:pt x="96" y="64"/>
                  </a:cubicBezTo>
                  <a:cubicBezTo>
                    <a:pt x="92" y="61"/>
                    <a:pt x="88" y="59"/>
                    <a:pt x="84" y="56"/>
                  </a:cubicBezTo>
                  <a:cubicBezTo>
                    <a:pt x="79" y="54"/>
                    <a:pt x="75" y="51"/>
                    <a:pt x="71" y="48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39" y="28"/>
                    <a:pt x="31" y="23"/>
                    <a:pt x="23" y="17"/>
                  </a:cubicBezTo>
                  <a:cubicBezTo>
                    <a:pt x="21" y="16"/>
                    <a:pt x="19" y="14"/>
                    <a:pt x="17" y="13"/>
                  </a:cubicBezTo>
                  <a:cubicBezTo>
                    <a:pt x="15" y="12"/>
                    <a:pt x="13" y="10"/>
                    <a:pt x="11" y="9"/>
                  </a:cubicBezTo>
                  <a:cubicBezTo>
                    <a:pt x="7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2" name="Google Shape;2972;p16"/>
            <p:cNvSpPr/>
            <p:nvPr/>
          </p:nvSpPr>
          <p:spPr>
            <a:xfrm>
              <a:off x="6192" y="893"/>
              <a:ext cx="239" cy="159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0" y="0"/>
                  </a:moveTo>
                  <a:cubicBezTo>
                    <a:pt x="3" y="4"/>
                    <a:pt x="6" y="7"/>
                    <a:pt x="10" y="11"/>
                  </a:cubicBezTo>
                  <a:cubicBezTo>
                    <a:pt x="13" y="14"/>
                    <a:pt x="17" y="18"/>
                    <a:pt x="21" y="21"/>
                  </a:cubicBezTo>
                  <a:cubicBezTo>
                    <a:pt x="28" y="27"/>
                    <a:pt x="36" y="33"/>
                    <a:pt x="44" y="38"/>
                  </a:cubicBezTo>
                  <a:cubicBezTo>
                    <a:pt x="48" y="40"/>
                    <a:pt x="53" y="43"/>
                    <a:pt x="57" y="45"/>
                  </a:cubicBezTo>
                  <a:cubicBezTo>
                    <a:pt x="61" y="48"/>
                    <a:pt x="65" y="50"/>
                    <a:pt x="70" y="52"/>
                  </a:cubicBezTo>
                  <a:cubicBezTo>
                    <a:pt x="74" y="54"/>
                    <a:pt x="78" y="57"/>
                    <a:pt x="83" y="59"/>
                  </a:cubicBezTo>
                  <a:cubicBezTo>
                    <a:pt x="87" y="61"/>
                    <a:pt x="91" y="63"/>
                    <a:pt x="96" y="64"/>
                  </a:cubicBezTo>
                  <a:cubicBezTo>
                    <a:pt x="92" y="61"/>
                    <a:pt x="88" y="59"/>
                    <a:pt x="84" y="56"/>
                  </a:cubicBezTo>
                  <a:cubicBezTo>
                    <a:pt x="80" y="54"/>
                    <a:pt x="76" y="51"/>
                    <a:pt x="72" y="48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39" y="28"/>
                    <a:pt x="31" y="22"/>
                    <a:pt x="23" y="17"/>
                  </a:cubicBezTo>
                  <a:cubicBezTo>
                    <a:pt x="21" y="16"/>
                    <a:pt x="19" y="14"/>
                    <a:pt x="17" y="13"/>
                  </a:cubicBezTo>
                  <a:cubicBezTo>
                    <a:pt x="16" y="12"/>
                    <a:pt x="14" y="10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3" name="Google Shape;2973;p16"/>
            <p:cNvSpPr/>
            <p:nvPr/>
          </p:nvSpPr>
          <p:spPr>
            <a:xfrm>
              <a:off x="6175" y="856"/>
              <a:ext cx="238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3" y="4"/>
                    <a:pt x="6" y="8"/>
                    <a:pt x="10" y="11"/>
                  </a:cubicBezTo>
                  <a:cubicBezTo>
                    <a:pt x="13" y="15"/>
                    <a:pt x="17" y="18"/>
                    <a:pt x="20" y="21"/>
                  </a:cubicBezTo>
                  <a:cubicBezTo>
                    <a:pt x="28" y="27"/>
                    <a:pt x="36" y="33"/>
                    <a:pt x="44" y="38"/>
                  </a:cubicBezTo>
                  <a:cubicBezTo>
                    <a:pt x="48" y="41"/>
                    <a:pt x="52" y="43"/>
                    <a:pt x="56" y="46"/>
                  </a:cubicBezTo>
                  <a:cubicBezTo>
                    <a:pt x="61" y="48"/>
                    <a:pt x="65" y="50"/>
                    <a:pt x="69" y="53"/>
                  </a:cubicBezTo>
                  <a:cubicBezTo>
                    <a:pt x="74" y="55"/>
                    <a:pt x="78" y="57"/>
                    <a:pt x="82" y="59"/>
                  </a:cubicBezTo>
                  <a:cubicBezTo>
                    <a:pt x="87" y="61"/>
                    <a:pt x="91" y="63"/>
                    <a:pt x="96" y="65"/>
                  </a:cubicBezTo>
                  <a:cubicBezTo>
                    <a:pt x="92" y="62"/>
                    <a:pt x="88" y="59"/>
                    <a:pt x="84" y="57"/>
                  </a:cubicBezTo>
                  <a:cubicBezTo>
                    <a:pt x="80" y="54"/>
                    <a:pt x="76" y="51"/>
                    <a:pt x="72" y="49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39" y="28"/>
                    <a:pt x="31" y="23"/>
                    <a:pt x="23" y="17"/>
                  </a:cubicBezTo>
                  <a:cubicBezTo>
                    <a:pt x="21" y="16"/>
                    <a:pt x="19" y="15"/>
                    <a:pt x="17" y="13"/>
                  </a:cubicBezTo>
                  <a:cubicBezTo>
                    <a:pt x="15" y="12"/>
                    <a:pt x="13" y="11"/>
                    <a:pt x="11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4" name="Google Shape;2974;p16"/>
            <p:cNvSpPr/>
            <p:nvPr/>
          </p:nvSpPr>
          <p:spPr>
            <a:xfrm>
              <a:off x="6157" y="811"/>
              <a:ext cx="239" cy="162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3" y="5"/>
                    <a:pt x="6" y="8"/>
                    <a:pt x="10" y="12"/>
                  </a:cubicBezTo>
                  <a:cubicBezTo>
                    <a:pt x="13" y="15"/>
                    <a:pt x="17" y="18"/>
                    <a:pt x="20" y="21"/>
                  </a:cubicBezTo>
                  <a:cubicBezTo>
                    <a:pt x="28" y="28"/>
                    <a:pt x="36" y="33"/>
                    <a:pt x="44" y="38"/>
                  </a:cubicBezTo>
                  <a:cubicBezTo>
                    <a:pt x="48" y="41"/>
                    <a:pt x="52" y="44"/>
                    <a:pt x="57" y="46"/>
                  </a:cubicBezTo>
                  <a:cubicBezTo>
                    <a:pt x="61" y="48"/>
                    <a:pt x="65" y="51"/>
                    <a:pt x="69" y="53"/>
                  </a:cubicBezTo>
                  <a:cubicBezTo>
                    <a:pt x="74" y="55"/>
                    <a:pt x="78" y="57"/>
                    <a:pt x="82" y="59"/>
                  </a:cubicBezTo>
                  <a:cubicBezTo>
                    <a:pt x="87" y="61"/>
                    <a:pt x="91" y="63"/>
                    <a:pt x="96" y="65"/>
                  </a:cubicBezTo>
                  <a:cubicBezTo>
                    <a:pt x="92" y="62"/>
                    <a:pt x="88" y="59"/>
                    <a:pt x="84" y="57"/>
                  </a:cubicBezTo>
                  <a:cubicBezTo>
                    <a:pt x="80" y="54"/>
                    <a:pt x="76" y="52"/>
                    <a:pt x="72" y="49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39" y="28"/>
                    <a:pt x="31" y="23"/>
                    <a:pt x="23" y="18"/>
                  </a:cubicBezTo>
                  <a:cubicBezTo>
                    <a:pt x="21" y="16"/>
                    <a:pt x="19" y="15"/>
                    <a:pt x="17" y="14"/>
                  </a:cubicBezTo>
                  <a:cubicBezTo>
                    <a:pt x="15" y="12"/>
                    <a:pt x="13" y="11"/>
                    <a:pt x="11" y="9"/>
                  </a:cubicBezTo>
                  <a:cubicBezTo>
                    <a:pt x="8" y="7"/>
                    <a:pt x="4" y="4"/>
                    <a:pt x="0" y="0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5" name="Google Shape;2975;p16"/>
            <p:cNvSpPr/>
            <p:nvPr/>
          </p:nvSpPr>
          <p:spPr>
            <a:xfrm>
              <a:off x="6143" y="779"/>
              <a:ext cx="238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3" y="4"/>
                    <a:pt x="6" y="8"/>
                    <a:pt x="10" y="11"/>
                  </a:cubicBezTo>
                  <a:cubicBezTo>
                    <a:pt x="13" y="15"/>
                    <a:pt x="17" y="18"/>
                    <a:pt x="21" y="21"/>
                  </a:cubicBezTo>
                  <a:cubicBezTo>
                    <a:pt x="28" y="27"/>
                    <a:pt x="36" y="33"/>
                    <a:pt x="44" y="38"/>
                  </a:cubicBezTo>
                  <a:cubicBezTo>
                    <a:pt x="48" y="41"/>
                    <a:pt x="53" y="43"/>
                    <a:pt x="57" y="46"/>
                  </a:cubicBezTo>
                  <a:cubicBezTo>
                    <a:pt x="61" y="48"/>
                    <a:pt x="65" y="51"/>
                    <a:pt x="69" y="53"/>
                  </a:cubicBezTo>
                  <a:cubicBezTo>
                    <a:pt x="74" y="55"/>
                    <a:pt x="78" y="57"/>
                    <a:pt x="83" y="59"/>
                  </a:cubicBezTo>
                  <a:cubicBezTo>
                    <a:pt x="87" y="61"/>
                    <a:pt x="91" y="63"/>
                    <a:pt x="96" y="65"/>
                  </a:cubicBezTo>
                  <a:cubicBezTo>
                    <a:pt x="92" y="62"/>
                    <a:pt x="88" y="59"/>
                    <a:pt x="84" y="57"/>
                  </a:cubicBezTo>
                  <a:cubicBezTo>
                    <a:pt x="80" y="54"/>
                    <a:pt x="76" y="51"/>
                    <a:pt x="72" y="49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39" y="28"/>
                    <a:pt x="31" y="23"/>
                    <a:pt x="23" y="18"/>
                  </a:cubicBezTo>
                  <a:cubicBezTo>
                    <a:pt x="21" y="16"/>
                    <a:pt x="19" y="15"/>
                    <a:pt x="17" y="14"/>
                  </a:cubicBezTo>
                  <a:cubicBezTo>
                    <a:pt x="15" y="12"/>
                    <a:pt x="14" y="11"/>
                    <a:pt x="12" y="9"/>
                  </a:cubicBezTo>
                  <a:cubicBezTo>
                    <a:pt x="8" y="6"/>
                    <a:pt x="4" y="4"/>
                    <a:pt x="0" y="0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6" name="Google Shape;2976;p16"/>
            <p:cNvSpPr/>
            <p:nvPr/>
          </p:nvSpPr>
          <p:spPr>
            <a:xfrm>
              <a:off x="6128" y="742"/>
              <a:ext cx="236" cy="159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0" y="0"/>
                  </a:moveTo>
                  <a:cubicBezTo>
                    <a:pt x="2" y="4"/>
                    <a:pt x="6" y="8"/>
                    <a:pt x="9" y="11"/>
                  </a:cubicBezTo>
                  <a:cubicBezTo>
                    <a:pt x="13" y="15"/>
                    <a:pt x="16" y="18"/>
                    <a:pt x="20" y="21"/>
                  </a:cubicBezTo>
                  <a:cubicBezTo>
                    <a:pt x="28" y="27"/>
                    <a:pt x="36" y="33"/>
                    <a:pt x="44" y="38"/>
                  </a:cubicBezTo>
                  <a:cubicBezTo>
                    <a:pt x="48" y="41"/>
                    <a:pt x="52" y="43"/>
                    <a:pt x="56" y="46"/>
                  </a:cubicBezTo>
                  <a:cubicBezTo>
                    <a:pt x="60" y="48"/>
                    <a:pt x="65" y="50"/>
                    <a:pt x="69" y="52"/>
                  </a:cubicBezTo>
                  <a:cubicBezTo>
                    <a:pt x="73" y="55"/>
                    <a:pt x="78" y="57"/>
                    <a:pt x="82" y="59"/>
                  </a:cubicBezTo>
                  <a:cubicBezTo>
                    <a:pt x="86" y="61"/>
                    <a:pt x="91" y="63"/>
                    <a:pt x="95" y="64"/>
                  </a:cubicBezTo>
                  <a:cubicBezTo>
                    <a:pt x="92" y="62"/>
                    <a:pt x="87" y="59"/>
                    <a:pt x="83" y="56"/>
                  </a:cubicBezTo>
                  <a:cubicBezTo>
                    <a:pt x="79" y="54"/>
                    <a:pt x="75" y="51"/>
                    <a:pt x="71" y="49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39" y="28"/>
                    <a:pt x="31" y="23"/>
                    <a:pt x="23" y="17"/>
                  </a:cubicBezTo>
                  <a:cubicBezTo>
                    <a:pt x="21" y="16"/>
                    <a:pt x="19" y="15"/>
                    <a:pt x="17" y="13"/>
                  </a:cubicBezTo>
                  <a:cubicBezTo>
                    <a:pt x="15" y="12"/>
                    <a:pt x="13" y="10"/>
                    <a:pt x="11" y="9"/>
                  </a:cubicBezTo>
                  <a:cubicBezTo>
                    <a:pt x="7" y="6"/>
                    <a:pt x="3" y="3"/>
                    <a:pt x="0" y="0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7" name="Google Shape;2977;p16"/>
            <p:cNvSpPr/>
            <p:nvPr/>
          </p:nvSpPr>
          <p:spPr>
            <a:xfrm>
              <a:off x="6108" y="710"/>
              <a:ext cx="238" cy="158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0" y="0"/>
                  </a:moveTo>
                  <a:cubicBezTo>
                    <a:pt x="3" y="4"/>
                    <a:pt x="6" y="7"/>
                    <a:pt x="10" y="11"/>
                  </a:cubicBezTo>
                  <a:cubicBezTo>
                    <a:pt x="13" y="14"/>
                    <a:pt x="17" y="18"/>
                    <a:pt x="21" y="21"/>
                  </a:cubicBezTo>
                  <a:cubicBezTo>
                    <a:pt x="28" y="27"/>
                    <a:pt x="36" y="33"/>
                    <a:pt x="44" y="38"/>
                  </a:cubicBezTo>
                  <a:cubicBezTo>
                    <a:pt x="48" y="40"/>
                    <a:pt x="52" y="43"/>
                    <a:pt x="57" y="45"/>
                  </a:cubicBezTo>
                  <a:cubicBezTo>
                    <a:pt x="61" y="48"/>
                    <a:pt x="65" y="50"/>
                    <a:pt x="69" y="52"/>
                  </a:cubicBezTo>
                  <a:cubicBezTo>
                    <a:pt x="74" y="54"/>
                    <a:pt x="78" y="57"/>
                    <a:pt x="83" y="59"/>
                  </a:cubicBezTo>
                  <a:cubicBezTo>
                    <a:pt x="87" y="61"/>
                    <a:pt x="91" y="63"/>
                    <a:pt x="96" y="64"/>
                  </a:cubicBezTo>
                  <a:cubicBezTo>
                    <a:pt x="92" y="61"/>
                    <a:pt x="88" y="59"/>
                    <a:pt x="84" y="56"/>
                  </a:cubicBezTo>
                  <a:cubicBezTo>
                    <a:pt x="80" y="54"/>
                    <a:pt x="76" y="51"/>
                    <a:pt x="72" y="48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39" y="28"/>
                    <a:pt x="31" y="22"/>
                    <a:pt x="23" y="17"/>
                  </a:cubicBezTo>
                  <a:cubicBezTo>
                    <a:pt x="21" y="16"/>
                    <a:pt x="19" y="14"/>
                    <a:pt x="17" y="13"/>
                  </a:cubicBezTo>
                  <a:cubicBezTo>
                    <a:pt x="15" y="12"/>
                    <a:pt x="14" y="10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8" name="Google Shape;2978;p16"/>
            <p:cNvSpPr/>
            <p:nvPr/>
          </p:nvSpPr>
          <p:spPr>
            <a:xfrm>
              <a:off x="6080" y="665"/>
              <a:ext cx="237" cy="159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0" y="0"/>
                  </a:moveTo>
                  <a:cubicBezTo>
                    <a:pt x="2" y="4"/>
                    <a:pt x="6" y="7"/>
                    <a:pt x="9" y="11"/>
                  </a:cubicBezTo>
                  <a:cubicBezTo>
                    <a:pt x="12" y="14"/>
                    <a:pt x="16" y="18"/>
                    <a:pt x="20" y="21"/>
                  </a:cubicBezTo>
                  <a:cubicBezTo>
                    <a:pt x="27" y="27"/>
                    <a:pt x="35" y="33"/>
                    <a:pt x="43" y="38"/>
                  </a:cubicBezTo>
                  <a:cubicBezTo>
                    <a:pt x="48" y="40"/>
                    <a:pt x="52" y="43"/>
                    <a:pt x="56" y="45"/>
                  </a:cubicBezTo>
                  <a:cubicBezTo>
                    <a:pt x="60" y="48"/>
                    <a:pt x="64" y="50"/>
                    <a:pt x="69" y="52"/>
                  </a:cubicBezTo>
                  <a:cubicBezTo>
                    <a:pt x="73" y="54"/>
                    <a:pt x="77" y="57"/>
                    <a:pt x="82" y="59"/>
                  </a:cubicBezTo>
                  <a:cubicBezTo>
                    <a:pt x="86" y="61"/>
                    <a:pt x="91" y="62"/>
                    <a:pt x="95" y="64"/>
                  </a:cubicBezTo>
                  <a:cubicBezTo>
                    <a:pt x="91" y="61"/>
                    <a:pt x="87" y="59"/>
                    <a:pt x="83" y="56"/>
                  </a:cubicBezTo>
                  <a:cubicBezTo>
                    <a:pt x="79" y="53"/>
                    <a:pt x="75" y="51"/>
                    <a:pt x="71" y="48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39" y="28"/>
                    <a:pt x="30" y="22"/>
                    <a:pt x="23" y="17"/>
                  </a:cubicBezTo>
                  <a:cubicBezTo>
                    <a:pt x="21" y="16"/>
                    <a:pt x="19" y="14"/>
                    <a:pt x="17" y="13"/>
                  </a:cubicBezTo>
                  <a:cubicBezTo>
                    <a:pt x="15" y="12"/>
                    <a:pt x="13" y="10"/>
                    <a:pt x="11" y="9"/>
                  </a:cubicBezTo>
                  <a:cubicBezTo>
                    <a:pt x="7" y="6"/>
                    <a:pt x="3" y="3"/>
                    <a:pt x="0" y="0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9" name="Google Shape;2979;p16"/>
            <p:cNvSpPr/>
            <p:nvPr/>
          </p:nvSpPr>
          <p:spPr>
            <a:xfrm>
              <a:off x="6061" y="628"/>
              <a:ext cx="236" cy="159"/>
            </a:xfrm>
            <a:custGeom>
              <a:avLst/>
              <a:gdLst/>
              <a:ahLst/>
              <a:cxnLst/>
              <a:rect l="l" t="t" r="r" b="b"/>
              <a:pathLst>
                <a:path w="95" h="64" extrusionOk="0">
                  <a:moveTo>
                    <a:pt x="0" y="0"/>
                  </a:moveTo>
                  <a:cubicBezTo>
                    <a:pt x="2" y="4"/>
                    <a:pt x="6" y="7"/>
                    <a:pt x="9" y="11"/>
                  </a:cubicBezTo>
                  <a:cubicBezTo>
                    <a:pt x="13" y="14"/>
                    <a:pt x="16" y="18"/>
                    <a:pt x="20" y="21"/>
                  </a:cubicBezTo>
                  <a:cubicBezTo>
                    <a:pt x="28" y="27"/>
                    <a:pt x="35" y="33"/>
                    <a:pt x="44" y="38"/>
                  </a:cubicBezTo>
                  <a:cubicBezTo>
                    <a:pt x="48" y="40"/>
                    <a:pt x="52" y="43"/>
                    <a:pt x="56" y="45"/>
                  </a:cubicBezTo>
                  <a:cubicBezTo>
                    <a:pt x="60" y="48"/>
                    <a:pt x="64" y="50"/>
                    <a:pt x="69" y="52"/>
                  </a:cubicBezTo>
                  <a:cubicBezTo>
                    <a:pt x="73" y="54"/>
                    <a:pt x="78" y="57"/>
                    <a:pt x="82" y="59"/>
                  </a:cubicBezTo>
                  <a:cubicBezTo>
                    <a:pt x="86" y="61"/>
                    <a:pt x="91" y="62"/>
                    <a:pt x="95" y="64"/>
                  </a:cubicBezTo>
                  <a:cubicBezTo>
                    <a:pt x="91" y="61"/>
                    <a:pt x="87" y="59"/>
                    <a:pt x="83" y="56"/>
                  </a:cubicBezTo>
                  <a:cubicBezTo>
                    <a:pt x="79" y="53"/>
                    <a:pt x="75" y="51"/>
                    <a:pt x="71" y="48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39" y="28"/>
                    <a:pt x="31" y="22"/>
                    <a:pt x="23" y="17"/>
                  </a:cubicBezTo>
                  <a:cubicBezTo>
                    <a:pt x="21" y="16"/>
                    <a:pt x="19" y="14"/>
                    <a:pt x="17" y="13"/>
                  </a:cubicBezTo>
                  <a:cubicBezTo>
                    <a:pt x="15" y="12"/>
                    <a:pt x="13" y="10"/>
                    <a:pt x="11" y="9"/>
                  </a:cubicBezTo>
                  <a:cubicBezTo>
                    <a:pt x="7" y="6"/>
                    <a:pt x="3" y="3"/>
                    <a:pt x="0" y="0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20" name="Google Shape;2980;p16"/>
            <p:cNvSpPr/>
            <p:nvPr/>
          </p:nvSpPr>
          <p:spPr>
            <a:xfrm>
              <a:off x="6036" y="593"/>
              <a:ext cx="238" cy="159"/>
            </a:xfrm>
            <a:custGeom>
              <a:avLst/>
              <a:gdLst/>
              <a:ahLst/>
              <a:cxnLst/>
              <a:rect l="l" t="t" r="r" b="b"/>
              <a:pathLst>
                <a:path w="96" h="64" extrusionOk="0">
                  <a:moveTo>
                    <a:pt x="0" y="0"/>
                  </a:moveTo>
                  <a:cubicBezTo>
                    <a:pt x="3" y="4"/>
                    <a:pt x="6" y="7"/>
                    <a:pt x="10" y="11"/>
                  </a:cubicBezTo>
                  <a:cubicBezTo>
                    <a:pt x="13" y="14"/>
                    <a:pt x="17" y="18"/>
                    <a:pt x="21" y="21"/>
                  </a:cubicBezTo>
                  <a:cubicBezTo>
                    <a:pt x="28" y="27"/>
                    <a:pt x="36" y="33"/>
                    <a:pt x="44" y="38"/>
                  </a:cubicBezTo>
                  <a:cubicBezTo>
                    <a:pt x="48" y="40"/>
                    <a:pt x="52" y="43"/>
                    <a:pt x="57" y="45"/>
                  </a:cubicBezTo>
                  <a:cubicBezTo>
                    <a:pt x="61" y="48"/>
                    <a:pt x="65" y="50"/>
                    <a:pt x="69" y="52"/>
                  </a:cubicBezTo>
                  <a:cubicBezTo>
                    <a:pt x="74" y="54"/>
                    <a:pt x="78" y="57"/>
                    <a:pt x="83" y="59"/>
                  </a:cubicBezTo>
                  <a:cubicBezTo>
                    <a:pt x="87" y="61"/>
                    <a:pt x="91" y="63"/>
                    <a:pt x="96" y="64"/>
                  </a:cubicBezTo>
                  <a:cubicBezTo>
                    <a:pt x="92" y="61"/>
                    <a:pt x="88" y="59"/>
                    <a:pt x="84" y="56"/>
                  </a:cubicBezTo>
                  <a:cubicBezTo>
                    <a:pt x="80" y="54"/>
                    <a:pt x="76" y="51"/>
                    <a:pt x="72" y="48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39" y="28"/>
                    <a:pt x="31" y="23"/>
                    <a:pt x="23" y="17"/>
                  </a:cubicBezTo>
                  <a:cubicBezTo>
                    <a:pt x="21" y="16"/>
                    <a:pt x="19" y="14"/>
                    <a:pt x="17" y="13"/>
                  </a:cubicBezTo>
                  <a:cubicBezTo>
                    <a:pt x="15" y="12"/>
                    <a:pt x="14" y="10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21" name="Google Shape;2981;p16"/>
            <p:cNvSpPr/>
            <p:nvPr/>
          </p:nvSpPr>
          <p:spPr>
            <a:xfrm>
              <a:off x="6003" y="546"/>
              <a:ext cx="239" cy="161"/>
            </a:xfrm>
            <a:custGeom>
              <a:avLst/>
              <a:gdLst/>
              <a:ahLst/>
              <a:cxnLst/>
              <a:rect l="l" t="t" r="r" b="b"/>
              <a:pathLst>
                <a:path w="96" h="65" extrusionOk="0">
                  <a:moveTo>
                    <a:pt x="0" y="0"/>
                  </a:moveTo>
                  <a:cubicBezTo>
                    <a:pt x="3" y="5"/>
                    <a:pt x="6" y="8"/>
                    <a:pt x="9" y="12"/>
                  </a:cubicBezTo>
                  <a:cubicBezTo>
                    <a:pt x="13" y="15"/>
                    <a:pt x="16" y="18"/>
                    <a:pt x="20" y="21"/>
                  </a:cubicBezTo>
                  <a:cubicBezTo>
                    <a:pt x="28" y="28"/>
                    <a:pt x="36" y="33"/>
                    <a:pt x="44" y="39"/>
                  </a:cubicBezTo>
                  <a:cubicBezTo>
                    <a:pt x="48" y="41"/>
                    <a:pt x="52" y="44"/>
                    <a:pt x="56" y="46"/>
                  </a:cubicBezTo>
                  <a:cubicBezTo>
                    <a:pt x="61" y="48"/>
                    <a:pt x="65" y="51"/>
                    <a:pt x="69" y="53"/>
                  </a:cubicBezTo>
                  <a:cubicBezTo>
                    <a:pt x="73" y="55"/>
                    <a:pt x="78" y="57"/>
                    <a:pt x="82" y="59"/>
                  </a:cubicBezTo>
                  <a:cubicBezTo>
                    <a:pt x="87" y="61"/>
                    <a:pt x="91" y="63"/>
                    <a:pt x="96" y="65"/>
                  </a:cubicBezTo>
                  <a:cubicBezTo>
                    <a:pt x="92" y="62"/>
                    <a:pt x="88" y="60"/>
                    <a:pt x="84" y="57"/>
                  </a:cubicBezTo>
                  <a:cubicBezTo>
                    <a:pt x="79" y="54"/>
                    <a:pt x="75" y="52"/>
                    <a:pt x="71" y="49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39" y="28"/>
                    <a:pt x="31" y="23"/>
                    <a:pt x="23" y="18"/>
                  </a:cubicBezTo>
                  <a:cubicBezTo>
                    <a:pt x="21" y="17"/>
                    <a:pt x="19" y="15"/>
                    <a:pt x="17" y="14"/>
                  </a:cubicBezTo>
                  <a:cubicBezTo>
                    <a:pt x="15" y="12"/>
                    <a:pt x="13" y="11"/>
                    <a:pt x="11" y="10"/>
                  </a:cubicBezTo>
                  <a:cubicBezTo>
                    <a:pt x="7" y="7"/>
                    <a:pt x="4" y="4"/>
                    <a:pt x="0" y="0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22" name="Google Shape;2982;p16"/>
            <p:cNvSpPr/>
            <p:nvPr/>
          </p:nvSpPr>
          <p:spPr>
            <a:xfrm>
              <a:off x="6446" y="809"/>
              <a:ext cx="22" cy="285"/>
            </a:xfrm>
            <a:custGeom>
              <a:avLst/>
              <a:gdLst/>
              <a:ahLst/>
              <a:cxnLst/>
              <a:rect l="l" t="t" r="r" b="b"/>
              <a:pathLst>
                <a:path w="9" h="115" extrusionOk="0">
                  <a:moveTo>
                    <a:pt x="0" y="115"/>
                  </a:moveTo>
                  <a:cubicBezTo>
                    <a:pt x="2" y="110"/>
                    <a:pt x="3" y="106"/>
                    <a:pt x="4" y="101"/>
                  </a:cubicBezTo>
                  <a:cubicBezTo>
                    <a:pt x="5" y="96"/>
                    <a:pt x="6" y="91"/>
                    <a:pt x="7" y="87"/>
                  </a:cubicBezTo>
                  <a:cubicBezTo>
                    <a:pt x="8" y="77"/>
                    <a:pt x="9" y="67"/>
                    <a:pt x="9" y="57"/>
                  </a:cubicBezTo>
                  <a:cubicBezTo>
                    <a:pt x="9" y="53"/>
                    <a:pt x="9" y="48"/>
                    <a:pt x="9" y="43"/>
                  </a:cubicBezTo>
                  <a:cubicBezTo>
                    <a:pt x="9" y="38"/>
                    <a:pt x="9" y="33"/>
                    <a:pt x="8" y="28"/>
                  </a:cubicBezTo>
                  <a:cubicBezTo>
                    <a:pt x="8" y="24"/>
                    <a:pt x="8" y="19"/>
                    <a:pt x="7" y="14"/>
                  </a:cubicBezTo>
                  <a:cubicBezTo>
                    <a:pt x="6" y="9"/>
                    <a:pt x="6" y="4"/>
                    <a:pt x="5" y="0"/>
                  </a:cubicBezTo>
                  <a:cubicBezTo>
                    <a:pt x="5" y="4"/>
                    <a:pt x="4" y="9"/>
                    <a:pt x="4" y="14"/>
                  </a:cubicBezTo>
                  <a:cubicBezTo>
                    <a:pt x="4" y="19"/>
                    <a:pt x="4" y="24"/>
                    <a:pt x="4" y="2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67"/>
                    <a:pt x="3" y="77"/>
                    <a:pt x="2" y="86"/>
                  </a:cubicBezTo>
                  <a:cubicBezTo>
                    <a:pt x="2" y="88"/>
                    <a:pt x="2" y="91"/>
                    <a:pt x="2" y="93"/>
                  </a:cubicBezTo>
                  <a:cubicBezTo>
                    <a:pt x="2" y="96"/>
                    <a:pt x="2" y="98"/>
                    <a:pt x="1" y="100"/>
                  </a:cubicBezTo>
                  <a:cubicBezTo>
                    <a:pt x="1" y="105"/>
                    <a:pt x="1" y="110"/>
                    <a:pt x="0" y="115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23" name="Google Shape;2983;p16"/>
            <p:cNvSpPr/>
            <p:nvPr/>
          </p:nvSpPr>
          <p:spPr>
            <a:xfrm>
              <a:off x="6431" y="772"/>
              <a:ext cx="25" cy="285"/>
            </a:xfrm>
            <a:custGeom>
              <a:avLst/>
              <a:gdLst/>
              <a:ahLst/>
              <a:cxnLst/>
              <a:rect l="l" t="t" r="r" b="b"/>
              <a:pathLst>
                <a:path w="10" h="115" extrusionOk="0">
                  <a:moveTo>
                    <a:pt x="0" y="115"/>
                  </a:moveTo>
                  <a:cubicBezTo>
                    <a:pt x="2" y="111"/>
                    <a:pt x="3" y="106"/>
                    <a:pt x="5" y="101"/>
                  </a:cubicBezTo>
                  <a:cubicBezTo>
                    <a:pt x="6" y="96"/>
                    <a:pt x="7" y="92"/>
                    <a:pt x="7" y="87"/>
                  </a:cubicBezTo>
                  <a:cubicBezTo>
                    <a:pt x="9" y="77"/>
                    <a:pt x="9" y="67"/>
                    <a:pt x="10" y="58"/>
                  </a:cubicBezTo>
                  <a:cubicBezTo>
                    <a:pt x="10" y="53"/>
                    <a:pt x="10" y="48"/>
                    <a:pt x="10" y="43"/>
                  </a:cubicBezTo>
                  <a:cubicBezTo>
                    <a:pt x="9" y="38"/>
                    <a:pt x="9" y="34"/>
                    <a:pt x="9" y="29"/>
                  </a:cubicBezTo>
                  <a:cubicBezTo>
                    <a:pt x="9" y="24"/>
                    <a:pt x="8" y="19"/>
                    <a:pt x="8" y="14"/>
                  </a:cubicBezTo>
                  <a:cubicBezTo>
                    <a:pt x="7" y="9"/>
                    <a:pt x="6" y="5"/>
                    <a:pt x="5" y="0"/>
                  </a:cubicBezTo>
                  <a:cubicBezTo>
                    <a:pt x="5" y="5"/>
                    <a:pt x="5" y="10"/>
                    <a:pt x="5" y="14"/>
                  </a:cubicBezTo>
                  <a:cubicBezTo>
                    <a:pt x="5" y="19"/>
                    <a:pt x="4" y="24"/>
                    <a:pt x="4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67"/>
                    <a:pt x="3" y="77"/>
                    <a:pt x="3" y="86"/>
                  </a:cubicBezTo>
                  <a:cubicBezTo>
                    <a:pt x="3" y="89"/>
                    <a:pt x="3" y="91"/>
                    <a:pt x="2" y="94"/>
                  </a:cubicBezTo>
                  <a:cubicBezTo>
                    <a:pt x="2" y="96"/>
                    <a:pt x="2" y="98"/>
                    <a:pt x="2" y="101"/>
                  </a:cubicBezTo>
                  <a:cubicBezTo>
                    <a:pt x="1" y="106"/>
                    <a:pt x="1" y="110"/>
                    <a:pt x="0" y="115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24" name="Google Shape;2984;p16"/>
            <p:cNvSpPr/>
            <p:nvPr/>
          </p:nvSpPr>
          <p:spPr>
            <a:xfrm>
              <a:off x="6416" y="734"/>
              <a:ext cx="25" cy="286"/>
            </a:xfrm>
            <a:custGeom>
              <a:avLst/>
              <a:gdLst/>
              <a:ahLst/>
              <a:cxnLst/>
              <a:rect l="l" t="t" r="r" b="b"/>
              <a:pathLst>
                <a:path w="10" h="115" extrusionOk="0">
                  <a:moveTo>
                    <a:pt x="0" y="115"/>
                  </a:moveTo>
                  <a:cubicBezTo>
                    <a:pt x="2" y="111"/>
                    <a:pt x="4" y="106"/>
                    <a:pt x="5" y="101"/>
                  </a:cubicBezTo>
                  <a:cubicBezTo>
                    <a:pt x="6" y="97"/>
                    <a:pt x="7" y="92"/>
                    <a:pt x="8" y="87"/>
                  </a:cubicBezTo>
                  <a:cubicBezTo>
                    <a:pt x="9" y="77"/>
                    <a:pt x="10" y="68"/>
                    <a:pt x="10" y="58"/>
                  </a:cubicBezTo>
                  <a:cubicBezTo>
                    <a:pt x="10" y="53"/>
                    <a:pt x="10" y="48"/>
                    <a:pt x="10" y="43"/>
                  </a:cubicBezTo>
                  <a:cubicBezTo>
                    <a:pt x="10" y="39"/>
                    <a:pt x="10" y="34"/>
                    <a:pt x="9" y="29"/>
                  </a:cubicBezTo>
                  <a:cubicBezTo>
                    <a:pt x="9" y="24"/>
                    <a:pt x="8" y="19"/>
                    <a:pt x="8" y="14"/>
                  </a:cubicBezTo>
                  <a:cubicBezTo>
                    <a:pt x="7" y="10"/>
                    <a:pt x="6" y="5"/>
                    <a:pt x="6" y="0"/>
                  </a:cubicBezTo>
                  <a:cubicBezTo>
                    <a:pt x="5" y="5"/>
                    <a:pt x="5" y="10"/>
                    <a:pt x="5" y="15"/>
                  </a:cubicBezTo>
                  <a:cubicBezTo>
                    <a:pt x="5" y="19"/>
                    <a:pt x="5" y="24"/>
                    <a:pt x="5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67"/>
                    <a:pt x="4" y="77"/>
                    <a:pt x="3" y="87"/>
                  </a:cubicBezTo>
                  <a:cubicBezTo>
                    <a:pt x="3" y="89"/>
                    <a:pt x="3" y="91"/>
                    <a:pt x="3" y="94"/>
                  </a:cubicBezTo>
                  <a:cubicBezTo>
                    <a:pt x="3" y="96"/>
                    <a:pt x="2" y="99"/>
                    <a:pt x="2" y="101"/>
                  </a:cubicBezTo>
                  <a:cubicBezTo>
                    <a:pt x="2" y="106"/>
                    <a:pt x="1" y="111"/>
                    <a:pt x="0" y="115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25" name="Google Shape;2985;p16"/>
            <p:cNvSpPr/>
            <p:nvPr/>
          </p:nvSpPr>
          <p:spPr>
            <a:xfrm>
              <a:off x="6399" y="697"/>
              <a:ext cx="22" cy="286"/>
            </a:xfrm>
            <a:custGeom>
              <a:avLst/>
              <a:gdLst/>
              <a:ahLst/>
              <a:cxnLst/>
              <a:rect l="l" t="t" r="r" b="b"/>
              <a:pathLst>
                <a:path w="9" h="115" extrusionOk="0">
                  <a:moveTo>
                    <a:pt x="0" y="115"/>
                  </a:moveTo>
                  <a:cubicBezTo>
                    <a:pt x="2" y="110"/>
                    <a:pt x="3" y="106"/>
                    <a:pt x="4" y="101"/>
                  </a:cubicBezTo>
                  <a:cubicBezTo>
                    <a:pt x="5" y="96"/>
                    <a:pt x="6" y="91"/>
                    <a:pt x="7" y="87"/>
                  </a:cubicBezTo>
                  <a:cubicBezTo>
                    <a:pt x="8" y="77"/>
                    <a:pt x="9" y="67"/>
                    <a:pt x="9" y="57"/>
                  </a:cubicBezTo>
                  <a:cubicBezTo>
                    <a:pt x="9" y="53"/>
                    <a:pt x="9" y="48"/>
                    <a:pt x="9" y="43"/>
                  </a:cubicBezTo>
                  <a:cubicBezTo>
                    <a:pt x="9" y="38"/>
                    <a:pt x="9" y="33"/>
                    <a:pt x="8" y="28"/>
                  </a:cubicBezTo>
                  <a:cubicBezTo>
                    <a:pt x="8" y="24"/>
                    <a:pt x="8" y="19"/>
                    <a:pt x="7" y="14"/>
                  </a:cubicBezTo>
                  <a:cubicBezTo>
                    <a:pt x="6" y="9"/>
                    <a:pt x="6" y="4"/>
                    <a:pt x="5" y="0"/>
                  </a:cubicBezTo>
                  <a:cubicBezTo>
                    <a:pt x="4" y="4"/>
                    <a:pt x="4" y="9"/>
                    <a:pt x="4" y="14"/>
                  </a:cubicBezTo>
                  <a:cubicBezTo>
                    <a:pt x="4" y="19"/>
                    <a:pt x="4" y="24"/>
                    <a:pt x="4" y="2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67"/>
                    <a:pt x="3" y="77"/>
                    <a:pt x="2" y="86"/>
                  </a:cubicBezTo>
                  <a:cubicBezTo>
                    <a:pt x="2" y="88"/>
                    <a:pt x="2" y="91"/>
                    <a:pt x="2" y="93"/>
                  </a:cubicBezTo>
                  <a:cubicBezTo>
                    <a:pt x="2" y="96"/>
                    <a:pt x="2" y="98"/>
                    <a:pt x="1" y="100"/>
                  </a:cubicBezTo>
                  <a:cubicBezTo>
                    <a:pt x="1" y="105"/>
                    <a:pt x="1" y="110"/>
                    <a:pt x="0" y="115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26" name="Google Shape;2986;p16"/>
            <p:cNvSpPr/>
            <p:nvPr/>
          </p:nvSpPr>
          <p:spPr>
            <a:xfrm>
              <a:off x="6384" y="657"/>
              <a:ext cx="24" cy="286"/>
            </a:xfrm>
            <a:custGeom>
              <a:avLst/>
              <a:gdLst/>
              <a:ahLst/>
              <a:cxnLst/>
              <a:rect l="l" t="t" r="r" b="b"/>
              <a:pathLst>
                <a:path w="10" h="115" extrusionOk="0">
                  <a:moveTo>
                    <a:pt x="0" y="115"/>
                  </a:moveTo>
                  <a:cubicBezTo>
                    <a:pt x="2" y="111"/>
                    <a:pt x="3" y="106"/>
                    <a:pt x="4" y="101"/>
                  </a:cubicBezTo>
                  <a:cubicBezTo>
                    <a:pt x="6" y="97"/>
                    <a:pt x="7" y="92"/>
                    <a:pt x="7" y="87"/>
                  </a:cubicBezTo>
                  <a:cubicBezTo>
                    <a:pt x="9" y="77"/>
                    <a:pt x="9" y="68"/>
                    <a:pt x="9" y="58"/>
                  </a:cubicBezTo>
                  <a:cubicBezTo>
                    <a:pt x="10" y="53"/>
                    <a:pt x="9" y="48"/>
                    <a:pt x="9" y="43"/>
                  </a:cubicBezTo>
                  <a:cubicBezTo>
                    <a:pt x="9" y="38"/>
                    <a:pt x="9" y="34"/>
                    <a:pt x="9" y="29"/>
                  </a:cubicBezTo>
                  <a:cubicBezTo>
                    <a:pt x="8" y="24"/>
                    <a:pt x="8" y="19"/>
                    <a:pt x="7" y="14"/>
                  </a:cubicBezTo>
                  <a:cubicBezTo>
                    <a:pt x="7" y="9"/>
                    <a:pt x="6" y="5"/>
                    <a:pt x="5" y="0"/>
                  </a:cubicBezTo>
                  <a:cubicBezTo>
                    <a:pt x="5" y="5"/>
                    <a:pt x="5" y="10"/>
                    <a:pt x="4" y="14"/>
                  </a:cubicBezTo>
                  <a:cubicBezTo>
                    <a:pt x="4" y="19"/>
                    <a:pt x="4" y="24"/>
                    <a:pt x="4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3" y="67"/>
                    <a:pt x="3" y="77"/>
                    <a:pt x="3" y="86"/>
                  </a:cubicBezTo>
                  <a:cubicBezTo>
                    <a:pt x="3" y="89"/>
                    <a:pt x="2" y="91"/>
                    <a:pt x="2" y="94"/>
                  </a:cubicBezTo>
                  <a:cubicBezTo>
                    <a:pt x="2" y="96"/>
                    <a:pt x="2" y="98"/>
                    <a:pt x="2" y="101"/>
                  </a:cubicBezTo>
                  <a:cubicBezTo>
                    <a:pt x="1" y="106"/>
                    <a:pt x="1" y="110"/>
                    <a:pt x="0" y="115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27" name="Google Shape;2987;p16"/>
            <p:cNvSpPr/>
            <p:nvPr/>
          </p:nvSpPr>
          <p:spPr>
            <a:xfrm>
              <a:off x="6364" y="620"/>
              <a:ext cx="25" cy="286"/>
            </a:xfrm>
            <a:custGeom>
              <a:avLst/>
              <a:gdLst/>
              <a:ahLst/>
              <a:cxnLst/>
              <a:rect l="l" t="t" r="r" b="b"/>
              <a:pathLst>
                <a:path w="10" h="115" extrusionOk="0">
                  <a:moveTo>
                    <a:pt x="0" y="115"/>
                  </a:moveTo>
                  <a:cubicBezTo>
                    <a:pt x="2" y="111"/>
                    <a:pt x="4" y="106"/>
                    <a:pt x="5" y="101"/>
                  </a:cubicBezTo>
                  <a:cubicBezTo>
                    <a:pt x="6" y="97"/>
                    <a:pt x="7" y="92"/>
                    <a:pt x="8" y="87"/>
                  </a:cubicBezTo>
                  <a:cubicBezTo>
                    <a:pt x="9" y="77"/>
                    <a:pt x="10" y="68"/>
                    <a:pt x="10" y="58"/>
                  </a:cubicBezTo>
                  <a:cubicBezTo>
                    <a:pt x="10" y="53"/>
                    <a:pt x="10" y="48"/>
                    <a:pt x="10" y="43"/>
                  </a:cubicBezTo>
                  <a:cubicBezTo>
                    <a:pt x="10" y="38"/>
                    <a:pt x="9" y="34"/>
                    <a:pt x="9" y="29"/>
                  </a:cubicBezTo>
                  <a:cubicBezTo>
                    <a:pt x="9" y="24"/>
                    <a:pt x="8" y="19"/>
                    <a:pt x="8" y="14"/>
                  </a:cubicBezTo>
                  <a:cubicBezTo>
                    <a:pt x="7" y="10"/>
                    <a:pt x="6" y="5"/>
                    <a:pt x="5" y="0"/>
                  </a:cubicBezTo>
                  <a:cubicBezTo>
                    <a:pt x="5" y="5"/>
                    <a:pt x="5" y="10"/>
                    <a:pt x="5" y="14"/>
                  </a:cubicBezTo>
                  <a:cubicBezTo>
                    <a:pt x="5" y="19"/>
                    <a:pt x="5" y="24"/>
                    <a:pt x="4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67"/>
                    <a:pt x="4" y="77"/>
                    <a:pt x="3" y="87"/>
                  </a:cubicBezTo>
                  <a:cubicBezTo>
                    <a:pt x="3" y="89"/>
                    <a:pt x="3" y="91"/>
                    <a:pt x="3" y="94"/>
                  </a:cubicBezTo>
                  <a:cubicBezTo>
                    <a:pt x="2" y="96"/>
                    <a:pt x="2" y="98"/>
                    <a:pt x="2" y="101"/>
                  </a:cubicBezTo>
                  <a:cubicBezTo>
                    <a:pt x="2" y="106"/>
                    <a:pt x="1" y="110"/>
                    <a:pt x="0" y="115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28" name="Google Shape;2988;p16"/>
            <p:cNvSpPr/>
            <p:nvPr/>
          </p:nvSpPr>
          <p:spPr>
            <a:xfrm>
              <a:off x="6349" y="593"/>
              <a:ext cx="22" cy="288"/>
            </a:xfrm>
            <a:custGeom>
              <a:avLst/>
              <a:gdLst/>
              <a:ahLst/>
              <a:cxnLst/>
              <a:rect l="l" t="t" r="r" b="b"/>
              <a:pathLst>
                <a:path w="9" h="116" extrusionOk="0">
                  <a:moveTo>
                    <a:pt x="0" y="116"/>
                  </a:moveTo>
                  <a:cubicBezTo>
                    <a:pt x="2" y="111"/>
                    <a:pt x="3" y="107"/>
                    <a:pt x="4" y="102"/>
                  </a:cubicBezTo>
                  <a:cubicBezTo>
                    <a:pt x="5" y="97"/>
                    <a:pt x="6" y="92"/>
                    <a:pt x="7" y="88"/>
                  </a:cubicBezTo>
                  <a:cubicBezTo>
                    <a:pt x="8" y="78"/>
                    <a:pt x="9" y="68"/>
                    <a:pt x="9" y="58"/>
                  </a:cubicBezTo>
                  <a:cubicBezTo>
                    <a:pt x="9" y="54"/>
                    <a:pt x="9" y="49"/>
                    <a:pt x="9" y="44"/>
                  </a:cubicBezTo>
                  <a:cubicBezTo>
                    <a:pt x="9" y="39"/>
                    <a:pt x="9" y="34"/>
                    <a:pt x="9" y="29"/>
                  </a:cubicBezTo>
                  <a:cubicBezTo>
                    <a:pt x="8" y="25"/>
                    <a:pt x="8" y="20"/>
                    <a:pt x="7" y="15"/>
                  </a:cubicBezTo>
                  <a:cubicBezTo>
                    <a:pt x="6" y="10"/>
                    <a:pt x="6" y="5"/>
                    <a:pt x="5" y="0"/>
                  </a:cubicBezTo>
                  <a:cubicBezTo>
                    <a:pt x="5" y="5"/>
                    <a:pt x="4" y="10"/>
                    <a:pt x="4" y="15"/>
                  </a:cubicBezTo>
                  <a:cubicBezTo>
                    <a:pt x="4" y="20"/>
                    <a:pt x="4" y="25"/>
                    <a:pt x="4" y="29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68"/>
                    <a:pt x="3" y="77"/>
                    <a:pt x="3" y="87"/>
                  </a:cubicBezTo>
                  <a:cubicBezTo>
                    <a:pt x="2" y="89"/>
                    <a:pt x="2" y="92"/>
                    <a:pt x="2" y="94"/>
                  </a:cubicBezTo>
                  <a:cubicBezTo>
                    <a:pt x="2" y="97"/>
                    <a:pt x="2" y="99"/>
                    <a:pt x="2" y="101"/>
                  </a:cubicBezTo>
                  <a:cubicBezTo>
                    <a:pt x="1" y="106"/>
                    <a:pt x="1" y="111"/>
                    <a:pt x="0" y="116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29" name="Google Shape;2989;p16"/>
            <p:cNvSpPr/>
            <p:nvPr/>
          </p:nvSpPr>
          <p:spPr>
            <a:xfrm>
              <a:off x="6331" y="568"/>
              <a:ext cx="23" cy="286"/>
            </a:xfrm>
            <a:custGeom>
              <a:avLst/>
              <a:gdLst/>
              <a:ahLst/>
              <a:cxnLst/>
              <a:rect l="l" t="t" r="r" b="b"/>
              <a:pathLst>
                <a:path w="9" h="115" extrusionOk="0">
                  <a:moveTo>
                    <a:pt x="3" y="115"/>
                  </a:moveTo>
                  <a:cubicBezTo>
                    <a:pt x="4" y="110"/>
                    <a:pt x="5" y="106"/>
                    <a:pt x="6" y="101"/>
                  </a:cubicBezTo>
                  <a:cubicBezTo>
                    <a:pt x="7" y="96"/>
                    <a:pt x="8" y="91"/>
                    <a:pt x="8" y="86"/>
                  </a:cubicBezTo>
                  <a:cubicBezTo>
                    <a:pt x="9" y="77"/>
                    <a:pt x="9" y="67"/>
                    <a:pt x="8" y="57"/>
                  </a:cubicBezTo>
                  <a:cubicBezTo>
                    <a:pt x="8" y="52"/>
                    <a:pt x="8" y="47"/>
                    <a:pt x="7" y="43"/>
                  </a:cubicBezTo>
                  <a:cubicBezTo>
                    <a:pt x="7" y="38"/>
                    <a:pt x="6" y="33"/>
                    <a:pt x="6" y="28"/>
                  </a:cubicBezTo>
                  <a:cubicBezTo>
                    <a:pt x="5" y="23"/>
                    <a:pt x="4" y="19"/>
                    <a:pt x="3" y="14"/>
                  </a:cubicBezTo>
                  <a:cubicBezTo>
                    <a:pt x="2" y="9"/>
                    <a:pt x="1" y="4"/>
                    <a:pt x="0" y="0"/>
                  </a:cubicBezTo>
                  <a:cubicBezTo>
                    <a:pt x="0" y="5"/>
                    <a:pt x="0" y="9"/>
                    <a:pt x="0" y="14"/>
                  </a:cubicBezTo>
                  <a:cubicBezTo>
                    <a:pt x="1" y="19"/>
                    <a:pt x="1" y="24"/>
                    <a:pt x="1" y="2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67"/>
                    <a:pt x="3" y="77"/>
                    <a:pt x="4" y="86"/>
                  </a:cubicBezTo>
                  <a:cubicBezTo>
                    <a:pt x="4" y="89"/>
                    <a:pt x="4" y="91"/>
                    <a:pt x="4" y="93"/>
                  </a:cubicBezTo>
                  <a:cubicBezTo>
                    <a:pt x="4" y="96"/>
                    <a:pt x="4" y="98"/>
                    <a:pt x="4" y="101"/>
                  </a:cubicBezTo>
                  <a:cubicBezTo>
                    <a:pt x="3" y="105"/>
                    <a:pt x="3" y="110"/>
                    <a:pt x="3" y="115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30" name="Google Shape;2990;p16"/>
            <p:cNvSpPr/>
            <p:nvPr/>
          </p:nvSpPr>
          <p:spPr>
            <a:xfrm>
              <a:off x="6309" y="543"/>
              <a:ext cx="25" cy="286"/>
            </a:xfrm>
            <a:custGeom>
              <a:avLst/>
              <a:gdLst/>
              <a:ahLst/>
              <a:cxnLst/>
              <a:rect l="l" t="t" r="r" b="b"/>
              <a:pathLst>
                <a:path w="10" h="115" extrusionOk="0">
                  <a:moveTo>
                    <a:pt x="5" y="115"/>
                  </a:moveTo>
                  <a:cubicBezTo>
                    <a:pt x="7" y="111"/>
                    <a:pt x="8" y="106"/>
                    <a:pt x="8" y="101"/>
                  </a:cubicBezTo>
                  <a:cubicBezTo>
                    <a:pt x="9" y="96"/>
                    <a:pt x="10" y="92"/>
                    <a:pt x="10" y="87"/>
                  </a:cubicBezTo>
                  <a:cubicBezTo>
                    <a:pt x="10" y="77"/>
                    <a:pt x="10" y="67"/>
                    <a:pt x="10" y="58"/>
                  </a:cubicBezTo>
                  <a:cubicBezTo>
                    <a:pt x="9" y="53"/>
                    <a:pt x="9" y="48"/>
                    <a:pt x="8" y="43"/>
                  </a:cubicBezTo>
                  <a:cubicBezTo>
                    <a:pt x="8" y="38"/>
                    <a:pt x="7" y="33"/>
                    <a:pt x="6" y="29"/>
                  </a:cubicBezTo>
                  <a:cubicBezTo>
                    <a:pt x="6" y="24"/>
                    <a:pt x="5" y="19"/>
                    <a:pt x="4" y="14"/>
                  </a:cubicBezTo>
                  <a:cubicBezTo>
                    <a:pt x="3" y="10"/>
                    <a:pt x="2" y="5"/>
                    <a:pt x="0" y="0"/>
                  </a:cubicBezTo>
                  <a:cubicBezTo>
                    <a:pt x="0" y="5"/>
                    <a:pt x="1" y="10"/>
                    <a:pt x="1" y="15"/>
                  </a:cubicBezTo>
                  <a:cubicBezTo>
                    <a:pt x="1" y="20"/>
                    <a:pt x="1" y="24"/>
                    <a:pt x="2" y="2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68"/>
                    <a:pt x="5" y="77"/>
                    <a:pt x="5" y="87"/>
                  </a:cubicBezTo>
                  <a:cubicBezTo>
                    <a:pt x="5" y="89"/>
                    <a:pt x="5" y="91"/>
                    <a:pt x="5" y="94"/>
                  </a:cubicBezTo>
                  <a:cubicBezTo>
                    <a:pt x="6" y="96"/>
                    <a:pt x="6" y="99"/>
                    <a:pt x="6" y="101"/>
                  </a:cubicBezTo>
                  <a:cubicBezTo>
                    <a:pt x="5" y="106"/>
                    <a:pt x="5" y="111"/>
                    <a:pt x="5" y="115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31" name="Google Shape;2991;p16"/>
            <p:cNvSpPr/>
            <p:nvPr/>
          </p:nvSpPr>
          <p:spPr>
            <a:xfrm>
              <a:off x="6279" y="523"/>
              <a:ext cx="38" cy="286"/>
            </a:xfrm>
            <a:custGeom>
              <a:avLst/>
              <a:gdLst/>
              <a:ahLst/>
              <a:cxnLst/>
              <a:rect l="l" t="t" r="r" b="b"/>
              <a:pathLst>
                <a:path w="15" h="115" extrusionOk="0">
                  <a:moveTo>
                    <a:pt x="11" y="115"/>
                  </a:moveTo>
                  <a:cubicBezTo>
                    <a:pt x="13" y="110"/>
                    <a:pt x="14" y="105"/>
                    <a:pt x="14" y="100"/>
                  </a:cubicBezTo>
                  <a:cubicBezTo>
                    <a:pt x="15" y="96"/>
                    <a:pt x="15" y="91"/>
                    <a:pt x="15" y="86"/>
                  </a:cubicBezTo>
                  <a:cubicBezTo>
                    <a:pt x="15" y="76"/>
                    <a:pt x="14" y="66"/>
                    <a:pt x="13" y="57"/>
                  </a:cubicBezTo>
                  <a:cubicBezTo>
                    <a:pt x="12" y="52"/>
                    <a:pt x="11" y="47"/>
                    <a:pt x="11" y="42"/>
                  </a:cubicBezTo>
                  <a:cubicBezTo>
                    <a:pt x="10" y="38"/>
                    <a:pt x="9" y="33"/>
                    <a:pt x="8" y="28"/>
                  </a:cubicBezTo>
                  <a:cubicBezTo>
                    <a:pt x="7" y="23"/>
                    <a:pt x="5" y="19"/>
                    <a:pt x="4" y="14"/>
                  </a:cubicBezTo>
                  <a:cubicBezTo>
                    <a:pt x="3" y="9"/>
                    <a:pt x="1" y="5"/>
                    <a:pt x="0" y="0"/>
                  </a:cubicBezTo>
                  <a:cubicBezTo>
                    <a:pt x="0" y="5"/>
                    <a:pt x="1" y="10"/>
                    <a:pt x="1" y="15"/>
                  </a:cubicBezTo>
                  <a:cubicBezTo>
                    <a:pt x="2" y="19"/>
                    <a:pt x="3" y="24"/>
                    <a:pt x="3" y="29"/>
                  </a:cubicBezTo>
                  <a:cubicBezTo>
                    <a:pt x="7" y="57"/>
                    <a:pt x="7" y="57"/>
                    <a:pt x="7" y="57"/>
                  </a:cubicBezTo>
                  <a:cubicBezTo>
                    <a:pt x="8" y="67"/>
                    <a:pt x="9" y="77"/>
                    <a:pt x="10" y="86"/>
                  </a:cubicBezTo>
                  <a:cubicBezTo>
                    <a:pt x="10" y="88"/>
                    <a:pt x="11" y="91"/>
                    <a:pt x="11" y="93"/>
                  </a:cubicBezTo>
                  <a:cubicBezTo>
                    <a:pt x="11" y="96"/>
                    <a:pt x="11" y="98"/>
                    <a:pt x="11" y="100"/>
                  </a:cubicBezTo>
                  <a:cubicBezTo>
                    <a:pt x="12" y="105"/>
                    <a:pt x="12" y="110"/>
                    <a:pt x="11" y="115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32" name="Google Shape;2992;p16"/>
            <p:cNvSpPr/>
            <p:nvPr/>
          </p:nvSpPr>
          <p:spPr>
            <a:xfrm>
              <a:off x="6237" y="504"/>
              <a:ext cx="60" cy="280"/>
            </a:xfrm>
            <a:custGeom>
              <a:avLst/>
              <a:gdLst/>
              <a:ahLst/>
              <a:cxnLst/>
              <a:rect l="l" t="t" r="r" b="b"/>
              <a:pathLst>
                <a:path w="24" h="113" extrusionOk="0">
                  <a:moveTo>
                    <a:pt x="23" y="113"/>
                  </a:moveTo>
                  <a:cubicBezTo>
                    <a:pt x="24" y="108"/>
                    <a:pt x="24" y="103"/>
                    <a:pt x="24" y="98"/>
                  </a:cubicBezTo>
                  <a:cubicBezTo>
                    <a:pt x="24" y="93"/>
                    <a:pt x="24" y="88"/>
                    <a:pt x="23" y="83"/>
                  </a:cubicBezTo>
                  <a:cubicBezTo>
                    <a:pt x="22" y="74"/>
                    <a:pt x="21" y="64"/>
                    <a:pt x="18" y="55"/>
                  </a:cubicBezTo>
                  <a:cubicBezTo>
                    <a:pt x="17" y="50"/>
                    <a:pt x="16" y="45"/>
                    <a:pt x="15" y="41"/>
                  </a:cubicBezTo>
                  <a:cubicBezTo>
                    <a:pt x="14" y="36"/>
                    <a:pt x="12" y="31"/>
                    <a:pt x="11" y="27"/>
                  </a:cubicBezTo>
                  <a:cubicBezTo>
                    <a:pt x="9" y="22"/>
                    <a:pt x="8" y="18"/>
                    <a:pt x="6" y="13"/>
                  </a:cubicBezTo>
                  <a:cubicBezTo>
                    <a:pt x="4" y="8"/>
                    <a:pt x="2" y="4"/>
                    <a:pt x="0" y="0"/>
                  </a:cubicBezTo>
                  <a:cubicBezTo>
                    <a:pt x="1" y="4"/>
                    <a:pt x="2" y="9"/>
                    <a:pt x="3" y="14"/>
                  </a:cubicBezTo>
                  <a:cubicBezTo>
                    <a:pt x="4" y="19"/>
                    <a:pt x="5" y="23"/>
                    <a:pt x="6" y="28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5" y="65"/>
                    <a:pt x="17" y="75"/>
                    <a:pt x="19" y="84"/>
                  </a:cubicBezTo>
                  <a:cubicBezTo>
                    <a:pt x="19" y="86"/>
                    <a:pt x="20" y="89"/>
                    <a:pt x="20" y="91"/>
                  </a:cubicBezTo>
                  <a:cubicBezTo>
                    <a:pt x="21" y="94"/>
                    <a:pt x="21" y="96"/>
                    <a:pt x="21" y="98"/>
                  </a:cubicBezTo>
                  <a:cubicBezTo>
                    <a:pt x="22" y="103"/>
                    <a:pt x="23" y="108"/>
                    <a:pt x="23" y="113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33" name="Google Shape;2993;p16"/>
            <p:cNvSpPr/>
            <p:nvPr/>
          </p:nvSpPr>
          <p:spPr>
            <a:xfrm>
              <a:off x="6205" y="479"/>
              <a:ext cx="72" cy="278"/>
            </a:xfrm>
            <a:custGeom>
              <a:avLst/>
              <a:gdLst/>
              <a:ahLst/>
              <a:cxnLst/>
              <a:rect l="l" t="t" r="r" b="b"/>
              <a:pathLst>
                <a:path w="29" h="112" extrusionOk="0">
                  <a:moveTo>
                    <a:pt x="28" y="112"/>
                  </a:moveTo>
                  <a:cubicBezTo>
                    <a:pt x="29" y="107"/>
                    <a:pt x="29" y="102"/>
                    <a:pt x="28" y="97"/>
                  </a:cubicBezTo>
                  <a:cubicBezTo>
                    <a:pt x="28" y="92"/>
                    <a:pt x="28" y="87"/>
                    <a:pt x="27" y="82"/>
                  </a:cubicBezTo>
                  <a:cubicBezTo>
                    <a:pt x="25" y="73"/>
                    <a:pt x="23" y="63"/>
                    <a:pt x="21" y="54"/>
                  </a:cubicBezTo>
                  <a:cubicBezTo>
                    <a:pt x="19" y="49"/>
                    <a:pt x="18" y="45"/>
                    <a:pt x="16" y="40"/>
                  </a:cubicBezTo>
                  <a:cubicBezTo>
                    <a:pt x="15" y="35"/>
                    <a:pt x="13" y="31"/>
                    <a:pt x="11" y="26"/>
                  </a:cubicBezTo>
                  <a:cubicBezTo>
                    <a:pt x="10" y="22"/>
                    <a:pt x="8" y="17"/>
                    <a:pt x="6" y="13"/>
                  </a:cubicBezTo>
                  <a:cubicBezTo>
                    <a:pt x="4" y="8"/>
                    <a:pt x="2" y="4"/>
                    <a:pt x="0" y="0"/>
                  </a:cubicBezTo>
                  <a:cubicBezTo>
                    <a:pt x="1" y="4"/>
                    <a:pt x="2" y="9"/>
                    <a:pt x="3" y="14"/>
                  </a:cubicBezTo>
                  <a:cubicBezTo>
                    <a:pt x="5" y="18"/>
                    <a:pt x="6" y="23"/>
                    <a:pt x="7" y="28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18" y="65"/>
                    <a:pt x="20" y="74"/>
                    <a:pt x="22" y="83"/>
                  </a:cubicBezTo>
                  <a:cubicBezTo>
                    <a:pt x="23" y="86"/>
                    <a:pt x="23" y="88"/>
                    <a:pt x="24" y="90"/>
                  </a:cubicBezTo>
                  <a:cubicBezTo>
                    <a:pt x="25" y="93"/>
                    <a:pt x="25" y="95"/>
                    <a:pt x="26" y="97"/>
                  </a:cubicBezTo>
                  <a:cubicBezTo>
                    <a:pt x="26" y="102"/>
                    <a:pt x="27" y="107"/>
                    <a:pt x="28" y="112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34" name="Google Shape;2994;p16"/>
            <p:cNvSpPr/>
            <p:nvPr/>
          </p:nvSpPr>
          <p:spPr>
            <a:xfrm>
              <a:off x="6167" y="456"/>
              <a:ext cx="90" cy="273"/>
            </a:xfrm>
            <a:custGeom>
              <a:avLst/>
              <a:gdLst/>
              <a:ahLst/>
              <a:cxnLst/>
              <a:rect l="l" t="t" r="r" b="b"/>
              <a:pathLst>
                <a:path w="36" h="110" extrusionOk="0">
                  <a:moveTo>
                    <a:pt x="36" y="110"/>
                  </a:moveTo>
                  <a:cubicBezTo>
                    <a:pt x="36" y="105"/>
                    <a:pt x="36" y="100"/>
                    <a:pt x="35" y="95"/>
                  </a:cubicBezTo>
                  <a:cubicBezTo>
                    <a:pt x="35" y="90"/>
                    <a:pt x="34" y="85"/>
                    <a:pt x="33" y="81"/>
                  </a:cubicBezTo>
                  <a:cubicBezTo>
                    <a:pt x="31" y="71"/>
                    <a:pt x="28" y="62"/>
                    <a:pt x="24" y="53"/>
                  </a:cubicBezTo>
                  <a:cubicBezTo>
                    <a:pt x="23" y="48"/>
                    <a:pt x="21" y="44"/>
                    <a:pt x="19" y="39"/>
                  </a:cubicBezTo>
                  <a:cubicBezTo>
                    <a:pt x="17" y="35"/>
                    <a:pt x="16" y="30"/>
                    <a:pt x="13" y="26"/>
                  </a:cubicBezTo>
                  <a:cubicBezTo>
                    <a:pt x="11" y="21"/>
                    <a:pt x="9" y="17"/>
                    <a:pt x="7" y="13"/>
                  </a:cubicBezTo>
                  <a:cubicBezTo>
                    <a:pt x="5" y="8"/>
                    <a:pt x="2" y="4"/>
                    <a:pt x="0" y="0"/>
                  </a:cubicBezTo>
                  <a:cubicBezTo>
                    <a:pt x="1" y="5"/>
                    <a:pt x="3" y="9"/>
                    <a:pt x="4" y="14"/>
                  </a:cubicBezTo>
                  <a:cubicBezTo>
                    <a:pt x="6" y="18"/>
                    <a:pt x="8" y="23"/>
                    <a:pt x="9" y="28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22" y="64"/>
                    <a:pt x="25" y="73"/>
                    <a:pt x="28" y="82"/>
                  </a:cubicBezTo>
                  <a:cubicBezTo>
                    <a:pt x="29" y="84"/>
                    <a:pt x="30" y="86"/>
                    <a:pt x="30" y="89"/>
                  </a:cubicBezTo>
                  <a:cubicBezTo>
                    <a:pt x="31" y="91"/>
                    <a:pt x="32" y="93"/>
                    <a:pt x="33" y="96"/>
                  </a:cubicBezTo>
                  <a:cubicBezTo>
                    <a:pt x="34" y="100"/>
                    <a:pt x="35" y="105"/>
                    <a:pt x="36" y="110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35" name="Google Shape;2995;p16"/>
            <p:cNvSpPr/>
            <p:nvPr/>
          </p:nvSpPr>
          <p:spPr>
            <a:xfrm>
              <a:off x="6123" y="439"/>
              <a:ext cx="114" cy="263"/>
            </a:xfrm>
            <a:custGeom>
              <a:avLst/>
              <a:gdLst/>
              <a:ahLst/>
              <a:cxnLst/>
              <a:rect l="l" t="t" r="r" b="b"/>
              <a:pathLst>
                <a:path w="46" h="106" extrusionOk="0">
                  <a:moveTo>
                    <a:pt x="46" y="106"/>
                  </a:moveTo>
                  <a:cubicBezTo>
                    <a:pt x="46" y="101"/>
                    <a:pt x="45" y="96"/>
                    <a:pt x="44" y="92"/>
                  </a:cubicBezTo>
                  <a:cubicBezTo>
                    <a:pt x="43" y="87"/>
                    <a:pt x="41" y="82"/>
                    <a:pt x="40" y="78"/>
                  </a:cubicBezTo>
                  <a:cubicBezTo>
                    <a:pt x="37" y="68"/>
                    <a:pt x="33" y="59"/>
                    <a:pt x="29" y="50"/>
                  </a:cubicBezTo>
                  <a:cubicBezTo>
                    <a:pt x="27" y="46"/>
                    <a:pt x="25" y="42"/>
                    <a:pt x="23" y="37"/>
                  </a:cubicBezTo>
                  <a:cubicBezTo>
                    <a:pt x="20" y="33"/>
                    <a:pt x="18" y="29"/>
                    <a:pt x="16" y="25"/>
                  </a:cubicBezTo>
                  <a:cubicBezTo>
                    <a:pt x="13" y="21"/>
                    <a:pt x="11" y="16"/>
                    <a:pt x="8" y="12"/>
                  </a:cubicBezTo>
                  <a:cubicBezTo>
                    <a:pt x="5" y="8"/>
                    <a:pt x="2" y="4"/>
                    <a:pt x="0" y="0"/>
                  </a:cubicBezTo>
                  <a:cubicBezTo>
                    <a:pt x="1" y="5"/>
                    <a:pt x="3" y="9"/>
                    <a:pt x="5" y="14"/>
                  </a:cubicBezTo>
                  <a:cubicBezTo>
                    <a:pt x="7" y="18"/>
                    <a:pt x="9" y="23"/>
                    <a:pt x="12" y="27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8" y="62"/>
                    <a:pt x="32" y="70"/>
                    <a:pt x="36" y="79"/>
                  </a:cubicBezTo>
                  <a:cubicBezTo>
                    <a:pt x="37" y="81"/>
                    <a:pt x="37" y="84"/>
                    <a:pt x="38" y="86"/>
                  </a:cubicBezTo>
                  <a:cubicBezTo>
                    <a:pt x="39" y="88"/>
                    <a:pt x="40" y="90"/>
                    <a:pt x="41" y="92"/>
                  </a:cubicBezTo>
                  <a:cubicBezTo>
                    <a:pt x="43" y="97"/>
                    <a:pt x="44" y="101"/>
                    <a:pt x="46" y="106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36" name="Google Shape;2996;p16"/>
            <p:cNvSpPr/>
            <p:nvPr/>
          </p:nvSpPr>
          <p:spPr>
            <a:xfrm>
              <a:off x="6051" y="444"/>
              <a:ext cx="166" cy="233"/>
            </a:xfrm>
            <a:custGeom>
              <a:avLst/>
              <a:gdLst/>
              <a:ahLst/>
              <a:cxnLst/>
              <a:rect l="l" t="t" r="r" b="b"/>
              <a:pathLst>
                <a:path w="67" h="94" extrusionOk="0">
                  <a:moveTo>
                    <a:pt x="67" y="94"/>
                  </a:moveTo>
                  <a:cubicBezTo>
                    <a:pt x="66" y="89"/>
                    <a:pt x="64" y="85"/>
                    <a:pt x="62" y="80"/>
                  </a:cubicBezTo>
                  <a:cubicBezTo>
                    <a:pt x="60" y="76"/>
                    <a:pt x="58" y="71"/>
                    <a:pt x="55" y="67"/>
                  </a:cubicBezTo>
                  <a:cubicBezTo>
                    <a:pt x="50" y="59"/>
                    <a:pt x="45" y="51"/>
                    <a:pt x="39" y="43"/>
                  </a:cubicBezTo>
                  <a:cubicBezTo>
                    <a:pt x="36" y="39"/>
                    <a:pt x="33" y="35"/>
                    <a:pt x="30" y="32"/>
                  </a:cubicBezTo>
                  <a:cubicBezTo>
                    <a:pt x="27" y="28"/>
                    <a:pt x="24" y="24"/>
                    <a:pt x="20" y="21"/>
                  </a:cubicBezTo>
                  <a:cubicBezTo>
                    <a:pt x="17" y="17"/>
                    <a:pt x="14" y="14"/>
                    <a:pt x="10" y="10"/>
                  </a:cubicBezTo>
                  <a:cubicBezTo>
                    <a:pt x="7" y="7"/>
                    <a:pt x="3" y="4"/>
                    <a:pt x="0" y="0"/>
                  </a:cubicBezTo>
                  <a:cubicBezTo>
                    <a:pt x="2" y="4"/>
                    <a:pt x="5" y="8"/>
                    <a:pt x="8" y="12"/>
                  </a:cubicBezTo>
                  <a:cubicBezTo>
                    <a:pt x="11" y="16"/>
                    <a:pt x="14" y="20"/>
                    <a:pt x="17" y="24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40" y="54"/>
                    <a:pt x="46" y="62"/>
                    <a:pt x="51" y="70"/>
                  </a:cubicBezTo>
                  <a:cubicBezTo>
                    <a:pt x="53" y="72"/>
                    <a:pt x="54" y="74"/>
                    <a:pt x="56" y="76"/>
                  </a:cubicBezTo>
                  <a:cubicBezTo>
                    <a:pt x="57" y="78"/>
                    <a:pt x="58" y="80"/>
                    <a:pt x="60" y="82"/>
                  </a:cubicBezTo>
                  <a:cubicBezTo>
                    <a:pt x="62" y="86"/>
                    <a:pt x="65" y="90"/>
                    <a:pt x="67" y="94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37" name="Google Shape;2997;p16"/>
            <p:cNvSpPr/>
            <p:nvPr/>
          </p:nvSpPr>
          <p:spPr>
            <a:xfrm>
              <a:off x="6006" y="494"/>
              <a:ext cx="211" cy="191"/>
            </a:xfrm>
            <a:custGeom>
              <a:avLst/>
              <a:gdLst/>
              <a:ahLst/>
              <a:cxnLst/>
              <a:rect l="l" t="t" r="r" b="b"/>
              <a:pathLst>
                <a:path w="85" h="77" extrusionOk="0">
                  <a:moveTo>
                    <a:pt x="85" y="77"/>
                  </a:moveTo>
                  <a:cubicBezTo>
                    <a:pt x="83" y="73"/>
                    <a:pt x="80" y="69"/>
                    <a:pt x="77" y="65"/>
                  </a:cubicBezTo>
                  <a:cubicBezTo>
                    <a:pt x="74" y="61"/>
                    <a:pt x="71" y="57"/>
                    <a:pt x="68" y="54"/>
                  </a:cubicBezTo>
                  <a:cubicBezTo>
                    <a:pt x="61" y="47"/>
                    <a:pt x="54" y="40"/>
                    <a:pt x="47" y="33"/>
                  </a:cubicBezTo>
                  <a:cubicBezTo>
                    <a:pt x="43" y="30"/>
                    <a:pt x="40" y="27"/>
                    <a:pt x="36" y="24"/>
                  </a:cubicBezTo>
                  <a:cubicBezTo>
                    <a:pt x="32" y="21"/>
                    <a:pt x="28" y="18"/>
                    <a:pt x="24" y="16"/>
                  </a:cubicBezTo>
                  <a:cubicBezTo>
                    <a:pt x="20" y="13"/>
                    <a:pt x="16" y="10"/>
                    <a:pt x="12" y="7"/>
                  </a:cubicBezTo>
                  <a:cubicBezTo>
                    <a:pt x="8" y="5"/>
                    <a:pt x="4" y="2"/>
                    <a:pt x="0" y="0"/>
                  </a:cubicBezTo>
                  <a:cubicBezTo>
                    <a:pt x="3" y="3"/>
                    <a:pt x="7" y="6"/>
                    <a:pt x="10" y="10"/>
                  </a:cubicBezTo>
                  <a:cubicBezTo>
                    <a:pt x="14" y="13"/>
                    <a:pt x="18" y="16"/>
                    <a:pt x="21" y="19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51" y="44"/>
                    <a:pt x="58" y="50"/>
                    <a:pt x="65" y="57"/>
                  </a:cubicBezTo>
                  <a:cubicBezTo>
                    <a:pt x="67" y="59"/>
                    <a:pt x="68" y="60"/>
                    <a:pt x="70" y="62"/>
                  </a:cubicBezTo>
                  <a:cubicBezTo>
                    <a:pt x="72" y="63"/>
                    <a:pt x="74" y="65"/>
                    <a:pt x="75" y="67"/>
                  </a:cubicBezTo>
                  <a:cubicBezTo>
                    <a:pt x="79" y="70"/>
                    <a:pt x="82" y="74"/>
                    <a:pt x="85" y="77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38" name="Google Shape;2998;p16"/>
            <p:cNvSpPr/>
            <p:nvPr/>
          </p:nvSpPr>
          <p:spPr>
            <a:xfrm>
              <a:off x="5924" y="829"/>
              <a:ext cx="482" cy="243"/>
            </a:xfrm>
            <a:custGeom>
              <a:avLst/>
              <a:gdLst/>
              <a:ahLst/>
              <a:cxnLst/>
              <a:rect l="l" t="t" r="r" b="b"/>
              <a:pathLst>
                <a:path w="194" h="98" extrusionOk="0">
                  <a:moveTo>
                    <a:pt x="194" y="98"/>
                  </a:moveTo>
                  <a:cubicBezTo>
                    <a:pt x="180" y="86"/>
                    <a:pt x="165" y="76"/>
                    <a:pt x="150" y="66"/>
                  </a:cubicBezTo>
                  <a:cubicBezTo>
                    <a:pt x="146" y="64"/>
                    <a:pt x="142" y="61"/>
                    <a:pt x="138" y="59"/>
                  </a:cubicBezTo>
                  <a:cubicBezTo>
                    <a:pt x="134" y="56"/>
                    <a:pt x="130" y="54"/>
                    <a:pt x="126" y="52"/>
                  </a:cubicBezTo>
                  <a:cubicBezTo>
                    <a:pt x="122" y="50"/>
                    <a:pt x="118" y="47"/>
                    <a:pt x="114" y="45"/>
                  </a:cubicBezTo>
                  <a:cubicBezTo>
                    <a:pt x="110" y="43"/>
                    <a:pt x="106" y="41"/>
                    <a:pt x="102" y="39"/>
                  </a:cubicBezTo>
                  <a:cubicBezTo>
                    <a:pt x="86" y="30"/>
                    <a:pt x="69" y="23"/>
                    <a:pt x="52" y="16"/>
                  </a:cubicBezTo>
                  <a:cubicBezTo>
                    <a:pt x="35" y="9"/>
                    <a:pt x="17" y="4"/>
                    <a:pt x="0" y="0"/>
                  </a:cubicBezTo>
                  <a:cubicBezTo>
                    <a:pt x="4" y="2"/>
                    <a:pt x="8" y="3"/>
                    <a:pt x="12" y="4"/>
                  </a:cubicBezTo>
                  <a:cubicBezTo>
                    <a:pt x="15" y="5"/>
                    <a:pt x="17" y="6"/>
                    <a:pt x="19" y="7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30" y="11"/>
                    <a:pt x="34" y="12"/>
                    <a:pt x="38" y="14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5" y="21"/>
                    <a:pt x="59" y="23"/>
                    <a:pt x="63" y="25"/>
                  </a:cubicBezTo>
                  <a:cubicBezTo>
                    <a:pt x="67" y="27"/>
                    <a:pt x="71" y="28"/>
                    <a:pt x="76" y="31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92" y="38"/>
                    <a:pt x="96" y="41"/>
                    <a:pt x="100" y="43"/>
                  </a:cubicBezTo>
                  <a:cubicBezTo>
                    <a:pt x="104" y="45"/>
                    <a:pt x="108" y="47"/>
                    <a:pt x="112" y="49"/>
                  </a:cubicBezTo>
                  <a:cubicBezTo>
                    <a:pt x="116" y="51"/>
                    <a:pt x="120" y="53"/>
                    <a:pt x="124" y="55"/>
                  </a:cubicBezTo>
                  <a:cubicBezTo>
                    <a:pt x="128" y="58"/>
                    <a:pt x="132" y="60"/>
                    <a:pt x="136" y="62"/>
                  </a:cubicBezTo>
                  <a:cubicBezTo>
                    <a:pt x="148" y="69"/>
                    <a:pt x="148" y="69"/>
                    <a:pt x="148" y="69"/>
                  </a:cubicBezTo>
                  <a:cubicBezTo>
                    <a:pt x="160" y="76"/>
                    <a:pt x="160" y="76"/>
                    <a:pt x="160" y="76"/>
                  </a:cubicBezTo>
                  <a:cubicBezTo>
                    <a:pt x="163" y="78"/>
                    <a:pt x="167" y="81"/>
                    <a:pt x="171" y="83"/>
                  </a:cubicBezTo>
                  <a:cubicBezTo>
                    <a:pt x="179" y="88"/>
                    <a:pt x="187" y="93"/>
                    <a:pt x="194" y="98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39" name="Google Shape;2999;p16"/>
            <p:cNvSpPr/>
            <p:nvPr/>
          </p:nvSpPr>
          <p:spPr>
            <a:xfrm>
              <a:off x="6230" y="814"/>
              <a:ext cx="154" cy="241"/>
            </a:xfrm>
            <a:custGeom>
              <a:avLst/>
              <a:gdLst/>
              <a:ahLst/>
              <a:cxnLst/>
              <a:rect l="l" t="t" r="r" b="b"/>
              <a:pathLst>
                <a:path w="62" h="97" extrusionOk="0">
                  <a:moveTo>
                    <a:pt x="62" y="97"/>
                  </a:moveTo>
                  <a:cubicBezTo>
                    <a:pt x="61" y="92"/>
                    <a:pt x="59" y="88"/>
                    <a:pt x="58" y="83"/>
                  </a:cubicBezTo>
                  <a:cubicBezTo>
                    <a:pt x="56" y="78"/>
                    <a:pt x="54" y="74"/>
                    <a:pt x="52" y="70"/>
                  </a:cubicBezTo>
                  <a:cubicBezTo>
                    <a:pt x="47" y="61"/>
                    <a:pt x="42" y="53"/>
                    <a:pt x="37" y="45"/>
                  </a:cubicBezTo>
                  <a:cubicBezTo>
                    <a:pt x="34" y="41"/>
                    <a:pt x="31" y="37"/>
                    <a:pt x="28" y="33"/>
                  </a:cubicBezTo>
                  <a:cubicBezTo>
                    <a:pt x="25" y="29"/>
                    <a:pt x="23" y="25"/>
                    <a:pt x="19" y="21"/>
                  </a:cubicBezTo>
                  <a:cubicBezTo>
                    <a:pt x="16" y="17"/>
                    <a:pt x="13" y="14"/>
                    <a:pt x="10" y="10"/>
                  </a:cubicBezTo>
                  <a:cubicBezTo>
                    <a:pt x="7" y="7"/>
                    <a:pt x="3" y="3"/>
                    <a:pt x="0" y="0"/>
                  </a:cubicBezTo>
                  <a:cubicBezTo>
                    <a:pt x="2" y="4"/>
                    <a:pt x="5" y="8"/>
                    <a:pt x="8" y="12"/>
                  </a:cubicBezTo>
                  <a:cubicBezTo>
                    <a:pt x="10" y="16"/>
                    <a:pt x="13" y="20"/>
                    <a:pt x="16" y="24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7" y="56"/>
                    <a:pt x="43" y="64"/>
                    <a:pt x="48" y="72"/>
                  </a:cubicBezTo>
                  <a:cubicBezTo>
                    <a:pt x="49" y="74"/>
                    <a:pt x="50" y="76"/>
                    <a:pt x="51" y="78"/>
                  </a:cubicBezTo>
                  <a:cubicBezTo>
                    <a:pt x="53" y="80"/>
                    <a:pt x="54" y="82"/>
                    <a:pt x="55" y="84"/>
                  </a:cubicBezTo>
                  <a:cubicBezTo>
                    <a:pt x="58" y="88"/>
                    <a:pt x="60" y="93"/>
                    <a:pt x="62" y="97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40" name="Google Shape;3000;p16"/>
            <p:cNvSpPr/>
            <p:nvPr/>
          </p:nvSpPr>
          <p:spPr>
            <a:xfrm>
              <a:off x="6123" y="1070"/>
              <a:ext cx="285" cy="29"/>
            </a:xfrm>
            <a:custGeom>
              <a:avLst/>
              <a:gdLst/>
              <a:ahLst/>
              <a:cxnLst/>
              <a:rect l="l" t="t" r="r" b="b"/>
              <a:pathLst>
                <a:path w="115" h="12" extrusionOk="0">
                  <a:moveTo>
                    <a:pt x="0" y="8"/>
                  </a:moveTo>
                  <a:cubicBezTo>
                    <a:pt x="5" y="10"/>
                    <a:pt x="10" y="10"/>
                    <a:pt x="15" y="11"/>
                  </a:cubicBezTo>
                  <a:cubicBezTo>
                    <a:pt x="19" y="12"/>
                    <a:pt x="24" y="12"/>
                    <a:pt x="29" y="12"/>
                  </a:cubicBezTo>
                  <a:cubicBezTo>
                    <a:pt x="39" y="12"/>
                    <a:pt x="49" y="12"/>
                    <a:pt x="58" y="11"/>
                  </a:cubicBezTo>
                  <a:cubicBezTo>
                    <a:pt x="63" y="10"/>
                    <a:pt x="68" y="10"/>
                    <a:pt x="73" y="9"/>
                  </a:cubicBezTo>
                  <a:cubicBezTo>
                    <a:pt x="78" y="8"/>
                    <a:pt x="82" y="8"/>
                    <a:pt x="87" y="7"/>
                  </a:cubicBezTo>
                  <a:cubicBezTo>
                    <a:pt x="92" y="6"/>
                    <a:pt x="97" y="5"/>
                    <a:pt x="101" y="4"/>
                  </a:cubicBezTo>
                  <a:cubicBezTo>
                    <a:pt x="106" y="2"/>
                    <a:pt x="111" y="1"/>
                    <a:pt x="115" y="0"/>
                  </a:cubicBezTo>
                  <a:cubicBezTo>
                    <a:pt x="111" y="0"/>
                    <a:pt x="106" y="0"/>
                    <a:pt x="101" y="1"/>
                  </a:cubicBezTo>
                  <a:cubicBezTo>
                    <a:pt x="96" y="1"/>
                    <a:pt x="91" y="2"/>
                    <a:pt x="86" y="2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48" y="6"/>
                    <a:pt x="39" y="7"/>
                    <a:pt x="29" y="8"/>
                  </a:cubicBezTo>
                  <a:cubicBezTo>
                    <a:pt x="27" y="8"/>
                    <a:pt x="24" y="8"/>
                    <a:pt x="22" y="8"/>
                  </a:cubicBezTo>
                  <a:cubicBezTo>
                    <a:pt x="20" y="8"/>
                    <a:pt x="17" y="8"/>
                    <a:pt x="15" y="8"/>
                  </a:cubicBezTo>
                  <a:cubicBezTo>
                    <a:pt x="10" y="8"/>
                    <a:pt x="5" y="8"/>
                    <a:pt x="0" y="8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41" name="Google Shape;3001;p16"/>
            <p:cNvSpPr/>
            <p:nvPr/>
          </p:nvSpPr>
          <p:spPr>
            <a:xfrm>
              <a:off x="6095" y="1052"/>
              <a:ext cx="289" cy="30"/>
            </a:xfrm>
            <a:custGeom>
              <a:avLst/>
              <a:gdLst/>
              <a:ahLst/>
              <a:cxnLst/>
              <a:rect l="l" t="t" r="r" b="b"/>
              <a:pathLst>
                <a:path w="116" h="12" extrusionOk="0">
                  <a:moveTo>
                    <a:pt x="0" y="8"/>
                  </a:moveTo>
                  <a:cubicBezTo>
                    <a:pt x="5" y="10"/>
                    <a:pt x="10" y="10"/>
                    <a:pt x="15" y="11"/>
                  </a:cubicBezTo>
                  <a:cubicBezTo>
                    <a:pt x="20" y="12"/>
                    <a:pt x="24" y="12"/>
                    <a:pt x="29" y="12"/>
                  </a:cubicBezTo>
                  <a:cubicBezTo>
                    <a:pt x="39" y="12"/>
                    <a:pt x="49" y="12"/>
                    <a:pt x="58" y="11"/>
                  </a:cubicBezTo>
                  <a:cubicBezTo>
                    <a:pt x="63" y="10"/>
                    <a:pt x="68" y="10"/>
                    <a:pt x="73" y="9"/>
                  </a:cubicBezTo>
                  <a:cubicBezTo>
                    <a:pt x="78" y="8"/>
                    <a:pt x="83" y="8"/>
                    <a:pt x="87" y="7"/>
                  </a:cubicBezTo>
                  <a:cubicBezTo>
                    <a:pt x="92" y="6"/>
                    <a:pt x="97" y="5"/>
                    <a:pt x="101" y="4"/>
                  </a:cubicBezTo>
                  <a:cubicBezTo>
                    <a:pt x="106" y="3"/>
                    <a:pt x="111" y="1"/>
                    <a:pt x="116" y="0"/>
                  </a:cubicBezTo>
                  <a:cubicBezTo>
                    <a:pt x="111" y="0"/>
                    <a:pt x="106" y="0"/>
                    <a:pt x="101" y="1"/>
                  </a:cubicBezTo>
                  <a:cubicBezTo>
                    <a:pt x="96" y="1"/>
                    <a:pt x="91" y="2"/>
                    <a:pt x="87" y="2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48" y="6"/>
                    <a:pt x="39" y="7"/>
                    <a:pt x="29" y="8"/>
                  </a:cubicBezTo>
                  <a:cubicBezTo>
                    <a:pt x="27" y="8"/>
                    <a:pt x="24" y="8"/>
                    <a:pt x="22" y="8"/>
                  </a:cubicBezTo>
                  <a:cubicBezTo>
                    <a:pt x="20" y="8"/>
                    <a:pt x="17" y="8"/>
                    <a:pt x="15" y="8"/>
                  </a:cubicBezTo>
                  <a:cubicBezTo>
                    <a:pt x="10" y="8"/>
                    <a:pt x="5" y="8"/>
                    <a:pt x="0" y="8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42" name="Google Shape;3002;p16"/>
            <p:cNvSpPr/>
            <p:nvPr/>
          </p:nvSpPr>
          <p:spPr>
            <a:xfrm>
              <a:off x="6068" y="1030"/>
              <a:ext cx="286" cy="22"/>
            </a:xfrm>
            <a:custGeom>
              <a:avLst/>
              <a:gdLst/>
              <a:ahLst/>
              <a:cxnLst/>
              <a:rect l="l" t="t" r="r" b="b"/>
              <a:pathLst>
                <a:path w="115" h="9" extrusionOk="0">
                  <a:moveTo>
                    <a:pt x="0" y="3"/>
                  </a:moveTo>
                  <a:cubicBezTo>
                    <a:pt x="4" y="5"/>
                    <a:pt x="9" y="6"/>
                    <a:pt x="14" y="6"/>
                  </a:cubicBezTo>
                  <a:cubicBezTo>
                    <a:pt x="19" y="7"/>
                    <a:pt x="24" y="8"/>
                    <a:pt x="28" y="8"/>
                  </a:cubicBezTo>
                  <a:cubicBezTo>
                    <a:pt x="38" y="9"/>
                    <a:pt x="48" y="9"/>
                    <a:pt x="58" y="9"/>
                  </a:cubicBezTo>
                  <a:cubicBezTo>
                    <a:pt x="62" y="8"/>
                    <a:pt x="67" y="8"/>
                    <a:pt x="72" y="8"/>
                  </a:cubicBezTo>
                  <a:cubicBezTo>
                    <a:pt x="77" y="7"/>
                    <a:pt x="82" y="7"/>
                    <a:pt x="87" y="6"/>
                  </a:cubicBezTo>
                  <a:cubicBezTo>
                    <a:pt x="91" y="5"/>
                    <a:pt x="96" y="5"/>
                    <a:pt x="101" y="4"/>
                  </a:cubicBezTo>
                  <a:cubicBezTo>
                    <a:pt x="106" y="3"/>
                    <a:pt x="110" y="2"/>
                    <a:pt x="115" y="1"/>
                  </a:cubicBezTo>
                  <a:cubicBezTo>
                    <a:pt x="110" y="0"/>
                    <a:pt x="105" y="1"/>
                    <a:pt x="101" y="1"/>
                  </a:cubicBezTo>
                  <a:cubicBezTo>
                    <a:pt x="96" y="1"/>
                    <a:pt x="91" y="1"/>
                    <a:pt x="86" y="1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48" y="3"/>
                    <a:pt x="38" y="4"/>
                    <a:pt x="29" y="4"/>
                  </a:cubicBezTo>
                  <a:cubicBezTo>
                    <a:pt x="26" y="4"/>
                    <a:pt x="24" y="4"/>
                    <a:pt x="21" y="4"/>
                  </a:cubicBezTo>
                  <a:cubicBezTo>
                    <a:pt x="19" y="4"/>
                    <a:pt x="17" y="4"/>
                    <a:pt x="14" y="4"/>
                  </a:cubicBezTo>
                  <a:cubicBezTo>
                    <a:pt x="9" y="4"/>
                    <a:pt x="5" y="3"/>
                    <a:pt x="0" y="3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43" name="Google Shape;3003;p16"/>
            <p:cNvSpPr/>
            <p:nvPr/>
          </p:nvSpPr>
          <p:spPr>
            <a:xfrm>
              <a:off x="6033" y="1012"/>
              <a:ext cx="286" cy="23"/>
            </a:xfrm>
            <a:custGeom>
              <a:avLst/>
              <a:gdLst/>
              <a:ahLst/>
              <a:cxnLst/>
              <a:rect l="l" t="t" r="r" b="b"/>
              <a:pathLst>
                <a:path w="115" h="9" extrusionOk="0">
                  <a:moveTo>
                    <a:pt x="0" y="3"/>
                  </a:moveTo>
                  <a:cubicBezTo>
                    <a:pt x="4" y="4"/>
                    <a:pt x="9" y="5"/>
                    <a:pt x="14" y="6"/>
                  </a:cubicBezTo>
                  <a:cubicBezTo>
                    <a:pt x="18" y="7"/>
                    <a:pt x="23" y="8"/>
                    <a:pt x="28" y="8"/>
                  </a:cubicBezTo>
                  <a:cubicBezTo>
                    <a:pt x="38" y="9"/>
                    <a:pt x="48" y="9"/>
                    <a:pt x="57" y="8"/>
                  </a:cubicBezTo>
                  <a:cubicBezTo>
                    <a:pt x="62" y="8"/>
                    <a:pt x="67" y="8"/>
                    <a:pt x="72" y="7"/>
                  </a:cubicBezTo>
                  <a:cubicBezTo>
                    <a:pt x="77" y="7"/>
                    <a:pt x="81" y="7"/>
                    <a:pt x="86" y="6"/>
                  </a:cubicBezTo>
                  <a:cubicBezTo>
                    <a:pt x="91" y="5"/>
                    <a:pt x="96" y="4"/>
                    <a:pt x="101" y="4"/>
                  </a:cubicBezTo>
                  <a:cubicBezTo>
                    <a:pt x="105" y="3"/>
                    <a:pt x="110" y="2"/>
                    <a:pt x="115" y="0"/>
                  </a:cubicBezTo>
                  <a:cubicBezTo>
                    <a:pt x="110" y="0"/>
                    <a:pt x="105" y="0"/>
                    <a:pt x="100" y="1"/>
                  </a:cubicBezTo>
                  <a:cubicBezTo>
                    <a:pt x="95" y="1"/>
                    <a:pt x="91" y="1"/>
                    <a:pt x="86" y="1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47" y="3"/>
                    <a:pt x="38" y="3"/>
                    <a:pt x="28" y="4"/>
                  </a:cubicBezTo>
                  <a:cubicBezTo>
                    <a:pt x="26" y="4"/>
                    <a:pt x="23" y="4"/>
                    <a:pt x="21" y="4"/>
                  </a:cubicBezTo>
                  <a:cubicBezTo>
                    <a:pt x="19" y="4"/>
                    <a:pt x="16" y="4"/>
                    <a:pt x="14" y="4"/>
                  </a:cubicBezTo>
                  <a:cubicBezTo>
                    <a:pt x="9" y="3"/>
                    <a:pt x="4" y="3"/>
                    <a:pt x="0" y="3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44" name="Google Shape;3004;p16"/>
            <p:cNvSpPr/>
            <p:nvPr/>
          </p:nvSpPr>
          <p:spPr>
            <a:xfrm>
              <a:off x="5996" y="995"/>
              <a:ext cx="288" cy="20"/>
            </a:xfrm>
            <a:custGeom>
              <a:avLst/>
              <a:gdLst/>
              <a:ahLst/>
              <a:cxnLst/>
              <a:rect l="l" t="t" r="r" b="b"/>
              <a:pathLst>
                <a:path w="116" h="8" extrusionOk="0">
                  <a:moveTo>
                    <a:pt x="0" y="2"/>
                  </a:moveTo>
                  <a:cubicBezTo>
                    <a:pt x="5" y="4"/>
                    <a:pt x="10" y="5"/>
                    <a:pt x="14" y="6"/>
                  </a:cubicBezTo>
                  <a:cubicBezTo>
                    <a:pt x="19" y="6"/>
                    <a:pt x="24" y="7"/>
                    <a:pt x="29" y="7"/>
                  </a:cubicBezTo>
                  <a:cubicBezTo>
                    <a:pt x="39" y="8"/>
                    <a:pt x="48" y="8"/>
                    <a:pt x="58" y="8"/>
                  </a:cubicBezTo>
                  <a:cubicBezTo>
                    <a:pt x="63" y="7"/>
                    <a:pt x="68" y="7"/>
                    <a:pt x="72" y="7"/>
                  </a:cubicBezTo>
                  <a:cubicBezTo>
                    <a:pt x="77" y="6"/>
                    <a:pt x="82" y="6"/>
                    <a:pt x="87" y="5"/>
                  </a:cubicBezTo>
                  <a:cubicBezTo>
                    <a:pt x="92" y="4"/>
                    <a:pt x="97" y="4"/>
                    <a:pt x="101" y="3"/>
                  </a:cubicBezTo>
                  <a:cubicBezTo>
                    <a:pt x="106" y="2"/>
                    <a:pt x="111" y="1"/>
                    <a:pt x="116" y="0"/>
                  </a:cubicBezTo>
                  <a:cubicBezTo>
                    <a:pt x="111" y="0"/>
                    <a:pt x="106" y="0"/>
                    <a:pt x="101" y="0"/>
                  </a:cubicBezTo>
                  <a:cubicBezTo>
                    <a:pt x="96" y="0"/>
                    <a:pt x="91" y="0"/>
                    <a:pt x="87" y="1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48" y="2"/>
                    <a:pt x="39" y="3"/>
                    <a:pt x="29" y="3"/>
                  </a:cubicBezTo>
                  <a:cubicBezTo>
                    <a:pt x="27" y="3"/>
                    <a:pt x="24" y="3"/>
                    <a:pt x="22" y="3"/>
                  </a:cubicBezTo>
                  <a:cubicBezTo>
                    <a:pt x="19" y="3"/>
                    <a:pt x="17" y="3"/>
                    <a:pt x="15" y="3"/>
                  </a:cubicBezTo>
                  <a:cubicBezTo>
                    <a:pt x="10" y="3"/>
                    <a:pt x="5" y="2"/>
                    <a:pt x="0" y="2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45" name="Google Shape;3005;p16"/>
            <p:cNvSpPr/>
            <p:nvPr/>
          </p:nvSpPr>
          <p:spPr>
            <a:xfrm>
              <a:off x="5956" y="968"/>
              <a:ext cx="288" cy="22"/>
            </a:xfrm>
            <a:custGeom>
              <a:avLst/>
              <a:gdLst/>
              <a:ahLst/>
              <a:cxnLst/>
              <a:rect l="l" t="t" r="r" b="b"/>
              <a:pathLst>
                <a:path w="116" h="9" extrusionOk="0">
                  <a:moveTo>
                    <a:pt x="0" y="2"/>
                  </a:moveTo>
                  <a:cubicBezTo>
                    <a:pt x="5" y="4"/>
                    <a:pt x="10" y="5"/>
                    <a:pt x="14" y="6"/>
                  </a:cubicBezTo>
                  <a:cubicBezTo>
                    <a:pt x="19" y="7"/>
                    <a:pt x="24" y="7"/>
                    <a:pt x="29" y="8"/>
                  </a:cubicBezTo>
                  <a:cubicBezTo>
                    <a:pt x="39" y="9"/>
                    <a:pt x="48" y="9"/>
                    <a:pt x="58" y="8"/>
                  </a:cubicBezTo>
                  <a:cubicBezTo>
                    <a:pt x="63" y="8"/>
                    <a:pt x="68" y="8"/>
                    <a:pt x="73" y="7"/>
                  </a:cubicBezTo>
                  <a:cubicBezTo>
                    <a:pt x="77" y="7"/>
                    <a:pt x="82" y="6"/>
                    <a:pt x="87" y="6"/>
                  </a:cubicBezTo>
                  <a:cubicBezTo>
                    <a:pt x="92" y="5"/>
                    <a:pt x="97" y="4"/>
                    <a:pt x="101" y="3"/>
                  </a:cubicBezTo>
                  <a:cubicBezTo>
                    <a:pt x="106" y="2"/>
                    <a:pt x="111" y="1"/>
                    <a:pt x="116" y="0"/>
                  </a:cubicBezTo>
                  <a:cubicBezTo>
                    <a:pt x="111" y="0"/>
                    <a:pt x="106" y="0"/>
                    <a:pt x="101" y="0"/>
                  </a:cubicBezTo>
                  <a:cubicBezTo>
                    <a:pt x="96" y="1"/>
                    <a:pt x="91" y="1"/>
                    <a:pt x="87" y="1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48" y="3"/>
                    <a:pt x="39" y="3"/>
                    <a:pt x="29" y="3"/>
                  </a:cubicBezTo>
                  <a:cubicBezTo>
                    <a:pt x="27" y="3"/>
                    <a:pt x="24" y="3"/>
                    <a:pt x="22" y="3"/>
                  </a:cubicBezTo>
                  <a:cubicBezTo>
                    <a:pt x="20" y="3"/>
                    <a:pt x="17" y="3"/>
                    <a:pt x="15" y="3"/>
                  </a:cubicBezTo>
                  <a:cubicBezTo>
                    <a:pt x="10" y="3"/>
                    <a:pt x="5" y="3"/>
                    <a:pt x="0" y="2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46" name="Google Shape;3006;p16"/>
            <p:cNvSpPr/>
            <p:nvPr/>
          </p:nvSpPr>
          <p:spPr>
            <a:xfrm>
              <a:off x="5926" y="950"/>
              <a:ext cx="286" cy="20"/>
            </a:xfrm>
            <a:custGeom>
              <a:avLst/>
              <a:gdLst/>
              <a:ahLst/>
              <a:cxnLst/>
              <a:rect l="l" t="t" r="r" b="b"/>
              <a:pathLst>
                <a:path w="115" h="8" extrusionOk="0">
                  <a:moveTo>
                    <a:pt x="0" y="2"/>
                  </a:moveTo>
                  <a:cubicBezTo>
                    <a:pt x="4" y="4"/>
                    <a:pt x="9" y="5"/>
                    <a:pt x="14" y="6"/>
                  </a:cubicBezTo>
                  <a:cubicBezTo>
                    <a:pt x="19" y="7"/>
                    <a:pt x="24" y="7"/>
                    <a:pt x="29" y="7"/>
                  </a:cubicBezTo>
                  <a:cubicBezTo>
                    <a:pt x="38" y="8"/>
                    <a:pt x="48" y="8"/>
                    <a:pt x="58" y="8"/>
                  </a:cubicBezTo>
                  <a:cubicBezTo>
                    <a:pt x="63" y="8"/>
                    <a:pt x="67" y="7"/>
                    <a:pt x="72" y="7"/>
                  </a:cubicBezTo>
                  <a:cubicBezTo>
                    <a:pt x="77" y="6"/>
                    <a:pt x="82" y="6"/>
                    <a:pt x="87" y="5"/>
                  </a:cubicBezTo>
                  <a:cubicBezTo>
                    <a:pt x="92" y="4"/>
                    <a:pt x="96" y="4"/>
                    <a:pt x="101" y="3"/>
                  </a:cubicBezTo>
                  <a:cubicBezTo>
                    <a:pt x="106" y="2"/>
                    <a:pt x="111" y="1"/>
                    <a:pt x="115" y="0"/>
                  </a:cubicBezTo>
                  <a:cubicBezTo>
                    <a:pt x="110" y="0"/>
                    <a:pt x="106" y="0"/>
                    <a:pt x="101" y="0"/>
                  </a:cubicBezTo>
                  <a:cubicBezTo>
                    <a:pt x="96" y="0"/>
                    <a:pt x="91" y="0"/>
                    <a:pt x="86" y="1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48" y="2"/>
                    <a:pt x="38" y="3"/>
                    <a:pt x="29" y="3"/>
                  </a:cubicBezTo>
                  <a:cubicBezTo>
                    <a:pt x="26" y="3"/>
                    <a:pt x="24" y="3"/>
                    <a:pt x="22" y="3"/>
                  </a:cubicBezTo>
                  <a:cubicBezTo>
                    <a:pt x="19" y="3"/>
                    <a:pt x="17" y="3"/>
                    <a:pt x="14" y="3"/>
                  </a:cubicBezTo>
                  <a:cubicBezTo>
                    <a:pt x="10" y="3"/>
                    <a:pt x="5" y="3"/>
                    <a:pt x="0" y="2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47" name="Google Shape;3007;p16"/>
            <p:cNvSpPr/>
            <p:nvPr/>
          </p:nvSpPr>
          <p:spPr>
            <a:xfrm>
              <a:off x="5892" y="928"/>
              <a:ext cx="285" cy="20"/>
            </a:xfrm>
            <a:custGeom>
              <a:avLst/>
              <a:gdLst/>
              <a:ahLst/>
              <a:cxnLst/>
              <a:rect l="l" t="t" r="r" b="b"/>
              <a:pathLst>
                <a:path w="115" h="8" extrusionOk="0">
                  <a:moveTo>
                    <a:pt x="0" y="2"/>
                  </a:moveTo>
                  <a:cubicBezTo>
                    <a:pt x="4" y="4"/>
                    <a:pt x="9" y="5"/>
                    <a:pt x="14" y="6"/>
                  </a:cubicBezTo>
                  <a:cubicBezTo>
                    <a:pt x="19" y="7"/>
                    <a:pt x="24" y="7"/>
                    <a:pt x="28" y="8"/>
                  </a:cubicBezTo>
                  <a:cubicBezTo>
                    <a:pt x="38" y="8"/>
                    <a:pt x="48" y="8"/>
                    <a:pt x="58" y="8"/>
                  </a:cubicBezTo>
                  <a:cubicBezTo>
                    <a:pt x="62" y="8"/>
                    <a:pt x="67" y="7"/>
                    <a:pt x="72" y="7"/>
                  </a:cubicBezTo>
                  <a:cubicBezTo>
                    <a:pt x="77" y="6"/>
                    <a:pt x="82" y="6"/>
                    <a:pt x="87" y="5"/>
                  </a:cubicBezTo>
                  <a:cubicBezTo>
                    <a:pt x="91" y="5"/>
                    <a:pt x="96" y="4"/>
                    <a:pt x="101" y="3"/>
                  </a:cubicBezTo>
                  <a:cubicBezTo>
                    <a:pt x="106" y="2"/>
                    <a:pt x="110" y="1"/>
                    <a:pt x="115" y="0"/>
                  </a:cubicBezTo>
                  <a:cubicBezTo>
                    <a:pt x="110" y="0"/>
                    <a:pt x="105" y="0"/>
                    <a:pt x="101" y="0"/>
                  </a:cubicBezTo>
                  <a:cubicBezTo>
                    <a:pt x="96" y="0"/>
                    <a:pt x="91" y="1"/>
                    <a:pt x="86" y="1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48" y="3"/>
                    <a:pt x="38" y="3"/>
                    <a:pt x="29" y="3"/>
                  </a:cubicBezTo>
                  <a:cubicBezTo>
                    <a:pt x="26" y="3"/>
                    <a:pt x="24" y="3"/>
                    <a:pt x="21" y="3"/>
                  </a:cubicBezTo>
                  <a:cubicBezTo>
                    <a:pt x="19" y="3"/>
                    <a:pt x="17" y="3"/>
                    <a:pt x="14" y="3"/>
                  </a:cubicBezTo>
                  <a:cubicBezTo>
                    <a:pt x="9" y="3"/>
                    <a:pt x="5" y="3"/>
                    <a:pt x="0" y="2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48" name="Google Shape;3008;p16"/>
            <p:cNvSpPr/>
            <p:nvPr/>
          </p:nvSpPr>
          <p:spPr>
            <a:xfrm>
              <a:off x="5857" y="911"/>
              <a:ext cx="286" cy="22"/>
            </a:xfrm>
            <a:custGeom>
              <a:avLst/>
              <a:gdLst/>
              <a:ahLst/>
              <a:cxnLst/>
              <a:rect l="l" t="t" r="r" b="b"/>
              <a:pathLst>
                <a:path w="115" h="9" extrusionOk="0">
                  <a:moveTo>
                    <a:pt x="0" y="3"/>
                  </a:moveTo>
                  <a:cubicBezTo>
                    <a:pt x="5" y="5"/>
                    <a:pt x="9" y="5"/>
                    <a:pt x="14" y="6"/>
                  </a:cubicBezTo>
                  <a:cubicBezTo>
                    <a:pt x="19" y="7"/>
                    <a:pt x="24" y="8"/>
                    <a:pt x="29" y="8"/>
                  </a:cubicBezTo>
                  <a:cubicBezTo>
                    <a:pt x="38" y="9"/>
                    <a:pt x="48" y="9"/>
                    <a:pt x="58" y="9"/>
                  </a:cubicBezTo>
                  <a:cubicBezTo>
                    <a:pt x="63" y="8"/>
                    <a:pt x="68" y="8"/>
                    <a:pt x="72" y="8"/>
                  </a:cubicBezTo>
                  <a:cubicBezTo>
                    <a:pt x="77" y="7"/>
                    <a:pt x="82" y="7"/>
                    <a:pt x="87" y="6"/>
                  </a:cubicBezTo>
                  <a:cubicBezTo>
                    <a:pt x="92" y="5"/>
                    <a:pt x="96" y="4"/>
                    <a:pt x="101" y="4"/>
                  </a:cubicBezTo>
                  <a:cubicBezTo>
                    <a:pt x="106" y="3"/>
                    <a:pt x="111" y="2"/>
                    <a:pt x="115" y="0"/>
                  </a:cubicBezTo>
                  <a:cubicBezTo>
                    <a:pt x="111" y="0"/>
                    <a:pt x="106" y="1"/>
                    <a:pt x="101" y="1"/>
                  </a:cubicBezTo>
                  <a:cubicBezTo>
                    <a:pt x="96" y="1"/>
                    <a:pt x="91" y="1"/>
                    <a:pt x="86" y="1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48" y="3"/>
                    <a:pt x="38" y="3"/>
                    <a:pt x="29" y="4"/>
                  </a:cubicBezTo>
                  <a:cubicBezTo>
                    <a:pt x="26" y="4"/>
                    <a:pt x="24" y="4"/>
                    <a:pt x="22" y="4"/>
                  </a:cubicBezTo>
                  <a:cubicBezTo>
                    <a:pt x="19" y="4"/>
                    <a:pt x="17" y="4"/>
                    <a:pt x="14" y="4"/>
                  </a:cubicBezTo>
                  <a:cubicBezTo>
                    <a:pt x="10" y="3"/>
                    <a:pt x="5" y="3"/>
                    <a:pt x="0" y="3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49" name="Google Shape;3009;p16"/>
            <p:cNvSpPr/>
            <p:nvPr/>
          </p:nvSpPr>
          <p:spPr>
            <a:xfrm>
              <a:off x="5807" y="891"/>
              <a:ext cx="286" cy="22"/>
            </a:xfrm>
            <a:custGeom>
              <a:avLst/>
              <a:gdLst/>
              <a:ahLst/>
              <a:cxnLst/>
              <a:rect l="l" t="t" r="r" b="b"/>
              <a:pathLst>
                <a:path w="115" h="9" extrusionOk="0">
                  <a:moveTo>
                    <a:pt x="0" y="3"/>
                  </a:moveTo>
                  <a:cubicBezTo>
                    <a:pt x="5" y="4"/>
                    <a:pt x="9" y="5"/>
                    <a:pt x="14" y="6"/>
                  </a:cubicBezTo>
                  <a:cubicBezTo>
                    <a:pt x="19" y="7"/>
                    <a:pt x="24" y="8"/>
                    <a:pt x="29" y="8"/>
                  </a:cubicBezTo>
                  <a:cubicBezTo>
                    <a:pt x="38" y="9"/>
                    <a:pt x="48" y="9"/>
                    <a:pt x="58" y="9"/>
                  </a:cubicBezTo>
                  <a:cubicBezTo>
                    <a:pt x="63" y="8"/>
                    <a:pt x="68" y="8"/>
                    <a:pt x="72" y="8"/>
                  </a:cubicBezTo>
                  <a:cubicBezTo>
                    <a:pt x="77" y="7"/>
                    <a:pt x="82" y="7"/>
                    <a:pt x="87" y="6"/>
                  </a:cubicBezTo>
                  <a:cubicBezTo>
                    <a:pt x="92" y="5"/>
                    <a:pt x="96" y="4"/>
                    <a:pt x="101" y="4"/>
                  </a:cubicBezTo>
                  <a:cubicBezTo>
                    <a:pt x="106" y="3"/>
                    <a:pt x="111" y="2"/>
                    <a:pt x="115" y="0"/>
                  </a:cubicBezTo>
                  <a:cubicBezTo>
                    <a:pt x="111" y="0"/>
                    <a:pt x="106" y="1"/>
                    <a:pt x="101" y="1"/>
                  </a:cubicBezTo>
                  <a:cubicBezTo>
                    <a:pt x="96" y="1"/>
                    <a:pt x="91" y="1"/>
                    <a:pt x="86" y="1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48" y="3"/>
                    <a:pt x="38" y="3"/>
                    <a:pt x="29" y="4"/>
                  </a:cubicBezTo>
                  <a:cubicBezTo>
                    <a:pt x="26" y="4"/>
                    <a:pt x="24" y="4"/>
                    <a:pt x="22" y="4"/>
                  </a:cubicBezTo>
                  <a:cubicBezTo>
                    <a:pt x="19" y="4"/>
                    <a:pt x="17" y="4"/>
                    <a:pt x="14" y="4"/>
                  </a:cubicBezTo>
                  <a:cubicBezTo>
                    <a:pt x="10" y="3"/>
                    <a:pt x="5" y="3"/>
                    <a:pt x="0" y="3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50" name="Google Shape;3010;p16"/>
            <p:cNvSpPr/>
            <p:nvPr/>
          </p:nvSpPr>
          <p:spPr>
            <a:xfrm>
              <a:off x="5770" y="873"/>
              <a:ext cx="286" cy="20"/>
            </a:xfrm>
            <a:custGeom>
              <a:avLst/>
              <a:gdLst/>
              <a:ahLst/>
              <a:cxnLst/>
              <a:rect l="l" t="t" r="r" b="b"/>
              <a:pathLst>
                <a:path w="115" h="8" extrusionOk="0">
                  <a:moveTo>
                    <a:pt x="0" y="2"/>
                  </a:moveTo>
                  <a:cubicBezTo>
                    <a:pt x="5" y="4"/>
                    <a:pt x="9" y="5"/>
                    <a:pt x="14" y="6"/>
                  </a:cubicBezTo>
                  <a:cubicBezTo>
                    <a:pt x="19" y="6"/>
                    <a:pt x="24" y="7"/>
                    <a:pt x="29" y="7"/>
                  </a:cubicBezTo>
                  <a:cubicBezTo>
                    <a:pt x="38" y="8"/>
                    <a:pt x="48" y="8"/>
                    <a:pt x="58" y="8"/>
                  </a:cubicBezTo>
                  <a:cubicBezTo>
                    <a:pt x="63" y="8"/>
                    <a:pt x="68" y="7"/>
                    <a:pt x="72" y="7"/>
                  </a:cubicBezTo>
                  <a:cubicBezTo>
                    <a:pt x="77" y="6"/>
                    <a:pt x="82" y="6"/>
                    <a:pt x="87" y="5"/>
                  </a:cubicBezTo>
                  <a:cubicBezTo>
                    <a:pt x="92" y="4"/>
                    <a:pt x="96" y="4"/>
                    <a:pt x="101" y="3"/>
                  </a:cubicBezTo>
                  <a:cubicBezTo>
                    <a:pt x="106" y="2"/>
                    <a:pt x="111" y="1"/>
                    <a:pt x="115" y="0"/>
                  </a:cubicBezTo>
                  <a:cubicBezTo>
                    <a:pt x="110" y="0"/>
                    <a:pt x="106" y="0"/>
                    <a:pt x="101" y="0"/>
                  </a:cubicBezTo>
                  <a:cubicBezTo>
                    <a:pt x="96" y="0"/>
                    <a:pt x="91" y="0"/>
                    <a:pt x="86" y="1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48" y="2"/>
                    <a:pt x="38" y="3"/>
                    <a:pt x="29" y="3"/>
                  </a:cubicBezTo>
                  <a:cubicBezTo>
                    <a:pt x="26" y="3"/>
                    <a:pt x="24" y="3"/>
                    <a:pt x="22" y="3"/>
                  </a:cubicBezTo>
                  <a:cubicBezTo>
                    <a:pt x="19" y="3"/>
                    <a:pt x="17" y="3"/>
                    <a:pt x="14" y="3"/>
                  </a:cubicBezTo>
                  <a:cubicBezTo>
                    <a:pt x="10" y="3"/>
                    <a:pt x="5" y="3"/>
                    <a:pt x="0" y="2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51" name="Google Shape;3011;p16"/>
            <p:cNvSpPr/>
            <p:nvPr/>
          </p:nvSpPr>
          <p:spPr>
            <a:xfrm>
              <a:off x="5730" y="859"/>
              <a:ext cx="288" cy="19"/>
            </a:xfrm>
            <a:custGeom>
              <a:avLst/>
              <a:gdLst/>
              <a:ahLst/>
              <a:cxnLst/>
              <a:rect l="l" t="t" r="r" b="b"/>
              <a:pathLst>
                <a:path w="116" h="8" extrusionOk="0">
                  <a:moveTo>
                    <a:pt x="0" y="2"/>
                  </a:moveTo>
                  <a:cubicBezTo>
                    <a:pt x="5" y="4"/>
                    <a:pt x="10" y="5"/>
                    <a:pt x="14" y="6"/>
                  </a:cubicBezTo>
                  <a:cubicBezTo>
                    <a:pt x="19" y="6"/>
                    <a:pt x="24" y="7"/>
                    <a:pt x="29" y="7"/>
                  </a:cubicBezTo>
                  <a:cubicBezTo>
                    <a:pt x="39" y="8"/>
                    <a:pt x="48" y="8"/>
                    <a:pt x="58" y="8"/>
                  </a:cubicBezTo>
                  <a:cubicBezTo>
                    <a:pt x="63" y="8"/>
                    <a:pt x="68" y="7"/>
                    <a:pt x="73" y="7"/>
                  </a:cubicBezTo>
                  <a:cubicBezTo>
                    <a:pt x="77" y="6"/>
                    <a:pt x="82" y="6"/>
                    <a:pt x="87" y="5"/>
                  </a:cubicBezTo>
                  <a:cubicBezTo>
                    <a:pt x="92" y="4"/>
                    <a:pt x="97" y="4"/>
                    <a:pt x="101" y="3"/>
                  </a:cubicBezTo>
                  <a:cubicBezTo>
                    <a:pt x="106" y="2"/>
                    <a:pt x="111" y="1"/>
                    <a:pt x="116" y="0"/>
                  </a:cubicBezTo>
                  <a:cubicBezTo>
                    <a:pt x="111" y="0"/>
                    <a:pt x="106" y="0"/>
                    <a:pt x="101" y="0"/>
                  </a:cubicBezTo>
                  <a:cubicBezTo>
                    <a:pt x="96" y="0"/>
                    <a:pt x="91" y="0"/>
                    <a:pt x="87" y="1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48" y="2"/>
                    <a:pt x="39" y="3"/>
                    <a:pt x="29" y="3"/>
                  </a:cubicBezTo>
                  <a:cubicBezTo>
                    <a:pt x="27" y="3"/>
                    <a:pt x="24" y="3"/>
                    <a:pt x="22" y="3"/>
                  </a:cubicBezTo>
                  <a:cubicBezTo>
                    <a:pt x="20" y="3"/>
                    <a:pt x="17" y="3"/>
                    <a:pt x="15" y="3"/>
                  </a:cubicBezTo>
                  <a:cubicBezTo>
                    <a:pt x="10" y="3"/>
                    <a:pt x="5" y="3"/>
                    <a:pt x="0" y="2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52" name="Google Shape;3012;p16"/>
            <p:cNvSpPr/>
            <p:nvPr/>
          </p:nvSpPr>
          <p:spPr>
            <a:xfrm>
              <a:off x="5678" y="839"/>
              <a:ext cx="286" cy="22"/>
            </a:xfrm>
            <a:custGeom>
              <a:avLst/>
              <a:gdLst/>
              <a:ahLst/>
              <a:cxnLst/>
              <a:rect l="l" t="t" r="r" b="b"/>
              <a:pathLst>
                <a:path w="115" h="9" extrusionOk="0">
                  <a:moveTo>
                    <a:pt x="0" y="3"/>
                  </a:moveTo>
                  <a:cubicBezTo>
                    <a:pt x="4" y="4"/>
                    <a:pt x="9" y="5"/>
                    <a:pt x="14" y="6"/>
                  </a:cubicBezTo>
                  <a:cubicBezTo>
                    <a:pt x="19" y="7"/>
                    <a:pt x="24" y="8"/>
                    <a:pt x="29" y="8"/>
                  </a:cubicBezTo>
                  <a:cubicBezTo>
                    <a:pt x="38" y="9"/>
                    <a:pt x="48" y="9"/>
                    <a:pt x="58" y="8"/>
                  </a:cubicBezTo>
                  <a:cubicBezTo>
                    <a:pt x="63" y="8"/>
                    <a:pt x="67" y="8"/>
                    <a:pt x="72" y="8"/>
                  </a:cubicBezTo>
                  <a:cubicBezTo>
                    <a:pt x="77" y="7"/>
                    <a:pt x="82" y="7"/>
                    <a:pt x="87" y="6"/>
                  </a:cubicBezTo>
                  <a:cubicBezTo>
                    <a:pt x="91" y="5"/>
                    <a:pt x="96" y="4"/>
                    <a:pt x="101" y="4"/>
                  </a:cubicBezTo>
                  <a:cubicBezTo>
                    <a:pt x="106" y="3"/>
                    <a:pt x="111" y="2"/>
                    <a:pt x="115" y="0"/>
                  </a:cubicBezTo>
                  <a:cubicBezTo>
                    <a:pt x="110" y="0"/>
                    <a:pt x="106" y="1"/>
                    <a:pt x="101" y="1"/>
                  </a:cubicBezTo>
                  <a:cubicBezTo>
                    <a:pt x="96" y="1"/>
                    <a:pt x="91" y="1"/>
                    <a:pt x="86" y="1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48" y="3"/>
                    <a:pt x="38" y="3"/>
                    <a:pt x="29" y="4"/>
                  </a:cubicBezTo>
                  <a:cubicBezTo>
                    <a:pt x="26" y="4"/>
                    <a:pt x="24" y="4"/>
                    <a:pt x="22" y="4"/>
                  </a:cubicBezTo>
                  <a:cubicBezTo>
                    <a:pt x="19" y="4"/>
                    <a:pt x="17" y="4"/>
                    <a:pt x="14" y="4"/>
                  </a:cubicBezTo>
                  <a:cubicBezTo>
                    <a:pt x="10" y="3"/>
                    <a:pt x="5" y="3"/>
                    <a:pt x="0" y="3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53" name="Google Shape;3013;p16"/>
            <p:cNvSpPr/>
            <p:nvPr/>
          </p:nvSpPr>
          <p:spPr>
            <a:xfrm>
              <a:off x="6200" y="796"/>
              <a:ext cx="154" cy="244"/>
            </a:xfrm>
            <a:custGeom>
              <a:avLst/>
              <a:gdLst/>
              <a:ahLst/>
              <a:cxnLst/>
              <a:rect l="l" t="t" r="r" b="b"/>
              <a:pathLst>
                <a:path w="62" h="98" extrusionOk="0">
                  <a:moveTo>
                    <a:pt x="62" y="98"/>
                  </a:moveTo>
                  <a:cubicBezTo>
                    <a:pt x="61" y="93"/>
                    <a:pt x="59" y="88"/>
                    <a:pt x="58" y="84"/>
                  </a:cubicBezTo>
                  <a:cubicBezTo>
                    <a:pt x="56" y="79"/>
                    <a:pt x="54" y="75"/>
                    <a:pt x="52" y="70"/>
                  </a:cubicBezTo>
                  <a:cubicBezTo>
                    <a:pt x="47" y="62"/>
                    <a:pt x="42" y="53"/>
                    <a:pt x="37" y="45"/>
                  </a:cubicBezTo>
                  <a:cubicBezTo>
                    <a:pt x="34" y="41"/>
                    <a:pt x="31" y="37"/>
                    <a:pt x="28" y="33"/>
                  </a:cubicBezTo>
                  <a:cubicBezTo>
                    <a:pt x="25" y="30"/>
                    <a:pt x="23" y="26"/>
                    <a:pt x="19" y="22"/>
                  </a:cubicBezTo>
                  <a:cubicBezTo>
                    <a:pt x="16" y="18"/>
                    <a:pt x="13" y="14"/>
                    <a:pt x="10" y="11"/>
                  </a:cubicBezTo>
                  <a:cubicBezTo>
                    <a:pt x="7" y="7"/>
                    <a:pt x="3" y="4"/>
                    <a:pt x="0" y="0"/>
                  </a:cubicBezTo>
                  <a:cubicBezTo>
                    <a:pt x="2" y="5"/>
                    <a:pt x="5" y="9"/>
                    <a:pt x="8" y="13"/>
                  </a:cubicBezTo>
                  <a:cubicBezTo>
                    <a:pt x="10" y="17"/>
                    <a:pt x="13" y="21"/>
                    <a:pt x="16" y="25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7" y="56"/>
                    <a:pt x="43" y="64"/>
                    <a:pt x="48" y="73"/>
                  </a:cubicBezTo>
                  <a:cubicBezTo>
                    <a:pt x="49" y="75"/>
                    <a:pt x="50" y="77"/>
                    <a:pt x="52" y="79"/>
                  </a:cubicBezTo>
                  <a:cubicBezTo>
                    <a:pt x="53" y="81"/>
                    <a:pt x="54" y="83"/>
                    <a:pt x="55" y="85"/>
                  </a:cubicBezTo>
                  <a:cubicBezTo>
                    <a:pt x="58" y="89"/>
                    <a:pt x="60" y="93"/>
                    <a:pt x="62" y="98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54" name="Google Shape;3014;p16"/>
            <p:cNvSpPr/>
            <p:nvPr/>
          </p:nvSpPr>
          <p:spPr>
            <a:xfrm>
              <a:off x="6167" y="777"/>
              <a:ext cx="155" cy="240"/>
            </a:xfrm>
            <a:custGeom>
              <a:avLst/>
              <a:gdLst/>
              <a:ahLst/>
              <a:cxnLst/>
              <a:rect l="l" t="t" r="r" b="b"/>
              <a:pathLst>
                <a:path w="62" h="97" extrusionOk="0">
                  <a:moveTo>
                    <a:pt x="62" y="97"/>
                  </a:moveTo>
                  <a:cubicBezTo>
                    <a:pt x="61" y="92"/>
                    <a:pt x="59" y="87"/>
                    <a:pt x="58" y="83"/>
                  </a:cubicBezTo>
                  <a:cubicBezTo>
                    <a:pt x="56" y="78"/>
                    <a:pt x="54" y="74"/>
                    <a:pt x="52" y="70"/>
                  </a:cubicBezTo>
                  <a:cubicBezTo>
                    <a:pt x="47" y="61"/>
                    <a:pt x="42" y="52"/>
                    <a:pt x="37" y="44"/>
                  </a:cubicBezTo>
                  <a:cubicBezTo>
                    <a:pt x="34" y="40"/>
                    <a:pt x="31" y="36"/>
                    <a:pt x="28" y="33"/>
                  </a:cubicBezTo>
                  <a:cubicBezTo>
                    <a:pt x="25" y="29"/>
                    <a:pt x="23" y="25"/>
                    <a:pt x="19" y="21"/>
                  </a:cubicBezTo>
                  <a:cubicBezTo>
                    <a:pt x="16" y="17"/>
                    <a:pt x="13" y="14"/>
                    <a:pt x="10" y="10"/>
                  </a:cubicBezTo>
                  <a:cubicBezTo>
                    <a:pt x="7" y="6"/>
                    <a:pt x="3" y="3"/>
                    <a:pt x="0" y="0"/>
                  </a:cubicBezTo>
                  <a:cubicBezTo>
                    <a:pt x="2" y="4"/>
                    <a:pt x="5" y="8"/>
                    <a:pt x="8" y="12"/>
                  </a:cubicBezTo>
                  <a:cubicBezTo>
                    <a:pt x="10" y="16"/>
                    <a:pt x="13" y="20"/>
                    <a:pt x="16" y="24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7" y="56"/>
                    <a:pt x="43" y="64"/>
                    <a:pt x="48" y="72"/>
                  </a:cubicBezTo>
                  <a:cubicBezTo>
                    <a:pt x="49" y="74"/>
                    <a:pt x="50" y="76"/>
                    <a:pt x="52" y="78"/>
                  </a:cubicBezTo>
                  <a:cubicBezTo>
                    <a:pt x="53" y="80"/>
                    <a:pt x="54" y="82"/>
                    <a:pt x="55" y="84"/>
                  </a:cubicBezTo>
                  <a:cubicBezTo>
                    <a:pt x="58" y="88"/>
                    <a:pt x="60" y="92"/>
                    <a:pt x="62" y="97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55" name="Google Shape;3015;p16"/>
            <p:cNvSpPr/>
            <p:nvPr/>
          </p:nvSpPr>
          <p:spPr>
            <a:xfrm>
              <a:off x="6135" y="754"/>
              <a:ext cx="154" cy="241"/>
            </a:xfrm>
            <a:custGeom>
              <a:avLst/>
              <a:gdLst/>
              <a:ahLst/>
              <a:cxnLst/>
              <a:rect l="l" t="t" r="r" b="b"/>
              <a:pathLst>
                <a:path w="62" h="97" extrusionOk="0">
                  <a:moveTo>
                    <a:pt x="62" y="97"/>
                  </a:moveTo>
                  <a:cubicBezTo>
                    <a:pt x="61" y="92"/>
                    <a:pt x="59" y="88"/>
                    <a:pt x="58" y="83"/>
                  </a:cubicBezTo>
                  <a:cubicBezTo>
                    <a:pt x="56" y="79"/>
                    <a:pt x="54" y="74"/>
                    <a:pt x="51" y="70"/>
                  </a:cubicBezTo>
                  <a:cubicBezTo>
                    <a:pt x="47" y="61"/>
                    <a:pt x="42" y="53"/>
                    <a:pt x="37" y="45"/>
                  </a:cubicBezTo>
                  <a:cubicBezTo>
                    <a:pt x="34" y="41"/>
                    <a:pt x="31" y="37"/>
                    <a:pt x="28" y="33"/>
                  </a:cubicBezTo>
                  <a:cubicBezTo>
                    <a:pt x="25" y="29"/>
                    <a:pt x="22" y="25"/>
                    <a:pt x="19" y="21"/>
                  </a:cubicBezTo>
                  <a:cubicBezTo>
                    <a:pt x="16" y="18"/>
                    <a:pt x="13" y="14"/>
                    <a:pt x="10" y="10"/>
                  </a:cubicBezTo>
                  <a:cubicBezTo>
                    <a:pt x="7" y="7"/>
                    <a:pt x="3" y="3"/>
                    <a:pt x="0" y="0"/>
                  </a:cubicBezTo>
                  <a:cubicBezTo>
                    <a:pt x="2" y="4"/>
                    <a:pt x="5" y="8"/>
                    <a:pt x="8" y="12"/>
                  </a:cubicBezTo>
                  <a:cubicBezTo>
                    <a:pt x="10" y="16"/>
                    <a:pt x="13" y="20"/>
                    <a:pt x="16" y="24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7" y="56"/>
                    <a:pt x="42" y="64"/>
                    <a:pt x="48" y="72"/>
                  </a:cubicBezTo>
                  <a:cubicBezTo>
                    <a:pt x="49" y="74"/>
                    <a:pt x="50" y="76"/>
                    <a:pt x="51" y="78"/>
                  </a:cubicBezTo>
                  <a:cubicBezTo>
                    <a:pt x="53" y="80"/>
                    <a:pt x="54" y="82"/>
                    <a:pt x="55" y="84"/>
                  </a:cubicBezTo>
                  <a:cubicBezTo>
                    <a:pt x="57" y="88"/>
                    <a:pt x="60" y="93"/>
                    <a:pt x="62" y="97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56" name="Google Shape;3016;p16"/>
            <p:cNvSpPr/>
            <p:nvPr/>
          </p:nvSpPr>
          <p:spPr>
            <a:xfrm>
              <a:off x="6098" y="732"/>
              <a:ext cx="151" cy="243"/>
            </a:xfrm>
            <a:custGeom>
              <a:avLst/>
              <a:gdLst/>
              <a:ahLst/>
              <a:cxnLst/>
              <a:rect l="l" t="t" r="r" b="b"/>
              <a:pathLst>
                <a:path w="61" h="98" extrusionOk="0">
                  <a:moveTo>
                    <a:pt x="61" y="98"/>
                  </a:moveTo>
                  <a:cubicBezTo>
                    <a:pt x="61" y="93"/>
                    <a:pt x="59" y="88"/>
                    <a:pt x="57" y="84"/>
                  </a:cubicBezTo>
                  <a:cubicBezTo>
                    <a:pt x="55" y="79"/>
                    <a:pt x="53" y="75"/>
                    <a:pt x="51" y="70"/>
                  </a:cubicBezTo>
                  <a:cubicBezTo>
                    <a:pt x="47" y="62"/>
                    <a:pt x="42" y="53"/>
                    <a:pt x="36" y="45"/>
                  </a:cubicBezTo>
                  <a:cubicBezTo>
                    <a:pt x="34" y="41"/>
                    <a:pt x="31" y="37"/>
                    <a:pt x="28" y="33"/>
                  </a:cubicBezTo>
                  <a:cubicBezTo>
                    <a:pt x="25" y="30"/>
                    <a:pt x="22" y="26"/>
                    <a:pt x="19" y="22"/>
                  </a:cubicBezTo>
                  <a:cubicBezTo>
                    <a:pt x="16" y="18"/>
                    <a:pt x="13" y="15"/>
                    <a:pt x="10" y="11"/>
                  </a:cubicBezTo>
                  <a:cubicBezTo>
                    <a:pt x="6" y="7"/>
                    <a:pt x="3" y="4"/>
                    <a:pt x="0" y="0"/>
                  </a:cubicBezTo>
                  <a:cubicBezTo>
                    <a:pt x="2" y="5"/>
                    <a:pt x="5" y="9"/>
                    <a:pt x="7" y="13"/>
                  </a:cubicBezTo>
                  <a:cubicBezTo>
                    <a:pt x="10" y="17"/>
                    <a:pt x="13" y="21"/>
                    <a:pt x="15" y="25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7" y="57"/>
                    <a:pt x="42" y="65"/>
                    <a:pt x="47" y="73"/>
                  </a:cubicBezTo>
                  <a:cubicBezTo>
                    <a:pt x="49" y="75"/>
                    <a:pt x="50" y="77"/>
                    <a:pt x="51" y="79"/>
                  </a:cubicBezTo>
                  <a:cubicBezTo>
                    <a:pt x="52" y="81"/>
                    <a:pt x="54" y="83"/>
                    <a:pt x="55" y="85"/>
                  </a:cubicBezTo>
                  <a:cubicBezTo>
                    <a:pt x="57" y="89"/>
                    <a:pt x="59" y="93"/>
                    <a:pt x="61" y="98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57" name="Google Shape;3017;p16"/>
            <p:cNvSpPr/>
            <p:nvPr/>
          </p:nvSpPr>
          <p:spPr>
            <a:xfrm>
              <a:off x="6063" y="710"/>
              <a:ext cx="154" cy="240"/>
            </a:xfrm>
            <a:custGeom>
              <a:avLst/>
              <a:gdLst/>
              <a:ahLst/>
              <a:cxnLst/>
              <a:rect l="l" t="t" r="r" b="b"/>
              <a:pathLst>
                <a:path w="62" h="97" extrusionOk="0">
                  <a:moveTo>
                    <a:pt x="62" y="97"/>
                  </a:moveTo>
                  <a:cubicBezTo>
                    <a:pt x="61" y="92"/>
                    <a:pt x="59" y="88"/>
                    <a:pt x="58" y="83"/>
                  </a:cubicBezTo>
                  <a:cubicBezTo>
                    <a:pt x="56" y="79"/>
                    <a:pt x="54" y="74"/>
                    <a:pt x="52" y="70"/>
                  </a:cubicBezTo>
                  <a:cubicBezTo>
                    <a:pt x="47" y="61"/>
                    <a:pt x="42" y="53"/>
                    <a:pt x="37" y="45"/>
                  </a:cubicBezTo>
                  <a:cubicBezTo>
                    <a:pt x="34" y="41"/>
                    <a:pt x="31" y="37"/>
                    <a:pt x="28" y="33"/>
                  </a:cubicBezTo>
                  <a:cubicBezTo>
                    <a:pt x="25" y="29"/>
                    <a:pt x="22" y="25"/>
                    <a:pt x="19" y="22"/>
                  </a:cubicBezTo>
                  <a:cubicBezTo>
                    <a:pt x="16" y="18"/>
                    <a:pt x="13" y="14"/>
                    <a:pt x="10" y="11"/>
                  </a:cubicBezTo>
                  <a:cubicBezTo>
                    <a:pt x="7" y="7"/>
                    <a:pt x="3" y="3"/>
                    <a:pt x="0" y="0"/>
                  </a:cubicBezTo>
                  <a:cubicBezTo>
                    <a:pt x="2" y="4"/>
                    <a:pt x="5" y="8"/>
                    <a:pt x="8" y="12"/>
                  </a:cubicBezTo>
                  <a:cubicBezTo>
                    <a:pt x="10" y="16"/>
                    <a:pt x="13" y="20"/>
                    <a:pt x="16" y="24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7" y="56"/>
                    <a:pt x="42" y="64"/>
                    <a:pt x="48" y="72"/>
                  </a:cubicBezTo>
                  <a:cubicBezTo>
                    <a:pt x="49" y="74"/>
                    <a:pt x="50" y="76"/>
                    <a:pt x="51" y="78"/>
                  </a:cubicBezTo>
                  <a:cubicBezTo>
                    <a:pt x="53" y="80"/>
                    <a:pt x="54" y="82"/>
                    <a:pt x="55" y="85"/>
                  </a:cubicBezTo>
                  <a:cubicBezTo>
                    <a:pt x="57" y="89"/>
                    <a:pt x="60" y="93"/>
                    <a:pt x="62" y="97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58" name="Google Shape;3018;p16"/>
            <p:cNvSpPr/>
            <p:nvPr/>
          </p:nvSpPr>
          <p:spPr>
            <a:xfrm>
              <a:off x="6026" y="690"/>
              <a:ext cx="154" cy="243"/>
            </a:xfrm>
            <a:custGeom>
              <a:avLst/>
              <a:gdLst/>
              <a:ahLst/>
              <a:cxnLst/>
              <a:rect l="l" t="t" r="r" b="b"/>
              <a:pathLst>
                <a:path w="62" h="98" extrusionOk="0">
                  <a:moveTo>
                    <a:pt x="62" y="98"/>
                  </a:moveTo>
                  <a:cubicBezTo>
                    <a:pt x="61" y="93"/>
                    <a:pt x="59" y="88"/>
                    <a:pt x="58" y="83"/>
                  </a:cubicBezTo>
                  <a:cubicBezTo>
                    <a:pt x="56" y="79"/>
                    <a:pt x="54" y="74"/>
                    <a:pt x="52" y="70"/>
                  </a:cubicBezTo>
                  <a:cubicBezTo>
                    <a:pt x="47" y="62"/>
                    <a:pt x="42" y="53"/>
                    <a:pt x="37" y="45"/>
                  </a:cubicBezTo>
                  <a:cubicBezTo>
                    <a:pt x="34" y="41"/>
                    <a:pt x="31" y="37"/>
                    <a:pt x="28" y="33"/>
                  </a:cubicBezTo>
                  <a:cubicBezTo>
                    <a:pt x="25" y="29"/>
                    <a:pt x="23" y="25"/>
                    <a:pt x="19" y="22"/>
                  </a:cubicBezTo>
                  <a:cubicBezTo>
                    <a:pt x="16" y="18"/>
                    <a:pt x="13" y="14"/>
                    <a:pt x="10" y="11"/>
                  </a:cubicBezTo>
                  <a:cubicBezTo>
                    <a:pt x="7" y="7"/>
                    <a:pt x="3" y="4"/>
                    <a:pt x="0" y="0"/>
                  </a:cubicBezTo>
                  <a:cubicBezTo>
                    <a:pt x="2" y="4"/>
                    <a:pt x="5" y="8"/>
                    <a:pt x="8" y="12"/>
                  </a:cubicBezTo>
                  <a:cubicBezTo>
                    <a:pt x="10" y="16"/>
                    <a:pt x="13" y="21"/>
                    <a:pt x="16" y="24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7" y="56"/>
                    <a:pt x="43" y="64"/>
                    <a:pt x="48" y="72"/>
                  </a:cubicBezTo>
                  <a:cubicBezTo>
                    <a:pt x="49" y="74"/>
                    <a:pt x="50" y="76"/>
                    <a:pt x="52" y="79"/>
                  </a:cubicBezTo>
                  <a:cubicBezTo>
                    <a:pt x="53" y="81"/>
                    <a:pt x="54" y="83"/>
                    <a:pt x="55" y="85"/>
                  </a:cubicBezTo>
                  <a:cubicBezTo>
                    <a:pt x="58" y="89"/>
                    <a:pt x="60" y="93"/>
                    <a:pt x="62" y="98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59" name="Google Shape;3019;p16"/>
            <p:cNvSpPr/>
            <p:nvPr/>
          </p:nvSpPr>
          <p:spPr>
            <a:xfrm>
              <a:off x="5998" y="677"/>
              <a:ext cx="152" cy="244"/>
            </a:xfrm>
            <a:custGeom>
              <a:avLst/>
              <a:gdLst/>
              <a:ahLst/>
              <a:cxnLst/>
              <a:rect l="l" t="t" r="r" b="b"/>
              <a:pathLst>
                <a:path w="61" h="98" extrusionOk="0">
                  <a:moveTo>
                    <a:pt x="61" y="98"/>
                  </a:moveTo>
                  <a:cubicBezTo>
                    <a:pt x="61" y="93"/>
                    <a:pt x="59" y="88"/>
                    <a:pt x="57" y="84"/>
                  </a:cubicBezTo>
                  <a:cubicBezTo>
                    <a:pt x="56" y="79"/>
                    <a:pt x="54" y="75"/>
                    <a:pt x="51" y="70"/>
                  </a:cubicBezTo>
                  <a:cubicBezTo>
                    <a:pt x="47" y="62"/>
                    <a:pt x="42" y="53"/>
                    <a:pt x="36" y="45"/>
                  </a:cubicBezTo>
                  <a:cubicBezTo>
                    <a:pt x="34" y="41"/>
                    <a:pt x="31" y="37"/>
                    <a:pt x="28" y="33"/>
                  </a:cubicBezTo>
                  <a:cubicBezTo>
                    <a:pt x="25" y="30"/>
                    <a:pt x="22" y="26"/>
                    <a:pt x="19" y="22"/>
                  </a:cubicBezTo>
                  <a:cubicBezTo>
                    <a:pt x="16" y="18"/>
                    <a:pt x="13" y="15"/>
                    <a:pt x="10" y="11"/>
                  </a:cubicBezTo>
                  <a:cubicBezTo>
                    <a:pt x="6" y="7"/>
                    <a:pt x="3" y="4"/>
                    <a:pt x="0" y="0"/>
                  </a:cubicBezTo>
                  <a:cubicBezTo>
                    <a:pt x="2" y="5"/>
                    <a:pt x="5" y="9"/>
                    <a:pt x="7" y="13"/>
                  </a:cubicBezTo>
                  <a:cubicBezTo>
                    <a:pt x="10" y="17"/>
                    <a:pt x="13" y="21"/>
                    <a:pt x="15" y="25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7" y="56"/>
                    <a:pt x="42" y="64"/>
                    <a:pt x="47" y="73"/>
                  </a:cubicBezTo>
                  <a:cubicBezTo>
                    <a:pt x="49" y="75"/>
                    <a:pt x="50" y="77"/>
                    <a:pt x="51" y="79"/>
                  </a:cubicBezTo>
                  <a:cubicBezTo>
                    <a:pt x="52" y="81"/>
                    <a:pt x="54" y="83"/>
                    <a:pt x="55" y="85"/>
                  </a:cubicBezTo>
                  <a:cubicBezTo>
                    <a:pt x="57" y="89"/>
                    <a:pt x="60" y="93"/>
                    <a:pt x="61" y="98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60" name="Google Shape;3020;p16"/>
            <p:cNvSpPr/>
            <p:nvPr/>
          </p:nvSpPr>
          <p:spPr>
            <a:xfrm>
              <a:off x="5959" y="672"/>
              <a:ext cx="169" cy="231"/>
            </a:xfrm>
            <a:custGeom>
              <a:avLst/>
              <a:gdLst/>
              <a:ahLst/>
              <a:cxnLst/>
              <a:rect l="l" t="t" r="r" b="b"/>
              <a:pathLst>
                <a:path w="68" h="93" extrusionOk="0">
                  <a:moveTo>
                    <a:pt x="68" y="93"/>
                  </a:moveTo>
                  <a:cubicBezTo>
                    <a:pt x="67" y="88"/>
                    <a:pt x="65" y="84"/>
                    <a:pt x="63" y="79"/>
                  </a:cubicBezTo>
                  <a:cubicBezTo>
                    <a:pt x="61" y="75"/>
                    <a:pt x="59" y="71"/>
                    <a:pt x="56" y="67"/>
                  </a:cubicBezTo>
                  <a:cubicBezTo>
                    <a:pt x="51" y="58"/>
                    <a:pt x="45" y="50"/>
                    <a:pt x="40" y="43"/>
                  </a:cubicBezTo>
                  <a:cubicBezTo>
                    <a:pt x="37" y="39"/>
                    <a:pt x="33" y="35"/>
                    <a:pt x="30" y="31"/>
                  </a:cubicBezTo>
                  <a:cubicBezTo>
                    <a:pt x="27" y="28"/>
                    <a:pt x="24" y="24"/>
                    <a:pt x="21" y="20"/>
                  </a:cubicBezTo>
                  <a:cubicBezTo>
                    <a:pt x="17" y="17"/>
                    <a:pt x="14" y="13"/>
                    <a:pt x="10" y="10"/>
                  </a:cubicBezTo>
                  <a:cubicBezTo>
                    <a:pt x="7" y="7"/>
                    <a:pt x="3" y="3"/>
                    <a:pt x="0" y="0"/>
                  </a:cubicBezTo>
                  <a:cubicBezTo>
                    <a:pt x="2" y="4"/>
                    <a:pt x="5" y="8"/>
                    <a:pt x="8" y="12"/>
                  </a:cubicBezTo>
                  <a:cubicBezTo>
                    <a:pt x="11" y="16"/>
                    <a:pt x="14" y="20"/>
                    <a:pt x="17" y="23"/>
                  </a:cubicBezTo>
                  <a:cubicBezTo>
                    <a:pt x="35" y="46"/>
                    <a:pt x="35" y="46"/>
                    <a:pt x="35" y="46"/>
                  </a:cubicBezTo>
                  <a:cubicBezTo>
                    <a:pt x="41" y="54"/>
                    <a:pt x="47" y="61"/>
                    <a:pt x="52" y="69"/>
                  </a:cubicBezTo>
                  <a:cubicBezTo>
                    <a:pt x="54" y="71"/>
                    <a:pt x="55" y="73"/>
                    <a:pt x="56" y="75"/>
                  </a:cubicBezTo>
                  <a:cubicBezTo>
                    <a:pt x="58" y="77"/>
                    <a:pt x="59" y="79"/>
                    <a:pt x="61" y="81"/>
                  </a:cubicBezTo>
                  <a:cubicBezTo>
                    <a:pt x="63" y="85"/>
                    <a:pt x="66" y="89"/>
                    <a:pt x="68" y="93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61" name="Google Shape;3021;p16"/>
            <p:cNvSpPr/>
            <p:nvPr/>
          </p:nvSpPr>
          <p:spPr>
            <a:xfrm>
              <a:off x="5926" y="667"/>
              <a:ext cx="174" cy="226"/>
            </a:xfrm>
            <a:custGeom>
              <a:avLst/>
              <a:gdLst/>
              <a:ahLst/>
              <a:cxnLst/>
              <a:rect l="l" t="t" r="r" b="b"/>
              <a:pathLst>
                <a:path w="70" h="91" extrusionOk="0">
                  <a:moveTo>
                    <a:pt x="70" y="91"/>
                  </a:moveTo>
                  <a:cubicBezTo>
                    <a:pt x="69" y="87"/>
                    <a:pt x="67" y="82"/>
                    <a:pt x="65" y="78"/>
                  </a:cubicBezTo>
                  <a:cubicBezTo>
                    <a:pt x="63" y="73"/>
                    <a:pt x="60" y="69"/>
                    <a:pt x="58" y="65"/>
                  </a:cubicBezTo>
                  <a:cubicBezTo>
                    <a:pt x="52" y="57"/>
                    <a:pt x="47" y="49"/>
                    <a:pt x="41" y="41"/>
                  </a:cubicBezTo>
                  <a:cubicBezTo>
                    <a:pt x="38" y="37"/>
                    <a:pt x="34" y="34"/>
                    <a:pt x="31" y="30"/>
                  </a:cubicBezTo>
                  <a:cubicBezTo>
                    <a:pt x="28" y="27"/>
                    <a:pt x="25" y="23"/>
                    <a:pt x="21" y="19"/>
                  </a:cubicBezTo>
                  <a:cubicBezTo>
                    <a:pt x="18" y="16"/>
                    <a:pt x="14" y="13"/>
                    <a:pt x="11" y="9"/>
                  </a:cubicBezTo>
                  <a:cubicBezTo>
                    <a:pt x="7" y="6"/>
                    <a:pt x="4" y="3"/>
                    <a:pt x="0" y="0"/>
                  </a:cubicBezTo>
                  <a:cubicBezTo>
                    <a:pt x="3" y="4"/>
                    <a:pt x="6" y="7"/>
                    <a:pt x="9" y="11"/>
                  </a:cubicBezTo>
                  <a:cubicBezTo>
                    <a:pt x="12" y="15"/>
                    <a:pt x="15" y="19"/>
                    <a:pt x="18" y="22"/>
                  </a:cubicBezTo>
                  <a:cubicBezTo>
                    <a:pt x="36" y="45"/>
                    <a:pt x="36" y="45"/>
                    <a:pt x="36" y="45"/>
                  </a:cubicBezTo>
                  <a:cubicBezTo>
                    <a:pt x="42" y="52"/>
                    <a:pt x="48" y="60"/>
                    <a:pt x="54" y="68"/>
                  </a:cubicBezTo>
                  <a:cubicBezTo>
                    <a:pt x="55" y="69"/>
                    <a:pt x="57" y="71"/>
                    <a:pt x="58" y="73"/>
                  </a:cubicBezTo>
                  <a:cubicBezTo>
                    <a:pt x="60" y="75"/>
                    <a:pt x="61" y="77"/>
                    <a:pt x="62" y="79"/>
                  </a:cubicBezTo>
                  <a:cubicBezTo>
                    <a:pt x="65" y="83"/>
                    <a:pt x="68" y="87"/>
                    <a:pt x="70" y="91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62" name="Google Shape;3022;p16"/>
            <p:cNvSpPr/>
            <p:nvPr/>
          </p:nvSpPr>
          <p:spPr>
            <a:xfrm>
              <a:off x="5889" y="667"/>
              <a:ext cx="189" cy="216"/>
            </a:xfrm>
            <a:custGeom>
              <a:avLst/>
              <a:gdLst/>
              <a:ahLst/>
              <a:cxnLst/>
              <a:rect l="l" t="t" r="r" b="b"/>
              <a:pathLst>
                <a:path w="76" h="87" extrusionOk="0">
                  <a:moveTo>
                    <a:pt x="76" y="87"/>
                  </a:moveTo>
                  <a:cubicBezTo>
                    <a:pt x="74" y="83"/>
                    <a:pt x="72" y="78"/>
                    <a:pt x="70" y="74"/>
                  </a:cubicBezTo>
                  <a:cubicBezTo>
                    <a:pt x="67" y="70"/>
                    <a:pt x="65" y="66"/>
                    <a:pt x="62" y="62"/>
                  </a:cubicBezTo>
                  <a:cubicBezTo>
                    <a:pt x="56" y="54"/>
                    <a:pt x="50" y="46"/>
                    <a:pt x="43" y="39"/>
                  </a:cubicBezTo>
                  <a:cubicBezTo>
                    <a:pt x="40" y="36"/>
                    <a:pt x="37" y="32"/>
                    <a:pt x="33" y="29"/>
                  </a:cubicBezTo>
                  <a:cubicBezTo>
                    <a:pt x="30" y="25"/>
                    <a:pt x="26" y="22"/>
                    <a:pt x="23" y="19"/>
                  </a:cubicBezTo>
                  <a:cubicBezTo>
                    <a:pt x="19" y="15"/>
                    <a:pt x="15" y="12"/>
                    <a:pt x="12" y="9"/>
                  </a:cubicBezTo>
                  <a:cubicBezTo>
                    <a:pt x="8" y="6"/>
                    <a:pt x="4" y="3"/>
                    <a:pt x="0" y="0"/>
                  </a:cubicBezTo>
                  <a:cubicBezTo>
                    <a:pt x="3" y="4"/>
                    <a:pt x="7" y="8"/>
                    <a:pt x="10" y="11"/>
                  </a:cubicBezTo>
                  <a:cubicBezTo>
                    <a:pt x="13" y="15"/>
                    <a:pt x="16" y="18"/>
                    <a:pt x="20" y="22"/>
                  </a:cubicBezTo>
                  <a:cubicBezTo>
                    <a:pt x="39" y="43"/>
                    <a:pt x="39" y="43"/>
                    <a:pt x="39" y="43"/>
                  </a:cubicBezTo>
                  <a:cubicBezTo>
                    <a:pt x="45" y="50"/>
                    <a:pt x="52" y="57"/>
                    <a:pt x="58" y="65"/>
                  </a:cubicBezTo>
                  <a:cubicBezTo>
                    <a:pt x="60" y="66"/>
                    <a:pt x="61" y="68"/>
                    <a:pt x="63" y="70"/>
                  </a:cubicBezTo>
                  <a:cubicBezTo>
                    <a:pt x="64" y="72"/>
                    <a:pt x="66" y="74"/>
                    <a:pt x="67" y="76"/>
                  </a:cubicBezTo>
                  <a:cubicBezTo>
                    <a:pt x="70" y="79"/>
                    <a:pt x="73" y="83"/>
                    <a:pt x="76" y="87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63" name="Google Shape;3023;p16"/>
            <p:cNvSpPr/>
            <p:nvPr/>
          </p:nvSpPr>
          <p:spPr>
            <a:xfrm>
              <a:off x="5844" y="675"/>
              <a:ext cx="207" cy="196"/>
            </a:xfrm>
            <a:custGeom>
              <a:avLst/>
              <a:gdLst/>
              <a:ahLst/>
              <a:cxnLst/>
              <a:rect l="l" t="t" r="r" b="b"/>
              <a:pathLst>
                <a:path w="83" h="79" extrusionOk="0">
                  <a:moveTo>
                    <a:pt x="83" y="79"/>
                  </a:moveTo>
                  <a:cubicBezTo>
                    <a:pt x="82" y="75"/>
                    <a:pt x="79" y="71"/>
                    <a:pt x="76" y="67"/>
                  </a:cubicBezTo>
                  <a:cubicBezTo>
                    <a:pt x="73" y="63"/>
                    <a:pt x="70" y="59"/>
                    <a:pt x="67" y="55"/>
                  </a:cubicBezTo>
                  <a:cubicBezTo>
                    <a:pt x="60" y="48"/>
                    <a:pt x="54" y="41"/>
                    <a:pt x="46" y="34"/>
                  </a:cubicBezTo>
                  <a:cubicBezTo>
                    <a:pt x="43" y="31"/>
                    <a:pt x="39" y="28"/>
                    <a:pt x="35" y="25"/>
                  </a:cubicBezTo>
                  <a:cubicBezTo>
                    <a:pt x="31" y="22"/>
                    <a:pt x="28" y="19"/>
                    <a:pt x="24" y="16"/>
                  </a:cubicBezTo>
                  <a:cubicBezTo>
                    <a:pt x="20" y="13"/>
                    <a:pt x="16" y="10"/>
                    <a:pt x="12" y="8"/>
                  </a:cubicBezTo>
                  <a:cubicBezTo>
                    <a:pt x="8" y="5"/>
                    <a:pt x="4" y="2"/>
                    <a:pt x="0" y="0"/>
                  </a:cubicBezTo>
                  <a:cubicBezTo>
                    <a:pt x="3" y="3"/>
                    <a:pt x="7" y="6"/>
                    <a:pt x="10" y="10"/>
                  </a:cubicBezTo>
                  <a:cubicBezTo>
                    <a:pt x="14" y="13"/>
                    <a:pt x="17" y="16"/>
                    <a:pt x="21" y="19"/>
                  </a:cubicBezTo>
                  <a:cubicBezTo>
                    <a:pt x="42" y="39"/>
                    <a:pt x="42" y="39"/>
                    <a:pt x="42" y="39"/>
                  </a:cubicBezTo>
                  <a:cubicBezTo>
                    <a:pt x="50" y="45"/>
                    <a:pt x="57" y="52"/>
                    <a:pt x="64" y="58"/>
                  </a:cubicBezTo>
                  <a:cubicBezTo>
                    <a:pt x="65" y="60"/>
                    <a:pt x="67" y="62"/>
                    <a:pt x="69" y="63"/>
                  </a:cubicBezTo>
                  <a:cubicBezTo>
                    <a:pt x="70" y="65"/>
                    <a:pt x="72" y="67"/>
                    <a:pt x="74" y="68"/>
                  </a:cubicBezTo>
                  <a:cubicBezTo>
                    <a:pt x="77" y="72"/>
                    <a:pt x="80" y="75"/>
                    <a:pt x="83" y="79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64" name="Google Shape;3024;p16"/>
            <p:cNvSpPr/>
            <p:nvPr/>
          </p:nvSpPr>
          <p:spPr>
            <a:xfrm>
              <a:off x="5802" y="672"/>
              <a:ext cx="216" cy="189"/>
            </a:xfrm>
            <a:custGeom>
              <a:avLst/>
              <a:gdLst/>
              <a:ahLst/>
              <a:cxnLst/>
              <a:rect l="l" t="t" r="r" b="b"/>
              <a:pathLst>
                <a:path w="87" h="76" extrusionOk="0">
                  <a:moveTo>
                    <a:pt x="87" y="76"/>
                  </a:moveTo>
                  <a:cubicBezTo>
                    <a:pt x="85" y="71"/>
                    <a:pt x="82" y="67"/>
                    <a:pt x="79" y="64"/>
                  </a:cubicBezTo>
                  <a:cubicBezTo>
                    <a:pt x="76" y="60"/>
                    <a:pt x="73" y="56"/>
                    <a:pt x="70" y="53"/>
                  </a:cubicBezTo>
                  <a:cubicBezTo>
                    <a:pt x="63" y="46"/>
                    <a:pt x="56" y="39"/>
                    <a:pt x="48" y="33"/>
                  </a:cubicBezTo>
                  <a:cubicBezTo>
                    <a:pt x="44" y="30"/>
                    <a:pt x="41" y="27"/>
                    <a:pt x="37" y="24"/>
                  </a:cubicBezTo>
                  <a:cubicBezTo>
                    <a:pt x="33" y="21"/>
                    <a:pt x="29" y="18"/>
                    <a:pt x="25" y="15"/>
                  </a:cubicBezTo>
                  <a:cubicBezTo>
                    <a:pt x="21" y="13"/>
                    <a:pt x="17" y="10"/>
                    <a:pt x="13" y="8"/>
                  </a:cubicBezTo>
                  <a:cubicBezTo>
                    <a:pt x="8" y="5"/>
                    <a:pt x="4" y="3"/>
                    <a:pt x="0" y="0"/>
                  </a:cubicBezTo>
                  <a:cubicBezTo>
                    <a:pt x="4" y="4"/>
                    <a:pt x="7" y="7"/>
                    <a:pt x="11" y="10"/>
                  </a:cubicBezTo>
                  <a:cubicBezTo>
                    <a:pt x="15" y="13"/>
                    <a:pt x="18" y="16"/>
                    <a:pt x="22" y="19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52" y="43"/>
                    <a:pt x="59" y="50"/>
                    <a:pt x="67" y="56"/>
                  </a:cubicBezTo>
                  <a:cubicBezTo>
                    <a:pt x="68" y="57"/>
                    <a:pt x="70" y="59"/>
                    <a:pt x="72" y="61"/>
                  </a:cubicBezTo>
                  <a:cubicBezTo>
                    <a:pt x="74" y="62"/>
                    <a:pt x="75" y="64"/>
                    <a:pt x="77" y="65"/>
                  </a:cubicBezTo>
                  <a:cubicBezTo>
                    <a:pt x="81" y="69"/>
                    <a:pt x="84" y="72"/>
                    <a:pt x="87" y="76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65" name="Google Shape;3025;p16"/>
            <p:cNvSpPr/>
            <p:nvPr/>
          </p:nvSpPr>
          <p:spPr>
            <a:xfrm>
              <a:off x="5760" y="677"/>
              <a:ext cx="228" cy="172"/>
            </a:xfrm>
            <a:custGeom>
              <a:avLst/>
              <a:gdLst/>
              <a:ahLst/>
              <a:cxnLst/>
              <a:rect l="l" t="t" r="r" b="b"/>
              <a:pathLst>
                <a:path w="92" h="69" extrusionOk="0">
                  <a:moveTo>
                    <a:pt x="92" y="69"/>
                  </a:moveTo>
                  <a:cubicBezTo>
                    <a:pt x="90" y="65"/>
                    <a:pt x="87" y="61"/>
                    <a:pt x="83" y="57"/>
                  </a:cubicBezTo>
                  <a:cubicBezTo>
                    <a:pt x="80" y="54"/>
                    <a:pt x="77" y="50"/>
                    <a:pt x="73" y="47"/>
                  </a:cubicBezTo>
                  <a:cubicBezTo>
                    <a:pt x="66" y="40"/>
                    <a:pt x="58" y="34"/>
                    <a:pt x="50" y="29"/>
                  </a:cubicBezTo>
                  <a:cubicBezTo>
                    <a:pt x="46" y="26"/>
                    <a:pt x="42" y="23"/>
                    <a:pt x="38" y="21"/>
                  </a:cubicBezTo>
                  <a:cubicBezTo>
                    <a:pt x="34" y="18"/>
                    <a:pt x="30" y="16"/>
                    <a:pt x="26" y="13"/>
                  </a:cubicBezTo>
                  <a:cubicBezTo>
                    <a:pt x="22" y="11"/>
                    <a:pt x="17" y="8"/>
                    <a:pt x="13" y="6"/>
                  </a:cubicBezTo>
                  <a:cubicBezTo>
                    <a:pt x="9" y="4"/>
                    <a:pt x="4" y="2"/>
                    <a:pt x="0" y="0"/>
                  </a:cubicBezTo>
                  <a:cubicBezTo>
                    <a:pt x="4" y="3"/>
                    <a:pt x="8" y="6"/>
                    <a:pt x="11" y="9"/>
                  </a:cubicBezTo>
                  <a:cubicBezTo>
                    <a:pt x="15" y="11"/>
                    <a:pt x="19" y="14"/>
                    <a:pt x="23" y="17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55" y="39"/>
                    <a:pt x="63" y="45"/>
                    <a:pt x="70" y="50"/>
                  </a:cubicBezTo>
                  <a:cubicBezTo>
                    <a:pt x="72" y="52"/>
                    <a:pt x="74" y="53"/>
                    <a:pt x="76" y="55"/>
                  </a:cubicBezTo>
                  <a:cubicBezTo>
                    <a:pt x="78" y="56"/>
                    <a:pt x="80" y="58"/>
                    <a:pt x="82" y="59"/>
                  </a:cubicBezTo>
                  <a:cubicBezTo>
                    <a:pt x="85" y="62"/>
                    <a:pt x="89" y="65"/>
                    <a:pt x="92" y="69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66" name="Google Shape;3026;p16"/>
            <p:cNvSpPr/>
            <p:nvPr/>
          </p:nvSpPr>
          <p:spPr>
            <a:xfrm>
              <a:off x="5713" y="690"/>
              <a:ext cx="246" cy="149"/>
            </a:xfrm>
            <a:custGeom>
              <a:avLst/>
              <a:gdLst/>
              <a:ahLst/>
              <a:cxnLst/>
              <a:rect l="l" t="t" r="r" b="b"/>
              <a:pathLst>
                <a:path w="99" h="60" extrusionOk="0">
                  <a:moveTo>
                    <a:pt x="99" y="60"/>
                  </a:moveTo>
                  <a:cubicBezTo>
                    <a:pt x="96" y="56"/>
                    <a:pt x="92" y="53"/>
                    <a:pt x="89" y="49"/>
                  </a:cubicBezTo>
                  <a:cubicBezTo>
                    <a:pt x="85" y="46"/>
                    <a:pt x="81" y="43"/>
                    <a:pt x="77" y="40"/>
                  </a:cubicBezTo>
                  <a:cubicBezTo>
                    <a:pt x="70" y="34"/>
                    <a:pt x="61" y="29"/>
                    <a:pt x="53" y="24"/>
                  </a:cubicBezTo>
                  <a:cubicBezTo>
                    <a:pt x="49" y="22"/>
                    <a:pt x="44" y="19"/>
                    <a:pt x="40" y="17"/>
                  </a:cubicBezTo>
                  <a:cubicBezTo>
                    <a:pt x="36" y="15"/>
                    <a:pt x="32" y="13"/>
                    <a:pt x="27" y="11"/>
                  </a:cubicBezTo>
                  <a:cubicBezTo>
                    <a:pt x="23" y="9"/>
                    <a:pt x="18" y="7"/>
                    <a:pt x="14" y="5"/>
                  </a:cubicBezTo>
                  <a:cubicBezTo>
                    <a:pt x="9" y="3"/>
                    <a:pt x="5" y="2"/>
                    <a:pt x="0" y="0"/>
                  </a:cubicBezTo>
                  <a:cubicBezTo>
                    <a:pt x="4" y="3"/>
                    <a:pt x="8" y="5"/>
                    <a:pt x="12" y="8"/>
                  </a:cubicBezTo>
                  <a:cubicBezTo>
                    <a:pt x="17" y="10"/>
                    <a:pt x="21" y="12"/>
                    <a:pt x="25" y="15"/>
                  </a:cubicBezTo>
                  <a:cubicBezTo>
                    <a:pt x="50" y="29"/>
                    <a:pt x="50" y="29"/>
                    <a:pt x="50" y="29"/>
                  </a:cubicBezTo>
                  <a:cubicBezTo>
                    <a:pt x="58" y="34"/>
                    <a:pt x="67" y="39"/>
                    <a:pt x="75" y="44"/>
                  </a:cubicBezTo>
                  <a:cubicBezTo>
                    <a:pt x="77" y="45"/>
                    <a:pt x="79" y="46"/>
                    <a:pt x="81" y="48"/>
                  </a:cubicBezTo>
                  <a:cubicBezTo>
                    <a:pt x="83" y="49"/>
                    <a:pt x="85" y="50"/>
                    <a:pt x="87" y="51"/>
                  </a:cubicBezTo>
                  <a:cubicBezTo>
                    <a:pt x="91" y="54"/>
                    <a:pt x="95" y="57"/>
                    <a:pt x="99" y="60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67" name="Google Shape;3027;p16"/>
            <p:cNvSpPr/>
            <p:nvPr/>
          </p:nvSpPr>
          <p:spPr>
            <a:xfrm>
              <a:off x="5655" y="734"/>
              <a:ext cx="271" cy="95"/>
            </a:xfrm>
            <a:custGeom>
              <a:avLst/>
              <a:gdLst/>
              <a:ahLst/>
              <a:cxnLst/>
              <a:rect l="l" t="t" r="r" b="b"/>
              <a:pathLst>
                <a:path w="109" h="38" extrusionOk="0">
                  <a:moveTo>
                    <a:pt x="109" y="38"/>
                  </a:moveTo>
                  <a:cubicBezTo>
                    <a:pt x="106" y="35"/>
                    <a:pt x="102" y="32"/>
                    <a:pt x="98" y="30"/>
                  </a:cubicBezTo>
                  <a:cubicBezTo>
                    <a:pt x="93" y="27"/>
                    <a:pt x="89" y="25"/>
                    <a:pt x="85" y="23"/>
                  </a:cubicBezTo>
                  <a:cubicBezTo>
                    <a:pt x="76" y="19"/>
                    <a:pt x="67" y="16"/>
                    <a:pt x="57" y="13"/>
                  </a:cubicBezTo>
                  <a:cubicBezTo>
                    <a:pt x="53" y="11"/>
                    <a:pt x="48" y="10"/>
                    <a:pt x="43" y="8"/>
                  </a:cubicBezTo>
                  <a:cubicBezTo>
                    <a:pt x="39" y="7"/>
                    <a:pt x="34" y="6"/>
                    <a:pt x="29" y="5"/>
                  </a:cubicBezTo>
                  <a:cubicBezTo>
                    <a:pt x="24" y="4"/>
                    <a:pt x="20" y="3"/>
                    <a:pt x="15" y="2"/>
                  </a:cubicBezTo>
                  <a:cubicBezTo>
                    <a:pt x="10" y="2"/>
                    <a:pt x="5" y="1"/>
                    <a:pt x="0" y="0"/>
                  </a:cubicBezTo>
                  <a:cubicBezTo>
                    <a:pt x="5" y="2"/>
                    <a:pt x="10" y="4"/>
                    <a:pt x="14" y="5"/>
                  </a:cubicBezTo>
                  <a:cubicBezTo>
                    <a:pt x="19" y="7"/>
                    <a:pt x="23" y="8"/>
                    <a:pt x="28" y="9"/>
                  </a:cubicBezTo>
                  <a:cubicBezTo>
                    <a:pt x="56" y="18"/>
                    <a:pt x="56" y="18"/>
                    <a:pt x="56" y="18"/>
                  </a:cubicBezTo>
                  <a:cubicBezTo>
                    <a:pt x="65" y="21"/>
                    <a:pt x="74" y="24"/>
                    <a:pt x="83" y="27"/>
                  </a:cubicBezTo>
                  <a:cubicBezTo>
                    <a:pt x="85" y="28"/>
                    <a:pt x="87" y="29"/>
                    <a:pt x="90" y="30"/>
                  </a:cubicBezTo>
                  <a:cubicBezTo>
                    <a:pt x="92" y="30"/>
                    <a:pt x="94" y="31"/>
                    <a:pt x="96" y="32"/>
                  </a:cubicBezTo>
                  <a:cubicBezTo>
                    <a:pt x="101" y="34"/>
                    <a:pt x="105" y="36"/>
                    <a:pt x="109" y="38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68" name="Google Shape;3028;p16"/>
            <p:cNvSpPr/>
            <p:nvPr/>
          </p:nvSpPr>
          <p:spPr>
            <a:xfrm>
              <a:off x="5648" y="796"/>
              <a:ext cx="283" cy="40"/>
            </a:xfrm>
            <a:custGeom>
              <a:avLst/>
              <a:gdLst/>
              <a:ahLst/>
              <a:cxnLst/>
              <a:rect l="l" t="t" r="r" b="b"/>
              <a:pathLst>
                <a:path w="114" h="16" extrusionOk="0">
                  <a:moveTo>
                    <a:pt x="114" y="16"/>
                  </a:moveTo>
                  <a:cubicBezTo>
                    <a:pt x="110" y="13"/>
                    <a:pt x="106" y="12"/>
                    <a:pt x="101" y="10"/>
                  </a:cubicBezTo>
                  <a:cubicBezTo>
                    <a:pt x="96" y="9"/>
                    <a:pt x="92" y="7"/>
                    <a:pt x="87" y="6"/>
                  </a:cubicBezTo>
                  <a:cubicBezTo>
                    <a:pt x="77" y="4"/>
                    <a:pt x="68" y="3"/>
                    <a:pt x="58" y="2"/>
                  </a:cubicBezTo>
                  <a:cubicBezTo>
                    <a:pt x="53" y="1"/>
                    <a:pt x="48" y="1"/>
                    <a:pt x="44" y="1"/>
                  </a:cubicBezTo>
                  <a:cubicBezTo>
                    <a:pt x="39" y="1"/>
                    <a:pt x="34" y="0"/>
                    <a:pt x="29" y="0"/>
                  </a:cubicBezTo>
                  <a:cubicBezTo>
                    <a:pt x="24" y="0"/>
                    <a:pt x="19" y="0"/>
                    <a:pt x="15" y="1"/>
                  </a:cubicBezTo>
                  <a:cubicBezTo>
                    <a:pt x="10" y="1"/>
                    <a:pt x="5" y="1"/>
                    <a:pt x="0" y="2"/>
                  </a:cubicBezTo>
                  <a:cubicBezTo>
                    <a:pt x="5" y="2"/>
                    <a:pt x="10" y="3"/>
                    <a:pt x="14" y="3"/>
                  </a:cubicBezTo>
                  <a:cubicBezTo>
                    <a:pt x="19" y="4"/>
                    <a:pt x="24" y="4"/>
                    <a:pt x="29" y="5"/>
                  </a:cubicBezTo>
                  <a:cubicBezTo>
                    <a:pt x="58" y="8"/>
                    <a:pt x="58" y="8"/>
                    <a:pt x="58" y="8"/>
                  </a:cubicBezTo>
                  <a:cubicBezTo>
                    <a:pt x="67" y="8"/>
                    <a:pt x="77" y="10"/>
                    <a:pt x="86" y="11"/>
                  </a:cubicBezTo>
                  <a:cubicBezTo>
                    <a:pt x="89" y="11"/>
                    <a:pt x="91" y="11"/>
                    <a:pt x="93" y="12"/>
                  </a:cubicBezTo>
                  <a:cubicBezTo>
                    <a:pt x="96" y="12"/>
                    <a:pt x="98" y="12"/>
                    <a:pt x="100" y="13"/>
                  </a:cubicBezTo>
                  <a:cubicBezTo>
                    <a:pt x="105" y="14"/>
                    <a:pt x="110" y="15"/>
                    <a:pt x="114" y="16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69" name="Google Shape;3029;p16"/>
            <p:cNvSpPr/>
            <p:nvPr/>
          </p:nvSpPr>
          <p:spPr>
            <a:xfrm>
              <a:off x="5559" y="543"/>
              <a:ext cx="2035" cy="1343"/>
            </a:xfrm>
            <a:custGeom>
              <a:avLst/>
              <a:gdLst/>
              <a:ahLst/>
              <a:cxnLst/>
              <a:rect l="l" t="t" r="r" b="b"/>
              <a:pathLst>
                <a:path w="819" h="541" extrusionOk="0">
                  <a:moveTo>
                    <a:pt x="622" y="101"/>
                  </a:moveTo>
                  <a:cubicBezTo>
                    <a:pt x="622" y="101"/>
                    <a:pt x="595" y="37"/>
                    <a:pt x="524" y="18"/>
                  </a:cubicBezTo>
                  <a:cubicBezTo>
                    <a:pt x="454" y="0"/>
                    <a:pt x="415" y="24"/>
                    <a:pt x="376" y="71"/>
                  </a:cubicBezTo>
                  <a:cubicBezTo>
                    <a:pt x="302" y="162"/>
                    <a:pt x="176" y="162"/>
                    <a:pt x="116" y="229"/>
                  </a:cubicBezTo>
                  <a:cubicBezTo>
                    <a:pt x="0" y="357"/>
                    <a:pt x="69" y="479"/>
                    <a:pt x="166" y="494"/>
                  </a:cubicBezTo>
                  <a:cubicBezTo>
                    <a:pt x="263" y="509"/>
                    <a:pt x="399" y="446"/>
                    <a:pt x="490" y="485"/>
                  </a:cubicBezTo>
                  <a:cubicBezTo>
                    <a:pt x="581" y="524"/>
                    <a:pt x="708" y="541"/>
                    <a:pt x="763" y="451"/>
                  </a:cubicBezTo>
                  <a:cubicBezTo>
                    <a:pt x="819" y="361"/>
                    <a:pt x="794" y="290"/>
                    <a:pt x="715" y="227"/>
                  </a:cubicBezTo>
                  <a:cubicBezTo>
                    <a:pt x="637" y="163"/>
                    <a:pt x="622" y="101"/>
                    <a:pt x="622" y="101"/>
                  </a:cubicBezTo>
                  <a:close/>
                </a:path>
              </a:pathLst>
            </a:custGeom>
            <a:solidFill>
              <a:srgbClr val="65D2D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70" name="Google Shape;3030;p16"/>
            <p:cNvSpPr/>
            <p:nvPr/>
          </p:nvSpPr>
          <p:spPr>
            <a:xfrm>
              <a:off x="5559" y="543"/>
              <a:ext cx="2035" cy="1343"/>
            </a:xfrm>
            <a:custGeom>
              <a:avLst/>
              <a:gdLst/>
              <a:ahLst/>
              <a:cxnLst/>
              <a:rect l="l" t="t" r="r" b="b"/>
              <a:pathLst>
                <a:path w="819" h="541" extrusionOk="0">
                  <a:moveTo>
                    <a:pt x="622" y="101"/>
                  </a:moveTo>
                  <a:cubicBezTo>
                    <a:pt x="622" y="101"/>
                    <a:pt x="595" y="37"/>
                    <a:pt x="524" y="18"/>
                  </a:cubicBezTo>
                  <a:cubicBezTo>
                    <a:pt x="454" y="0"/>
                    <a:pt x="415" y="24"/>
                    <a:pt x="376" y="71"/>
                  </a:cubicBezTo>
                  <a:cubicBezTo>
                    <a:pt x="302" y="162"/>
                    <a:pt x="176" y="162"/>
                    <a:pt x="116" y="229"/>
                  </a:cubicBezTo>
                  <a:cubicBezTo>
                    <a:pt x="0" y="357"/>
                    <a:pt x="69" y="479"/>
                    <a:pt x="166" y="494"/>
                  </a:cubicBezTo>
                  <a:cubicBezTo>
                    <a:pt x="263" y="509"/>
                    <a:pt x="399" y="446"/>
                    <a:pt x="490" y="485"/>
                  </a:cubicBezTo>
                  <a:cubicBezTo>
                    <a:pt x="581" y="524"/>
                    <a:pt x="708" y="541"/>
                    <a:pt x="763" y="451"/>
                  </a:cubicBezTo>
                  <a:cubicBezTo>
                    <a:pt x="819" y="361"/>
                    <a:pt x="794" y="290"/>
                    <a:pt x="715" y="227"/>
                  </a:cubicBezTo>
                  <a:cubicBezTo>
                    <a:pt x="637" y="163"/>
                    <a:pt x="622" y="101"/>
                    <a:pt x="622" y="101"/>
                  </a:cubicBezTo>
                  <a:close/>
                </a:path>
              </a:pathLst>
            </a:custGeom>
            <a:solidFill>
              <a:srgbClr val="65D2D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71" name="Google Shape;3031;p16"/>
            <p:cNvSpPr/>
            <p:nvPr/>
          </p:nvSpPr>
          <p:spPr>
            <a:xfrm>
              <a:off x="5755" y="695"/>
              <a:ext cx="2035" cy="1340"/>
            </a:xfrm>
            <a:custGeom>
              <a:avLst/>
              <a:gdLst/>
              <a:ahLst/>
              <a:cxnLst/>
              <a:rect l="l" t="t" r="r" b="b"/>
              <a:pathLst>
                <a:path w="819" h="540" extrusionOk="0">
                  <a:moveTo>
                    <a:pt x="198" y="440"/>
                  </a:moveTo>
                  <a:cubicBezTo>
                    <a:pt x="198" y="440"/>
                    <a:pt x="225" y="504"/>
                    <a:pt x="296" y="522"/>
                  </a:cubicBezTo>
                  <a:cubicBezTo>
                    <a:pt x="367" y="540"/>
                    <a:pt x="405" y="515"/>
                    <a:pt x="444" y="468"/>
                  </a:cubicBezTo>
                  <a:cubicBezTo>
                    <a:pt x="518" y="378"/>
                    <a:pt x="643" y="377"/>
                    <a:pt x="703" y="310"/>
                  </a:cubicBezTo>
                  <a:cubicBezTo>
                    <a:pt x="819" y="181"/>
                    <a:pt x="749" y="59"/>
                    <a:pt x="652" y="44"/>
                  </a:cubicBezTo>
                  <a:cubicBezTo>
                    <a:pt x="555" y="30"/>
                    <a:pt x="420" y="93"/>
                    <a:pt x="328" y="55"/>
                  </a:cubicBezTo>
                  <a:cubicBezTo>
                    <a:pt x="237" y="16"/>
                    <a:pt x="109" y="0"/>
                    <a:pt x="55" y="90"/>
                  </a:cubicBezTo>
                  <a:cubicBezTo>
                    <a:pt x="0" y="180"/>
                    <a:pt x="25" y="251"/>
                    <a:pt x="104" y="314"/>
                  </a:cubicBezTo>
                  <a:cubicBezTo>
                    <a:pt x="183" y="378"/>
                    <a:pt x="198" y="440"/>
                    <a:pt x="198" y="44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72" name="Google Shape;3032;p16"/>
            <p:cNvSpPr/>
            <p:nvPr/>
          </p:nvSpPr>
          <p:spPr>
            <a:xfrm>
              <a:off x="5755" y="695"/>
              <a:ext cx="2035" cy="1340"/>
            </a:xfrm>
            <a:custGeom>
              <a:avLst/>
              <a:gdLst/>
              <a:ahLst/>
              <a:cxnLst/>
              <a:rect l="l" t="t" r="r" b="b"/>
              <a:pathLst>
                <a:path w="819" h="540" extrusionOk="0">
                  <a:moveTo>
                    <a:pt x="198" y="440"/>
                  </a:moveTo>
                  <a:cubicBezTo>
                    <a:pt x="198" y="440"/>
                    <a:pt x="225" y="504"/>
                    <a:pt x="296" y="522"/>
                  </a:cubicBezTo>
                  <a:cubicBezTo>
                    <a:pt x="367" y="540"/>
                    <a:pt x="405" y="515"/>
                    <a:pt x="444" y="468"/>
                  </a:cubicBezTo>
                  <a:cubicBezTo>
                    <a:pt x="518" y="378"/>
                    <a:pt x="643" y="377"/>
                    <a:pt x="703" y="310"/>
                  </a:cubicBezTo>
                  <a:cubicBezTo>
                    <a:pt x="819" y="181"/>
                    <a:pt x="749" y="59"/>
                    <a:pt x="652" y="44"/>
                  </a:cubicBezTo>
                  <a:cubicBezTo>
                    <a:pt x="555" y="30"/>
                    <a:pt x="420" y="93"/>
                    <a:pt x="328" y="55"/>
                  </a:cubicBezTo>
                  <a:cubicBezTo>
                    <a:pt x="237" y="16"/>
                    <a:pt x="109" y="0"/>
                    <a:pt x="55" y="90"/>
                  </a:cubicBezTo>
                  <a:cubicBezTo>
                    <a:pt x="0" y="180"/>
                    <a:pt x="25" y="251"/>
                    <a:pt x="104" y="314"/>
                  </a:cubicBezTo>
                  <a:cubicBezTo>
                    <a:pt x="183" y="378"/>
                    <a:pt x="198" y="440"/>
                    <a:pt x="198" y="4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73" name="Google Shape;3033;p16"/>
            <p:cNvSpPr/>
            <p:nvPr/>
          </p:nvSpPr>
          <p:spPr>
            <a:xfrm>
              <a:off x="7142" y="816"/>
              <a:ext cx="626" cy="596"/>
            </a:xfrm>
            <a:custGeom>
              <a:avLst/>
              <a:gdLst/>
              <a:ahLst/>
              <a:cxnLst/>
              <a:rect l="l" t="t" r="r" b="b"/>
              <a:pathLst>
                <a:path w="252" h="240" extrusionOk="0">
                  <a:moveTo>
                    <a:pt x="141" y="13"/>
                  </a:moveTo>
                  <a:cubicBezTo>
                    <a:pt x="165" y="62"/>
                    <a:pt x="165" y="62"/>
                    <a:pt x="165" y="62"/>
                  </a:cubicBezTo>
                  <a:cubicBezTo>
                    <a:pt x="168" y="67"/>
                    <a:pt x="173" y="70"/>
                    <a:pt x="178" y="71"/>
                  </a:cubicBezTo>
                  <a:cubicBezTo>
                    <a:pt x="232" y="79"/>
                    <a:pt x="232" y="79"/>
                    <a:pt x="232" y="79"/>
                  </a:cubicBezTo>
                  <a:cubicBezTo>
                    <a:pt x="246" y="81"/>
                    <a:pt x="252" y="98"/>
                    <a:pt x="242" y="108"/>
                  </a:cubicBezTo>
                  <a:cubicBezTo>
                    <a:pt x="203" y="146"/>
                    <a:pt x="203" y="146"/>
                    <a:pt x="203" y="146"/>
                  </a:cubicBezTo>
                  <a:cubicBezTo>
                    <a:pt x="199" y="150"/>
                    <a:pt x="197" y="156"/>
                    <a:pt x="198" y="161"/>
                  </a:cubicBezTo>
                  <a:cubicBezTo>
                    <a:pt x="207" y="215"/>
                    <a:pt x="207" y="215"/>
                    <a:pt x="207" y="215"/>
                  </a:cubicBezTo>
                  <a:cubicBezTo>
                    <a:pt x="209" y="229"/>
                    <a:pt x="195" y="240"/>
                    <a:pt x="182" y="233"/>
                  </a:cubicBezTo>
                  <a:cubicBezTo>
                    <a:pt x="134" y="208"/>
                    <a:pt x="134" y="208"/>
                    <a:pt x="134" y="208"/>
                  </a:cubicBezTo>
                  <a:cubicBezTo>
                    <a:pt x="129" y="205"/>
                    <a:pt x="123" y="205"/>
                    <a:pt x="118" y="208"/>
                  </a:cubicBezTo>
                  <a:cubicBezTo>
                    <a:pt x="70" y="233"/>
                    <a:pt x="70" y="233"/>
                    <a:pt x="70" y="233"/>
                  </a:cubicBezTo>
                  <a:cubicBezTo>
                    <a:pt x="57" y="240"/>
                    <a:pt x="43" y="229"/>
                    <a:pt x="45" y="215"/>
                  </a:cubicBezTo>
                  <a:cubicBezTo>
                    <a:pt x="54" y="161"/>
                    <a:pt x="54" y="161"/>
                    <a:pt x="54" y="161"/>
                  </a:cubicBezTo>
                  <a:cubicBezTo>
                    <a:pt x="55" y="156"/>
                    <a:pt x="53" y="150"/>
                    <a:pt x="49" y="146"/>
                  </a:cubicBezTo>
                  <a:cubicBezTo>
                    <a:pt x="10" y="108"/>
                    <a:pt x="10" y="108"/>
                    <a:pt x="10" y="108"/>
                  </a:cubicBezTo>
                  <a:cubicBezTo>
                    <a:pt x="0" y="98"/>
                    <a:pt x="6" y="81"/>
                    <a:pt x="20" y="79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9" y="70"/>
                    <a:pt x="84" y="67"/>
                    <a:pt x="86" y="62"/>
                  </a:cubicBezTo>
                  <a:cubicBezTo>
                    <a:pt x="111" y="13"/>
                    <a:pt x="111" y="13"/>
                    <a:pt x="111" y="13"/>
                  </a:cubicBezTo>
                  <a:cubicBezTo>
                    <a:pt x="117" y="0"/>
                    <a:pt x="135" y="0"/>
                    <a:pt x="141" y="13"/>
                  </a:cubicBezTo>
                  <a:close/>
                </a:path>
              </a:pathLst>
            </a:cu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74" name="Google Shape;3034;p16"/>
            <p:cNvSpPr/>
            <p:nvPr/>
          </p:nvSpPr>
          <p:spPr>
            <a:xfrm>
              <a:off x="7291" y="958"/>
              <a:ext cx="328" cy="310"/>
            </a:xfrm>
            <a:custGeom>
              <a:avLst/>
              <a:gdLst/>
              <a:ahLst/>
              <a:cxnLst/>
              <a:rect l="l" t="t" r="r" b="b"/>
              <a:pathLst>
                <a:path w="132" h="125" extrusionOk="0">
                  <a:moveTo>
                    <a:pt x="74" y="7"/>
                  </a:moveTo>
                  <a:cubicBezTo>
                    <a:pt x="87" y="32"/>
                    <a:pt x="87" y="32"/>
                    <a:pt x="87" y="32"/>
                  </a:cubicBezTo>
                  <a:cubicBezTo>
                    <a:pt x="88" y="35"/>
                    <a:pt x="90" y="37"/>
                    <a:pt x="93" y="37"/>
                  </a:cubicBezTo>
                  <a:cubicBezTo>
                    <a:pt x="122" y="41"/>
                    <a:pt x="122" y="41"/>
                    <a:pt x="122" y="41"/>
                  </a:cubicBezTo>
                  <a:cubicBezTo>
                    <a:pt x="129" y="42"/>
                    <a:pt x="132" y="51"/>
                    <a:pt x="127" y="56"/>
                  </a:cubicBezTo>
                  <a:cubicBezTo>
                    <a:pt x="106" y="76"/>
                    <a:pt x="106" y="76"/>
                    <a:pt x="106" y="76"/>
                  </a:cubicBezTo>
                  <a:cubicBezTo>
                    <a:pt x="104" y="79"/>
                    <a:pt x="103" y="81"/>
                    <a:pt x="104" y="84"/>
                  </a:cubicBezTo>
                  <a:cubicBezTo>
                    <a:pt x="108" y="113"/>
                    <a:pt x="108" y="113"/>
                    <a:pt x="108" y="113"/>
                  </a:cubicBezTo>
                  <a:cubicBezTo>
                    <a:pt x="110" y="120"/>
                    <a:pt x="102" y="125"/>
                    <a:pt x="95" y="122"/>
                  </a:cubicBezTo>
                  <a:cubicBezTo>
                    <a:pt x="70" y="109"/>
                    <a:pt x="70" y="109"/>
                    <a:pt x="70" y="109"/>
                  </a:cubicBezTo>
                  <a:cubicBezTo>
                    <a:pt x="67" y="107"/>
                    <a:pt x="64" y="107"/>
                    <a:pt x="62" y="109"/>
                  </a:cubicBezTo>
                  <a:cubicBezTo>
                    <a:pt x="36" y="122"/>
                    <a:pt x="36" y="122"/>
                    <a:pt x="36" y="122"/>
                  </a:cubicBezTo>
                  <a:cubicBezTo>
                    <a:pt x="30" y="125"/>
                    <a:pt x="22" y="120"/>
                    <a:pt x="23" y="113"/>
                  </a:cubicBezTo>
                  <a:cubicBezTo>
                    <a:pt x="28" y="84"/>
                    <a:pt x="28" y="84"/>
                    <a:pt x="28" y="84"/>
                  </a:cubicBezTo>
                  <a:cubicBezTo>
                    <a:pt x="29" y="81"/>
                    <a:pt x="28" y="79"/>
                    <a:pt x="26" y="76"/>
                  </a:cubicBezTo>
                  <a:cubicBezTo>
                    <a:pt x="5" y="56"/>
                    <a:pt x="5" y="56"/>
                    <a:pt x="5" y="56"/>
                  </a:cubicBezTo>
                  <a:cubicBezTo>
                    <a:pt x="0" y="51"/>
                    <a:pt x="3" y="42"/>
                    <a:pt x="10" y="41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41" y="37"/>
                    <a:pt x="44" y="35"/>
                    <a:pt x="45" y="3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61" y="0"/>
                    <a:pt x="71" y="0"/>
                    <a:pt x="74" y="7"/>
                  </a:cubicBezTo>
                  <a:close/>
                </a:path>
              </a:pathLst>
            </a:custGeom>
            <a:solidFill>
              <a:srgbClr val="FB85B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75" name="Google Shape;3035;p16"/>
            <p:cNvSpPr/>
            <p:nvPr/>
          </p:nvSpPr>
          <p:spPr>
            <a:xfrm>
              <a:off x="7445" y="849"/>
              <a:ext cx="17" cy="17"/>
            </a:xfrm>
            <a:prstGeom prst="ellipse">
              <a:avLst/>
            </a:pr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76" name="Google Shape;3036;p16"/>
            <p:cNvSpPr/>
            <p:nvPr/>
          </p:nvSpPr>
          <p:spPr>
            <a:xfrm>
              <a:off x="7445" y="901"/>
              <a:ext cx="17" cy="20"/>
            </a:xfrm>
            <a:prstGeom prst="ellipse">
              <a:avLst/>
            </a:pr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77" name="Google Shape;3037;p16"/>
            <p:cNvSpPr/>
            <p:nvPr/>
          </p:nvSpPr>
          <p:spPr>
            <a:xfrm>
              <a:off x="7445" y="955"/>
              <a:ext cx="17" cy="18"/>
            </a:xfrm>
            <a:prstGeom prst="ellipse">
              <a:avLst/>
            </a:pr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78" name="Google Shape;3038;p16"/>
            <p:cNvSpPr/>
            <p:nvPr/>
          </p:nvSpPr>
          <p:spPr>
            <a:xfrm>
              <a:off x="7445" y="1007"/>
              <a:ext cx="17" cy="18"/>
            </a:xfrm>
            <a:prstGeom prst="ellipse">
              <a:avLst/>
            </a:pr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79" name="Google Shape;3039;p16"/>
            <p:cNvSpPr/>
            <p:nvPr/>
          </p:nvSpPr>
          <p:spPr>
            <a:xfrm>
              <a:off x="7445" y="1060"/>
              <a:ext cx="17" cy="17"/>
            </a:xfrm>
            <a:prstGeom prst="ellipse">
              <a:avLst/>
            </a:pr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80" name="Google Shape;3040;p16"/>
            <p:cNvSpPr/>
            <p:nvPr/>
          </p:nvSpPr>
          <p:spPr>
            <a:xfrm>
              <a:off x="7445" y="1112"/>
              <a:ext cx="17" cy="20"/>
            </a:xfrm>
            <a:prstGeom prst="ellipse">
              <a:avLst/>
            </a:pr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81" name="Google Shape;3041;p16"/>
            <p:cNvSpPr/>
            <p:nvPr/>
          </p:nvSpPr>
          <p:spPr>
            <a:xfrm>
              <a:off x="7181" y="1040"/>
              <a:ext cx="20" cy="22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5" y="1"/>
                  </a:moveTo>
                  <a:cubicBezTo>
                    <a:pt x="7" y="1"/>
                    <a:pt x="8" y="3"/>
                    <a:pt x="7" y="5"/>
                  </a:cubicBezTo>
                  <a:cubicBezTo>
                    <a:pt x="7" y="7"/>
                    <a:pt x="5" y="9"/>
                    <a:pt x="3" y="8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1" y="2"/>
                    <a:pt x="3" y="0"/>
                    <a:pt x="5" y="1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82" name="Google Shape;3042;p16"/>
            <p:cNvSpPr/>
            <p:nvPr/>
          </p:nvSpPr>
          <p:spPr>
            <a:xfrm>
              <a:off x="7231" y="1055"/>
              <a:ext cx="20" cy="19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5" y="1"/>
                  </a:moveTo>
                  <a:cubicBezTo>
                    <a:pt x="7" y="1"/>
                    <a:pt x="8" y="3"/>
                    <a:pt x="8" y="5"/>
                  </a:cubicBezTo>
                  <a:cubicBezTo>
                    <a:pt x="7" y="7"/>
                    <a:pt x="5" y="8"/>
                    <a:pt x="3" y="8"/>
                  </a:cubicBezTo>
                  <a:cubicBezTo>
                    <a:pt x="1" y="7"/>
                    <a:pt x="0" y="5"/>
                    <a:pt x="1" y="3"/>
                  </a:cubicBezTo>
                  <a:cubicBezTo>
                    <a:pt x="1" y="1"/>
                    <a:pt x="3" y="0"/>
                    <a:pt x="5" y="1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83" name="Google Shape;3043;p16"/>
            <p:cNvSpPr/>
            <p:nvPr/>
          </p:nvSpPr>
          <p:spPr>
            <a:xfrm>
              <a:off x="7283" y="1070"/>
              <a:ext cx="20" cy="19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5" y="0"/>
                  </a:moveTo>
                  <a:cubicBezTo>
                    <a:pt x="7" y="1"/>
                    <a:pt x="8" y="3"/>
                    <a:pt x="7" y="5"/>
                  </a:cubicBezTo>
                  <a:cubicBezTo>
                    <a:pt x="7" y="7"/>
                    <a:pt x="5" y="8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1" y="1"/>
                    <a:pt x="3" y="0"/>
                    <a:pt x="5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84" name="Google Shape;3044;p16"/>
            <p:cNvSpPr/>
            <p:nvPr/>
          </p:nvSpPr>
          <p:spPr>
            <a:xfrm>
              <a:off x="7333" y="1082"/>
              <a:ext cx="20" cy="22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5" y="1"/>
                  </a:moveTo>
                  <a:cubicBezTo>
                    <a:pt x="7" y="1"/>
                    <a:pt x="8" y="3"/>
                    <a:pt x="8" y="5"/>
                  </a:cubicBezTo>
                  <a:cubicBezTo>
                    <a:pt x="7" y="7"/>
                    <a:pt x="5" y="9"/>
                    <a:pt x="3" y="8"/>
                  </a:cubicBezTo>
                  <a:cubicBezTo>
                    <a:pt x="1" y="7"/>
                    <a:pt x="0" y="5"/>
                    <a:pt x="1" y="3"/>
                  </a:cubicBezTo>
                  <a:cubicBezTo>
                    <a:pt x="1" y="2"/>
                    <a:pt x="3" y="0"/>
                    <a:pt x="5" y="1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85" name="Google Shape;3045;p16"/>
            <p:cNvSpPr/>
            <p:nvPr/>
          </p:nvSpPr>
          <p:spPr>
            <a:xfrm>
              <a:off x="7385" y="1097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5" y="1"/>
                  </a:moveTo>
                  <a:cubicBezTo>
                    <a:pt x="7" y="1"/>
                    <a:pt x="8" y="3"/>
                    <a:pt x="7" y="5"/>
                  </a:cubicBezTo>
                  <a:cubicBezTo>
                    <a:pt x="7" y="7"/>
                    <a:pt x="5" y="8"/>
                    <a:pt x="3" y="8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1" y="1"/>
                    <a:pt x="3" y="0"/>
                    <a:pt x="5" y="1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86" name="Google Shape;3046;p16"/>
            <p:cNvSpPr/>
            <p:nvPr/>
          </p:nvSpPr>
          <p:spPr>
            <a:xfrm>
              <a:off x="7283" y="1335"/>
              <a:ext cx="23" cy="20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2" y="2"/>
                  </a:moveTo>
                  <a:cubicBezTo>
                    <a:pt x="3" y="0"/>
                    <a:pt x="5" y="0"/>
                    <a:pt x="7" y="1"/>
                  </a:cubicBezTo>
                  <a:cubicBezTo>
                    <a:pt x="9" y="3"/>
                    <a:pt x="9" y="5"/>
                    <a:pt x="7" y="6"/>
                  </a:cubicBezTo>
                  <a:cubicBezTo>
                    <a:pt x="6" y="8"/>
                    <a:pt x="4" y="8"/>
                    <a:pt x="2" y="7"/>
                  </a:cubicBezTo>
                  <a:cubicBezTo>
                    <a:pt x="1" y="6"/>
                    <a:pt x="0" y="3"/>
                    <a:pt x="2" y="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87" name="Google Shape;3047;p16"/>
            <p:cNvSpPr/>
            <p:nvPr/>
          </p:nvSpPr>
          <p:spPr>
            <a:xfrm>
              <a:off x="7318" y="1293"/>
              <a:ext cx="20" cy="22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1" y="2"/>
                  </a:moveTo>
                  <a:cubicBezTo>
                    <a:pt x="2" y="1"/>
                    <a:pt x="5" y="0"/>
                    <a:pt x="6" y="2"/>
                  </a:cubicBezTo>
                  <a:cubicBezTo>
                    <a:pt x="8" y="3"/>
                    <a:pt x="8" y="5"/>
                    <a:pt x="7" y="7"/>
                  </a:cubicBezTo>
                  <a:cubicBezTo>
                    <a:pt x="6" y="9"/>
                    <a:pt x="3" y="9"/>
                    <a:pt x="2" y="7"/>
                  </a:cubicBezTo>
                  <a:cubicBezTo>
                    <a:pt x="0" y="6"/>
                    <a:pt x="0" y="4"/>
                    <a:pt x="1" y="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88" name="Google Shape;3048;p16"/>
            <p:cNvSpPr/>
            <p:nvPr/>
          </p:nvSpPr>
          <p:spPr>
            <a:xfrm>
              <a:off x="7350" y="1253"/>
              <a:ext cx="23" cy="20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1" y="2"/>
                  </a:moveTo>
                  <a:cubicBezTo>
                    <a:pt x="3" y="0"/>
                    <a:pt x="5" y="0"/>
                    <a:pt x="7" y="1"/>
                  </a:cubicBezTo>
                  <a:cubicBezTo>
                    <a:pt x="8" y="3"/>
                    <a:pt x="9" y="5"/>
                    <a:pt x="7" y="6"/>
                  </a:cubicBezTo>
                  <a:cubicBezTo>
                    <a:pt x="6" y="8"/>
                    <a:pt x="4" y="8"/>
                    <a:pt x="2" y="7"/>
                  </a:cubicBezTo>
                  <a:cubicBezTo>
                    <a:pt x="0" y="6"/>
                    <a:pt x="0" y="3"/>
                    <a:pt x="1" y="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89" name="Google Shape;3049;p16"/>
            <p:cNvSpPr/>
            <p:nvPr/>
          </p:nvSpPr>
          <p:spPr>
            <a:xfrm>
              <a:off x="7385" y="1211"/>
              <a:ext cx="20" cy="22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1" y="2"/>
                  </a:moveTo>
                  <a:cubicBezTo>
                    <a:pt x="2" y="1"/>
                    <a:pt x="4" y="0"/>
                    <a:pt x="6" y="2"/>
                  </a:cubicBezTo>
                  <a:cubicBezTo>
                    <a:pt x="8" y="3"/>
                    <a:pt x="8" y="5"/>
                    <a:pt x="7" y="7"/>
                  </a:cubicBezTo>
                  <a:cubicBezTo>
                    <a:pt x="5" y="8"/>
                    <a:pt x="3" y="9"/>
                    <a:pt x="1" y="7"/>
                  </a:cubicBezTo>
                  <a:cubicBezTo>
                    <a:pt x="0" y="6"/>
                    <a:pt x="0" y="4"/>
                    <a:pt x="1" y="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90" name="Google Shape;3050;p16"/>
            <p:cNvSpPr/>
            <p:nvPr/>
          </p:nvSpPr>
          <p:spPr>
            <a:xfrm>
              <a:off x="7417" y="1171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1" y="2"/>
                  </a:moveTo>
                  <a:cubicBezTo>
                    <a:pt x="3" y="0"/>
                    <a:pt x="5" y="0"/>
                    <a:pt x="6" y="1"/>
                  </a:cubicBezTo>
                  <a:cubicBezTo>
                    <a:pt x="8" y="2"/>
                    <a:pt x="8" y="5"/>
                    <a:pt x="7" y="6"/>
                  </a:cubicBezTo>
                  <a:cubicBezTo>
                    <a:pt x="6" y="8"/>
                    <a:pt x="3" y="8"/>
                    <a:pt x="2" y="7"/>
                  </a:cubicBezTo>
                  <a:cubicBezTo>
                    <a:pt x="0" y="6"/>
                    <a:pt x="0" y="3"/>
                    <a:pt x="1" y="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91" name="Google Shape;3051;p16"/>
            <p:cNvSpPr/>
            <p:nvPr/>
          </p:nvSpPr>
          <p:spPr>
            <a:xfrm>
              <a:off x="7604" y="1335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2"/>
                  </a:moveTo>
                  <a:cubicBezTo>
                    <a:pt x="5" y="0"/>
                    <a:pt x="3" y="0"/>
                    <a:pt x="1" y="1"/>
                  </a:cubicBezTo>
                  <a:cubicBezTo>
                    <a:pt x="0" y="3"/>
                    <a:pt x="0" y="5"/>
                    <a:pt x="1" y="6"/>
                  </a:cubicBezTo>
                  <a:cubicBezTo>
                    <a:pt x="2" y="8"/>
                    <a:pt x="5" y="8"/>
                    <a:pt x="6" y="7"/>
                  </a:cubicBezTo>
                  <a:cubicBezTo>
                    <a:pt x="8" y="6"/>
                    <a:pt x="8" y="3"/>
                    <a:pt x="7" y="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92" name="Google Shape;3052;p16"/>
            <p:cNvSpPr/>
            <p:nvPr/>
          </p:nvSpPr>
          <p:spPr>
            <a:xfrm>
              <a:off x="7569" y="1293"/>
              <a:ext cx="22" cy="22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7" y="2"/>
                  </a:moveTo>
                  <a:cubicBezTo>
                    <a:pt x="6" y="1"/>
                    <a:pt x="4" y="0"/>
                    <a:pt x="2" y="2"/>
                  </a:cubicBezTo>
                  <a:cubicBezTo>
                    <a:pt x="1" y="3"/>
                    <a:pt x="0" y="5"/>
                    <a:pt x="2" y="7"/>
                  </a:cubicBezTo>
                  <a:cubicBezTo>
                    <a:pt x="3" y="9"/>
                    <a:pt x="5" y="9"/>
                    <a:pt x="7" y="7"/>
                  </a:cubicBezTo>
                  <a:cubicBezTo>
                    <a:pt x="8" y="6"/>
                    <a:pt x="9" y="4"/>
                    <a:pt x="7" y="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93" name="Google Shape;3053;p16"/>
            <p:cNvSpPr/>
            <p:nvPr/>
          </p:nvSpPr>
          <p:spPr>
            <a:xfrm>
              <a:off x="7537" y="1253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2"/>
                  </a:moveTo>
                  <a:cubicBezTo>
                    <a:pt x="6" y="0"/>
                    <a:pt x="3" y="0"/>
                    <a:pt x="2" y="1"/>
                  </a:cubicBezTo>
                  <a:cubicBezTo>
                    <a:pt x="0" y="3"/>
                    <a:pt x="0" y="5"/>
                    <a:pt x="1" y="6"/>
                  </a:cubicBezTo>
                  <a:cubicBezTo>
                    <a:pt x="2" y="8"/>
                    <a:pt x="5" y="8"/>
                    <a:pt x="6" y="7"/>
                  </a:cubicBezTo>
                  <a:cubicBezTo>
                    <a:pt x="8" y="6"/>
                    <a:pt x="8" y="3"/>
                    <a:pt x="7" y="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94" name="Google Shape;3054;p16"/>
            <p:cNvSpPr/>
            <p:nvPr/>
          </p:nvSpPr>
          <p:spPr>
            <a:xfrm>
              <a:off x="7502" y="1211"/>
              <a:ext cx="22" cy="22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8" y="2"/>
                  </a:moveTo>
                  <a:cubicBezTo>
                    <a:pt x="6" y="1"/>
                    <a:pt x="4" y="0"/>
                    <a:pt x="2" y="2"/>
                  </a:cubicBezTo>
                  <a:cubicBezTo>
                    <a:pt x="1" y="3"/>
                    <a:pt x="0" y="5"/>
                    <a:pt x="2" y="7"/>
                  </a:cubicBezTo>
                  <a:cubicBezTo>
                    <a:pt x="3" y="8"/>
                    <a:pt x="5" y="9"/>
                    <a:pt x="7" y="7"/>
                  </a:cubicBezTo>
                  <a:cubicBezTo>
                    <a:pt x="9" y="6"/>
                    <a:pt x="9" y="4"/>
                    <a:pt x="8" y="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95" name="Google Shape;3055;p16"/>
            <p:cNvSpPr/>
            <p:nvPr/>
          </p:nvSpPr>
          <p:spPr>
            <a:xfrm>
              <a:off x="7470" y="1171"/>
              <a:ext cx="20" cy="2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2"/>
                  </a:moveTo>
                  <a:cubicBezTo>
                    <a:pt x="6" y="0"/>
                    <a:pt x="4" y="0"/>
                    <a:pt x="2" y="1"/>
                  </a:cubicBezTo>
                  <a:cubicBezTo>
                    <a:pt x="0" y="2"/>
                    <a:pt x="0" y="5"/>
                    <a:pt x="1" y="6"/>
                  </a:cubicBezTo>
                  <a:cubicBezTo>
                    <a:pt x="3" y="8"/>
                    <a:pt x="5" y="8"/>
                    <a:pt x="7" y="7"/>
                  </a:cubicBezTo>
                  <a:cubicBezTo>
                    <a:pt x="8" y="6"/>
                    <a:pt x="8" y="3"/>
                    <a:pt x="7" y="2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96" name="Google Shape;3056;p16"/>
            <p:cNvSpPr/>
            <p:nvPr/>
          </p:nvSpPr>
          <p:spPr>
            <a:xfrm>
              <a:off x="7698" y="1040"/>
              <a:ext cx="20" cy="22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3" y="1"/>
                  </a:moveTo>
                  <a:cubicBezTo>
                    <a:pt x="1" y="1"/>
                    <a:pt x="0" y="3"/>
                    <a:pt x="1" y="5"/>
                  </a:cubicBezTo>
                  <a:cubicBezTo>
                    <a:pt x="1" y="7"/>
                    <a:pt x="3" y="9"/>
                    <a:pt x="5" y="8"/>
                  </a:cubicBezTo>
                  <a:cubicBezTo>
                    <a:pt x="7" y="7"/>
                    <a:pt x="8" y="5"/>
                    <a:pt x="8" y="3"/>
                  </a:cubicBezTo>
                  <a:cubicBezTo>
                    <a:pt x="7" y="2"/>
                    <a:pt x="5" y="0"/>
                    <a:pt x="3" y="1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97" name="Google Shape;3057;p16"/>
            <p:cNvSpPr/>
            <p:nvPr/>
          </p:nvSpPr>
          <p:spPr>
            <a:xfrm>
              <a:off x="7649" y="1055"/>
              <a:ext cx="19" cy="19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3" y="1"/>
                  </a:moveTo>
                  <a:cubicBezTo>
                    <a:pt x="1" y="1"/>
                    <a:pt x="0" y="3"/>
                    <a:pt x="0" y="5"/>
                  </a:cubicBezTo>
                  <a:cubicBezTo>
                    <a:pt x="1" y="7"/>
                    <a:pt x="3" y="8"/>
                    <a:pt x="5" y="8"/>
                  </a:cubicBezTo>
                  <a:cubicBezTo>
                    <a:pt x="7" y="7"/>
                    <a:pt x="8" y="5"/>
                    <a:pt x="7" y="3"/>
                  </a:cubicBezTo>
                  <a:cubicBezTo>
                    <a:pt x="7" y="1"/>
                    <a:pt x="5" y="0"/>
                    <a:pt x="3" y="1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98" name="Google Shape;3058;p16"/>
            <p:cNvSpPr/>
            <p:nvPr/>
          </p:nvSpPr>
          <p:spPr>
            <a:xfrm>
              <a:off x="7596" y="1070"/>
              <a:ext cx="20" cy="19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3" y="0"/>
                  </a:moveTo>
                  <a:cubicBezTo>
                    <a:pt x="1" y="1"/>
                    <a:pt x="0" y="3"/>
                    <a:pt x="1" y="5"/>
                  </a:cubicBezTo>
                  <a:cubicBezTo>
                    <a:pt x="1" y="7"/>
                    <a:pt x="3" y="8"/>
                    <a:pt x="5" y="7"/>
                  </a:cubicBezTo>
                  <a:cubicBezTo>
                    <a:pt x="7" y="7"/>
                    <a:pt x="8" y="5"/>
                    <a:pt x="8" y="3"/>
                  </a:cubicBezTo>
                  <a:cubicBezTo>
                    <a:pt x="7" y="1"/>
                    <a:pt x="5" y="0"/>
                    <a:pt x="3" y="0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99" name="Google Shape;3059;p16"/>
            <p:cNvSpPr/>
            <p:nvPr/>
          </p:nvSpPr>
          <p:spPr>
            <a:xfrm>
              <a:off x="7547" y="1082"/>
              <a:ext cx="20" cy="22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3" y="1"/>
                  </a:moveTo>
                  <a:cubicBezTo>
                    <a:pt x="1" y="1"/>
                    <a:pt x="0" y="3"/>
                    <a:pt x="0" y="5"/>
                  </a:cubicBezTo>
                  <a:cubicBezTo>
                    <a:pt x="1" y="7"/>
                    <a:pt x="3" y="9"/>
                    <a:pt x="5" y="8"/>
                  </a:cubicBezTo>
                  <a:cubicBezTo>
                    <a:pt x="7" y="7"/>
                    <a:pt x="8" y="5"/>
                    <a:pt x="7" y="3"/>
                  </a:cubicBezTo>
                  <a:cubicBezTo>
                    <a:pt x="7" y="2"/>
                    <a:pt x="5" y="0"/>
                    <a:pt x="3" y="1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00" name="Google Shape;3060;p16"/>
            <p:cNvSpPr/>
            <p:nvPr/>
          </p:nvSpPr>
          <p:spPr>
            <a:xfrm>
              <a:off x="7495" y="1097"/>
              <a:ext cx="19" cy="2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3" y="1"/>
                  </a:moveTo>
                  <a:cubicBezTo>
                    <a:pt x="1" y="1"/>
                    <a:pt x="0" y="3"/>
                    <a:pt x="1" y="5"/>
                  </a:cubicBezTo>
                  <a:cubicBezTo>
                    <a:pt x="1" y="7"/>
                    <a:pt x="3" y="8"/>
                    <a:pt x="5" y="8"/>
                  </a:cubicBezTo>
                  <a:cubicBezTo>
                    <a:pt x="7" y="7"/>
                    <a:pt x="8" y="5"/>
                    <a:pt x="8" y="3"/>
                  </a:cubicBezTo>
                  <a:cubicBezTo>
                    <a:pt x="7" y="1"/>
                    <a:pt x="5" y="0"/>
                    <a:pt x="3" y="1"/>
                  </a:cubicBezTo>
                  <a:close/>
                </a:path>
              </a:pathLst>
            </a:custGeom>
            <a:solidFill>
              <a:srgbClr val="4971D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01" name="Google Shape;3061;p16"/>
            <p:cNvSpPr/>
            <p:nvPr/>
          </p:nvSpPr>
          <p:spPr>
            <a:xfrm>
              <a:off x="6018" y="1017"/>
              <a:ext cx="72" cy="70"/>
            </a:xfrm>
            <a:prstGeom prst="ellipse">
              <a:avLst/>
            </a:pr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02" name="Google Shape;3062;p16"/>
            <p:cNvSpPr/>
            <p:nvPr/>
          </p:nvSpPr>
          <p:spPr>
            <a:xfrm>
              <a:off x="6513" y="1732"/>
              <a:ext cx="114" cy="114"/>
            </a:xfrm>
            <a:prstGeom prst="ellipse">
              <a:avLst/>
            </a:pr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03" name="Google Shape;3063;p16"/>
            <p:cNvSpPr/>
            <p:nvPr/>
          </p:nvSpPr>
          <p:spPr>
            <a:xfrm>
              <a:off x="6973" y="791"/>
              <a:ext cx="97" cy="97"/>
            </a:xfrm>
            <a:prstGeom prst="ellipse">
              <a:avLst/>
            </a:prstGeom>
            <a:solidFill>
              <a:srgbClr val="FBE66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04" name="Google Shape;3064;p16"/>
            <p:cNvSpPr/>
            <p:nvPr/>
          </p:nvSpPr>
          <p:spPr>
            <a:xfrm>
              <a:off x="6046" y="1839"/>
              <a:ext cx="151" cy="154"/>
            </a:xfrm>
            <a:prstGeom prst="ellipse">
              <a:avLst/>
            </a:prstGeom>
            <a:solidFill>
              <a:srgbClr val="65D2D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05" name="Google Shape;3065;p16"/>
            <p:cNvSpPr/>
            <p:nvPr/>
          </p:nvSpPr>
          <p:spPr>
            <a:xfrm>
              <a:off x="7070" y="593"/>
              <a:ext cx="79" cy="82"/>
            </a:xfrm>
            <a:prstGeom prst="ellipse">
              <a:avLst/>
            </a:prstGeom>
            <a:solidFill>
              <a:srgbClr val="65D2D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06" name="Google Shape;3066;p16"/>
            <p:cNvSpPr/>
            <p:nvPr/>
          </p:nvSpPr>
          <p:spPr>
            <a:xfrm>
              <a:off x="6908" y="1861"/>
              <a:ext cx="62" cy="62"/>
            </a:xfrm>
            <a:prstGeom prst="ellipse">
              <a:avLst/>
            </a:prstGeom>
            <a:solidFill>
              <a:srgbClr val="65D2D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07" name="Google Shape;3067;p16"/>
            <p:cNvSpPr/>
            <p:nvPr/>
          </p:nvSpPr>
          <p:spPr>
            <a:xfrm>
              <a:off x="6011" y="1209"/>
              <a:ext cx="149" cy="233"/>
            </a:xfrm>
            <a:custGeom>
              <a:avLst/>
              <a:gdLst/>
              <a:ahLst/>
              <a:cxnLst/>
              <a:rect l="l" t="t" r="r" b="b"/>
              <a:pathLst>
                <a:path w="60" h="94" extrusionOk="0">
                  <a:moveTo>
                    <a:pt x="8" y="0"/>
                  </a:moveTo>
                  <a:cubicBezTo>
                    <a:pt x="14" y="8"/>
                    <a:pt x="0" y="18"/>
                    <a:pt x="6" y="26"/>
                  </a:cubicBezTo>
                  <a:cubicBezTo>
                    <a:pt x="11" y="35"/>
                    <a:pt x="25" y="25"/>
                    <a:pt x="31" y="33"/>
                  </a:cubicBezTo>
                  <a:cubicBezTo>
                    <a:pt x="37" y="42"/>
                    <a:pt x="23" y="51"/>
                    <a:pt x="29" y="60"/>
                  </a:cubicBezTo>
                  <a:cubicBezTo>
                    <a:pt x="34" y="68"/>
                    <a:pt x="49" y="59"/>
                    <a:pt x="54" y="67"/>
                  </a:cubicBezTo>
                  <a:cubicBezTo>
                    <a:pt x="60" y="76"/>
                    <a:pt x="46" y="85"/>
                    <a:pt x="52" y="94"/>
                  </a:cubicBezTo>
                </a:path>
              </a:pathLst>
            </a:custGeom>
            <a:noFill/>
            <a:ln w="1587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08" name="Google Shape;3068;p16"/>
            <p:cNvSpPr/>
            <p:nvPr/>
          </p:nvSpPr>
          <p:spPr>
            <a:xfrm>
              <a:off x="6041" y="1186"/>
              <a:ext cx="149" cy="234"/>
            </a:xfrm>
            <a:custGeom>
              <a:avLst/>
              <a:gdLst/>
              <a:ahLst/>
              <a:cxnLst/>
              <a:rect l="l" t="t" r="r" b="b"/>
              <a:pathLst>
                <a:path w="60" h="94" extrusionOk="0">
                  <a:moveTo>
                    <a:pt x="8" y="0"/>
                  </a:moveTo>
                  <a:cubicBezTo>
                    <a:pt x="14" y="8"/>
                    <a:pt x="0" y="18"/>
                    <a:pt x="6" y="27"/>
                  </a:cubicBezTo>
                  <a:cubicBezTo>
                    <a:pt x="11" y="35"/>
                    <a:pt x="26" y="25"/>
                    <a:pt x="31" y="34"/>
                  </a:cubicBezTo>
                  <a:cubicBezTo>
                    <a:pt x="37" y="42"/>
                    <a:pt x="23" y="52"/>
                    <a:pt x="29" y="60"/>
                  </a:cubicBezTo>
                  <a:cubicBezTo>
                    <a:pt x="35" y="69"/>
                    <a:pt x="49" y="59"/>
                    <a:pt x="54" y="67"/>
                  </a:cubicBezTo>
                  <a:cubicBezTo>
                    <a:pt x="60" y="76"/>
                    <a:pt x="46" y="86"/>
                    <a:pt x="52" y="94"/>
                  </a:cubicBezTo>
                </a:path>
              </a:pathLst>
            </a:custGeom>
            <a:noFill/>
            <a:ln w="1587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09" name="Google Shape;3069;p16"/>
            <p:cNvSpPr/>
            <p:nvPr/>
          </p:nvSpPr>
          <p:spPr>
            <a:xfrm>
              <a:off x="6587" y="769"/>
              <a:ext cx="232" cy="152"/>
            </a:xfrm>
            <a:custGeom>
              <a:avLst/>
              <a:gdLst/>
              <a:ahLst/>
              <a:cxnLst/>
              <a:rect l="l" t="t" r="r" b="b"/>
              <a:pathLst>
                <a:path w="93" h="61" extrusionOk="0">
                  <a:moveTo>
                    <a:pt x="0" y="53"/>
                  </a:moveTo>
                  <a:cubicBezTo>
                    <a:pt x="8" y="47"/>
                    <a:pt x="18" y="61"/>
                    <a:pt x="26" y="56"/>
                  </a:cubicBezTo>
                  <a:cubicBezTo>
                    <a:pt x="34" y="50"/>
                    <a:pt x="25" y="36"/>
                    <a:pt x="33" y="30"/>
                  </a:cubicBezTo>
                  <a:cubicBezTo>
                    <a:pt x="41" y="24"/>
                    <a:pt x="51" y="38"/>
                    <a:pt x="60" y="32"/>
                  </a:cubicBezTo>
                  <a:cubicBezTo>
                    <a:pt x="68" y="26"/>
                    <a:pt x="58" y="12"/>
                    <a:pt x="66" y="6"/>
                  </a:cubicBezTo>
                  <a:cubicBezTo>
                    <a:pt x="75" y="0"/>
                    <a:pt x="85" y="14"/>
                    <a:pt x="93" y="9"/>
                  </a:cubicBezTo>
                </a:path>
              </a:pathLst>
            </a:custGeom>
            <a:noFill/>
            <a:ln w="1587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  <p:sp>
          <p:nvSpPr>
            <p:cNvPr id="110" name="Google Shape;3070;p16"/>
            <p:cNvSpPr/>
            <p:nvPr/>
          </p:nvSpPr>
          <p:spPr>
            <a:xfrm>
              <a:off x="6565" y="739"/>
              <a:ext cx="231" cy="152"/>
            </a:xfrm>
            <a:custGeom>
              <a:avLst/>
              <a:gdLst/>
              <a:ahLst/>
              <a:cxnLst/>
              <a:rect l="l" t="t" r="r" b="b"/>
              <a:pathLst>
                <a:path w="93" h="61" extrusionOk="0">
                  <a:moveTo>
                    <a:pt x="0" y="53"/>
                  </a:moveTo>
                  <a:cubicBezTo>
                    <a:pt x="8" y="47"/>
                    <a:pt x="18" y="61"/>
                    <a:pt x="26" y="56"/>
                  </a:cubicBezTo>
                  <a:cubicBezTo>
                    <a:pt x="35" y="50"/>
                    <a:pt x="25" y="36"/>
                    <a:pt x="33" y="30"/>
                  </a:cubicBezTo>
                  <a:cubicBezTo>
                    <a:pt x="41" y="24"/>
                    <a:pt x="51" y="38"/>
                    <a:pt x="60" y="32"/>
                  </a:cubicBezTo>
                  <a:cubicBezTo>
                    <a:pt x="68" y="26"/>
                    <a:pt x="58" y="12"/>
                    <a:pt x="67" y="6"/>
                  </a:cubicBezTo>
                  <a:cubicBezTo>
                    <a:pt x="75" y="0"/>
                    <a:pt x="85" y="14"/>
                    <a:pt x="93" y="9"/>
                  </a:cubicBezTo>
                </a:path>
              </a:pathLst>
            </a:custGeom>
            <a:noFill/>
            <a:ln w="1587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endParaRPr>
            </a:p>
          </p:txBody>
        </p:sp>
      </p:grpSp>
      <p:pic>
        <p:nvPicPr>
          <p:cNvPr id="116" name="Picture 1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01" y="-42847"/>
            <a:ext cx="11139099" cy="5541562"/>
          </a:xfrm>
          <a:prstGeom prst="rect">
            <a:avLst/>
          </a:prstGeom>
        </p:spPr>
      </p:pic>
      <p:pic>
        <p:nvPicPr>
          <p:cNvPr id="115" name="Content Placeholder 11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525" y="3058319"/>
            <a:ext cx="3790950" cy="1885950"/>
          </a:xfrm>
        </p:spPr>
      </p:pic>
      <p:sp>
        <p:nvSpPr>
          <p:cNvPr id="111" name="TextBox 110"/>
          <p:cNvSpPr txBox="1"/>
          <p:nvPr/>
        </p:nvSpPr>
        <p:spPr>
          <a:xfrm>
            <a:off x="3752357" y="2382471"/>
            <a:ext cx="63062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smtClean="0">
                <a:solidFill>
                  <a:srgbClr val="0070C0"/>
                </a:solidFill>
                <a:latin typeface="UTM Deutsch Gothic" panose="02040603050506020204" pitchFamily="18" charset="0"/>
              </a:rPr>
              <a:t>Khởi động</a:t>
            </a:r>
            <a:endParaRPr lang="en-US" sz="9600">
              <a:solidFill>
                <a:srgbClr val="0070C0"/>
              </a:solidFill>
              <a:latin typeface="UTM Deutsch Gothic" panose="02040603050506020204" pitchFamily="18" charset="0"/>
            </a:endParaRPr>
          </a:p>
        </p:txBody>
      </p:sp>
      <p:pic>
        <p:nvPicPr>
          <p:cNvPr id="112" name="Picture 111" descr="A picture containing icon&#10;&#10;Description automatically generated">
            <a:extLst>
              <a:ext uri="{FF2B5EF4-FFF2-40B4-BE49-F238E27FC236}">
                <a16:creationId xmlns:a16="http://schemas.microsoft.com/office/drawing/2014/main" id="{8ED6F2C9-2803-4467-9100-2890A875D3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1563">
                        <a14:foregroundMark x1="44063" y1="27500" x2="44063" y2="27500"/>
                        <a14:foregroundMark x1="51406" y1="27187" x2="51406" y2="27187"/>
                        <a14:foregroundMark x1="51406" y1="27031" x2="50313" y2="27031"/>
                        <a14:foregroundMark x1="45313" y1="29063" x2="45313" y2="29063"/>
                        <a14:foregroundMark x1="43906" y1="30469" x2="54688" y2="24063"/>
                        <a14:foregroundMark x1="54688" y1="24063" x2="54688" y2="24063"/>
                        <a14:foregroundMark x1="37969" y1="32813" x2="38906" y2="34063"/>
                        <a14:foregroundMark x1="40938" y1="39844" x2="66875" y2="51094"/>
                        <a14:foregroundMark x1="66875" y1="51094" x2="56875" y2="38750"/>
                        <a14:foregroundMark x1="56875" y1="38750" x2="41250" y2="40625"/>
                        <a14:foregroundMark x1="41250" y1="40625" x2="39063" y2="41563"/>
                        <a14:foregroundMark x1="43906" y1="36719" x2="35625" y2="41406"/>
                        <a14:foregroundMark x1="35625" y1="41406" x2="32500" y2="54844"/>
                        <a14:foregroundMark x1="32500" y1="54844" x2="52500" y2="60000"/>
                        <a14:foregroundMark x1="52500" y1="60000" x2="62344" y2="41875"/>
                        <a14:foregroundMark x1="62344" y1="41875" x2="47500" y2="35469"/>
                        <a14:foregroundMark x1="47500" y1="35469" x2="44531" y2="35156"/>
                        <a14:foregroundMark x1="56094" y1="44844" x2="56094" y2="44844"/>
                        <a14:foregroundMark x1="55937" y1="44844" x2="55937" y2="44844"/>
                        <a14:foregroundMark x1="50938" y1="50156" x2="50938" y2="50156"/>
                        <a14:foregroundMark x1="36719" y1="41406" x2="55156" y2="50938"/>
                        <a14:foregroundMark x1="55156" y1="50938" x2="59219" y2="39844"/>
                        <a14:foregroundMark x1="59219" y1="39844" x2="43906" y2="36875"/>
                        <a14:foregroundMark x1="43906" y1="36875" x2="40781" y2="39063"/>
                        <a14:foregroundMark x1="43438" y1="41563" x2="43281" y2="54688"/>
                        <a14:foregroundMark x1="43281" y1="54688" x2="53125" y2="57969"/>
                        <a14:foregroundMark x1="53125" y1="57969" x2="50000" y2="45156"/>
                        <a14:foregroundMark x1="50000" y1="45156" x2="42813" y2="42031"/>
                        <a14:foregroundMark x1="42813" y1="42031" x2="40781" y2="42031"/>
                        <a14:foregroundMark x1="33750" y1="42188" x2="39844" y2="51563"/>
                        <a14:foregroundMark x1="39844" y1="51563" x2="41406" y2="43750"/>
                        <a14:foregroundMark x1="41406" y1="43750" x2="34063" y2="42344"/>
                        <a14:foregroundMark x1="91250" y1="49688" x2="91250" y2="49688"/>
                        <a14:foregroundMark x1="90781" y1="54063" x2="91250" y2="54063"/>
                        <a14:foregroundMark x1="91563" y1="54063" x2="91563" y2="54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575" y="151182"/>
            <a:ext cx="2592425" cy="2592425"/>
          </a:xfrm>
          <a:prstGeom prst="rect">
            <a:avLst/>
          </a:prstGeom>
        </p:spPr>
      </p:pic>
      <p:pic>
        <p:nvPicPr>
          <p:cNvPr id="113" name="Picture 112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B878B62-FDA8-4357-817E-CC9240230C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5469" y1="29531" x2="45469" y2="29531"/>
                        <a14:foregroundMark x1="45781" y1="29531" x2="47031" y2="29219"/>
                        <a14:foregroundMark x1="52812" y1="25938" x2="52812" y2="25938"/>
                        <a14:foregroundMark x1="51875" y1="25938" x2="49219" y2="25938"/>
                        <a14:foregroundMark x1="37188" y1="35313" x2="37188" y2="35313"/>
                        <a14:foregroundMark x1="37188" y1="35313" x2="37188" y2="35313"/>
                        <a14:foregroundMark x1="58906" y1="53438" x2="58906" y2="53438"/>
                        <a14:foregroundMark x1="59844" y1="53438" x2="59844" y2="53438"/>
                        <a14:foregroundMark x1="36875" y1="33906" x2="36875" y2="33906"/>
                        <a14:foregroundMark x1="36875" y1="33594" x2="36875" y2="33594"/>
                        <a14:foregroundMark x1="37188" y1="33594" x2="37188" y2="33594"/>
                        <a14:foregroundMark x1="40000" y1="32969" x2="40000" y2="32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377" y="4068734"/>
            <a:ext cx="2060310" cy="2060310"/>
          </a:xfrm>
          <a:prstGeom prst="rect">
            <a:avLst/>
          </a:prstGeom>
        </p:spPr>
      </p:pic>
      <p:pic>
        <p:nvPicPr>
          <p:cNvPr id="114" name="Picture 113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B878B62-FDA8-4357-817E-CC9240230C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5469" y1="29531" x2="45469" y2="29531"/>
                        <a14:foregroundMark x1="45781" y1="29531" x2="47031" y2="29219"/>
                        <a14:foregroundMark x1="52812" y1="25938" x2="52812" y2="25938"/>
                        <a14:foregroundMark x1="51875" y1="25938" x2="49219" y2="25938"/>
                        <a14:foregroundMark x1="37188" y1="35313" x2="37188" y2="35313"/>
                        <a14:foregroundMark x1="37188" y1="35313" x2="37188" y2="35313"/>
                        <a14:foregroundMark x1="58906" y1="53438" x2="58906" y2="53438"/>
                        <a14:foregroundMark x1="59844" y1="53438" x2="59844" y2="53438"/>
                        <a14:foregroundMark x1="36875" y1="33906" x2="36875" y2="33906"/>
                        <a14:foregroundMark x1="36875" y1="33594" x2="36875" y2="33594"/>
                        <a14:foregroundMark x1="37188" y1="33594" x2="37188" y2="33594"/>
                        <a14:foregroundMark x1="40000" y1="32969" x2="40000" y2="32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809" y="5163094"/>
            <a:ext cx="1124452" cy="1124452"/>
          </a:xfrm>
          <a:prstGeom prst="rect">
            <a:avLst/>
          </a:prstGeom>
        </p:spPr>
      </p:pic>
      <p:sp>
        <p:nvSpPr>
          <p:cNvPr id="117" name="TextBox 116"/>
          <p:cNvSpPr txBox="1"/>
          <p:nvPr/>
        </p:nvSpPr>
        <p:spPr>
          <a:xfrm>
            <a:off x="10624740" y="-79709"/>
            <a:ext cx="2443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Măng non</a:t>
            </a:r>
            <a:endParaRPr lang="en-US" sz="280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99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>
            <a:extLst>
              <a:ext uri="{FF2B5EF4-FFF2-40B4-BE49-F238E27FC236}">
                <a16:creationId xmlns:a16="http://schemas.microsoft.com/office/drawing/2014/main" id="{66F10D77-DFEE-4C46-B56C-5F01A21E11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820"/>
          <a:stretch/>
        </p:blipFill>
        <p:spPr>
          <a:xfrm>
            <a:off x="0" y="0"/>
            <a:ext cx="12471452" cy="6976086"/>
          </a:xfrm>
          <a:prstGeom prst="rect">
            <a:avLst/>
          </a:prstGeom>
          <a:solidFill>
            <a:srgbClr val="E4F4EF"/>
          </a:solidFill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149" l="0" r="100000">
                        <a14:foregroundMark x1="16222" y1="95532" x2="37111" y2="88191"/>
                        <a14:foregroundMark x1="45111" y1="86277" x2="63111" y2="972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460" y="-105344"/>
            <a:ext cx="1811358" cy="1891863"/>
          </a:xfrm>
          <a:prstGeom prst="rect">
            <a:avLst/>
          </a:prstGeom>
        </p:spPr>
      </p:pic>
      <p:pic>
        <p:nvPicPr>
          <p:cNvPr id="26" name="Picture 1">
            <a:extLst>
              <a:ext uri="{FF2B5EF4-FFF2-40B4-BE49-F238E27FC236}">
                <a16:creationId xmlns:a16="http://schemas.microsoft.com/office/drawing/2014/main" id="{C0D87F76-E9ED-4102-AEB2-797EE57437B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89" t="53490" r="8112" b="9533"/>
          <a:stretch/>
        </p:blipFill>
        <p:spPr bwMode="auto">
          <a:xfrm>
            <a:off x="-1" y="2090094"/>
            <a:ext cx="4540469" cy="42353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Diamond 26"/>
          <p:cNvSpPr/>
          <p:nvPr/>
        </p:nvSpPr>
        <p:spPr>
          <a:xfrm>
            <a:off x="2029794" y="1571925"/>
            <a:ext cx="1191149" cy="745451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solidFill>
                  <a:schemeClr val="bg1"/>
                </a:solidFill>
              </a:rPr>
              <a:t>1</a:t>
            </a:r>
            <a:endParaRPr lang="en-US" sz="3600" b="1">
              <a:solidFill>
                <a:schemeClr val="bg1"/>
              </a:solidFill>
            </a:endParaRPr>
          </a:p>
        </p:txBody>
      </p:sp>
      <p:pic>
        <p:nvPicPr>
          <p:cNvPr id="28" name="图形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69570" y="-1"/>
            <a:ext cx="7897108" cy="7274257"/>
          </a:xfrm>
          <a:prstGeom prst="rect">
            <a:avLst/>
          </a:prstGeom>
        </p:spPr>
      </p:pic>
      <p:grpSp>
        <p:nvGrpSpPr>
          <p:cNvPr id="30" name="组合 41">
            <a:extLst>
              <a:ext uri="{FF2B5EF4-FFF2-40B4-BE49-F238E27FC236}">
                <a16:creationId xmlns:a16="http://schemas.microsoft.com/office/drawing/2014/main" id="{D76CAAE5-1688-48B8-BB19-14FC765D3768}"/>
              </a:ext>
            </a:extLst>
          </p:cNvPr>
          <p:cNvGrpSpPr/>
          <p:nvPr/>
        </p:nvGrpSpPr>
        <p:grpSpPr>
          <a:xfrm>
            <a:off x="3253581" y="157762"/>
            <a:ext cx="9013097" cy="1107201"/>
            <a:chOff x="1513192" y="1554345"/>
            <a:chExt cx="9542584" cy="2489152"/>
          </a:xfrm>
        </p:grpSpPr>
        <p:sp>
          <p:nvSpPr>
            <p:cNvPr id="31" name="Rectangle 4">
              <a:extLst>
                <a:ext uri="{FF2B5EF4-FFF2-40B4-BE49-F238E27FC236}">
                  <a16:creationId xmlns:a16="http://schemas.microsoft.com/office/drawing/2014/main" id="{00A67596-2EB2-4837-B74A-316515AF7756}"/>
                </a:ext>
              </a:extLst>
            </p:cNvPr>
            <p:cNvSpPr/>
            <p:nvPr/>
          </p:nvSpPr>
          <p:spPr>
            <a:xfrm>
              <a:off x="1513192" y="1554345"/>
              <a:ext cx="9542584" cy="248915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4">
              <a:extLst>
                <a:ext uri="{FF2B5EF4-FFF2-40B4-BE49-F238E27FC236}">
                  <a16:creationId xmlns:a16="http://schemas.microsoft.com/office/drawing/2014/main" id="{F9C7C0CC-8E3E-4C2C-9914-3AD4F499DE67}"/>
                </a:ext>
              </a:extLst>
            </p:cNvPr>
            <p:cNvSpPr/>
            <p:nvPr/>
          </p:nvSpPr>
          <p:spPr>
            <a:xfrm>
              <a:off x="1695444" y="1664748"/>
              <a:ext cx="9178079" cy="2212860"/>
            </a:xfrm>
            <a:prstGeom prst="roundRect">
              <a:avLst>
                <a:gd name="adj" fmla="val 50000"/>
              </a:avLst>
            </a:prstGeom>
            <a:noFill/>
            <a:ln w="38100" cap="rnd">
              <a:solidFill>
                <a:srgbClr val="C82D2C"/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D29144CA-7682-4431-ACD5-89E42740B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7524" y="374925"/>
            <a:ext cx="6875462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nhìn thấy những gì trong hình?</a:t>
            </a:r>
          </a:p>
        </p:txBody>
      </p:sp>
      <p:sp>
        <p:nvSpPr>
          <p:cNvPr id="34" name="Right Arrow 33">
            <a:extLst>
              <a:ext uri="{FF2B5EF4-FFF2-40B4-BE49-F238E27FC236}">
                <a16:creationId xmlns:a16="http://schemas.microsoft.com/office/drawing/2014/main" id="{4484AA4B-B3EF-4DE3-9F3A-4E04EDAF72DD}"/>
              </a:ext>
            </a:extLst>
          </p:cNvPr>
          <p:cNvSpPr/>
          <p:nvPr/>
        </p:nvSpPr>
        <p:spPr>
          <a:xfrm>
            <a:off x="4883759" y="1678344"/>
            <a:ext cx="704850" cy="427038"/>
          </a:xfrm>
          <a:prstGeom prst="rightArrow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DBC2C4C-065D-4D47-856F-CBD11C482B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8609" y="1471748"/>
            <a:ext cx="6113462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400" b="1" i="1" dirty="0" err="1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altLang="en-US" sz="3400" b="1" i="1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i="1" dirty="0" err="1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vòi</a:t>
            </a:r>
            <a:r>
              <a:rPr lang="en-US" altLang="en-US" sz="3400" b="1" i="1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i="1" dirty="0" err="1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400" b="1" i="1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i="1" dirty="0" err="1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3400" b="1" i="1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i="1" dirty="0" err="1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400" b="1" i="1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i="1" dirty="0" err="1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3400" b="1" i="1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i="1" dirty="0" err="1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en-US" altLang="en-US" sz="3400" b="1" i="1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i="1" dirty="0" err="1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altLang="en-US" sz="3400" b="1" i="1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i="1" dirty="0" err="1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altLang="en-US" sz="3400" b="1" i="1" dirty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6" name="Rectangle 4">
            <a:extLst>
              <a:ext uri="{FF2B5EF4-FFF2-40B4-BE49-F238E27FC236}">
                <a16:creationId xmlns:a16="http://schemas.microsoft.com/office/drawing/2014/main" id="{F9C7C0CC-8E3E-4C2C-9914-3AD4F499DE67}"/>
              </a:ext>
            </a:extLst>
          </p:cNvPr>
          <p:cNvSpPr/>
          <p:nvPr/>
        </p:nvSpPr>
        <p:spPr>
          <a:xfrm>
            <a:off x="5092262" y="2739858"/>
            <a:ext cx="6905297" cy="1564122"/>
          </a:xfrm>
          <a:prstGeom prst="roundRect">
            <a:avLst>
              <a:gd name="adj" fmla="val 50000"/>
            </a:avLst>
          </a:prstGeom>
          <a:noFill/>
          <a:ln w="38100" cap="rnd">
            <a:solidFill>
              <a:srgbClr val="C82D2C"/>
            </a:solidFill>
            <a:prstDash val="dash"/>
            <a:round/>
          </a:ln>
          <a:effectLst>
            <a:outerShdw blurRad="152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5236184" y="2923586"/>
            <a:ext cx="66098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 này </a:t>
            </a:r>
            <a:r>
              <a:rPr lang="en-US" altLang="en-US" sz="36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 làm </a:t>
            </a: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 </a:t>
            </a:r>
            <a:r>
              <a:rPr lang="en-US" altLang="en-US" sz="36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nên làm</a:t>
            </a: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Vì sao? </a:t>
            </a:r>
          </a:p>
          <a:p>
            <a:endParaRPr lang="en-US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79" b="90909" l="9823" r="89905">
                        <a14:foregroundMark x1="72033" y1="14268" x2="75716" y2="19571"/>
                        <a14:foregroundMark x1="66303" y1="65278" x2="68076" y2="72222"/>
                        <a14:foregroundMark x1="24147" y1="40404" x2="61392" y2="41667"/>
                        <a14:foregroundMark x1="31787" y1="33712" x2="33151" y2="44066"/>
                        <a14:foregroundMark x1="28649" y1="41162" x2="40246" y2="33333"/>
                        <a14:foregroundMark x1="26467" y1="41162" x2="37653" y2="47854"/>
                        <a14:foregroundMark x1="51023" y1="41667" x2="51023" y2="32071"/>
                        <a14:foregroundMark x1="51023" y1="33712" x2="60846" y2="387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375" y="5104008"/>
            <a:ext cx="1950464" cy="2106501"/>
          </a:xfrm>
          <a:prstGeom prst="rect">
            <a:avLst/>
          </a:prstGeom>
        </p:spPr>
      </p:pic>
      <p:sp>
        <p:nvSpPr>
          <p:cNvPr id="39" name="TextBox 5">
            <a:extLst>
              <a:ext uri="{FF2B5EF4-FFF2-40B4-BE49-F238E27FC236}">
                <a16:creationId xmlns:a16="http://schemas.microsoft.com/office/drawing/2014/main" id="{B10DB039-230B-4532-94DC-C21BCD986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929" y="4600308"/>
            <a:ext cx="6510142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3400" b="1" i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Khóa vòi nước không </a:t>
            </a:r>
            <a:r>
              <a:rPr lang="en-US" altLang="en-US" sz="3400" b="1" i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nước chảy tràn ra ngoài gây lãng phí nước. </a:t>
            </a:r>
          </a:p>
        </p:txBody>
      </p:sp>
      <p:sp>
        <p:nvSpPr>
          <p:cNvPr id="40" name="Right Arrow 39">
            <a:extLst>
              <a:ext uri="{FF2B5EF4-FFF2-40B4-BE49-F238E27FC236}">
                <a16:creationId xmlns:a16="http://schemas.microsoft.com/office/drawing/2014/main" id="{4484AA4B-B3EF-4DE3-9F3A-4E04EDAF72DD}"/>
              </a:ext>
            </a:extLst>
          </p:cNvPr>
          <p:cNvSpPr/>
          <p:nvPr/>
        </p:nvSpPr>
        <p:spPr>
          <a:xfrm>
            <a:off x="4831354" y="4683824"/>
            <a:ext cx="704850" cy="427038"/>
          </a:xfrm>
          <a:prstGeom prst="rightArrow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8" name="dung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368" y="2457204"/>
            <a:ext cx="1830341" cy="183034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89984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/>
      <p:bldP spid="4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>
            <a:extLst>
              <a:ext uri="{FF2B5EF4-FFF2-40B4-BE49-F238E27FC236}">
                <a16:creationId xmlns:a16="http://schemas.microsoft.com/office/drawing/2014/main" id="{66F10D77-DFEE-4C46-B56C-5F01A21E11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820"/>
          <a:stretch/>
        </p:blipFill>
        <p:spPr>
          <a:xfrm>
            <a:off x="0" y="0"/>
            <a:ext cx="12471452" cy="6976086"/>
          </a:xfrm>
          <a:prstGeom prst="rect">
            <a:avLst/>
          </a:prstGeom>
          <a:solidFill>
            <a:srgbClr val="E4F4EF"/>
          </a:solidFill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49" l="0" r="100000">
                        <a14:foregroundMark x1="16222" y1="95532" x2="37111" y2="88191"/>
                        <a14:foregroundMark x1="45111" y1="86277" x2="63111" y2="972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608" y="-105122"/>
            <a:ext cx="1811358" cy="1891863"/>
          </a:xfrm>
          <a:prstGeom prst="rect">
            <a:avLst/>
          </a:prstGeom>
        </p:spPr>
      </p:pic>
      <p:sp>
        <p:nvSpPr>
          <p:cNvPr id="27" name="Diamond 26"/>
          <p:cNvSpPr/>
          <p:nvPr/>
        </p:nvSpPr>
        <p:spPr>
          <a:xfrm>
            <a:off x="1800817" y="1651357"/>
            <a:ext cx="1191149" cy="745451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28" name="图形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9570" y="-1"/>
            <a:ext cx="7897108" cy="7274257"/>
          </a:xfrm>
          <a:prstGeom prst="rect">
            <a:avLst/>
          </a:prstGeom>
        </p:spPr>
      </p:pic>
      <p:grpSp>
        <p:nvGrpSpPr>
          <p:cNvPr id="30" name="组合 41">
            <a:extLst>
              <a:ext uri="{FF2B5EF4-FFF2-40B4-BE49-F238E27FC236}">
                <a16:creationId xmlns:a16="http://schemas.microsoft.com/office/drawing/2014/main" id="{D76CAAE5-1688-48B8-BB19-14FC765D3768}"/>
              </a:ext>
            </a:extLst>
          </p:cNvPr>
          <p:cNvGrpSpPr/>
          <p:nvPr/>
        </p:nvGrpSpPr>
        <p:grpSpPr>
          <a:xfrm>
            <a:off x="3253581" y="157762"/>
            <a:ext cx="9013097" cy="1107201"/>
            <a:chOff x="1513192" y="1554345"/>
            <a:chExt cx="9542584" cy="2489152"/>
          </a:xfrm>
        </p:grpSpPr>
        <p:sp>
          <p:nvSpPr>
            <p:cNvPr id="31" name="Rectangle 4">
              <a:extLst>
                <a:ext uri="{FF2B5EF4-FFF2-40B4-BE49-F238E27FC236}">
                  <a16:creationId xmlns:a16="http://schemas.microsoft.com/office/drawing/2014/main" id="{00A67596-2EB2-4837-B74A-316515AF7756}"/>
                </a:ext>
              </a:extLst>
            </p:cNvPr>
            <p:cNvSpPr/>
            <p:nvPr/>
          </p:nvSpPr>
          <p:spPr>
            <a:xfrm>
              <a:off x="1513192" y="1554345"/>
              <a:ext cx="9542584" cy="248915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4">
              <a:extLst>
                <a:ext uri="{FF2B5EF4-FFF2-40B4-BE49-F238E27FC236}">
                  <a16:creationId xmlns:a16="http://schemas.microsoft.com/office/drawing/2014/main" id="{F9C7C0CC-8E3E-4C2C-9914-3AD4F499DE67}"/>
                </a:ext>
              </a:extLst>
            </p:cNvPr>
            <p:cNvSpPr/>
            <p:nvPr/>
          </p:nvSpPr>
          <p:spPr>
            <a:xfrm>
              <a:off x="1695444" y="1664748"/>
              <a:ext cx="9178079" cy="2212860"/>
            </a:xfrm>
            <a:prstGeom prst="roundRect">
              <a:avLst>
                <a:gd name="adj" fmla="val 50000"/>
              </a:avLst>
            </a:prstGeom>
            <a:noFill/>
            <a:ln w="38100" cap="rnd">
              <a:solidFill>
                <a:srgbClr val="C82D2C"/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D29144CA-7682-4431-ACD5-89E42740B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7524" y="374925"/>
            <a:ext cx="6875462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nhìn thấy những gì trong hình?</a:t>
            </a:r>
          </a:p>
        </p:txBody>
      </p:sp>
      <p:sp>
        <p:nvSpPr>
          <p:cNvPr id="34" name="Right Arrow 33">
            <a:extLst>
              <a:ext uri="{FF2B5EF4-FFF2-40B4-BE49-F238E27FC236}">
                <a16:creationId xmlns:a16="http://schemas.microsoft.com/office/drawing/2014/main" id="{4484AA4B-B3EF-4DE3-9F3A-4E04EDAF72DD}"/>
              </a:ext>
            </a:extLst>
          </p:cNvPr>
          <p:cNvSpPr/>
          <p:nvPr/>
        </p:nvSpPr>
        <p:spPr>
          <a:xfrm>
            <a:off x="4883759" y="1678344"/>
            <a:ext cx="704850" cy="427038"/>
          </a:xfrm>
          <a:prstGeom prst="rightArrow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DBC2C4C-065D-4D47-856F-CBD11C482B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8609" y="1471748"/>
            <a:ext cx="6113462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400" b="1" i="1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chảy đầy chậu tràn ra ngoài.</a:t>
            </a:r>
          </a:p>
        </p:txBody>
      </p:sp>
      <p:sp>
        <p:nvSpPr>
          <p:cNvPr id="36" name="Rectangle 4">
            <a:extLst>
              <a:ext uri="{FF2B5EF4-FFF2-40B4-BE49-F238E27FC236}">
                <a16:creationId xmlns:a16="http://schemas.microsoft.com/office/drawing/2014/main" id="{F9C7C0CC-8E3E-4C2C-9914-3AD4F499DE67}"/>
              </a:ext>
            </a:extLst>
          </p:cNvPr>
          <p:cNvSpPr/>
          <p:nvPr/>
        </p:nvSpPr>
        <p:spPr>
          <a:xfrm>
            <a:off x="5092262" y="2739858"/>
            <a:ext cx="6905297" cy="1564122"/>
          </a:xfrm>
          <a:prstGeom prst="roundRect">
            <a:avLst>
              <a:gd name="adj" fmla="val 50000"/>
            </a:avLst>
          </a:prstGeom>
          <a:noFill/>
          <a:ln w="38100" cap="rnd">
            <a:solidFill>
              <a:srgbClr val="C82D2C"/>
            </a:solidFill>
            <a:prstDash val="dash"/>
            <a:round/>
          </a:ln>
          <a:effectLst>
            <a:outerShdw blurRad="152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5236184" y="2923586"/>
            <a:ext cx="66098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 này </a:t>
            </a:r>
            <a:r>
              <a:rPr lang="en-US" altLang="en-US" sz="3600" b="1" i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 làm </a:t>
            </a: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 </a:t>
            </a:r>
            <a:r>
              <a:rPr lang="en-US" altLang="en-US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nên làm</a:t>
            </a: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Vì sao? </a:t>
            </a:r>
          </a:p>
          <a:p>
            <a:endParaRPr lang="en-US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9" b="90909" l="9823" r="89905">
                        <a14:foregroundMark x1="72033" y1="14268" x2="75716" y2="19571"/>
                        <a14:foregroundMark x1="66303" y1="65278" x2="68076" y2="72222"/>
                        <a14:foregroundMark x1="24147" y1="40404" x2="61392" y2="41667"/>
                        <a14:foregroundMark x1="31787" y1="33712" x2="33151" y2="44066"/>
                        <a14:foregroundMark x1="28649" y1="41162" x2="40246" y2="33333"/>
                        <a14:foregroundMark x1="26467" y1="41162" x2="37653" y2="47854"/>
                        <a14:foregroundMark x1="51023" y1="41667" x2="51023" y2="32071"/>
                        <a14:foregroundMark x1="51023" y1="33712" x2="60846" y2="387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375" y="5104008"/>
            <a:ext cx="1950464" cy="2106501"/>
          </a:xfrm>
          <a:prstGeom prst="rect">
            <a:avLst/>
          </a:prstGeom>
        </p:spPr>
      </p:pic>
      <p:sp>
        <p:nvSpPr>
          <p:cNvPr id="39" name="TextBox 5">
            <a:extLst>
              <a:ext uri="{FF2B5EF4-FFF2-40B4-BE49-F238E27FC236}">
                <a16:creationId xmlns:a16="http://schemas.microsoft.com/office/drawing/2014/main" id="{B10DB039-230B-4532-94DC-C21BCD986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929" y="4600308"/>
            <a:ext cx="6510142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3400" b="1" i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chảy đầy chậu tràn ra ngoài, mà không khóa vòi là lãng phí nước</a:t>
            </a:r>
            <a:r>
              <a:rPr lang="en-US" altLang="en-US" sz="3200" b="1" i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0" name="Right Arrow 39">
            <a:extLst>
              <a:ext uri="{FF2B5EF4-FFF2-40B4-BE49-F238E27FC236}">
                <a16:creationId xmlns:a16="http://schemas.microsoft.com/office/drawing/2014/main" id="{4484AA4B-B3EF-4DE3-9F3A-4E04EDAF72DD}"/>
              </a:ext>
            </a:extLst>
          </p:cNvPr>
          <p:cNvSpPr/>
          <p:nvPr/>
        </p:nvSpPr>
        <p:spPr>
          <a:xfrm>
            <a:off x="4831354" y="4683824"/>
            <a:ext cx="704850" cy="427038"/>
          </a:xfrm>
          <a:prstGeom prst="rightArrow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8" name="Picture 1">
            <a:extLst>
              <a:ext uri="{FF2B5EF4-FFF2-40B4-BE49-F238E27FC236}">
                <a16:creationId xmlns:a16="http://schemas.microsoft.com/office/drawing/2014/main" id="{29B4858D-612A-4775-AAA3-62B20B5652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08" t="49715" r="10805" b="18475"/>
          <a:stretch>
            <a:fillRect/>
          </a:stretch>
        </p:blipFill>
        <p:spPr bwMode="auto">
          <a:xfrm>
            <a:off x="-35870" y="2193958"/>
            <a:ext cx="4792999" cy="45264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Sai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01" t="3864" r="8937" b="57681"/>
          <a:stretch/>
        </p:blipFill>
        <p:spPr>
          <a:xfrm>
            <a:off x="1285351" y="2501930"/>
            <a:ext cx="2414741" cy="217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695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/>
      <p:bldP spid="36" grpId="0" animBg="1"/>
      <p:bldP spid="37" grpId="0"/>
      <p:bldP spid="39" grpId="0"/>
      <p:bldP spid="4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>
            <a:extLst>
              <a:ext uri="{FF2B5EF4-FFF2-40B4-BE49-F238E27FC236}">
                <a16:creationId xmlns:a16="http://schemas.microsoft.com/office/drawing/2014/main" id="{66F10D77-DFEE-4C46-B56C-5F01A21E11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820"/>
          <a:stretch/>
        </p:blipFill>
        <p:spPr>
          <a:xfrm>
            <a:off x="0" y="0"/>
            <a:ext cx="12471452" cy="6976086"/>
          </a:xfrm>
          <a:prstGeom prst="rect">
            <a:avLst/>
          </a:prstGeom>
          <a:solidFill>
            <a:srgbClr val="E4F4EF"/>
          </a:solidFill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49" l="0" r="100000">
                        <a14:foregroundMark x1="16222" y1="95532" x2="37111" y2="88191"/>
                        <a14:foregroundMark x1="45111" y1="86277" x2="63111" y2="972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0" y="-46168"/>
            <a:ext cx="1811358" cy="1891863"/>
          </a:xfrm>
          <a:prstGeom prst="rect">
            <a:avLst/>
          </a:prstGeom>
        </p:spPr>
      </p:pic>
      <p:sp>
        <p:nvSpPr>
          <p:cNvPr id="27" name="Diamond 26"/>
          <p:cNvSpPr/>
          <p:nvPr/>
        </p:nvSpPr>
        <p:spPr>
          <a:xfrm>
            <a:off x="2238772" y="1732656"/>
            <a:ext cx="1191149" cy="745451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</a:rPr>
              <a:t>3</a:t>
            </a:r>
          </a:p>
        </p:txBody>
      </p:sp>
      <p:pic>
        <p:nvPicPr>
          <p:cNvPr id="28" name="图形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9570" y="-1"/>
            <a:ext cx="7897108" cy="7274257"/>
          </a:xfrm>
          <a:prstGeom prst="rect">
            <a:avLst/>
          </a:prstGeom>
        </p:spPr>
      </p:pic>
      <p:grpSp>
        <p:nvGrpSpPr>
          <p:cNvPr id="30" name="组合 41">
            <a:extLst>
              <a:ext uri="{FF2B5EF4-FFF2-40B4-BE49-F238E27FC236}">
                <a16:creationId xmlns:a16="http://schemas.microsoft.com/office/drawing/2014/main" id="{D76CAAE5-1688-48B8-BB19-14FC765D3768}"/>
              </a:ext>
            </a:extLst>
          </p:cNvPr>
          <p:cNvGrpSpPr/>
          <p:nvPr/>
        </p:nvGrpSpPr>
        <p:grpSpPr>
          <a:xfrm>
            <a:off x="3253581" y="157762"/>
            <a:ext cx="9013097" cy="1107201"/>
            <a:chOff x="1513192" y="1554345"/>
            <a:chExt cx="9542584" cy="2489152"/>
          </a:xfrm>
        </p:grpSpPr>
        <p:sp>
          <p:nvSpPr>
            <p:cNvPr id="31" name="Rectangle 4">
              <a:extLst>
                <a:ext uri="{FF2B5EF4-FFF2-40B4-BE49-F238E27FC236}">
                  <a16:creationId xmlns:a16="http://schemas.microsoft.com/office/drawing/2014/main" id="{00A67596-2EB2-4837-B74A-316515AF7756}"/>
                </a:ext>
              </a:extLst>
            </p:cNvPr>
            <p:cNvSpPr/>
            <p:nvPr/>
          </p:nvSpPr>
          <p:spPr>
            <a:xfrm>
              <a:off x="1513192" y="1554345"/>
              <a:ext cx="9542584" cy="248915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4">
              <a:extLst>
                <a:ext uri="{FF2B5EF4-FFF2-40B4-BE49-F238E27FC236}">
                  <a16:creationId xmlns:a16="http://schemas.microsoft.com/office/drawing/2014/main" id="{F9C7C0CC-8E3E-4C2C-9914-3AD4F499DE67}"/>
                </a:ext>
              </a:extLst>
            </p:cNvPr>
            <p:cNvSpPr/>
            <p:nvPr/>
          </p:nvSpPr>
          <p:spPr>
            <a:xfrm>
              <a:off x="1695444" y="1664748"/>
              <a:ext cx="9178079" cy="2212860"/>
            </a:xfrm>
            <a:prstGeom prst="roundRect">
              <a:avLst>
                <a:gd name="adj" fmla="val 50000"/>
              </a:avLst>
            </a:prstGeom>
            <a:noFill/>
            <a:ln w="38100" cap="rnd">
              <a:solidFill>
                <a:srgbClr val="C82D2C"/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D29144CA-7682-4431-ACD5-89E42740B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7524" y="374925"/>
            <a:ext cx="6875462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nhìn thấy những gì trong hình?</a:t>
            </a:r>
          </a:p>
        </p:txBody>
      </p:sp>
      <p:sp>
        <p:nvSpPr>
          <p:cNvPr id="34" name="Right Arrow 33">
            <a:extLst>
              <a:ext uri="{FF2B5EF4-FFF2-40B4-BE49-F238E27FC236}">
                <a16:creationId xmlns:a16="http://schemas.microsoft.com/office/drawing/2014/main" id="{4484AA4B-B3EF-4DE3-9F3A-4E04EDAF72DD}"/>
              </a:ext>
            </a:extLst>
          </p:cNvPr>
          <p:cNvSpPr/>
          <p:nvPr/>
        </p:nvSpPr>
        <p:spPr>
          <a:xfrm>
            <a:off x="4883759" y="1678344"/>
            <a:ext cx="704850" cy="427038"/>
          </a:xfrm>
          <a:prstGeom prst="rightArrow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DBC2C4C-065D-4D47-856F-CBD11C482B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8609" y="1471748"/>
            <a:ext cx="6113462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400" b="1" i="1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bé gái </a:t>
            </a:r>
            <a:r>
              <a:rPr lang="en-US" altLang="en-US" sz="3400" b="1" i="1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 </a:t>
            </a:r>
            <a:r>
              <a:rPr lang="en-US" altLang="en-US" sz="3400" b="1" i="1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 </a:t>
            </a:r>
            <a:r>
              <a:rPr lang="en-US" altLang="en-US" sz="3400" b="1" i="1" smtClean="0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thợ </a:t>
            </a:r>
            <a:r>
              <a:rPr lang="en-US" altLang="en-US" sz="3400" b="1" i="1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 sửa ống nước vì ống nước bị vỡ.</a:t>
            </a:r>
          </a:p>
        </p:txBody>
      </p:sp>
      <p:sp>
        <p:nvSpPr>
          <p:cNvPr id="36" name="Rectangle 4">
            <a:extLst>
              <a:ext uri="{FF2B5EF4-FFF2-40B4-BE49-F238E27FC236}">
                <a16:creationId xmlns:a16="http://schemas.microsoft.com/office/drawing/2014/main" id="{F9C7C0CC-8E3E-4C2C-9914-3AD4F499DE67}"/>
              </a:ext>
            </a:extLst>
          </p:cNvPr>
          <p:cNvSpPr/>
          <p:nvPr/>
        </p:nvSpPr>
        <p:spPr>
          <a:xfrm>
            <a:off x="5092262" y="2739858"/>
            <a:ext cx="6905297" cy="1564122"/>
          </a:xfrm>
          <a:prstGeom prst="roundRect">
            <a:avLst>
              <a:gd name="adj" fmla="val 50000"/>
            </a:avLst>
          </a:prstGeom>
          <a:noFill/>
          <a:ln w="38100" cap="rnd">
            <a:solidFill>
              <a:srgbClr val="C82D2C"/>
            </a:solidFill>
            <a:prstDash val="dash"/>
            <a:round/>
          </a:ln>
          <a:effectLst>
            <a:outerShdw blurRad="152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5236184" y="2923586"/>
            <a:ext cx="66098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 này </a:t>
            </a:r>
            <a:r>
              <a:rPr lang="en-US" altLang="en-US" sz="3600" b="1" i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 làm </a:t>
            </a: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 </a:t>
            </a:r>
            <a:r>
              <a:rPr lang="en-US" altLang="en-US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nên làm</a:t>
            </a: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Vì sao? </a:t>
            </a:r>
          </a:p>
          <a:p>
            <a:endParaRPr lang="en-US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9" b="90909" l="9823" r="89905">
                        <a14:foregroundMark x1="72033" y1="14268" x2="75716" y2="19571"/>
                        <a14:foregroundMark x1="66303" y1="65278" x2="68076" y2="72222"/>
                        <a14:foregroundMark x1="24147" y1="40404" x2="61392" y2="41667"/>
                        <a14:foregroundMark x1="31787" y1="33712" x2="33151" y2="44066"/>
                        <a14:foregroundMark x1="28649" y1="41162" x2="40246" y2="33333"/>
                        <a14:foregroundMark x1="26467" y1="41162" x2="37653" y2="47854"/>
                        <a14:foregroundMark x1="51023" y1="41667" x2="51023" y2="32071"/>
                        <a14:foregroundMark x1="51023" y1="33712" x2="60846" y2="387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375" y="5104008"/>
            <a:ext cx="1950464" cy="2106501"/>
          </a:xfrm>
          <a:prstGeom prst="rect">
            <a:avLst/>
          </a:prstGeom>
        </p:spPr>
      </p:pic>
      <p:sp>
        <p:nvSpPr>
          <p:cNvPr id="39" name="TextBox 5">
            <a:extLst>
              <a:ext uri="{FF2B5EF4-FFF2-40B4-BE49-F238E27FC236}">
                <a16:creationId xmlns:a16="http://schemas.microsoft.com/office/drawing/2014/main" id="{B10DB039-230B-4532-94DC-C21BCD986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929" y="4600308"/>
            <a:ext cx="6510142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en-US" sz="3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3200" b="1" i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Tránh không cho tạp chất bẩn lẫn vào nước sạch và không để nước chảy ra ngoài gây lãng phí nước.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3400" b="1" i="1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ight Arrow 39">
            <a:extLst>
              <a:ext uri="{FF2B5EF4-FFF2-40B4-BE49-F238E27FC236}">
                <a16:creationId xmlns:a16="http://schemas.microsoft.com/office/drawing/2014/main" id="{4484AA4B-B3EF-4DE3-9F3A-4E04EDAF72DD}"/>
              </a:ext>
            </a:extLst>
          </p:cNvPr>
          <p:cNvSpPr/>
          <p:nvPr/>
        </p:nvSpPr>
        <p:spPr>
          <a:xfrm>
            <a:off x="4831354" y="4683824"/>
            <a:ext cx="704850" cy="427038"/>
          </a:xfrm>
          <a:prstGeom prst="rightArrow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8" name="Picture 7">
            <a:extLst>
              <a:ext uri="{FF2B5EF4-FFF2-40B4-BE49-F238E27FC236}">
                <a16:creationId xmlns:a16="http://schemas.microsoft.com/office/drawing/2014/main" id="{B94A878D-3C8E-4833-A893-BA14D66AAE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40" t="20602" r="27361" b="57787"/>
          <a:stretch>
            <a:fillRect/>
          </a:stretch>
        </p:blipFill>
        <p:spPr bwMode="auto">
          <a:xfrm>
            <a:off x="-79233" y="2426428"/>
            <a:ext cx="4705813" cy="367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du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298" y="3529385"/>
            <a:ext cx="2141845" cy="214184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688061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/>
      <p:bldP spid="36" grpId="0" animBg="1"/>
      <p:bldP spid="37" grpId="0"/>
      <p:bldP spid="39" grpId="0"/>
      <p:bldP spid="4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>
            <a:extLst>
              <a:ext uri="{FF2B5EF4-FFF2-40B4-BE49-F238E27FC236}">
                <a16:creationId xmlns:a16="http://schemas.microsoft.com/office/drawing/2014/main" id="{66F10D77-DFEE-4C46-B56C-5F01A21E11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820"/>
          <a:stretch/>
        </p:blipFill>
        <p:spPr>
          <a:xfrm>
            <a:off x="0" y="0"/>
            <a:ext cx="12471452" cy="6976086"/>
          </a:xfrm>
          <a:prstGeom prst="rect">
            <a:avLst/>
          </a:prstGeom>
          <a:solidFill>
            <a:srgbClr val="E4F4EF"/>
          </a:solidFill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D6B24B6C-DF9C-4262-AEB4-83B4010028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4" t="46439" r="74380" b="10857"/>
          <a:stretch>
            <a:fillRect/>
          </a:stretch>
        </p:blipFill>
        <p:spPr bwMode="auto">
          <a:xfrm>
            <a:off x="516102" y="598542"/>
            <a:ext cx="3033713" cy="5408613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52B9FF17-74D6-484A-A03C-AF3CDA3D7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34" t="46638" r="51062" b="8932"/>
          <a:stretch>
            <a:fillRect/>
          </a:stretch>
        </p:blipFill>
        <p:spPr bwMode="auto">
          <a:xfrm>
            <a:off x="8862739" y="598542"/>
            <a:ext cx="2854325" cy="5472113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形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4137726" y="964219"/>
            <a:ext cx="4533640" cy="467725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45421" y="1394632"/>
            <a:ext cx="3689131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Việc </a:t>
            </a:r>
            <a:r>
              <a:rPr lang="en-US" sz="3200" b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của bạn nhỏ trong bức tranh nào nên làm và việc làm của bạn nhỏ trong bức tranh nào không nên làm? Vì sao?</a:t>
            </a:r>
          </a:p>
          <a:p>
            <a:endParaRPr lang="en-U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Cloud 7"/>
          <p:cNvSpPr/>
          <p:nvPr/>
        </p:nvSpPr>
        <p:spPr>
          <a:xfrm>
            <a:off x="2955683" y="1099933"/>
            <a:ext cx="5432943" cy="2358886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25079" y="1494546"/>
            <a:ext cx="46647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nữ vừa đánh răng, vừa xả nước gây lãng phí nước</a:t>
            </a:r>
            <a:r>
              <a:rPr lang="en-US" alt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du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866" y="2053705"/>
            <a:ext cx="1830341" cy="183034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5" name="Sai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01" t="3864" r="8937" b="57681"/>
          <a:stretch/>
        </p:blipFill>
        <p:spPr>
          <a:xfrm>
            <a:off x="2031638" y="3334598"/>
            <a:ext cx="2252291" cy="2028082"/>
          </a:xfrm>
          <a:prstGeom prst="rect">
            <a:avLst/>
          </a:prstGeom>
        </p:spPr>
      </p:pic>
      <p:sp>
        <p:nvSpPr>
          <p:cNvPr id="16" name="Cloud 15"/>
          <p:cNvSpPr/>
          <p:nvPr/>
        </p:nvSpPr>
        <p:spPr>
          <a:xfrm>
            <a:off x="4123749" y="3785028"/>
            <a:ext cx="5313673" cy="2716694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4653390" y="4255311"/>
            <a:ext cx="452489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8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nam lấy nước vào cốc để đánh răng, rồi khóa vòi nước ngay. Việc làm này giúp tiết kiệm nước</a:t>
            </a:r>
            <a:r>
              <a:rPr lang="en-US" altLang="en-US" sz="2800" b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3374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8" grpId="0" animBg="1"/>
      <p:bldP spid="13" grpId="0"/>
      <p:bldP spid="16" grpId="0" animBg="1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>
            <a:extLst>
              <a:ext uri="{FF2B5EF4-FFF2-40B4-BE49-F238E27FC236}">
                <a16:creationId xmlns:a16="http://schemas.microsoft.com/office/drawing/2014/main" id="{66F10D77-DFEE-4C46-B56C-5F01A21E11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820"/>
          <a:stretch/>
        </p:blipFill>
        <p:spPr>
          <a:xfrm>
            <a:off x="0" y="0"/>
            <a:ext cx="12471452" cy="6976086"/>
          </a:xfrm>
          <a:prstGeom prst="rect">
            <a:avLst/>
          </a:prstGeom>
          <a:solidFill>
            <a:srgbClr val="E4F4EF"/>
          </a:solidFill>
        </p:spPr>
      </p:pic>
      <p:pic>
        <p:nvPicPr>
          <p:cNvPr id="21" name="Picture 3">
            <a:extLst>
              <a:ext uri="{FF2B5EF4-FFF2-40B4-BE49-F238E27FC236}">
                <a16:creationId xmlns:a16="http://schemas.microsoft.com/office/drawing/2014/main" id="{E5EB627E-6F68-45F0-B0A5-0590926D03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8" t="43941" r="343" b="4695"/>
          <a:stretch>
            <a:fillRect/>
          </a:stretch>
        </p:blipFill>
        <p:spPr bwMode="auto">
          <a:xfrm>
            <a:off x="61602" y="1821053"/>
            <a:ext cx="4006850" cy="512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149" l="0" r="100000">
                        <a14:foregroundMark x1="16222" y1="95532" x2="37111" y2="88191"/>
                        <a14:foregroundMark x1="45111" y1="86277" x2="63111" y2="972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608" y="-105122"/>
            <a:ext cx="1811358" cy="1891863"/>
          </a:xfrm>
          <a:prstGeom prst="rect">
            <a:avLst/>
          </a:prstGeom>
        </p:spPr>
      </p:pic>
      <p:sp>
        <p:nvSpPr>
          <p:cNvPr id="27" name="Diamond 26"/>
          <p:cNvSpPr/>
          <p:nvPr/>
        </p:nvSpPr>
        <p:spPr>
          <a:xfrm>
            <a:off x="2168009" y="1009449"/>
            <a:ext cx="1191149" cy="745451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</a:rPr>
              <a:t>6</a:t>
            </a:r>
          </a:p>
        </p:txBody>
      </p:sp>
      <p:pic>
        <p:nvPicPr>
          <p:cNvPr id="28" name="图形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9570" y="-1"/>
            <a:ext cx="7897108" cy="7274257"/>
          </a:xfrm>
          <a:prstGeom prst="rect">
            <a:avLst/>
          </a:prstGeom>
        </p:spPr>
      </p:pic>
      <p:grpSp>
        <p:nvGrpSpPr>
          <p:cNvPr id="30" name="组合 41">
            <a:extLst>
              <a:ext uri="{FF2B5EF4-FFF2-40B4-BE49-F238E27FC236}">
                <a16:creationId xmlns:a16="http://schemas.microsoft.com/office/drawing/2014/main" id="{D76CAAE5-1688-48B8-BB19-14FC765D3768}"/>
              </a:ext>
            </a:extLst>
          </p:cNvPr>
          <p:cNvGrpSpPr/>
          <p:nvPr/>
        </p:nvGrpSpPr>
        <p:grpSpPr>
          <a:xfrm>
            <a:off x="3253581" y="157762"/>
            <a:ext cx="9013097" cy="1107201"/>
            <a:chOff x="1513192" y="1554345"/>
            <a:chExt cx="9542584" cy="2489152"/>
          </a:xfrm>
        </p:grpSpPr>
        <p:sp>
          <p:nvSpPr>
            <p:cNvPr id="31" name="Rectangle 4">
              <a:extLst>
                <a:ext uri="{FF2B5EF4-FFF2-40B4-BE49-F238E27FC236}">
                  <a16:creationId xmlns:a16="http://schemas.microsoft.com/office/drawing/2014/main" id="{00A67596-2EB2-4837-B74A-316515AF7756}"/>
                </a:ext>
              </a:extLst>
            </p:cNvPr>
            <p:cNvSpPr/>
            <p:nvPr/>
          </p:nvSpPr>
          <p:spPr>
            <a:xfrm>
              <a:off x="1513192" y="1554345"/>
              <a:ext cx="9542584" cy="248915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4">
              <a:extLst>
                <a:ext uri="{FF2B5EF4-FFF2-40B4-BE49-F238E27FC236}">
                  <a16:creationId xmlns:a16="http://schemas.microsoft.com/office/drawing/2014/main" id="{F9C7C0CC-8E3E-4C2C-9914-3AD4F499DE67}"/>
                </a:ext>
              </a:extLst>
            </p:cNvPr>
            <p:cNvSpPr/>
            <p:nvPr/>
          </p:nvSpPr>
          <p:spPr>
            <a:xfrm>
              <a:off x="1695444" y="1664748"/>
              <a:ext cx="9178079" cy="2212860"/>
            </a:xfrm>
            <a:prstGeom prst="roundRect">
              <a:avLst>
                <a:gd name="adj" fmla="val 50000"/>
              </a:avLst>
            </a:prstGeom>
            <a:noFill/>
            <a:ln w="38100" cap="rnd">
              <a:solidFill>
                <a:srgbClr val="C82D2C"/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D29144CA-7682-4431-ACD5-89E42740B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7524" y="374925"/>
            <a:ext cx="6875462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nhìn thấy những gì trong hình?</a:t>
            </a:r>
          </a:p>
        </p:txBody>
      </p:sp>
      <p:sp>
        <p:nvSpPr>
          <p:cNvPr id="34" name="Right Arrow 33">
            <a:extLst>
              <a:ext uri="{FF2B5EF4-FFF2-40B4-BE49-F238E27FC236}">
                <a16:creationId xmlns:a16="http://schemas.microsoft.com/office/drawing/2014/main" id="{4484AA4B-B3EF-4DE3-9F3A-4E04EDAF72DD}"/>
              </a:ext>
            </a:extLst>
          </p:cNvPr>
          <p:cNvSpPr/>
          <p:nvPr/>
        </p:nvSpPr>
        <p:spPr>
          <a:xfrm>
            <a:off x="4883759" y="1678344"/>
            <a:ext cx="704850" cy="427038"/>
          </a:xfrm>
          <a:prstGeom prst="rightArrow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DBC2C4C-065D-4D47-856F-CBD11C482B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5044" y="1274385"/>
            <a:ext cx="611346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i="1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nam đang dùng vòi nước tưới lên ngọn cây, làm nước chảy lênh láng khắp mặt đất</a:t>
            </a:r>
            <a:r>
              <a:rPr lang="en-US" altLang="en-US" sz="3000" b="1" i="1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000" i="1">
              <a:solidFill>
                <a:srgbClr val="99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4">
            <a:extLst>
              <a:ext uri="{FF2B5EF4-FFF2-40B4-BE49-F238E27FC236}">
                <a16:creationId xmlns:a16="http://schemas.microsoft.com/office/drawing/2014/main" id="{F9C7C0CC-8E3E-4C2C-9914-3AD4F499DE67}"/>
              </a:ext>
            </a:extLst>
          </p:cNvPr>
          <p:cNvSpPr/>
          <p:nvPr/>
        </p:nvSpPr>
        <p:spPr>
          <a:xfrm>
            <a:off x="5092262" y="2845874"/>
            <a:ext cx="6905297" cy="1564122"/>
          </a:xfrm>
          <a:prstGeom prst="roundRect">
            <a:avLst>
              <a:gd name="adj" fmla="val 50000"/>
            </a:avLst>
          </a:prstGeom>
          <a:noFill/>
          <a:ln w="38100" cap="rnd">
            <a:solidFill>
              <a:srgbClr val="C82D2C"/>
            </a:solidFill>
            <a:prstDash val="dash"/>
            <a:round/>
          </a:ln>
          <a:effectLst>
            <a:outerShdw blurRad="152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5236184" y="3029602"/>
            <a:ext cx="66098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 này </a:t>
            </a:r>
            <a:r>
              <a:rPr lang="en-US" altLang="en-US" sz="3600" b="1" i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 làm </a:t>
            </a: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 </a:t>
            </a:r>
            <a:r>
              <a:rPr lang="en-US" altLang="en-US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nên làm</a:t>
            </a: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Vì sao? </a:t>
            </a:r>
          </a:p>
          <a:p>
            <a:endParaRPr lang="en-US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9" b="90909" l="9823" r="89905">
                        <a14:foregroundMark x1="72033" y1="14268" x2="75716" y2="19571"/>
                        <a14:foregroundMark x1="66303" y1="65278" x2="68076" y2="72222"/>
                        <a14:foregroundMark x1="24147" y1="40404" x2="61392" y2="41667"/>
                        <a14:foregroundMark x1="31787" y1="33712" x2="33151" y2="44066"/>
                        <a14:foregroundMark x1="28649" y1="41162" x2="40246" y2="33333"/>
                        <a14:foregroundMark x1="26467" y1="41162" x2="37653" y2="47854"/>
                        <a14:foregroundMark x1="51023" y1="41667" x2="51023" y2="32071"/>
                        <a14:foregroundMark x1="51023" y1="33712" x2="60846" y2="387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375" y="5104008"/>
            <a:ext cx="1950464" cy="2106501"/>
          </a:xfrm>
          <a:prstGeom prst="rect">
            <a:avLst/>
          </a:prstGeom>
        </p:spPr>
      </p:pic>
      <p:sp>
        <p:nvSpPr>
          <p:cNvPr id="39" name="TextBox 5">
            <a:extLst>
              <a:ext uri="{FF2B5EF4-FFF2-40B4-BE49-F238E27FC236}">
                <a16:creationId xmlns:a16="http://schemas.microsoft.com/office/drawing/2014/main" id="{B10DB039-230B-4532-94DC-C21BCD986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929" y="4600308"/>
            <a:ext cx="6510142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3200" b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Tưới lên ngọn cây là không cần thiết như vậy sẽ lãng phí nước. Cây chỉ cần tưới một ít xuống gốc là đủ.</a:t>
            </a:r>
          </a:p>
        </p:txBody>
      </p:sp>
      <p:sp>
        <p:nvSpPr>
          <p:cNvPr id="40" name="Right Arrow 39">
            <a:extLst>
              <a:ext uri="{FF2B5EF4-FFF2-40B4-BE49-F238E27FC236}">
                <a16:creationId xmlns:a16="http://schemas.microsoft.com/office/drawing/2014/main" id="{4484AA4B-B3EF-4DE3-9F3A-4E04EDAF72DD}"/>
              </a:ext>
            </a:extLst>
          </p:cNvPr>
          <p:cNvSpPr/>
          <p:nvPr/>
        </p:nvSpPr>
        <p:spPr>
          <a:xfrm>
            <a:off x="4831354" y="4683824"/>
            <a:ext cx="704850" cy="427038"/>
          </a:xfrm>
          <a:prstGeom prst="rightArrow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9" name="Sai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01" t="3864" r="8937" b="57681"/>
          <a:stretch/>
        </p:blipFill>
        <p:spPr>
          <a:xfrm>
            <a:off x="1593483" y="3488043"/>
            <a:ext cx="2414741" cy="217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47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/>
      <p:bldP spid="36" grpId="0" animBg="1"/>
      <p:bldP spid="37" grpId="0"/>
      <p:bldP spid="39" grpId="0"/>
      <p:bldP spid="4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>
            <a:extLst>
              <a:ext uri="{FF2B5EF4-FFF2-40B4-BE49-F238E27FC236}">
                <a16:creationId xmlns:a16="http://schemas.microsoft.com/office/drawing/2014/main" id="{66F10D77-DFEE-4C46-B56C-5F01A21E11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820"/>
          <a:stretch/>
        </p:blipFill>
        <p:spPr>
          <a:xfrm>
            <a:off x="0" y="0"/>
            <a:ext cx="12471452" cy="6976086"/>
          </a:xfrm>
          <a:prstGeom prst="rect">
            <a:avLst/>
          </a:prstGeom>
          <a:solidFill>
            <a:srgbClr val="E4F4EF"/>
          </a:solidFill>
        </p:spPr>
      </p:pic>
      <p:sp>
        <p:nvSpPr>
          <p:cNvPr id="5" name="12-Point Star 4">
            <a:extLst>
              <a:ext uri="{FF2B5EF4-FFF2-40B4-BE49-F238E27FC236}">
                <a16:creationId xmlns:a16="http://schemas.microsoft.com/office/drawing/2014/main" id="{877C13D5-8D50-4A3C-8B09-A3B6D39422F3}"/>
              </a:ext>
            </a:extLst>
          </p:cNvPr>
          <p:cNvSpPr/>
          <p:nvPr/>
        </p:nvSpPr>
        <p:spPr>
          <a:xfrm>
            <a:off x="73025" y="1117600"/>
            <a:ext cx="985838" cy="779463"/>
          </a:xfrm>
          <a:prstGeom prst="star12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8C8595-67FD-40A0-A5AF-EC71400D0D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938" y="846138"/>
            <a:ext cx="3313112" cy="18081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0710D5D2-0C7C-4F2F-98D6-60C9DA5057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40" t="20602" r="27361" b="57787"/>
          <a:stretch>
            <a:fillRect/>
          </a:stretch>
        </p:blipFill>
        <p:spPr bwMode="auto">
          <a:xfrm>
            <a:off x="1289050" y="2747963"/>
            <a:ext cx="330200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C43EF017-3CAB-483F-AE6C-77FC36FABF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69" t="46426" r="49915" b="10754"/>
          <a:stretch>
            <a:fillRect/>
          </a:stretch>
        </p:blipFill>
        <p:spPr bwMode="auto">
          <a:xfrm>
            <a:off x="1722367" y="4628485"/>
            <a:ext cx="2014745" cy="2549268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12-Point Star 8">
            <a:extLst>
              <a:ext uri="{FF2B5EF4-FFF2-40B4-BE49-F238E27FC236}">
                <a16:creationId xmlns:a16="http://schemas.microsoft.com/office/drawing/2014/main" id="{49C53E8D-909C-40CD-895D-0F3B4C4CA858}"/>
              </a:ext>
            </a:extLst>
          </p:cNvPr>
          <p:cNvSpPr/>
          <p:nvPr/>
        </p:nvSpPr>
        <p:spPr>
          <a:xfrm>
            <a:off x="73025" y="3122613"/>
            <a:ext cx="985838" cy="779462"/>
          </a:xfrm>
          <a:prstGeom prst="star12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0" name="12-Point Star 9">
            <a:extLst>
              <a:ext uri="{FF2B5EF4-FFF2-40B4-BE49-F238E27FC236}">
                <a16:creationId xmlns:a16="http://schemas.microsoft.com/office/drawing/2014/main" id="{2E430475-3410-4D74-8D23-1A1265B0BB75}"/>
              </a:ext>
            </a:extLst>
          </p:cNvPr>
          <p:cNvSpPr/>
          <p:nvPr/>
        </p:nvSpPr>
        <p:spPr>
          <a:xfrm>
            <a:off x="73025" y="5513388"/>
            <a:ext cx="985838" cy="779462"/>
          </a:xfrm>
          <a:prstGeom prst="star12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grpSp>
        <p:nvGrpSpPr>
          <p:cNvPr id="11" name="组合 41">
            <a:extLst>
              <a:ext uri="{FF2B5EF4-FFF2-40B4-BE49-F238E27FC236}">
                <a16:creationId xmlns:a16="http://schemas.microsoft.com/office/drawing/2014/main" id="{D76CAAE5-1688-48B8-BB19-14FC765D3768}"/>
              </a:ext>
            </a:extLst>
          </p:cNvPr>
          <p:cNvGrpSpPr/>
          <p:nvPr/>
        </p:nvGrpSpPr>
        <p:grpSpPr>
          <a:xfrm>
            <a:off x="2934494" y="1"/>
            <a:ext cx="9217871" cy="846138"/>
            <a:chOff x="1513192" y="1554345"/>
            <a:chExt cx="9542584" cy="2489152"/>
          </a:xfrm>
        </p:grpSpPr>
        <p:sp>
          <p:nvSpPr>
            <p:cNvPr id="12" name="Rectangle 4">
              <a:extLst>
                <a:ext uri="{FF2B5EF4-FFF2-40B4-BE49-F238E27FC236}">
                  <a16:creationId xmlns:a16="http://schemas.microsoft.com/office/drawing/2014/main" id="{00A67596-2EB2-4837-B74A-316515AF7756}"/>
                </a:ext>
              </a:extLst>
            </p:cNvPr>
            <p:cNvSpPr/>
            <p:nvPr/>
          </p:nvSpPr>
          <p:spPr>
            <a:xfrm>
              <a:off x="1513192" y="1554345"/>
              <a:ext cx="9542584" cy="248915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FFFF00"/>
              </a:solidFill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4">
              <a:extLst>
                <a:ext uri="{FF2B5EF4-FFF2-40B4-BE49-F238E27FC236}">
                  <a16:creationId xmlns:a16="http://schemas.microsoft.com/office/drawing/2014/main" id="{F9C7C0CC-8E3E-4C2C-9914-3AD4F499DE67}"/>
                </a:ext>
              </a:extLst>
            </p:cNvPr>
            <p:cNvSpPr/>
            <p:nvPr/>
          </p:nvSpPr>
          <p:spPr>
            <a:xfrm>
              <a:off x="1695444" y="1664748"/>
              <a:ext cx="9178079" cy="2212860"/>
            </a:xfrm>
            <a:prstGeom prst="roundRect">
              <a:avLst>
                <a:gd name="adj" fmla="val 50000"/>
              </a:avLst>
            </a:prstGeom>
            <a:noFill/>
            <a:ln w="38100" cap="rnd">
              <a:solidFill>
                <a:srgbClr val="C82D2C"/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3379304" y="130682"/>
            <a:ext cx="8812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việc nên làm để tiết kiệm nước là:</a:t>
            </a:r>
            <a:endParaRPr lang="en-US" sz="3200" b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4">
            <a:extLst>
              <a:ext uri="{FF2B5EF4-FFF2-40B4-BE49-F238E27FC236}">
                <a16:creationId xmlns:a16="http://schemas.microsoft.com/office/drawing/2014/main" id="{F881A843-81B6-4E3A-BF55-D97AFBC68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8950" y="1428750"/>
            <a:ext cx="831373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Khóa vòi nước, không để nước chảy tràn.</a:t>
            </a: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2AC4D022-35A0-4E28-9DF1-E1502C3B0D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9950" y="3262313"/>
            <a:ext cx="7154863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Gọi thợ sửa ngay khi ống nước hỏng, bị rò rỉ.</a:t>
            </a:r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2BA47E0C-7BEF-4069-A9A4-ADBBA2D9E0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4525" y="5448300"/>
            <a:ext cx="80025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 Chỉ cần lấy nước đủ dùng khi đánh răng.</a:t>
            </a:r>
          </a:p>
        </p:txBody>
      </p:sp>
    </p:spTree>
    <p:extLst>
      <p:ext uri="{BB962C8B-B14F-4D97-AF65-F5344CB8AC3E}">
        <p14:creationId xmlns:p14="http://schemas.microsoft.com/office/powerpoint/2010/main" val="167292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5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>
            <a:extLst>
              <a:ext uri="{FF2B5EF4-FFF2-40B4-BE49-F238E27FC236}">
                <a16:creationId xmlns:a16="http://schemas.microsoft.com/office/drawing/2014/main" id="{66F10D77-DFEE-4C46-B56C-5F01A21E11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820"/>
          <a:stretch/>
        </p:blipFill>
        <p:spPr>
          <a:xfrm>
            <a:off x="0" y="0"/>
            <a:ext cx="12471452" cy="6976086"/>
          </a:xfrm>
          <a:prstGeom prst="rect">
            <a:avLst/>
          </a:prstGeom>
          <a:solidFill>
            <a:srgbClr val="E4F4EF"/>
          </a:solidFill>
        </p:spPr>
      </p:pic>
      <p:grpSp>
        <p:nvGrpSpPr>
          <p:cNvPr id="11" name="组合 41">
            <a:extLst>
              <a:ext uri="{FF2B5EF4-FFF2-40B4-BE49-F238E27FC236}">
                <a16:creationId xmlns:a16="http://schemas.microsoft.com/office/drawing/2014/main" id="{D76CAAE5-1688-48B8-BB19-14FC765D3768}"/>
              </a:ext>
            </a:extLst>
          </p:cNvPr>
          <p:cNvGrpSpPr/>
          <p:nvPr/>
        </p:nvGrpSpPr>
        <p:grpSpPr>
          <a:xfrm>
            <a:off x="1741799" y="1"/>
            <a:ext cx="9217871" cy="846138"/>
            <a:chOff x="1513192" y="1554345"/>
            <a:chExt cx="9542584" cy="2489152"/>
          </a:xfrm>
        </p:grpSpPr>
        <p:sp>
          <p:nvSpPr>
            <p:cNvPr id="12" name="Rectangle 4">
              <a:extLst>
                <a:ext uri="{FF2B5EF4-FFF2-40B4-BE49-F238E27FC236}">
                  <a16:creationId xmlns:a16="http://schemas.microsoft.com/office/drawing/2014/main" id="{00A67596-2EB2-4837-B74A-316515AF7756}"/>
                </a:ext>
              </a:extLst>
            </p:cNvPr>
            <p:cNvSpPr/>
            <p:nvPr/>
          </p:nvSpPr>
          <p:spPr>
            <a:xfrm>
              <a:off x="1513192" y="1554345"/>
              <a:ext cx="9542584" cy="248915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FFFF00"/>
              </a:solidFill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4">
              <a:extLst>
                <a:ext uri="{FF2B5EF4-FFF2-40B4-BE49-F238E27FC236}">
                  <a16:creationId xmlns:a16="http://schemas.microsoft.com/office/drawing/2014/main" id="{F9C7C0CC-8E3E-4C2C-9914-3AD4F499DE67}"/>
                </a:ext>
              </a:extLst>
            </p:cNvPr>
            <p:cNvSpPr/>
            <p:nvPr/>
          </p:nvSpPr>
          <p:spPr>
            <a:xfrm>
              <a:off x="1695444" y="1664748"/>
              <a:ext cx="9178079" cy="2212860"/>
            </a:xfrm>
            <a:prstGeom prst="roundRect">
              <a:avLst>
                <a:gd name="adj" fmla="val 50000"/>
              </a:avLst>
            </a:prstGeom>
            <a:noFill/>
            <a:ln w="38100" cap="rnd">
              <a:solidFill>
                <a:srgbClr val="C82D2C"/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167290" y="100990"/>
            <a:ext cx="87861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việc không nên làm để tiết kiệm nước là:</a:t>
            </a:r>
            <a:endParaRPr lang="en-US" sz="3200" b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5">
            <a:extLst>
              <a:ext uri="{FF2B5EF4-FFF2-40B4-BE49-F238E27FC236}">
                <a16:creationId xmlns:a16="http://schemas.microsoft.com/office/drawing/2014/main" id="{91F34EA5-BDDF-4EC6-9414-AB5BA2F965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3" t="45988" r="74753" b="10573"/>
          <a:stretch>
            <a:fillRect/>
          </a:stretch>
        </p:blipFill>
        <p:spPr bwMode="auto">
          <a:xfrm>
            <a:off x="4927600" y="1862138"/>
            <a:ext cx="2651125" cy="3019425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>
            <a:extLst>
              <a:ext uri="{FF2B5EF4-FFF2-40B4-BE49-F238E27FC236}">
                <a16:creationId xmlns:a16="http://schemas.microsoft.com/office/drawing/2014/main" id="{9A46D510-0C55-47FA-B535-FE6208843E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73" t="44778" r="1546" b="6696"/>
          <a:stretch>
            <a:fillRect/>
          </a:stretch>
        </p:blipFill>
        <p:spPr bwMode="auto">
          <a:xfrm>
            <a:off x="8734425" y="1858963"/>
            <a:ext cx="2878138" cy="3019425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2">
            <a:extLst>
              <a:ext uri="{FF2B5EF4-FFF2-40B4-BE49-F238E27FC236}">
                <a16:creationId xmlns:a16="http://schemas.microsoft.com/office/drawing/2014/main" id="{A0EE2122-0275-4B94-B0AE-472C05E9D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69863" y="5113338"/>
            <a:ext cx="4038601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Để nước chảy tràn, không khóa vòi.</a:t>
            </a:r>
          </a:p>
        </p:txBody>
      </p:sp>
      <p:sp>
        <p:nvSpPr>
          <p:cNvPr id="21" name="TextBox 3">
            <a:extLst>
              <a:ext uri="{FF2B5EF4-FFF2-40B4-BE49-F238E27FC236}">
                <a16:creationId xmlns:a16="http://schemas.microsoft.com/office/drawing/2014/main" id="{96D042B4-5C77-4CA1-8013-28E266FD22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3288" y="5213350"/>
            <a:ext cx="30797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Vừa đánh răng, vừa xả nước</a:t>
            </a:r>
          </a:p>
        </p:txBody>
      </p:sp>
      <p:sp>
        <p:nvSpPr>
          <p:cNvPr id="22" name="TextBox 9">
            <a:extLst>
              <a:ext uri="{FF2B5EF4-FFF2-40B4-BE49-F238E27FC236}">
                <a16:creationId xmlns:a16="http://schemas.microsoft.com/office/drawing/2014/main" id="{928D146B-B076-4A5B-897F-7F8FB8D168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7588" y="5213350"/>
            <a:ext cx="351948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  Tưới cây, để nước chảy tràn lan.</a:t>
            </a:r>
          </a:p>
        </p:txBody>
      </p:sp>
      <p:sp>
        <p:nvSpPr>
          <p:cNvPr id="23" name="12-Point Star 22">
            <a:extLst>
              <a:ext uri="{FF2B5EF4-FFF2-40B4-BE49-F238E27FC236}">
                <a16:creationId xmlns:a16="http://schemas.microsoft.com/office/drawing/2014/main" id="{647E696E-63B4-44E5-9878-36509B480ADE}"/>
              </a:ext>
            </a:extLst>
          </p:cNvPr>
          <p:cNvSpPr/>
          <p:nvPr/>
        </p:nvSpPr>
        <p:spPr>
          <a:xfrm>
            <a:off x="1357313" y="979488"/>
            <a:ext cx="984250" cy="779462"/>
          </a:xfrm>
          <a:prstGeom prst="star12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4" name="12-Point Star 23">
            <a:extLst>
              <a:ext uri="{FF2B5EF4-FFF2-40B4-BE49-F238E27FC236}">
                <a16:creationId xmlns:a16="http://schemas.microsoft.com/office/drawing/2014/main" id="{4E693450-7F03-4ED0-90C0-8AE08DB30F23}"/>
              </a:ext>
            </a:extLst>
          </p:cNvPr>
          <p:cNvSpPr/>
          <p:nvPr/>
        </p:nvSpPr>
        <p:spPr>
          <a:xfrm>
            <a:off x="9626600" y="977900"/>
            <a:ext cx="984250" cy="779463"/>
          </a:xfrm>
          <a:prstGeom prst="star12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5" name="12-Point Star 24">
            <a:extLst>
              <a:ext uri="{FF2B5EF4-FFF2-40B4-BE49-F238E27FC236}">
                <a16:creationId xmlns:a16="http://schemas.microsoft.com/office/drawing/2014/main" id="{3629A547-E8B4-40B7-9F75-6558AA05B81E}"/>
              </a:ext>
            </a:extLst>
          </p:cNvPr>
          <p:cNvSpPr/>
          <p:nvPr/>
        </p:nvSpPr>
        <p:spPr>
          <a:xfrm>
            <a:off x="5761038" y="947738"/>
            <a:ext cx="984250" cy="779462"/>
          </a:xfrm>
          <a:prstGeom prst="star12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26" name="Picture 1">
            <a:extLst>
              <a:ext uri="{FF2B5EF4-FFF2-40B4-BE49-F238E27FC236}">
                <a16:creationId xmlns:a16="http://schemas.microsoft.com/office/drawing/2014/main" id="{7C84E5A1-4311-408C-B516-9893A24FE0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8" t="49715" r="10805" b="18475"/>
          <a:stretch>
            <a:fillRect/>
          </a:stretch>
        </p:blipFill>
        <p:spPr bwMode="auto">
          <a:xfrm>
            <a:off x="204251" y="1924369"/>
            <a:ext cx="3664799" cy="2953299"/>
          </a:xfrm>
          <a:prstGeom prst="rect">
            <a:avLst/>
          </a:prstGeom>
          <a:ln w="76200">
            <a:solidFill>
              <a:schemeClr val="tx1"/>
            </a:solidFill>
            <a:miter lim="800000"/>
            <a:headEnd/>
            <a:tailEnd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2543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 animBg="1"/>
      <p:bldP spid="24" grpId="0" animBg="1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oogle Shape;1104;p5"/>
          <p:cNvPicPr preferRelativeResize="0"/>
          <p:nvPr/>
        </p:nvPicPr>
        <p:blipFill rotWithShape="1">
          <a:blip r:embed="rId2">
            <a:alphaModFix/>
          </a:blip>
          <a:srcRect t="14" b="1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392" y="605298"/>
            <a:ext cx="9211252" cy="54970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85322" y="1484243"/>
            <a:ext cx="75934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4000" b="1">
                <a:solidFill>
                  <a:srgbClr val="0070C0"/>
                </a:solidFill>
                <a:latin typeface="#9Slide03 Nanami Rounded Light" pitchFamily="2" charset="0"/>
                <a:cs typeface="Times New Roman" panose="02020603050405020304" pitchFamily="18" charset="0"/>
              </a:rPr>
              <a:t>Nước sạch không phải tự nhiên mà có, chúng ta nên làm theo những việc làm đúng và phê phán những việc làm sai để tránh gây lãng phí nước.</a:t>
            </a:r>
            <a:endParaRPr lang="en-US" sz="4000">
              <a:solidFill>
                <a:srgbClr val="0070C0"/>
              </a:solidFill>
              <a:latin typeface="#9Slide03 Nanami Rounded Light" pitchFamily="2" charset="0"/>
            </a:endParaRPr>
          </a:p>
          <a:p>
            <a:endParaRPr lang="en-US" sz="4000">
              <a:solidFill>
                <a:srgbClr val="0070C0"/>
              </a:solidFill>
              <a:latin typeface="#9Slide03 Nanami Rounded Light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395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4668" y="1869890"/>
            <a:ext cx="5593408" cy="55934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" y="13322"/>
            <a:ext cx="1945948" cy="146095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49650" y1="28796" x2="38939" y2="409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890" y="3959906"/>
            <a:ext cx="3309340" cy="357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20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506" y="1825625"/>
            <a:ext cx="4024987" cy="4351338"/>
          </a:xfrm>
        </p:spPr>
      </p:pic>
      <p:pic>
        <p:nvPicPr>
          <p:cNvPr id="4" name="Google Shape;3503;p21"/>
          <p:cNvPicPr preferRelativeResize="0"/>
          <p:nvPr/>
        </p:nvPicPr>
        <p:blipFill rotWithShape="1">
          <a:blip r:embed="rId3">
            <a:alphaModFix/>
          </a:blip>
          <a:srcRect t="14" b="14"/>
          <a:stretch/>
        </p:blipFill>
        <p:spPr>
          <a:xfrm>
            <a:off x="0" y="167425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组合 41">
            <a:extLst>
              <a:ext uri="{FF2B5EF4-FFF2-40B4-BE49-F238E27FC236}">
                <a16:creationId xmlns:a16="http://schemas.microsoft.com/office/drawing/2014/main" id="{D76CAAE5-1688-48B8-BB19-14FC765D3768}"/>
              </a:ext>
            </a:extLst>
          </p:cNvPr>
          <p:cNvGrpSpPr/>
          <p:nvPr/>
        </p:nvGrpSpPr>
        <p:grpSpPr>
          <a:xfrm>
            <a:off x="2218435" y="1690688"/>
            <a:ext cx="9846185" cy="3461983"/>
            <a:chOff x="1513192" y="1554345"/>
            <a:chExt cx="9542584" cy="2489152"/>
          </a:xfrm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00A67596-2EB2-4837-B74A-316515AF7756}"/>
                </a:ext>
              </a:extLst>
            </p:cNvPr>
            <p:cNvSpPr/>
            <p:nvPr/>
          </p:nvSpPr>
          <p:spPr>
            <a:xfrm>
              <a:off x="1513192" y="1554345"/>
              <a:ext cx="9542584" cy="248915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4">
              <a:extLst>
                <a:ext uri="{FF2B5EF4-FFF2-40B4-BE49-F238E27FC236}">
                  <a16:creationId xmlns:a16="http://schemas.microsoft.com/office/drawing/2014/main" id="{F9C7C0CC-8E3E-4C2C-9914-3AD4F499DE67}"/>
                </a:ext>
              </a:extLst>
            </p:cNvPr>
            <p:cNvSpPr/>
            <p:nvPr/>
          </p:nvSpPr>
          <p:spPr>
            <a:xfrm>
              <a:off x="1695444" y="1664748"/>
              <a:ext cx="9178079" cy="2212860"/>
            </a:xfrm>
            <a:prstGeom prst="roundRect">
              <a:avLst>
                <a:gd name="adj" fmla="val 50000"/>
              </a:avLst>
            </a:prstGeom>
            <a:noFill/>
            <a:ln w="38100" cap="rnd">
              <a:solidFill>
                <a:srgbClr val="019EC7"/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5667" l="5556" r="98016">
                        <a14:foregroundMark x1="33333" y1="42000" x2="33333" y2="42000"/>
                        <a14:foregroundMark x1="43651" y1="41333" x2="53175" y2="47000"/>
                        <a14:foregroundMark x1="25794" y1="40333" x2="38095" y2="48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34" y="1825625"/>
            <a:ext cx="4662962" cy="555114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628010" y="1926270"/>
            <a:ext cx="3098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chemeClr val="accent1">
                    <a:lumMod val="75000"/>
                  </a:schemeClr>
                </a:solidFill>
                <a:latin typeface="UTM Cookies" panose="02040603050506020204" pitchFamily="18" charset="0"/>
              </a:rPr>
              <a:t>Hoạt động 2</a:t>
            </a:r>
            <a:endParaRPr lang="en-US" sz="3200">
              <a:solidFill>
                <a:schemeClr val="accent1">
                  <a:lumMod val="75000"/>
                </a:schemeClr>
              </a:solidFill>
              <a:latin typeface="UTM Cookies" panose="0204060305050602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83766" y="2582552"/>
            <a:ext cx="75976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smtClean="0">
                <a:solidFill>
                  <a:schemeClr val="accent1">
                    <a:lumMod val="75000"/>
                  </a:schemeClr>
                </a:solidFill>
                <a:latin typeface="SVN-Birth Of A Hero" panose="020B0606040200020203" pitchFamily="34" charset="0"/>
              </a:rPr>
              <a:t>Tại sao chúng ta phải tiết kiệm nước ?</a:t>
            </a:r>
            <a:endParaRPr lang="en-US" sz="5400" b="1">
              <a:solidFill>
                <a:schemeClr val="accent1">
                  <a:lumMod val="75000"/>
                </a:schemeClr>
              </a:solidFill>
              <a:latin typeface="SVN-Birth Of A Hero" panose="020B0606040200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" y="13322"/>
            <a:ext cx="1945948" cy="146095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49650" y1="28796" x2="38939" y2="409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890" y="3959906"/>
            <a:ext cx="3309340" cy="357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82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oogle Shape;4120;p24"/>
          <p:cNvGrpSpPr/>
          <p:nvPr/>
        </p:nvGrpSpPr>
        <p:grpSpPr>
          <a:xfrm>
            <a:off x="0" y="14853"/>
            <a:ext cx="12192000" cy="6858000"/>
            <a:chOff x="0" y="0"/>
            <a:chExt cx="12192000" cy="6858000"/>
          </a:xfrm>
        </p:grpSpPr>
        <p:pic>
          <p:nvPicPr>
            <p:cNvPr id="5" name="Google Shape;4121;p24"/>
            <p:cNvPicPr preferRelativeResize="0"/>
            <p:nvPr/>
          </p:nvPicPr>
          <p:blipFill rotWithShape="1">
            <a:blip r:embed="rId2">
              <a:alphaModFix/>
            </a:blip>
            <a:srcRect t="14" b="14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" name="Google Shape;4122;p24"/>
            <p:cNvGrpSpPr/>
            <p:nvPr/>
          </p:nvGrpSpPr>
          <p:grpSpPr>
            <a:xfrm>
              <a:off x="4419600" y="666893"/>
              <a:ext cx="3761509" cy="5512378"/>
              <a:chOff x="4510520" y="672811"/>
              <a:chExt cx="3629025" cy="5512378"/>
            </a:xfrm>
          </p:grpSpPr>
          <p:sp>
            <p:nvSpPr>
              <p:cNvPr id="7" name="Google Shape;4123;p24"/>
              <p:cNvSpPr/>
              <p:nvPr/>
            </p:nvSpPr>
            <p:spPr>
              <a:xfrm rot="5400000">
                <a:off x="3428999" y="2482561"/>
                <a:ext cx="5334001" cy="2071255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8" name="Google Shape;4124;p24"/>
              <p:cNvSpPr/>
              <p:nvPr/>
            </p:nvSpPr>
            <p:spPr>
              <a:xfrm>
                <a:off x="4510520" y="672811"/>
                <a:ext cx="1613188" cy="1613188"/>
              </a:xfrm>
              <a:prstGeom prst="ellipse">
                <a:avLst/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9" name="Google Shape;4125;p24"/>
              <p:cNvSpPr/>
              <p:nvPr/>
            </p:nvSpPr>
            <p:spPr>
              <a:xfrm>
                <a:off x="6526357" y="3048000"/>
                <a:ext cx="1613188" cy="1613188"/>
              </a:xfrm>
              <a:prstGeom prst="ellipse">
                <a:avLst/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</p:grpSp>
      </p:grpSp>
      <p:sp>
        <p:nvSpPr>
          <p:cNvPr id="230" name="Text Box 4">
            <a:extLst>
              <a:ext uri="{FF2B5EF4-FFF2-40B4-BE49-F238E27FC236}">
                <a16:creationId xmlns:a16="http://schemas.microsoft.com/office/drawing/2014/main" id="{C734A155-9595-4A7F-885B-7BAEDE6297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4725" y="1992313"/>
            <a:ext cx="6610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231" name="TextBox 12">
            <a:extLst>
              <a:ext uri="{FF2B5EF4-FFF2-40B4-BE49-F238E27FC236}">
                <a16:creationId xmlns:a16="http://schemas.microsoft.com/office/drawing/2014/main" id="{40FEFCEE-D2B9-4B84-AC06-39129A8D8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9863" y="488385"/>
            <a:ext cx="79470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27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sát và ghép từng cặp tranh cho phù hợp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 cặp tranh nói lên thông điệp gì?</a:t>
            </a:r>
          </a:p>
        </p:txBody>
      </p:sp>
      <p:pic>
        <p:nvPicPr>
          <p:cNvPr id="232" name="Picture 13">
            <a:extLst>
              <a:ext uri="{FF2B5EF4-FFF2-40B4-BE49-F238E27FC236}">
                <a16:creationId xmlns:a16="http://schemas.microsoft.com/office/drawing/2014/main" id="{6F472720-EF9C-423A-BF95-38D5BCBAFE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0" t="2170" r="76535" b="15056"/>
          <a:stretch>
            <a:fillRect/>
          </a:stretch>
        </p:blipFill>
        <p:spPr bwMode="auto">
          <a:xfrm>
            <a:off x="287406" y="2414588"/>
            <a:ext cx="2286000" cy="3557587"/>
          </a:xfrm>
          <a:prstGeom prst="rect">
            <a:avLst/>
          </a:prstGeom>
          <a:noFill/>
          <a:ln w="38100">
            <a:solidFill>
              <a:srgbClr val="CC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3" name="Picture 17">
            <a:extLst>
              <a:ext uri="{FF2B5EF4-FFF2-40B4-BE49-F238E27FC236}">
                <a16:creationId xmlns:a16="http://schemas.microsoft.com/office/drawing/2014/main" id="{14E14D76-FEE7-4412-AEF2-244BA51016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7" t="1750" r="989" b="17117"/>
          <a:stretch>
            <a:fillRect/>
          </a:stretch>
        </p:blipFill>
        <p:spPr bwMode="auto">
          <a:xfrm>
            <a:off x="6434138" y="2387600"/>
            <a:ext cx="2466975" cy="3557588"/>
          </a:xfrm>
          <a:prstGeom prst="rect">
            <a:avLst/>
          </a:prstGeom>
          <a:noFill/>
          <a:ln w="38100">
            <a:solidFill>
              <a:srgbClr val="CC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4" name="Picture 20">
            <a:extLst>
              <a:ext uri="{FF2B5EF4-FFF2-40B4-BE49-F238E27FC236}">
                <a16:creationId xmlns:a16="http://schemas.microsoft.com/office/drawing/2014/main" id="{17271A8D-E46B-4BDB-9A8D-635FEA3D39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20" t="488" r="25748" b="16483"/>
          <a:stretch>
            <a:fillRect/>
          </a:stretch>
        </p:blipFill>
        <p:spPr bwMode="auto">
          <a:xfrm>
            <a:off x="3197225" y="2398713"/>
            <a:ext cx="2573338" cy="3592512"/>
          </a:xfrm>
          <a:prstGeom prst="rect">
            <a:avLst/>
          </a:prstGeom>
          <a:noFill/>
          <a:ln w="38100">
            <a:solidFill>
              <a:srgbClr val="CC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" name="Picture 22">
            <a:extLst>
              <a:ext uri="{FF2B5EF4-FFF2-40B4-BE49-F238E27FC236}">
                <a16:creationId xmlns:a16="http://schemas.microsoft.com/office/drawing/2014/main" id="{F699169E-F3A9-44B5-AD69-17B2F059171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9" y="47625"/>
            <a:ext cx="4157663" cy="200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6" name="TextBox 15">
            <a:extLst>
              <a:ext uri="{FF2B5EF4-FFF2-40B4-BE49-F238E27FC236}">
                <a16:creationId xmlns:a16="http://schemas.microsoft.com/office/drawing/2014/main" id="{AAED18B7-CDA9-49F1-A315-BBC8892345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201738"/>
            <a:ext cx="3440113" cy="430212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GHÉP TRANH – ĐOÁN Ý</a:t>
            </a:r>
          </a:p>
        </p:txBody>
      </p:sp>
      <p:sp>
        <p:nvSpPr>
          <p:cNvPr id="237" name="Oval Callout 236">
            <a:extLst>
              <a:ext uri="{FF2B5EF4-FFF2-40B4-BE49-F238E27FC236}">
                <a16:creationId xmlns:a16="http://schemas.microsoft.com/office/drawing/2014/main" id="{AD4B3AEB-B4EE-4652-B136-DBB4CF1774D9}"/>
              </a:ext>
            </a:extLst>
          </p:cNvPr>
          <p:cNvSpPr/>
          <p:nvPr/>
        </p:nvSpPr>
        <p:spPr>
          <a:xfrm>
            <a:off x="4505325" y="84138"/>
            <a:ext cx="7396163" cy="1719262"/>
          </a:xfrm>
          <a:prstGeom prst="wedgeEllipseCallout">
            <a:avLst>
              <a:gd name="adj1" fmla="val -54876"/>
              <a:gd name="adj2" fmla="val 32562"/>
            </a:avLst>
          </a:prstGeom>
          <a:noFill/>
          <a:ln w="285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38" name="Picture 24">
            <a:extLst>
              <a:ext uri="{FF2B5EF4-FFF2-40B4-BE49-F238E27FC236}">
                <a16:creationId xmlns:a16="http://schemas.microsoft.com/office/drawing/2014/main" id="{917AC756-7DBE-43F5-99CF-CC51DFE883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65" r="52348" b="17712"/>
          <a:stretch>
            <a:fillRect/>
          </a:stretch>
        </p:blipFill>
        <p:spPr bwMode="auto">
          <a:xfrm>
            <a:off x="9426575" y="2360613"/>
            <a:ext cx="2474913" cy="3611562"/>
          </a:xfrm>
          <a:prstGeom prst="rect">
            <a:avLst/>
          </a:prstGeom>
          <a:noFill/>
          <a:ln w="38100">
            <a:solidFill>
              <a:srgbClr val="CC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9" name="12-Point Star 238">
            <a:extLst>
              <a:ext uri="{FF2B5EF4-FFF2-40B4-BE49-F238E27FC236}">
                <a16:creationId xmlns:a16="http://schemas.microsoft.com/office/drawing/2014/main" id="{16593C81-195A-4F23-8500-A1AAF567751E}"/>
              </a:ext>
            </a:extLst>
          </p:cNvPr>
          <p:cNvSpPr/>
          <p:nvPr/>
        </p:nvSpPr>
        <p:spPr>
          <a:xfrm>
            <a:off x="938213" y="6029325"/>
            <a:ext cx="904875" cy="731838"/>
          </a:xfrm>
          <a:prstGeom prst="star12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40" name="12-Point Star 239">
            <a:extLst>
              <a:ext uri="{FF2B5EF4-FFF2-40B4-BE49-F238E27FC236}">
                <a16:creationId xmlns:a16="http://schemas.microsoft.com/office/drawing/2014/main" id="{D02D6E31-E530-4A3A-9D6F-5B8A62311441}"/>
              </a:ext>
            </a:extLst>
          </p:cNvPr>
          <p:cNvSpPr/>
          <p:nvPr/>
        </p:nvSpPr>
        <p:spPr>
          <a:xfrm>
            <a:off x="3979863" y="6029325"/>
            <a:ext cx="904875" cy="731838"/>
          </a:xfrm>
          <a:prstGeom prst="star12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41" name="12-Point Star 240">
            <a:extLst>
              <a:ext uri="{FF2B5EF4-FFF2-40B4-BE49-F238E27FC236}">
                <a16:creationId xmlns:a16="http://schemas.microsoft.com/office/drawing/2014/main" id="{33707C26-E20F-49B0-9542-045768C03A65}"/>
              </a:ext>
            </a:extLst>
          </p:cNvPr>
          <p:cNvSpPr/>
          <p:nvPr/>
        </p:nvSpPr>
        <p:spPr>
          <a:xfrm>
            <a:off x="7129463" y="6037263"/>
            <a:ext cx="904875" cy="731837"/>
          </a:xfrm>
          <a:prstGeom prst="star12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42" name="12-Point Star 241">
            <a:extLst>
              <a:ext uri="{FF2B5EF4-FFF2-40B4-BE49-F238E27FC236}">
                <a16:creationId xmlns:a16="http://schemas.microsoft.com/office/drawing/2014/main" id="{EAE98A7E-5ABE-4A2A-BFFD-2033280D2201}"/>
              </a:ext>
            </a:extLst>
          </p:cNvPr>
          <p:cNvSpPr/>
          <p:nvPr/>
        </p:nvSpPr>
        <p:spPr>
          <a:xfrm>
            <a:off x="10328275" y="6029325"/>
            <a:ext cx="904875" cy="731838"/>
          </a:xfrm>
          <a:prstGeom prst="star12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896847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" grpId="0"/>
      <p:bldP spid="236" grpId="0" animBg="1"/>
      <p:bldP spid="237" grpId="0" animBg="1"/>
      <p:bldP spid="239" grpId="0" animBg="1"/>
      <p:bldP spid="240" grpId="0" animBg="1"/>
      <p:bldP spid="241" grpId="0" animBg="1"/>
      <p:bldP spid="2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4045" cy="68580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11" y="404977"/>
            <a:ext cx="3790950" cy="18859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5667" l="5556" r="98016">
                        <a14:foregroundMark x1="33333" y1="42000" x2="33333" y2="42000"/>
                        <a14:foregroundMark x1="43651" y1="41333" x2="53175" y2="47000"/>
                        <a14:foregroundMark x1="25794" y1="40333" x2="38095" y2="48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2852" y="2539077"/>
            <a:ext cx="3784894" cy="45058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30" y="-69313"/>
            <a:ext cx="5923128" cy="35347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02728" y="378456"/>
            <a:ext cx="55583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smtClean="0">
                <a:solidFill>
                  <a:schemeClr val="accent1">
                    <a:lumMod val="75000"/>
                  </a:schemeClr>
                </a:solidFill>
                <a:latin typeface="UTM God's Word" panose="02040603050506020204" pitchFamily="18" charset="0"/>
              </a:rPr>
              <a:t>Nước có cạn kiệt không?</a:t>
            </a:r>
            <a:endParaRPr lang="en-US" sz="6000">
              <a:solidFill>
                <a:schemeClr val="accent1">
                  <a:lumMod val="75000"/>
                </a:schemeClr>
              </a:solidFill>
              <a:latin typeface="UTM God's Word" panose="0204060305050602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659388" y="-118243"/>
            <a:ext cx="2443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Măng non</a:t>
            </a:r>
            <a:endParaRPr lang="en-US" sz="280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349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oogle Shape;4120;p24"/>
          <p:cNvGrpSpPr/>
          <p:nvPr/>
        </p:nvGrpSpPr>
        <p:grpSpPr>
          <a:xfrm>
            <a:off x="0" y="14853"/>
            <a:ext cx="12192000" cy="6858000"/>
            <a:chOff x="0" y="0"/>
            <a:chExt cx="12192000" cy="6858000"/>
          </a:xfrm>
        </p:grpSpPr>
        <p:pic>
          <p:nvPicPr>
            <p:cNvPr id="5" name="Google Shape;4121;p24"/>
            <p:cNvPicPr preferRelativeResize="0"/>
            <p:nvPr/>
          </p:nvPicPr>
          <p:blipFill rotWithShape="1">
            <a:blip r:embed="rId2">
              <a:alphaModFix/>
            </a:blip>
            <a:srcRect t="14" b="14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" name="Google Shape;4122;p24"/>
            <p:cNvGrpSpPr/>
            <p:nvPr/>
          </p:nvGrpSpPr>
          <p:grpSpPr>
            <a:xfrm>
              <a:off x="4419600" y="666893"/>
              <a:ext cx="3761509" cy="5512378"/>
              <a:chOff x="4510520" y="672811"/>
              <a:chExt cx="3629025" cy="5512378"/>
            </a:xfrm>
          </p:grpSpPr>
          <p:sp>
            <p:nvSpPr>
              <p:cNvPr id="7" name="Google Shape;4123;p24"/>
              <p:cNvSpPr/>
              <p:nvPr/>
            </p:nvSpPr>
            <p:spPr>
              <a:xfrm rot="5400000">
                <a:off x="3428999" y="2482561"/>
                <a:ext cx="5334001" cy="2071255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8" name="Google Shape;4124;p24"/>
              <p:cNvSpPr/>
              <p:nvPr/>
            </p:nvSpPr>
            <p:spPr>
              <a:xfrm>
                <a:off x="4510520" y="672811"/>
                <a:ext cx="1613188" cy="1613188"/>
              </a:xfrm>
              <a:prstGeom prst="ellipse">
                <a:avLst/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9" name="Google Shape;4125;p24"/>
              <p:cNvSpPr/>
              <p:nvPr/>
            </p:nvSpPr>
            <p:spPr>
              <a:xfrm>
                <a:off x="6526357" y="3048000"/>
                <a:ext cx="1613188" cy="1613188"/>
              </a:xfrm>
              <a:prstGeom prst="ellipse">
                <a:avLst/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</p:grpSp>
      </p:grpSp>
      <p:sp>
        <p:nvSpPr>
          <p:cNvPr id="230" name="Text Box 4">
            <a:extLst>
              <a:ext uri="{FF2B5EF4-FFF2-40B4-BE49-F238E27FC236}">
                <a16:creationId xmlns:a16="http://schemas.microsoft.com/office/drawing/2014/main" id="{C734A155-9595-4A7F-885B-7BAEDE6297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4725" y="1992313"/>
            <a:ext cx="6610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231" name="TextBox 12">
            <a:extLst>
              <a:ext uri="{FF2B5EF4-FFF2-40B4-BE49-F238E27FC236}">
                <a16:creationId xmlns:a16="http://schemas.microsoft.com/office/drawing/2014/main" id="{40FEFCEE-D2B9-4B84-AC06-39129A8D8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9863" y="488385"/>
            <a:ext cx="79470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27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sát và ghép từng cặp tranh cho phù hợp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7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 cặp tranh nói lên thông điệp gì?</a:t>
            </a:r>
          </a:p>
        </p:txBody>
      </p:sp>
      <p:pic>
        <p:nvPicPr>
          <p:cNvPr id="232" name="Picture 13">
            <a:extLst>
              <a:ext uri="{FF2B5EF4-FFF2-40B4-BE49-F238E27FC236}">
                <a16:creationId xmlns:a16="http://schemas.microsoft.com/office/drawing/2014/main" id="{6F472720-EF9C-423A-BF95-38D5BCBAFE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0" t="2170" r="76535" b="15056"/>
          <a:stretch>
            <a:fillRect/>
          </a:stretch>
        </p:blipFill>
        <p:spPr bwMode="auto">
          <a:xfrm>
            <a:off x="287406" y="2414588"/>
            <a:ext cx="2286000" cy="3557587"/>
          </a:xfrm>
          <a:prstGeom prst="rect">
            <a:avLst/>
          </a:prstGeom>
          <a:noFill/>
          <a:ln w="38100">
            <a:solidFill>
              <a:srgbClr val="CC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3" name="Picture 17">
            <a:extLst>
              <a:ext uri="{FF2B5EF4-FFF2-40B4-BE49-F238E27FC236}">
                <a16:creationId xmlns:a16="http://schemas.microsoft.com/office/drawing/2014/main" id="{14E14D76-FEE7-4412-AEF2-244BA51016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7" t="1750" r="989" b="17117"/>
          <a:stretch>
            <a:fillRect/>
          </a:stretch>
        </p:blipFill>
        <p:spPr bwMode="auto">
          <a:xfrm>
            <a:off x="6434138" y="2387600"/>
            <a:ext cx="2466975" cy="3557588"/>
          </a:xfrm>
          <a:prstGeom prst="rect">
            <a:avLst/>
          </a:prstGeom>
          <a:noFill/>
          <a:ln w="38100">
            <a:solidFill>
              <a:srgbClr val="CC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4" name="Picture 20">
            <a:extLst>
              <a:ext uri="{FF2B5EF4-FFF2-40B4-BE49-F238E27FC236}">
                <a16:creationId xmlns:a16="http://schemas.microsoft.com/office/drawing/2014/main" id="{17271A8D-E46B-4BDB-9A8D-635FEA3D39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20" t="488" r="25748" b="16483"/>
          <a:stretch>
            <a:fillRect/>
          </a:stretch>
        </p:blipFill>
        <p:spPr bwMode="auto">
          <a:xfrm>
            <a:off x="3198291" y="2425701"/>
            <a:ext cx="2573338" cy="3592512"/>
          </a:xfrm>
          <a:prstGeom prst="rect">
            <a:avLst/>
          </a:prstGeom>
          <a:noFill/>
          <a:ln w="38100">
            <a:solidFill>
              <a:srgbClr val="CC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" name="Picture 22">
            <a:extLst>
              <a:ext uri="{FF2B5EF4-FFF2-40B4-BE49-F238E27FC236}">
                <a16:creationId xmlns:a16="http://schemas.microsoft.com/office/drawing/2014/main" id="{F699169E-F3A9-44B5-AD69-17B2F059171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9" y="47625"/>
            <a:ext cx="4157663" cy="200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6" name="TextBox 15">
            <a:extLst>
              <a:ext uri="{FF2B5EF4-FFF2-40B4-BE49-F238E27FC236}">
                <a16:creationId xmlns:a16="http://schemas.microsoft.com/office/drawing/2014/main" id="{AAED18B7-CDA9-49F1-A315-BBC8892345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201738"/>
            <a:ext cx="3440113" cy="430212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200" b="1">
                <a:latin typeface="Times New Roman" panose="02020603050405020304" pitchFamily="18" charset="0"/>
                <a:cs typeface="Times New Roman" panose="02020603050405020304" pitchFamily="18" charset="0"/>
              </a:rPr>
              <a:t>GHÉP TRANH – ĐOÁN Ý</a:t>
            </a:r>
          </a:p>
        </p:txBody>
      </p:sp>
      <p:sp>
        <p:nvSpPr>
          <p:cNvPr id="237" name="Oval Callout 236">
            <a:extLst>
              <a:ext uri="{FF2B5EF4-FFF2-40B4-BE49-F238E27FC236}">
                <a16:creationId xmlns:a16="http://schemas.microsoft.com/office/drawing/2014/main" id="{AD4B3AEB-B4EE-4652-B136-DBB4CF1774D9}"/>
              </a:ext>
            </a:extLst>
          </p:cNvPr>
          <p:cNvSpPr/>
          <p:nvPr/>
        </p:nvSpPr>
        <p:spPr>
          <a:xfrm>
            <a:off x="4505325" y="84138"/>
            <a:ext cx="7396163" cy="1719262"/>
          </a:xfrm>
          <a:prstGeom prst="wedgeEllipseCallout">
            <a:avLst>
              <a:gd name="adj1" fmla="val -54876"/>
              <a:gd name="adj2" fmla="val 32562"/>
            </a:avLst>
          </a:prstGeom>
          <a:noFill/>
          <a:ln w="285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38" name="Picture 24">
            <a:extLst>
              <a:ext uri="{FF2B5EF4-FFF2-40B4-BE49-F238E27FC236}">
                <a16:creationId xmlns:a16="http://schemas.microsoft.com/office/drawing/2014/main" id="{917AC756-7DBE-43F5-99CF-CC51DFE883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65" r="52348" b="17712"/>
          <a:stretch>
            <a:fillRect/>
          </a:stretch>
        </p:blipFill>
        <p:spPr bwMode="auto">
          <a:xfrm>
            <a:off x="9426575" y="2360613"/>
            <a:ext cx="2474913" cy="3611562"/>
          </a:xfrm>
          <a:prstGeom prst="rect">
            <a:avLst/>
          </a:prstGeom>
          <a:noFill/>
          <a:ln w="38100">
            <a:solidFill>
              <a:srgbClr val="CC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9" name="12-Point Star 238">
            <a:extLst>
              <a:ext uri="{FF2B5EF4-FFF2-40B4-BE49-F238E27FC236}">
                <a16:creationId xmlns:a16="http://schemas.microsoft.com/office/drawing/2014/main" id="{16593C81-195A-4F23-8500-A1AAF567751E}"/>
              </a:ext>
            </a:extLst>
          </p:cNvPr>
          <p:cNvSpPr/>
          <p:nvPr/>
        </p:nvSpPr>
        <p:spPr>
          <a:xfrm>
            <a:off x="938213" y="6029325"/>
            <a:ext cx="904875" cy="731838"/>
          </a:xfrm>
          <a:prstGeom prst="star12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40" name="12-Point Star 239">
            <a:extLst>
              <a:ext uri="{FF2B5EF4-FFF2-40B4-BE49-F238E27FC236}">
                <a16:creationId xmlns:a16="http://schemas.microsoft.com/office/drawing/2014/main" id="{D02D6E31-E530-4A3A-9D6F-5B8A62311441}"/>
              </a:ext>
            </a:extLst>
          </p:cNvPr>
          <p:cNvSpPr/>
          <p:nvPr/>
        </p:nvSpPr>
        <p:spPr>
          <a:xfrm>
            <a:off x="7155052" y="6096484"/>
            <a:ext cx="904875" cy="731838"/>
          </a:xfrm>
          <a:prstGeom prst="star12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41" name="12-Point Star 240">
            <a:extLst>
              <a:ext uri="{FF2B5EF4-FFF2-40B4-BE49-F238E27FC236}">
                <a16:creationId xmlns:a16="http://schemas.microsoft.com/office/drawing/2014/main" id="{33707C26-E20F-49B0-9542-045768C03A65}"/>
              </a:ext>
            </a:extLst>
          </p:cNvPr>
          <p:cNvSpPr/>
          <p:nvPr/>
        </p:nvSpPr>
        <p:spPr>
          <a:xfrm>
            <a:off x="10211593" y="6115292"/>
            <a:ext cx="904875" cy="731837"/>
          </a:xfrm>
          <a:prstGeom prst="star12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42" name="12-Point Star 241">
            <a:extLst>
              <a:ext uri="{FF2B5EF4-FFF2-40B4-BE49-F238E27FC236}">
                <a16:creationId xmlns:a16="http://schemas.microsoft.com/office/drawing/2014/main" id="{EAE98A7E-5ABE-4A2A-BFFD-2033280D2201}"/>
              </a:ext>
            </a:extLst>
          </p:cNvPr>
          <p:cNvSpPr/>
          <p:nvPr/>
        </p:nvSpPr>
        <p:spPr>
          <a:xfrm>
            <a:off x="4160726" y="6149596"/>
            <a:ext cx="904875" cy="731838"/>
          </a:xfrm>
          <a:prstGeom prst="star12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23" name="Right Arrow 22">
            <a:extLst>
              <a:ext uri="{FF2B5EF4-FFF2-40B4-BE49-F238E27FC236}">
                <a16:creationId xmlns:a16="http://schemas.microsoft.com/office/drawing/2014/main" id="{9617D45A-194F-4A62-A764-723DE582C14F}"/>
              </a:ext>
            </a:extLst>
          </p:cNvPr>
          <p:cNvSpPr/>
          <p:nvPr/>
        </p:nvSpPr>
        <p:spPr>
          <a:xfrm>
            <a:off x="2697408" y="4020343"/>
            <a:ext cx="414338" cy="34607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Right Arrow 23">
            <a:extLst>
              <a:ext uri="{FF2B5EF4-FFF2-40B4-BE49-F238E27FC236}">
                <a16:creationId xmlns:a16="http://schemas.microsoft.com/office/drawing/2014/main" id="{A384F405-C1B8-4AC9-AFFF-D40CB75CBACD}"/>
              </a:ext>
            </a:extLst>
          </p:cNvPr>
          <p:cNvSpPr/>
          <p:nvPr/>
        </p:nvSpPr>
        <p:spPr>
          <a:xfrm>
            <a:off x="9008578" y="4166394"/>
            <a:ext cx="414337" cy="34607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Cloud 24"/>
          <p:cNvSpPr/>
          <p:nvPr/>
        </p:nvSpPr>
        <p:spPr>
          <a:xfrm>
            <a:off x="3979862" y="97546"/>
            <a:ext cx="8212137" cy="2218536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5163891" y="544870"/>
            <a:ext cx="58806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1515"/>
                </a:solidFill>
                <a:latin typeface="UTM Windsor BT" panose="02040603050506020204" pitchFamily="18" charset="0"/>
                <a:cs typeface="Times New Roman" panose="02020603050405020304" pitchFamily="18" charset="0"/>
              </a:rPr>
              <a:t>Phải tiết kiệm nước để người khác có nước dùng.</a:t>
            </a:r>
            <a:endParaRPr lang="en-US" sz="3600" dirty="0">
              <a:latin typeface="UTM Windsor BT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091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85185E-6 L 6.25E-7 1.85185E-6 C 0.03073 -0.00486 0.01094 -0.00255 0.07057 1.85185E-6 C 0.09492 0.00092 0.12669 0.0037 0.15 0.00578 L 0.24453 0.00185 C 0.2819 -0.00023 0.23893 1.85185E-6 0.25325 1.85185E-6 L 0.25325 1.85185E-6 " pathEditMode="relative" ptsTypes="AAAAAAA">
                                      <p:cBhvr>
                                        <p:cTn id="47" dur="2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6.2963E-6 L -6.25E-7 -6.2963E-6 C 0.10104 0.00648 0.01953 0.00185 0.24466 0.00185 L 0.24466 0.00185 " pathEditMode="relative" ptsTypes="AAAA">
                                      <p:cBhvr>
                                        <p:cTn id="50" dur="2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41 0.07338 L 0.01641 0.07361 L -0.03581 0.06736 C -0.04375 0.06666 -0.05182 0.06759 -0.05977 0.06551 C -0.06211 0.06481 -0.06393 0.06065 -0.06628 0.05972 C -0.07122 0.05787 -0.07643 0.05833 -0.08151 0.05787 C -0.08802 0.05578 -0.09453 0.05347 -0.10104 0.05208 C -0.10859 0.05023 -0.11641 0.05046 -0.12383 0.04815 C -0.16497 0.03495 -0.12096 0.03194 -0.18802 0.02685 L -0.21302 0.025 C -0.22383 0.02384 -0.23477 0.02176 -0.24557 0.02106 L -0.35208 0.01528 C -0.39675 0.00949 -0.34362 0.01736 -0.37826 0.00949 C -0.38294 0.00833 -0.38763 0.00856 -0.39232 0.0074 C -0.43333 -0.00139 -0.39609 0.0037 -0.43151 -0.00023 C -0.43659 -0.00162 -0.44167 -0.00255 -0.44675 -0.00417 C -0.45 -0.0051 -0.45313 -0.00787 -0.45651 -0.00787 C -0.48008 -0.00787 -0.50365 -0.00533 -0.52708 -0.00417 L -0.525 -0.00023 L -0.525 2.59259E-6 " pathEditMode="relative" rAng="0" ptsTypes="AAAAAAAAAAAAAAAAAAAA">
                                      <p:cBhvr>
                                        <p:cTn id="53" dur="2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74" y="-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5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" grpId="0"/>
      <p:bldP spid="231" grpId="1"/>
      <p:bldP spid="236" grpId="0" animBg="1"/>
      <p:bldP spid="237" grpId="0" animBg="1"/>
      <p:bldP spid="239" grpId="0" animBg="1"/>
      <p:bldP spid="240" grpId="0" animBg="1"/>
      <p:bldP spid="241" grpId="0" animBg="1"/>
      <p:bldP spid="242" grpId="0" animBg="1"/>
      <p:bldP spid="23" grpId="0" animBg="1"/>
      <p:bldP spid="24" grpId="0" animBg="1"/>
      <p:bldP spid="25" grpId="0" animBg="1"/>
      <p:bldP spid="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oogle Shape;4120;p24"/>
          <p:cNvGrpSpPr/>
          <p:nvPr/>
        </p:nvGrpSpPr>
        <p:grpSpPr>
          <a:xfrm>
            <a:off x="0" y="14853"/>
            <a:ext cx="12192000" cy="6858000"/>
            <a:chOff x="0" y="0"/>
            <a:chExt cx="12192000" cy="6858000"/>
          </a:xfrm>
        </p:grpSpPr>
        <p:pic>
          <p:nvPicPr>
            <p:cNvPr id="5" name="Google Shape;4121;p24"/>
            <p:cNvPicPr preferRelativeResize="0"/>
            <p:nvPr/>
          </p:nvPicPr>
          <p:blipFill rotWithShape="1">
            <a:blip r:embed="rId2">
              <a:alphaModFix/>
            </a:blip>
            <a:srcRect t="14" b="14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" name="Google Shape;4122;p24"/>
            <p:cNvGrpSpPr/>
            <p:nvPr/>
          </p:nvGrpSpPr>
          <p:grpSpPr>
            <a:xfrm>
              <a:off x="4419600" y="666893"/>
              <a:ext cx="3761509" cy="5512378"/>
              <a:chOff x="4510520" y="672811"/>
              <a:chExt cx="3629025" cy="5512378"/>
            </a:xfrm>
          </p:grpSpPr>
          <p:sp>
            <p:nvSpPr>
              <p:cNvPr id="7" name="Google Shape;4123;p24"/>
              <p:cNvSpPr/>
              <p:nvPr/>
            </p:nvSpPr>
            <p:spPr>
              <a:xfrm rot="5400000">
                <a:off x="3428999" y="2482561"/>
                <a:ext cx="5334001" cy="2071255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>
                  <a:solidFill>
                    <a:prstClr val="white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8" name="Google Shape;4124;p24"/>
              <p:cNvSpPr/>
              <p:nvPr/>
            </p:nvSpPr>
            <p:spPr>
              <a:xfrm>
                <a:off x="4510520" y="672811"/>
                <a:ext cx="1613188" cy="1613188"/>
              </a:xfrm>
              <a:prstGeom prst="ellipse">
                <a:avLst/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>
                  <a:solidFill>
                    <a:prstClr val="white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9" name="Google Shape;4125;p24"/>
              <p:cNvSpPr/>
              <p:nvPr/>
            </p:nvSpPr>
            <p:spPr>
              <a:xfrm>
                <a:off x="6526357" y="3048000"/>
                <a:ext cx="1613188" cy="1613188"/>
              </a:xfrm>
              <a:prstGeom prst="ellipse">
                <a:avLst/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>
                  <a:solidFill>
                    <a:prstClr val="white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</p:grpSp>
      </p:grpSp>
      <p:pic>
        <p:nvPicPr>
          <p:cNvPr id="230" name="Picture 4" descr="Biến đổi khí hậu: Hàng nghìn người dân ở Long An thiếu nước sinh hoạt |  baotintuc.vn">
            <a:extLst>
              <a:ext uri="{FF2B5EF4-FFF2-40B4-BE49-F238E27FC236}">
                <a16:creationId xmlns:a16="http://schemas.microsoft.com/office/drawing/2014/main" id="{B6F9AC5F-FFF6-4FA8-9368-0D9A6E4E10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174625"/>
            <a:ext cx="4445000" cy="3287713"/>
          </a:xfrm>
          <a:prstGeom prst="rect">
            <a:avLst/>
          </a:prstGeom>
          <a:noFill/>
          <a:ln w="57150">
            <a:solidFill>
              <a:srgbClr val="FF151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1" name="Picture 10" descr="Nghịch lý trong việc đưa nước sạch về vùng nông thôn ở Trà Vinh">
            <a:extLst>
              <a:ext uri="{FF2B5EF4-FFF2-40B4-BE49-F238E27FC236}">
                <a16:creationId xmlns:a16="http://schemas.microsoft.com/office/drawing/2014/main" id="{160D9796-8A90-4471-A523-16E90E9B9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0" t="15016" b="3355"/>
          <a:stretch>
            <a:fillRect/>
          </a:stretch>
        </p:blipFill>
        <p:spPr bwMode="auto">
          <a:xfrm>
            <a:off x="3736975" y="3741738"/>
            <a:ext cx="5219700" cy="2995612"/>
          </a:xfrm>
          <a:prstGeom prst="rect">
            <a:avLst/>
          </a:prstGeom>
          <a:noFill/>
          <a:ln w="57150">
            <a:solidFill>
              <a:srgbClr val="FF151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2" name="Picture 12" descr="Thôn nghèo thiếu đất sản xuất và nước sinh hoạt">
            <a:extLst>
              <a:ext uri="{FF2B5EF4-FFF2-40B4-BE49-F238E27FC236}">
                <a16:creationId xmlns:a16="http://schemas.microsoft.com/office/drawing/2014/main" id="{13091A89-D1FF-4C17-8BF7-4C90E6AE9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4" r="27513"/>
          <a:stretch>
            <a:fillRect/>
          </a:stretch>
        </p:blipFill>
        <p:spPr bwMode="auto">
          <a:xfrm>
            <a:off x="8504238" y="174625"/>
            <a:ext cx="3425825" cy="3287713"/>
          </a:xfrm>
          <a:prstGeom prst="rect">
            <a:avLst/>
          </a:prstGeom>
          <a:noFill/>
          <a:ln w="57150">
            <a:solidFill>
              <a:srgbClr val="FF151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3" name="Picture 232">
            <a:extLst>
              <a:ext uri="{FF2B5EF4-FFF2-40B4-BE49-F238E27FC236}">
                <a16:creationId xmlns:a16="http://schemas.microsoft.com/office/drawing/2014/main" id="{B07E9FE2-3AB3-4FF1-9397-DFE802CD27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425" y="365125"/>
            <a:ext cx="3579813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4" name="Rectangle 233">
            <a:extLst>
              <a:ext uri="{FF2B5EF4-FFF2-40B4-BE49-F238E27FC236}">
                <a16:creationId xmlns:a16="http://schemas.microsoft.com/office/drawing/2014/main" id="{8B3B4FF7-C676-42D7-97C6-327BD26E40A1}"/>
              </a:ext>
            </a:extLst>
          </p:cNvPr>
          <p:cNvSpPr/>
          <p:nvPr/>
        </p:nvSpPr>
        <p:spPr>
          <a:xfrm>
            <a:off x="5141913" y="2286000"/>
            <a:ext cx="3144837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b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 NƯỚC SẠCH</a:t>
            </a:r>
          </a:p>
        </p:txBody>
      </p:sp>
    </p:spTree>
    <p:extLst>
      <p:ext uri="{BB962C8B-B14F-4D97-AF65-F5344CB8AC3E}">
        <p14:creationId xmlns:p14="http://schemas.microsoft.com/office/powerpoint/2010/main" val="293322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oogle Shape;4120;p24"/>
          <p:cNvGrpSpPr/>
          <p:nvPr/>
        </p:nvGrpSpPr>
        <p:grpSpPr>
          <a:xfrm>
            <a:off x="0" y="14853"/>
            <a:ext cx="12192000" cy="6858000"/>
            <a:chOff x="0" y="0"/>
            <a:chExt cx="12192000" cy="6858000"/>
          </a:xfrm>
        </p:grpSpPr>
        <p:pic>
          <p:nvPicPr>
            <p:cNvPr id="5" name="Google Shape;4121;p24"/>
            <p:cNvPicPr preferRelativeResize="0"/>
            <p:nvPr/>
          </p:nvPicPr>
          <p:blipFill rotWithShape="1">
            <a:blip r:embed="rId2">
              <a:alphaModFix/>
            </a:blip>
            <a:srcRect t="14" b="14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" name="Google Shape;4122;p24"/>
            <p:cNvGrpSpPr/>
            <p:nvPr/>
          </p:nvGrpSpPr>
          <p:grpSpPr>
            <a:xfrm>
              <a:off x="4419600" y="666893"/>
              <a:ext cx="3761509" cy="5512378"/>
              <a:chOff x="4510520" y="672811"/>
              <a:chExt cx="3629025" cy="5512378"/>
            </a:xfrm>
          </p:grpSpPr>
          <p:sp>
            <p:nvSpPr>
              <p:cNvPr id="7" name="Google Shape;4123;p24"/>
              <p:cNvSpPr/>
              <p:nvPr/>
            </p:nvSpPr>
            <p:spPr>
              <a:xfrm rot="5400000">
                <a:off x="3428999" y="2482561"/>
                <a:ext cx="5334001" cy="2071255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>
                  <a:solidFill>
                    <a:prstClr val="white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8" name="Google Shape;4124;p24"/>
              <p:cNvSpPr/>
              <p:nvPr/>
            </p:nvSpPr>
            <p:spPr>
              <a:xfrm>
                <a:off x="4510520" y="672811"/>
                <a:ext cx="1613188" cy="1613188"/>
              </a:xfrm>
              <a:prstGeom prst="ellipse">
                <a:avLst/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>
                  <a:solidFill>
                    <a:prstClr val="white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9" name="Google Shape;4125;p24"/>
              <p:cNvSpPr/>
              <p:nvPr/>
            </p:nvSpPr>
            <p:spPr>
              <a:xfrm>
                <a:off x="6526357" y="3048000"/>
                <a:ext cx="1613188" cy="1613188"/>
              </a:xfrm>
              <a:prstGeom prst="ellipse">
                <a:avLst/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>
                  <a:solidFill>
                    <a:prstClr val="white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</p:grpSp>
      </p:grpSp>
      <p:pic>
        <p:nvPicPr>
          <p:cNvPr id="230" name="Picture 2" descr="người trồng cà phê điêu đứng vì hạn hán">
            <a:extLst>
              <a:ext uri="{FF2B5EF4-FFF2-40B4-BE49-F238E27FC236}">
                <a16:creationId xmlns:a16="http://schemas.microsoft.com/office/drawing/2014/main" id="{F9CE5899-60E6-40D1-A123-3DF739B39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" y="1687513"/>
            <a:ext cx="5421313" cy="3230562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1" name="Picture 5" descr="Hạn mặn khốc liệt, 96.000 hộ dân ở ĐBSCL thiếu nước sinh hoạt">
            <a:extLst>
              <a:ext uri="{FF2B5EF4-FFF2-40B4-BE49-F238E27FC236}">
                <a16:creationId xmlns:a16="http://schemas.microsoft.com/office/drawing/2014/main" id="{244899D4-DC32-45F4-93EC-921024BA9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013" y="207963"/>
            <a:ext cx="5600700" cy="3194050"/>
          </a:xfrm>
          <a:prstGeom prst="rect">
            <a:avLst/>
          </a:prstGeom>
          <a:noFill/>
          <a:ln w="57150">
            <a:solidFill>
              <a:srgbClr val="FF151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2" name="Rectangle 1">
            <a:extLst>
              <a:ext uri="{FF2B5EF4-FFF2-40B4-BE49-F238E27FC236}">
                <a16:creationId xmlns:a16="http://schemas.microsoft.com/office/drawing/2014/main" id="{D2B6249C-CA7B-4D1F-A30C-F90355BC5A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200650"/>
            <a:ext cx="58943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endParaRPr lang="en-US" altLang="en-US" sz="4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3" name="TextBox 2">
            <a:extLst>
              <a:ext uri="{FF2B5EF4-FFF2-40B4-BE49-F238E27FC236}">
                <a16:creationId xmlns:a16="http://schemas.microsoft.com/office/drawing/2014/main" id="{8606E79A-BF91-45FE-91C4-BA35422F57F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946900" y="3582988"/>
            <a:ext cx="50101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ĐBSCL</a:t>
            </a:r>
          </a:p>
        </p:txBody>
      </p:sp>
    </p:spTree>
    <p:extLst>
      <p:ext uri="{BB962C8B-B14F-4D97-AF65-F5344CB8AC3E}">
        <p14:creationId xmlns:p14="http://schemas.microsoft.com/office/powerpoint/2010/main" val="1434292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" grpId="0"/>
      <p:bldP spid="2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oogle Shape;4120;p24"/>
          <p:cNvGrpSpPr/>
          <p:nvPr/>
        </p:nvGrpSpPr>
        <p:grpSpPr>
          <a:xfrm>
            <a:off x="0" y="14853"/>
            <a:ext cx="12192000" cy="6858000"/>
            <a:chOff x="0" y="0"/>
            <a:chExt cx="12192000" cy="6858000"/>
          </a:xfrm>
        </p:grpSpPr>
        <p:pic>
          <p:nvPicPr>
            <p:cNvPr id="5" name="Google Shape;4121;p24"/>
            <p:cNvPicPr preferRelativeResize="0"/>
            <p:nvPr/>
          </p:nvPicPr>
          <p:blipFill rotWithShape="1">
            <a:blip r:embed="rId2">
              <a:alphaModFix/>
            </a:blip>
            <a:srcRect t="14" b="14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" name="Google Shape;4122;p24"/>
            <p:cNvGrpSpPr/>
            <p:nvPr/>
          </p:nvGrpSpPr>
          <p:grpSpPr>
            <a:xfrm>
              <a:off x="4419600" y="666893"/>
              <a:ext cx="3761509" cy="5512378"/>
              <a:chOff x="4510520" y="672811"/>
              <a:chExt cx="3629025" cy="5512378"/>
            </a:xfrm>
          </p:grpSpPr>
          <p:sp>
            <p:nvSpPr>
              <p:cNvPr id="7" name="Google Shape;4123;p24"/>
              <p:cNvSpPr/>
              <p:nvPr/>
            </p:nvSpPr>
            <p:spPr>
              <a:xfrm rot="5400000">
                <a:off x="3428999" y="2482561"/>
                <a:ext cx="5334001" cy="2071255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>
                  <a:solidFill>
                    <a:prstClr val="white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8" name="Google Shape;4124;p24"/>
              <p:cNvSpPr/>
              <p:nvPr/>
            </p:nvSpPr>
            <p:spPr>
              <a:xfrm>
                <a:off x="4510520" y="672811"/>
                <a:ext cx="1613188" cy="1613188"/>
              </a:xfrm>
              <a:prstGeom prst="ellipse">
                <a:avLst/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>
                  <a:solidFill>
                    <a:prstClr val="white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9" name="Google Shape;4125;p24"/>
              <p:cNvSpPr/>
              <p:nvPr/>
            </p:nvSpPr>
            <p:spPr>
              <a:xfrm>
                <a:off x="6526357" y="3048000"/>
                <a:ext cx="1613188" cy="1613188"/>
              </a:xfrm>
              <a:prstGeom prst="ellipse">
                <a:avLst/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>
                  <a:solidFill>
                    <a:prstClr val="white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</p:grpSp>
      </p:grpSp>
      <p:pic>
        <p:nvPicPr>
          <p:cNvPr id="10" name="Picture 2" descr="Xót xa cảnh người dân châu Phi chắt chiu từng giọt nước -">
            <a:extLst>
              <a:ext uri="{FF2B5EF4-FFF2-40B4-BE49-F238E27FC236}">
                <a16:creationId xmlns:a16="http://schemas.microsoft.com/office/drawing/2014/main" id="{1530F5E5-C173-4D4C-B4CB-202AE2ACA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46538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Di cư nội địa và hệ lụy">
            <a:extLst>
              <a:ext uri="{FF2B5EF4-FFF2-40B4-BE49-F238E27FC236}">
                <a16:creationId xmlns:a16="http://schemas.microsoft.com/office/drawing/2014/main" id="{EC4BE0B3-34A8-4A43-87A0-25875E9FA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5" y="0"/>
            <a:ext cx="3833813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utoShape 6" descr="Châu Phi đối mặt với nguy cơ cạn kiệt nguồn nước - KhoaHoc.tv">
            <a:extLst>
              <a:ext uri="{FF2B5EF4-FFF2-40B4-BE49-F238E27FC236}">
                <a16:creationId xmlns:a16="http://schemas.microsoft.com/office/drawing/2014/main" id="{4F83796F-2F61-4929-892C-8B1C2C94113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3" name="AutoShape 8" descr="Châu Phi đối mặt với nguy cơ cạn kiệt nguồn nước - KhoaHoc.tv">
            <a:extLst>
              <a:ext uri="{FF2B5EF4-FFF2-40B4-BE49-F238E27FC236}">
                <a16:creationId xmlns:a16="http://schemas.microsoft.com/office/drawing/2014/main" id="{238B3936-8010-4690-A005-4D8AD298B68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96863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4" name="AutoShape 10" descr="Châu Phi đối mặt với nguy cơ cạn kiệt nguồn nước - KhoaHoc.tv">
            <a:extLst>
              <a:ext uri="{FF2B5EF4-FFF2-40B4-BE49-F238E27FC236}">
                <a16:creationId xmlns:a16="http://schemas.microsoft.com/office/drawing/2014/main" id="{4AE9A692-D6F9-4EF7-8F42-3CECDE6F612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9263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5" name="AutoShape 12" descr="Châu Phi đối mặt với nguy cơ cạn kiệt nguồn nước - KhoaHoc.tv">
            <a:extLst>
              <a:ext uri="{FF2B5EF4-FFF2-40B4-BE49-F238E27FC236}">
                <a16:creationId xmlns:a16="http://schemas.microsoft.com/office/drawing/2014/main" id="{7F14F688-A146-4FBC-8592-0AD06CC318B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1663" y="312738"/>
            <a:ext cx="2116137" cy="211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16" name="Picture 7">
            <a:extLst>
              <a:ext uri="{FF2B5EF4-FFF2-40B4-BE49-F238E27FC236}">
                <a16:creationId xmlns:a16="http://schemas.microsoft.com/office/drawing/2014/main" id="{5E99C805-4198-4FF6-A84D-A0EA98A12B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563" y="3825875"/>
            <a:ext cx="3756025" cy="302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AutoShape 14" descr="Tình trạng thiếu nước sạch ở Việt Nam và Thế Giới - PETRO PRO OIL GAS  TRADING SERVICES CO., LTD.">
            <a:extLst>
              <a:ext uri="{FF2B5EF4-FFF2-40B4-BE49-F238E27FC236}">
                <a16:creationId xmlns:a16="http://schemas.microsoft.com/office/drawing/2014/main" id="{5E584D3A-25EA-4DA7-AA9C-2E10D27B226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1663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18" name="Picture 10">
            <a:extLst>
              <a:ext uri="{FF2B5EF4-FFF2-40B4-BE49-F238E27FC236}">
                <a16:creationId xmlns:a16="http://schemas.microsoft.com/office/drawing/2014/main" id="{91DAA662-2984-4F18-B489-56B3D392E1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6600" y="0"/>
            <a:ext cx="3835400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AutoShape 16" descr="Xót xa cảnh người dân châu Phi chắt chiu từng giọt nước -">
            <a:extLst>
              <a:ext uri="{FF2B5EF4-FFF2-40B4-BE49-F238E27FC236}">
                <a16:creationId xmlns:a16="http://schemas.microsoft.com/office/drawing/2014/main" id="{6DD3E9E3-B3F9-4466-94BB-43E7ECCA4C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54063" y="4651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20" name="Picture 13">
            <a:extLst>
              <a:ext uri="{FF2B5EF4-FFF2-40B4-BE49-F238E27FC236}">
                <a16:creationId xmlns:a16="http://schemas.microsoft.com/office/drawing/2014/main" id="{A2BD7E3A-F1B3-4952-B2A2-61C80FCDAF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43338"/>
            <a:ext cx="4046538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4">
            <a:extLst>
              <a:ext uri="{FF2B5EF4-FFF2-40B4-BE49-F238E27FC236}">
                <a16:creationId xmlns:a16="http://schemas.microsoft.com/office/drawing/2014/main" id="{E361D5C4-D405-4E4C-905C-7D002825AD6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6600" y="3843338"/>
            <a:ext cx="3833813" cy="304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Down Ribbon 21">
            <a:extLst>
              <a:ext uri="{FF2B5EF4-FFF2-40B4-BE49-F238E27FC236}">
                <a16:creationId xmlns:a16="http://schemas.microsoft.com/office/drawing/2014/main" id="{57329877-D306-440D-B91A-738E9245974C}"/>
              </a:ext>
            </a:extLst>
          </p:cNvPr>
          <p:cNvSpPr/>
          <p:nvPr/>
        </p:nvSpPr>
        <p:spPr>
          <a:xfrm>
            <a:off x="1658938" y="2428875"/>
            <a:ext cx="8510587" cy="1657350"/>
          </a:xfrm>
          <a:prstGeom prst="ribbon">
            <a:avLst/>
          </a:prstGeom>
          <a:solidFill>
            <a:srgbClr val="00B0F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Thiếu nước ở Châu Phi</a:t>
            </a:r>
          </a:p>
        </p:txBody>
      </p:sp>
    </p:spTree>
    <p:extLst>
      <p:ext uri="{BB962C8B-B14F-4D97-AF65-F5344CB8AC3E}">
        <p14:creationId xmlns:p14="http://schemas.microsoft.com/office/powerpoint/2010/main" val="194387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oogle Shape;4120;p24"/>
          <p:cNvGrpSpPr/>
          <p:nvPr/>
        </p:nvGrpSpPr>
        <p:grpSpPr>
          <a:xfrm>
            <a:off x="0" y="14853"/>
            <a:ext cx="12192000" cy="6858000"/>
            <a:chOff x="0" y="0"/>
            <a:chExt cx="12192000" cy="6858000"/>
          </a:xfrm>
        </p:grpSpPr>
        <p:pic>
          <p:nvPicPr>
            <p:cNvPr id="5" name="Google Shape;4121;p24"/>
            <p:cNvPicPr preferRelativeResize="0"/>
            <p:nvPr/>
          </p:nvPicPr>
          <p:blipFill rotWithShape="1">
            <a:blip r:embed="rId2">
              <a:alphaModFix/>
            </a:blip>
            <a:srcRect t="14" b="14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" name="Google Shape;4122;p24"/>
            <p:cNvGrpSpPr/>
            <p:nvPr/>
          </p:nvGrpSpPr>
          <p:grpSpPr>
            <a:xfrm>
              <a:off x="4419600" y="666893"/>
              <a:ext cx="3761509" cy="5512378"/>
              <a:chOff x="4510520" y="672811"/>
              <a:chExt cx="3629025" cy="5512378"/>
            </a:xfrm>
          </p:grpSpPr>
          <p:sp>
            <p:nvSpPr>
              <p:cNvPr id="7" name="Google Shape;4123;p24"/>
              <p:cNvSpPr/>
              <p:nvPr/>
            </p:nvSpPr>
            <p:spPr>
              <a:xfrm rot="5400000">
                <a:off x="3428999" y="2482561"/>
                <a:ext cx="5334001" cy="2071255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>
                  <a:solidFill>
                    <a:prstClr val="white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8" name="Google Shape;4124;p24"/>
              <p:cNvSpPr/>
              <p:nvPr/>
            </p:nvSpPr>
            <p:spPr>
              <a:xfrm>
                <a:off x="4510520" y="672811"/>
                <a:ext cx="1613188" cy="1613188"/>
              </a:xfrm>
              <a:prstGeom prst="ellipse">
                <a:avLst/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>
                  <a:solidFill>
                    <a:prstClr val="white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9" name="Google Shape;4125;p24"/>
              <p:cNvSpPr/>
              <p:nvPr/>
            </p:nvSpPr>
            <p:spPr>
              <a:xfrm>
                <a:off x="6526357" y="3048000"/>
                <a:ext cx="1613188" cy="1613188"/>
              </a:xfrm>
              <a:prstGeom prst="ellipse">
                <a:avLst/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>
                  <a:solidFill>
                    <a:prstClr val="white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</p:grpSp>
      </p:grpSp>
      <p:pic>
        <p:nvPicPr>
          <p:cNvPr id="10" name="Picture 2" descr="2,2 tỷ người đang sống thiếu nước sạch trên khắp thế giới. - Bệnh Viện Nhi  Đồng Thành Phố">
            <a:extLst>
              <a:ext uri="{FF2B5EF4-FFF2-40B4-BE49-F238E27FC236}">
                <a16:creationId xmlns:a16="http://schemas.microsoft.com/office/drawing/2014/main" id="{AD8B94AC-B165-4C4C-A44B-D5F27F216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98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">
            <a:extLst>
              <a:ext uri="{FF2B5EF4-FFF2-40B4-BE49-F238E27FC236}">
                <a16:creationId xmlns:a16="http://schemas.microsoft.com/office/drawing/2014/main" id="{87DB6F47-679D-4D3B-8C56-518548252F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638" y="6101008"/>
            <a:ext cx="10785475" cy="646331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 </a:t>
            </a:r>
            <a:r>
              <a:rPr lang="en-US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 thiếu nước của một số nước trên thế giới </a:t>
            </a:r>
          </a:p>
        </p:txBody>
      </p:sp>
    </p:spTree>
    <p:extLst>
      <p:ext uri="{BB962C8B-B14F-4D97-AF65-F5344CB8AC3E}">
        <p14:creationId xmlns:p14="http://schemas.microsoft.com/office/powerpoint/2010/main" val="298554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oogle Shape;4120;p24"/>
          <p:cNvGrpSpPr/>
          <p:nvPr/>
        </p:nvGrpSpPr>
        <p:grpSpPr>
          <a:xfrm>
            <a:off x="0" y="14853"/>
            <a:ext cx="12192000" cy="6858000"/>
            <a:chOff x="0" y="0"/>
            <a:chExt cx="12192000" cy="6858000"/>
          </a:xfrm>
        </p:grpSpPr>
        <p:pic>
          <p:nvPicPr>
            <p:cNvPr id="5" name="Google Shape;4121;p24"/>
            <p:cNvPicPr preferRelativeResize="0"/>
            <p:nvPr/>
          </p:nvPicPr>
          <p:blipFill rotWithShape="1">
            <a:blip r:embed="rId2">
              <a:alphaModFix/>
            </a:blip>
            <a:srcRect t="14" b="14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" name="Google Shape;4122;p24"/>
            <p:cNvGrpSpPr/>
            <p:nvPr/>
          </p:nvGrpSpPr>
          <p:grpSpPr>
            <a:xfrm>
              <a:off x="4419600" y="666893"/>
              <a:ext cx="3761509" cy="5512378"/>
              <a:chOff x="4510520" y="672811"/>
              <a:chExt cx="3629025" cy="5512378"/>
            </a:xfrm>
          </p:grpSpPr>
          <p:sp>
            <p:nvSpPr>
              <p:cNvPr id="7" name="Google Shape;4123;p24"/>
              <p:cNvSpPr/>
              <p:nvPr/>
            </p:nvSpPr>
            <p:spPr>
              <a:xfrm rot="5400000">
                <a:off x="3428999" y="2482561"/>
                <a:ext cx="5334001" cy="2071255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>
                  <a:solidFill>
                    <a:prstClr val="white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8" name="Google Shape;4124;p24"/>
              <p:cNvSpPr/>
              <p:nvPr/>
            </p:nvSpPr>
            <p:spPr>
              <a:xfrm>
                <a:off x="4510520" y="672811"/>
                <a:ext cx="1613188" cy="1613188"/>
              </a:xfrm>
              <a:prstGeom prst="ellipse">
                <a:avLst/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>
                  <a:solidFill>
                    <a:prstClr val="white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9" name="Google Shape;4125;p24"/>
              <p:cNvSpPr/>
              <p:nvPr/>
            </p:nvSpPr>
            <p:spPr>
              <a:xfrm>
                <a:off x="6526357" y="3048000"/>
                <a:ext cx="1613188" cy="1613188"/>
              </a:xfrm>
              <a:prstGeom prst="ellipse">
                <a:avLst/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>
                  <a:solidFill>
                    <a:prstClr val="white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</p:grpSp>
      </p:grpSp>
      <p:pic>
        <p:nvPicPr>
          <p:cNvPr id="10" name="Picture 2" descr="Khắc phục tình trạng thiếu nước sinh hoạt ở vùng hạn, mặn nghiêm trọng">
            <a:extLst>
              <a:ext uri="{FF2B5EF4-FFF2-40B4-BE49-F238E27FC236}">
                <a16:creationId xmlns:a16="http://schemas.microsoft.com/office/drawing/2014/main" id="{37A4384E-AB56-4149-BB72-9EC0F790B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088"/>
            <a:ext cx="4951413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Công ty Cổ phần Nước sạch Bắc Giang: Nâng công suất cấp nước Khu công  nghiệp Song Khê - Nội Hoàng |=&amp;gt; Đăng trên báo Bắc Giang">
            <a:extLst>
              <a:ext uri="{FF2B5EF4-FFF2-40B4-BE49-F238E27FC236}">
                <a16:creationId xmlns:a16="http://schemas.microsoft.com/office/drawing/2014/main" id="{E593F686-5E33-467A-8E67-FCE30D9B4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663" y="-65088"/>
            <a:ext cx="4732337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 descr="78% hộ dân khu vực nông thôn được tiếp cận nước sạch từ các hệ thống cấp  nước - Hànộimới">
            <a:extLst>
              <a:ext uri="{FF2B5EF4-FFF2-40B4-BE49-F238E27FC236}">
                <a16:creationId xmlns:a16="http://schemas.microsoft.com/office/drawing/2014/main" id="{5FB18E15-A3B8-4389-940B-A541C1D7A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38550"/>
            <a:ext cx="4951413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Điều chỉnh quy hoạch cấp nước Thủ đô: Yêu cầu cấp thiết - Hànộimới">
            <a:extLst>
              <a:ext uri="{FF2B5EF4-FFF2-40B4-BE49-F238E27FC236}">
                <a16:creationId xmlns:a16="http://schemas.microsoft.com/office/drawing/2014/main" id="{2266F284-9B89-4415-BEBF-F80F1C819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663" y="3597275"/>
            <a:ext cx="4732337" cy="314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Vertical Scroll 13">
            <a:extLst>
              <a:ext uri="{FF2B5EF4-FFF2-40B4-BE49-F238E27FC236}">
                <a16:creationId xmlns:a16="http://schemas.microsoft.com/office/drawing/2014/main" id="{90ECDD5B-F279-43FE-8236-0A294B9D822A}"/>
              </a:ext>
            </a:extLst>
          </p:cNvPr>
          <p:cNvSpPr/>
          <p:nvPr/>
        </p:nvSpPr>
        <p:spPr>
          <a:xfrm>
            <a:off x="4198938" y="993775"/>
            <a:ext cx="4011612" cy="4943475"/>
          </a:xfrm>
          <a:prstGeom prst="verticalScroll">
            <a:avLst/>
          </a:prstGeom>
          <a:solidFill>
            <a:srgbClr val="FFFF6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người công nhân đang miệt mài lắp đặt </a:t>
            </a:r>
          </a:p>
          <a:p>
            <a:pPr algn="ctr">
              <a:defRPr/>
            </a:pPr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 thống </a:t>
            </a:r>
          </a:p>
          <a:p>
            <a:pPr algn="ctr">
              <a:defRPr/>
            </a:pPr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 nước sạch</a:t>
            </a:r>
          </a:p>
        </p:txBody>
      </p:sp>
    </p:spTree>
    <p:extLst>
      <p:ext uri="{BB962C8B-B14F-4D97-AF65-F5344CB8AC3E}">
        <p14:creationId xmlns:p14="http://schemas.microsoft.com/office/powerpoint/2010/main" val="147122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oogle Shape;4120;p24"/>
          <p:cNvGrpSpPr/>
          <p:nvPr/>
        </p:nvGrpSpPr>
        <p:grpSpPr>
          <a:xfrm>
            <a:off x="0" y="14853"/>
            <a:ext cx="12192000" cy="6858000"/>
            <a:chOff x="0" y="0"/>
            <a:chExt cx="12192000" cy="6858000"/>
          </a:xfrm>
        </p:grpSpPr>
        <p:pic>
          <p:nvPicPr>
            <p:cNvPr id="5" name="Google Shape;4121;p24"/>
            <p:cNvPicPr preferRelativeResize="0"/>
            <p:nvPr/>
          </p:nvPicPr>
          <p:blipFill rotWithShape="1">
            <a:blip r:embed="rId2">
              <a:alphaModFix/>
            </a:blip>
            <a:srcRect t="14" b="14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" name="Google Shape;4122;p24"/>
            <p:cNvGrpSpPr/>
            <p:nvPr/>
          </p:nvGrpSpPr>
          <p:grpSpPr>
            <a:xfrm>
              <a:off x="4419600" y="666893"/>
              <a:ext cx="3761509" cy="5512378"/>
              <a:chOff x="4510520" y="672811"/>
              <a:chExt cx="3629025" cy="5512378"/>
            </a:xfrm>
          </p:grpSpPr>
          <p:sp>
            <p:nvSpPr>
              <p:cNvPr id="7" name="Google Shape;4123;p24"/>
              <p:cNvSpPr/>
              <p:nvPr/>
            </p:nvSpPr>
            <p:spPr>
              <a:xfrm rot="5400000">
                <a:off x="3428999" y="2482561"/>
                <a:ext cx="5334001" cy="2071255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>
                  <a:solidFill>
                    <a:prstClr val="white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8" name="Google Shape;4124;p24"/>
              <p:cNvSpPr/>
              <p:nvPr/>
            </p:nvSpPr>
            <p:spPr>
              <a:xfrm>
                <a:off x="4510520" y="672811"/>
                <a:ext cx="1613188" cy="1613188"/>
              </a:xfrm>
              <a:prstGeom prst="ellipse">
                <a:avLst/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>
                  <a:solidFill>
                    <a:prstClr val="white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9" name="Google Shape;4125;p24"/>
              <p:cNvSpPr/>
              <p:nvPr/>
            </p:nvSpPr>
            <p:spPr>
              <a:xfrm>
                <a:off x="6526357" y="3048000"/>
                <a:ext cx="1613188" cy="1613188"/>
              </a:xfrm>
              <a:prstGeom prst="ellipse">
                <a:avLst/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>
                  <a:solidFill>
                    <a:prstClr val="white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</p:grpSp>
      </p:grpSp>
      <p:pic>
        <p:nvPicPr>
          <p:cNvPr id="10" name="Picture 2" descr="Phát triển hệ thống cung cấp nước sạch: Nhiệm vụ cần sự quyết tâm cao -  Hànộimới">
            <a:extLst>
              <a:ext uri="{FF2B5EF4-FFF2-40B4-BE49-F238E27FC236}">
                <a16:creationId xmlns:a16="http://schemas.microsoft.com/office/drawing/2014/main" id="{34ADAF10-B8C3-454F-AAFE-611604672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463" y="222250"/>
            <a:ext cx="5813425" cy="325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Hà Nội: Đưa vào vận hành nhà máy nước sạch có quy mô lớn nhất miền">
            <a:extLst>
              <a:ext uri="{FF2B5EF4-FFF2-40B4-BE49-F238E27FC236}">
                <a16:creationId xmlns:a16="http://schemas.microsoft.com/office/drawing/2014/main" id="{597B0715-6D73-4B7F-A512-E9F8D60E3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963" y="3579813"/>
            <a:ext cx="5278437" cy="318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 descr="Bà Rịa - Vũng Tàu: Mở rộng nhà máy nước Hồ Đá Đen">
            <a:extLst>
              <a:ext uri="{FF2B5EF4-FFF2-40B4-BE49-F238E27FC236}">
                <a16:creationId xmlns:a16="http://schemas.microsoft.com/office/drawing/2014/main" id="{D9D64EDB-0078-4D09-8345-CEDED5132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51" b="23244"/>
          <a:stretch>
            <a:fillRect/>
          </a:stretch>
        </p:blipFill>
        <p:spPr bwMode="auto">
          <a:xfrm>
            <a:off x="209550" y="222250"/>
            <a:ext cx="5421313" cy="325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Down Ribbon 12">
            <a:extLst>
              <a:ext uri="{FF2B5EF4-FFF2-40B4-BE49-F238E27FC236}">
                <a16:creationId xmlns:a16="http://schemas.microsoft.com/office/drawing/2014/main" id="{57329877-D306-440D-B91A-738E9245974C}"/>
              </a:ext>
            </a:extLst>
          </p:cNvPr>
          <p:cNvSpPr/>
          <p:nvPr/>
        </p:nvSpPr>
        <p:spPr>
          <a:xfrm>
            <a:off x="1658938" y="3193576"/>
            <a:ext cx="8510587" cy="892648"/>
          </a:xfrm>
          <a:prstGeom prst="ribbon">
            <a:avLst/>
          </a:prstGeom>
          <a:solidFill>
            <a:srgbClr val="00B0F0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 thống xử lí nước sạch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265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oogle Shape;4120;p24"/>
          <p:cNvGrpSpPr/>
          <p:nvPr/>
        </p:nvGrpSpPr>
        <p:grpSpPr>
          <a:xfrm>
            <a:off x="0" y="14853"/>
            <a:ext cx="12192000" cy="6858000"/>
            <a:chOff x="0" y="0"/>
            <a:chExt cx="12192000" cy="6858000"/>
          </a:xfrm>
        </p:grpSpPr>
        <p:pic>
          <p:nvPicPr>
            <p:cNvPr id="5" name="Google Shape;4121;p24"/>
            <p:cNvPicPr preferRelativeResize="0"/>
            <p:nvPr/>
          </p:nvPicPr>
          <p:blipFill rotWithShape="1">
            <a:blip r:embed="rId2">
              <a:alphaModFix/>
            </a:blip>
            <a:srcRect t="14" b="14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" name="Google Shape;4122;p24"/>
            <p:cNvGrpSpPr/>
            <p:nvPr/>
          </p:nvGrpSpPr>
          <p:grpSpPr>
            <a:xfrm>
              <a:off x="4419600" y="666893"/>
              <a:ext cx="3761509" cy="5512378"/>
              <a:chOff x="4510520" y="672811"/>
              <a:chExt cx="3629025" cy="5512378"/>
            </a:xfrm>
          </p:grpSpPr>
          <p:sp>
            <p:nvSpPr>
              <p:cNvPr id="7" name="Google Shape;4123;p24"/>
              <p:cNvSpPr/>
              <p:nvPr/>
            </p:nvSpPr>
            <p:spPr>
              <a:xfrm rot="5400000">
                <a:off x="3428999" y="2482561"/>
                <a:ext cx="5334001" cy="2071255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>
                  <a:solidFill>
                    <a:prstClr val="white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8" name="Google Shape;4124;p24"/>
              <p:cNvSpPr/>
              <p:nvPr/>
            </p:nvSpPr>
            <p:spPr>
              <a:xfrm>
                <a:off x="4510520" y="672811"/>
                <a:ext cx="1613188" cy="1613188"/>
              </a:xfrm>
              <a:prstGeom prst="ellipse">
                <a:avLst/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>
                  <a:solidFill>
                    <a:prstClr val="white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9" name="Google Shape;4125;p24"/>
              <p:cNvSpPr/>
              <p:nvPr/>
            </p:nvSpPr>
            <p:spPr>
              <a:xfrm>
                <a:off x="6526357" y="3048000"/>
                <a:ext cx="1613188" cy="1613188"/>
              </a:xfrm>
              <a:prstGeom prst="ellipse">
                <a:avLst/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>
                  <a:solidFill>
                    <a:prstClr val="white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</p:grpSp>
      </p:grpSp>
      <p:pic>
        <p:nvPicPr>
          <p:cNvPr id="10" name="Picture 2" descr="Nghề &amp;#39;thăm âm phủ&amp;#39; ở Tây Nguyên - VietNamNet">
            <a:extLst>
              <a:ext uri="{FF2B5EF4-FFF2-40B4-BE49-F238E27FC236}">
                <a16:creationId xmlns:a16="http://schemas.microsoft.com/office/drawing/2014/main" id="{D7F37C87-638B-4234-A10E-8E8663416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75" y="1606550"/>
            <a:ext cx="4810125" cy="3194050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Đang đào giếng, người nông dân được khuyên đào chỗ khác và hồi kết bất ngờ,">
            <a:extLst>
              <a:ext uri="{FF2B5EF4-FFF2-40B4-BE49-F238E27FC236}">
                <a16:creationId xmlns:a16="http://schemas.microsoft.com/office/drawing/2014/main" id="{55E4DF7F-C4A9-4FE9-9E80-32EAE5124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" y="1606550"/>
            <a:ext cx="4657725" cy="3089275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Thợ đào giếng kiếm tiền triệu nhờ... &amp;quot;đo gang tính tiền&amp;quot; | Báo Dân trí">
            <a:extLst>
              <a:ext uri="{FF2B5EF4-FFF2-40B4-BE49-F238E27FC236}">
                <a16:creationId xmlns:a16="http://schemas.microsoft.com/office/drawing/2014/main" id="{22624354-71CB-4876-96AD-57911F875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763" y="3121025"/>
            <a:ext cx="4440237" cy="3359150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entagon 12">
            <a:extLst>
              <a:ext uri="{FF2B5EF4-FFF2-40B4-BE49-F238E27FC236}">
                <a16:creationId xmlns:a16="http://schemas.microsoft.com/office/drawing/2014/main" id="{89056C5D-963E-4F62-92B9-858DF29487E2}"/>
              </a:ext>
            </a:extLst>
          </p:cNvPr>
          <p:cNvSpPr/>
          <p:nvPr/>
        </p:nvSpPr>
        <p:spPr>
          <a:xfrm>
            <a:off x="4737100" y="128588"/>
            <a:ext cx="3517900" cy="771525"/>
          </a:xfrm>
          <a:prstGeom prst="homePlate">
            <a:avLst/>
          </a:prstGeom>
          <a:solidFill>
            <a:srgbClr val="FFFF99"/>
          </a:solidFill>
          <a:ln w="3810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 GIẾNG</a:t>
            </a:r>
          </a:p>
        </p:txBody>
      </p:sp>
    </p:spTree>
    <p:extLst>
      <p:ext uri="{BB962C8B-B14F-4D97-AF65-F5344CB8AC3E}">
        <p14:creationId xmlns:p14="http://schemas.microsoft.com/office/powerpoint/2010/main" val="1648756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49062" y="2995448"/>
            <a:ext cx="2443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5B9BD5">
                    <a:lumMod val="40000"/>
                    <a:lumOff val="60000"/>
                  </a:srgbClr>
                </a:solidFill>
              </a:rPr>
              <a:t>Măng non</a:t>
            </a:r>
            <a:endParaRPr lang="en-US" sz="2800">
              <a:solidFill>
                <a:srgbClr val="5B9BD5">
                  <a:lumMod val="40000"/>
                  <a:lumOff val="60000"/>
                </a:srgb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94593" y="0"/>
            <a:ext cx="2443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5B9BD5">
                    <a:lumMod val="40000"/>
                    <a:lumOff val="60000"/>
                  </a:srgbClr>
                </a:solidFill>
              </a:rPr>
              <a:t>Măng non</a:t>
            </a:r>
            <a:endParaRPr lang="en-US" sz="2800">
              <a:solidFill>
                <a:srgbClr val="5B9BD5">
                  <a:lumMod val="40000"/>
                  <a:lumOff val="60000"/>
                </a:srgb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1878" y1="30231" x2="34103" y2="47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453" y="3651706"/>
            <a:ext cx="3694768" cy="3697612"/>
          </a:xfrm>
          <a:prstGeom prst="rect">
            <a:avLst/>
          </a:prstGeom>
        </p:spPr>
      </p:pic>
      <p:pic>
        <p:nvPicPr>
          <p:cNvPr id="3" name="y2meta.com - Bảo vệ nguồn nước - Sử dụng nước tiết kiệ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3021" y="261610"/>
            <a:ext cx="11726915" cy="6596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844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9E705B1-8CA8-4DAE-B757-6E6C6319A896}"/>
              </a:ext>
            </a:extLst>
          </p:cNvPr>
          <p:cNvCxnSpPr/>
          <p:nvPr/>
        </p:nvCxnSpPr>
        <p:spPr>
          <a:xfrm flipV="1">
            <a:off x="1906588" y="2332038"/>
            <a:ext cx="4298950" cy="15890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38D3F59-FB9B-4FC8-9967-60C290AF7383}"/>
              </a:ext>
            </a:extLst>
          </p:cNvPr>
          <p:cNvCxnSpPr/>
          <p:nvPr/>
        </p:nvCxnSpPr>
        <p:spPr>
          <a:xfrm>
            <a:off x="6200775" y="2363788"/>
            <a:ext cx="1555750" cy="20240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185D64-50B6-4915-98A5-39F2F38AF3F5}"/>
              </a:ext>
            </a:extLst>
          </p:cNvPr>
          <p:cNvCxnSpPr/>
          <p:nvPr/>
        </p:nvCxnSpPr>
        <p:spPr>
          <a:xfrm flipV="1">
            <a:off x="4327525" y="2363788"/>
            <a:ext cx="1841500" cy="146367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5502408-7C19-4B50-A664-158EEA580FD2}"/>
              </a:ext>
            </a:extLst>
          </p:cNvPr>
          <p:cNvCxnSpPr/>
          <p:nvPr/>
        </p:nvCxnSpPr>
        <p:spPr>
          <a:xfrm flipH="1" flipV="1">
            <a:off x="6200775" y="2332038"/>
            <a:ext cx="3962400" cy="1425575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1686" name="Picture 11">
            <a:extLst>
              <a:ext uri="{FF2B5EF4-FFF2-40B4-BE49-F238E27FC236}">
                <a16:creationId xmlns:a16="http://schemas.microsoft.com/office/drawing/2014/main" id="{322A5BAE-1619-4C2F-8002-13B454D985C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850" y="315913"/>
            <a:ext cx="5549900" cy="230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Decagon 15">
            <a:extLst>
              <a:ext uri="{FF2B5EF4-FFF2-40B4-BE49-F238E27FC236}">
                <a16:creationId xmlns:a16="http://schemas.microsoft.com/office/drawing/2014/main" id="{CB651CA8-0768-4028-BB27-3FDDA9754493}"/>
              </a:ext>
            </a:extLst>
          </p:cNvPr>
          <p:cNvSpPr/>
          <p:nvPr/>
        </p:nvSpPr>
        <p:spPr>
          <a:xfrm>
            <a:off x="930275" y="3979863"/>
            <a:ext cx="2012950" cy="2560637"/>
          </a:xfrm>
          <a:prstGeom prst="decagon">
            <a:avLst/>
          </a:prstGeom>
          <a:solidFill>
            <a:srgbClr val="FF66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người khác có nước dùng</a:t>
            </a:r>
          </a:p>
        </p:txBody>
      </p:sp>
      <p:sp>
        <p:nvSpPr>
          <p:cNvPr id="17" name="Decagon 16">
            <a:extLst>
              <a:ext uri="{FF2B5EF4-FFF2-40B4-BE49-F238E27FC236}">
                <a16:creationId xmlns:a16="http://schemas.microsoft.com/office/drawing/2014/main" id="{14555394-B43B-485B-A8CD-C5989B9100EA}"/>
              </a:ext>
            </a:extLst>
          </p:cNvPr>
          <p:cNvSpPr/>
          <p:nvPr/>
        </p:nvSpPr>
        <p:spPr>
          <a:xfrm>
            <a:off x="3314700" y="3803650"/>
            <a:ext cx="2071688" cy="2736850"/>
          </a:xfrm>
          <a:prstGeom prst="decagon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kiệm nước là tiết kiệm tiền</a:t>
            </a:r>
          </a:p>
        </p:txBody>
      </p:sp>
      <p:sp>
        <p:nvSpPr>
          <p:cNvPr id="18" name="Decagon 17">
            <a:extLst>
              <a:ext uri="{FF2B5EF4-FFF2-40B4-BE49-F238E27FC236}">
                <a16:creationId xmlns:a16="http://schemas.microsoft.com/office/drawing/2014/main" id="{08AD7512-0F30-4998-9A23-3B9941667289}"/>
              </a:ext>
            </a:extLst>
          </p:cNvPr>
          <p:cNvSpPr/>
          <p:nvPr/>
        </p:nvSpPr>
        <p:spPr>
          <a:xfrm>
            <a:off x="6081713" y="3614738"/>
            <a:ext cx="2103437" cy="2925762"/>
          </a:xfrm>
          <a:prstGeom prst="decagon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sạch không phải tự nhiên mà có </a:t>
            </a:r>
          </a:p>
        </p:txBody>
      </p:sp>
      <p:sp>
        <p:nvSpPr>
          <p:cNvPr id="19" name="Decagon 18">
            <a:extLst>
              <a:ext uri="{FF2B5EF4-FFF2-40B4-BE49-F238E27FC236}">
                <a16:creationId xmlns:a16="http://schemas.microsoft.com/office/drawing/2014/main" id="{E6C588C8-C164-4D59-BEF6-1CE026194E38}"/>
              </a:ext>
            </a:extLst>
          </p:cNvPr>
          <p:cNvSpPr/>
          <p:nvPr/>
        </p:nvSpPr>
        <p:spPr>
          <a:xfrm>
            <a:off x="9015413" y="3340100"/>
            <a:ext cx="2195512" cy="3200400"/>
          </a:xfrm>
          <a:prstGeom prst="decagon">
            <a:avLst/>
          </a:prstGeom>
          <a:solidFill>
            <a:srgbClr val="0099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 mất nhiều công sức của nhiều người mới có</a:t>
            </a:r>
          </a:p>
        </p:txBody>
      </p:sp>
      <p:sp>
        <p:nvSpPr>
          <p:cNvPr id="71691" name="TextBox 1">
            <a:extLst>
              <a:ext uri="{FF2B5EF4-FFF2-40B4-BE49-F238E27FC236}">
                <a16:creationId xmlns:a16="http://schemas.microsoft.com/office/drawing/2014/main" id="{C09A64F9-1142-4F4C-A954-7B70DE6B4D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9225" y="1649413"/>
            <a:ext cx="531653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sao phải tiết kiệm nước? </a:t>
            </a:r>
          </a:p>
        </p:txBody>
      </p:sp>
      <p:pic>
        <p:nvPicPr>
          <p:cNvPr id="71692" name="Picture 27">
            <a:extLst>
              <a:ext uri="{FF2B5EF4-FFF2-40B4-BE49-F238E27FC236}">
                <a16:creationId xmlns:a16="http://schemas.microsoft.com/office/drawing/2014/main" id="{97F17BCE-F9D3-47E7-B8B4-629C1FE60B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188" y="574675"/>
            <a:ext cx="208280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93" name="Picture 1">
            <a:extLst>
              <a:ext uri="{FF2B5EF4-FFF2-40B4-BE49-F238E27FC236}">
                <a16:creationId xmlns:a16="http://schemas.microsoft.com/office/drawing/2014/main" id="{55F0CB75-CF08-41E5-A4A2-99C213A110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25" y="446088"/>
            <a:ext cx="2049463" cy="204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7442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7169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49062" y="2995448"/>
            <a:ext cx="2443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Măng non</a:t>
            </a:r>
            <a:endParaRPr lang="en-US" sz="280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94593" y="0"/>
            <a:ext cx="2443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Măng non</a:t>
            </a:r>
            <a:endParaRPr lang="en-US" sz="280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" name="164036277918127924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429622" y="0"/>
            <a:ext cx="13736669" cy="65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8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4">
            <a:extLst>
              <a:ext uri="{FF2B5EF4-FFF2-40B4-BE49-F238E27FC236}">
                <a16:creationId xmlns:a16="http://schemas.microsoft.com/office/drawing/2014/main" id="{029275CB-1733-4815-B67E-D522EC3FB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8943" y="474573"/>
            <a:ext cx="648088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n-US" sz="72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VNI-Cooper"/>
              </a:rPr>
              <a:t>Em</a:t>
            </a:r>
            <a:r>
              <a:rPr lang="en-US" sz="72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VNI-Cooper"/>
              </a:rPr>
              <a:t> </a:t>
            </a:r>
            <a:r>
              <a:rPr lang="en-US" sz="72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VNI-Cooper"/>
              </a:rPr>
              <a:t>caàn</a:t>
            </a:r>
            <a:r>
              <a:rPr lang="en-US" sz="72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VNI-Cooper"/>
              </a:rPr>
              <a:t> </a:t>
            </a:r>
            <a:r>
              <a:rPr lang="en-US" sz="72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VNI-Cooper"/>
              </a:rPr>
              <a:t>bieát</a:t>
            </a:r>
            <a:endParaRPr lang="en-US" sz="72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VNI-Cooper"/>
            </a:endParaRPr>
          </a:p>
          <a:p>
            <a:pPr>
              <a:defRPr/>
            </a:pPr>
            <a:endParaRPr lang="en-US" altLang="en-US" sz="7200" b="1" dirty="0">
              <a:ln w="13462">
                <a:solidFill>
                  <a:prstClr val="white"/>
                </a:solidFill>
                <a:prstDash val="solid"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5B9BD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707" name="TextBox 5">
            <a:extLst>
              <a:ext uri="{FF2B5EF4-FFF2-40B4-BE49-F238E27FC236}">
                <a16:creationId xmlns:a16="http://schemas.microsoft.com/office/drawing/2014/main" id="{7E99423F-6F5E-4BC2-A929-62FED5250D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600" y="2651125"/>
            <a:ext cx="11177588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4000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tốn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lãng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800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2708" name="TextBox 7">
            <a:extLst>
              <a:ext uri="{FF2B5EF4-FFF2-40B4-BE49-F238E27FC236}">
                <a16:creationId xmlns:a16="http://schemas.microsoft.com/office/drawing/2014/main" id="{0F22366B-A071-4EB2-B5F8-02B0AD8D19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600" y="4257675"/>
            <a:ext cx="11479213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8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i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3600" b="1" i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8853" name="Picture 5">
            <a:extLst>
              <a:ext uri="{FF2B5EF4-FFF2-40B4-BE49-F238E27FC236}">
                <a16:creationId xmlns:a16="http://schemas.microsoft.com/office/drawing/2014/main" id="{E979928D-707E-4AB1-844A-91BC172EFB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5563" y="1231900"/>
            <a:ext cx="2168525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4" name="Picture 1">
            <a:extLst>
              <a:ext uri="{FF2B5EF4-FFF2-40B4-BE49-F238E27FC236}">
                <a16:creationId xmlns:a16="http://schemas.microsoft.com/office/drawing/2014/main" id="{7B867397-9C63-47A1-AA5F-2FED0113EF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6" b="20293"/>
          <a:stretch>
            <a:fillRect/>
          </a:stretch>
        </p:blipFill>
        <p:spPr bwMode="auto">
          <a:xfrm>
            <a:off x="1236663" y="309563"/>
            <a:ext cx="2251075" cy="185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5" name="PA_图片 13" descr="图片包含 轮子&#10;&#10;已生成高可信度的说明">
            <a:extLst>
              <a:ext uri="{FF2B5EF4-FFF2-40B4-BE49-F238E27FC236}">
                <a16:creationId xmlns:a16="http://schemas.microsoft.com/office/drawing/2014/main" id="{1D8FD1AE-0987-445F-BE9E-400B8C24DE2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5519738"/>
            <a:ext cx="7204075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287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2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/>
      <p:bldP spid="7270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DC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C067D2F-6C3E-41F6-B8EF-C1EE53813B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41"/>
          <a:stretch/>
        </p:blipFill>
        <p:spPr>
          <a:xfrm>
            <a:off x="0" y="94434"/>
            <a:ext cx="12192000" cy="2820216"/>
          </a:xfrm>
          <a:prstGeom prst="rect">
            <a:avLst/>
          </a:prstGeom>
        </p:spPr>
      </p:pic>
      <p:sp>
        <p:nvSpPr>
          <p:cNvPr id="14" name="矩形 3"/>
          <p:cNvSpPr/>
          <p:nvPr/>
        </p:nvSpPr>
        <p:spPr>
          <a:xfrm>
            <a:off x="2272956" y="224916"/>
            <a:ext cx="7351693" cy="153272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en-US" altLang="zh-CN" sz="3600" kern="0" dirty="0">
                <a:ln>
                  <a:solidFill>
                    <a:srgbClr val="009CC5"/>
                  </a:solidFill>
                </a:ln>
                <a:solidFill>
                  <a:srgbClr val="009CC5"/>
                </a:solidFill>
                <a:latin typeface="UTM Showcard" panose="02040603050506020204" pitchFamily="18" charset="0"/>
                <a:ea typeface="华康方圆体W7(P)" pitchFamily="82" charset="-122"/>
              </a:rPr>
              <a:t>BẢO VỆ VÀ TIẾT KIỆM NƯỚC</a:t>
            </a:r>
          </a:p>
          <a:p>
            <a:pPr algn="ctr">
              <a:lnSpc>
                <a:spcPct val="130000"/>
              </a:lnSpc>
              <a:defRPr/>
            </a:pPr>
            <a:r>
              <a:rPr lang="en-US" altLang="zh-CN" sz="3600" kern="0" dirty="0" err="1">
                <a:ln>
                  <a:solidFill>
                    <a:srgbClr val="009CC5"/>
                  </a:solidFill>
                </a:ln>
                <a:solidFill>
                  <a:srgbClr val="009CC5"/>
                </a:solidFill>
                <a:latin typeface="UTM Showcard" panose="02040603050506020204" pitchFamily="18" charset="0"/>
                <a:ea typeface="华康方圆体W7(P)" pitchFamily="82" charset="-122"/>
              </a:rPr>
              <a:t>Là</a:t>
            </a:r>
            <a:r>
              <a:rPr lang="en-US" altLang="zh-CN" sz="3600" kern="0" dirty="0">
                <a:ln>
                  <a:solidFill>
                    <a:srgbClr val="009CC5"/>
                  </a:solidFill>
                </a:ln>
                <a:solidFill>
                  <a:srgbClr val="009CC5"/>
                </a:solidFill>
                <a:latin typeface="UTM Showcard" panose="02040603050506020204" pitchFamily="18" charset="0"/>
                <a:ea typeface="华康方圆体W7(P)" pitchFamily="82" charset="-122"/>
              </a:rPr>
              <a:t> </a:t>
            </a:r>
            <a:r>
              <a:rPr lang="en-US" altLang="zh-CN" sz="3600" kern="0" dirty="0" err="1">
                <a:ln>
                  <a:solidFill>
                    <a:srgbClr val="009CC5"/>
                  </a:solidFill>
                </a:ln>
                <a:solidFill>
                  <a:srgbClr val="009CC5"/>
                </a:solidFill>
                <a:latin typeface="UTM Showcard" panose="02040603050506020204" pitchFamily="18" charset="0"/>
                <a:ea typeface="华康方圆体W7(P)" pitchFamily="82" charset="-122"/>
              </a:rPr>
              <a:t>trách</a:t>
            </a:r>
            <a:r>
              <a:rPr lang="en-US" altLang="zh-CN" sz="3600" kern="0" dirty="0">
                <a:ln>
                  <a:solidFill>
                    <a:srgbClr val="009CC5"/>
                  </a:solidFill>
                </a:ln>
                <a:solidFill>
                  <a:srgbClr val="009CC5"/>
                </a:solidFill>
                <a:latin typeface="UTM Showcard" panose="02040603050506020204" pitchFamily="18" charset="0"/>
                <a:ea typeface="华康方圆体W7(P)" pitchFamily="82" charset="-122"/>
              </a:rPr>
              <a:t> </a:t>
            </a:r>
            <a:r>
              <a:rPr lang="en-US" altLang="zh-CN" sz="3600" kern="0" dirty="0" err="1">
                <a:ln>
                  <a:solidFill>
                    <a:srgbClr val="009CC5"/>
                  </a:solidFill>
                </a:ln>
                <a:solidFill>
                  <a:srgbClr val="009CC5"/>
                </a:solidFill>
                <a:latin typeface="UTM Showcard" panose="02040603050506020204" pitchFamily="18" charset="0"/>
                <a:ea typeface="华康方圆体W7(P)" pitchFamily="82" charset="-122"/>
              </a:rPr>
              <a:t>nhiệm</a:t>
            </a:r>
            <a:r>
              <a:rPr lang="en-US" altLang="zh-CN" sz="3600" kern="0" dirty="0">
                <a:ln>
                  <a:solidFill>
                    <a:srgbClr val="009CC5"/>
                  </a:solidFill>
                </a:ln>
                <a:solidFill>
                  <a:srgbClr val="009CC5"/>
                </a:solidFill>
                <a:latin typeface="UTM Showcard" panose="02040603050506020204" pitchFamily="18" charset="0"/>
                <a:ea typeface="华康方圆体W7(P)" pitchFamily="82" charset="-122"/>
              </a:rPr>
              <a:t> </a:t>
            </a:r>
            <a:r>
              <a:rPr lang="en-US" altLang="zh-CN" sz="3600" kern="0" dirty="0" err="1">
                <a:ln>
                  <a:solidFill>
                    <a:srgbClr val="009CC5"/>
                  </a:solidFill>
                </a:ln>
                <a:solidFill>
                  <a:srgbClr val="009CC5"/>
                </a:solidFill>
                <a:latin typeface="UTM Showcard" panose="02040603050506020204" pitchFamily="18" charset="0"/>
                <a:ea typeface="华康方圆体W7(P)" pitchFamily="82" charset="-122"/>
              </a:rPr>
              <a:t>của</a:t>
            </a:r>
            <a:r>
              <a:rPr lang="en-US" altLang="zh-CN" sz="3600" kern="0" dirty="0">
                <a:ln>
                  <a:solidFill>
                    <a:srgbClr val="009CC5"/>
                  </a:solidFill>
                </a:ln>
                <a:solidFill>
                  <a:srgbClr val="009CC5"/>
                </a:solidFill>
                <a:latin typeface="UTM Showcard" panose="02040603050506020204" pitchFamily="18" charset="0"/>
                <a:ea typeface="华康方圆体W7(P)" pitchFamily="82" charset="-122"/>
              </a:rPr>
              <a:t> </a:t>
            </a:r>
            <a:r>
              <a:rPr lang="en-US" altLang="zh-CN" sz="3600" kern="0" dirty="0" err="1">
                <a:ln>
                  <a:solidFill>
                    <a:srgbClr val="009CC5"/>
                  </a:solidFill>
                </a:ln>
                <a:solidFill>
                  <a:srgbClr val="009CC5"/>
                </a:solidFill>
                <a:latin typeface="UTM Showcard" panose="02040603050506020204" pitchFamily="18" charset="0"/>
                <a:ea typeface="华康方圆体W7(P)" pitchFamily="82" charset="-122"/>
              </a:rPr>
              <a:t>mỗi</a:t>
            </a:r>
            <a:r>
              <a:rPr lang="en-US" altLang="zh-CN" sz="3600" kern="0" dirty="0">
                <a:ln>
                  <a:solidFill>
                    <a:srgbClr val="009CC5"/>
                  </a:solidFill>
                </a:ln>
                <a:solidFill>
                  <a:srgbClr val="009CC5"/>
                </a:solidFill>
                <a:latin typeface="UTM Showcard" panose="02040603050506020204" pitchFamily="18" charset="0"/>
                <a:ea typeface="华康方圆体W7(P)" pitchFamily="82" charset="-122"/>
              </a:rPr>
              <a:t> </a:t>
            </a:r>
            <a:r>
              <a:rPr lang="en-US" altLang="zh-CN" sz="3600" kern="0" dirty="0" err="1">
                <a:ln>
                  <a:solidFill>
                    <a:srgbClr val="009CC5"/>
                  </a:solidFill>
                </a:ln>
                <a:solidFill>
                  <a:srgbClr val="009CC5"/>
                </a:solidFill>
                <a:latin typeface="UTM Showcard" panose="02040603050506020204" pitchFamily="18" charset="0"/>
                <a:ea typeface="华康方圆体W7(P)" pitchFamily="82" charset="-122"/>
              </a:rPr>
              <a:t>người</a:t>
            </a:r>
            <a:endParaRPr lang="zh-CN" altLang="en-US" sz="3600" kern="0" dirty="0">
              <a:ln>
                <a:solidFill>
                  <a:srgbClr val="009CC5"/>
                </a:solidFill>
              </a:ln>
              <a:solidFill>
                <a:srgbClr val="009CC5"/>
              </a:solidFill>
              <a:latin typeface="UTM Showcard" panose="02040603050506020204" pitchFamily="18" charset="0"/>
              <a:ea typeface="华康方圆体W7(P)" pitchFamily="82" charset="-122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25" y="2052280"/>
            <a:ext cx="5847757" cy="4390316"/>
          </a:xfrm>
          <a:prstGeom prst="rect">
            <a:avLst/>
          </a:prstGeom>
        </p:spPr>
      </p:pic>
      <p:pic>
        <p:nvPicPr>
          <p:cNvPr id="6" name="图片 8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8A2D922E-C2FC-4409-BE8D-BE7F874F377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94434"/>
            <a:ext cx="6846222" cy="6846222"/>
          </a:xfrm>
          <a:prstGeom prst="rect">
            <a:avLst/>
          </a:prstGeom>
        </p:spPr>
      </p:pic>
      <p:sp>
        <p:nvSpPr>
          <p:cNvPr id="16" name="Text Box 23"/>
          <p:cNvSpPr txBox="1">
            <a:spLocks noChangeArrowheads="1"/>
          </p:cNvSpPr>
          <p:nvPr/>
        </p:nvSpPr>
        <p:spPr bwMode="auto">
          <a:xfrm>
            <a:off x="6965966" y="3293627"/>
            <a:ext cx="3688796" cy="1384995"/>
          </a:xfrm>
          <a:custGeom>
            <a:avLst/>
            <a:gdLst>
              <a:gd name="connsiteX0" fmla="*/ 0 w 3688796"/>
              <a:gd name="connsiteY0" fmla="*/ 0 h 1384995"/>
              <a:gd name="connsiteX1" fmla="*/ 490083 w 3688796"/>
              <a:gd name="connsiteY1" fmla="*/ 0 h 1384995"/>
              <a:gd name="connsiteX2" fmla="*/ 1053942 w 3688796"/>
              <a:gd name="connsiteY2" fmla="*/ 0 h 1384995"/>
              <a:gd name="connsiteX3" fmla="*/ 1544025 w 3688796"/>
              <a:gd name="connsiteY3" fmla="*/ 0 h 1384995"/>
              <a:gd name="connsiteX4" fmla="*/ 1960332 w 3688796"/>
              <a:gd name="connsiteY4" fmla="*/ 0 h 1384995"/>
              <a:gd name="connsiteX5" fmla="*/ 2487302 w 3688796"/>
              <a:gd name="connsiteY5" fmla="*/ 0 h 1384995"/>
              <a:gd name="connsiteX6" fmla="*/ 3014273 w 3688796"/>
              <a:gd name="connsiteY6" fmla="*/ 0 h 1384995"/>
              <a:gd name="connsiteX7" fmla="*/ 3688796 w 3688796"/>
              <a:gd name="connsiteY7" fmla="*/ 0 h 1384995"/>
              <a:gd name="connsiteX8" fmla="*/ 3688796 w 3688796"/>
              <a:gd name="connsiteY8" fmla="*/ 420115 h 1384995"/>
              <a:gd name="connsiteX9" fmla="*/ 3688796 w 3688796"/>
              <a:gd name="connsiteY9" fmla="*/ 881780 h 1384995"/>
              <a:gd name="connsiteX10" fmla="*/ 3688796 w 3688796"/>
              <a:gd name="connsiteY10" fmla="*/ 1384995 h 1384995"/>
              <a:gd name="connsiteX11" fmla="*/ 3235601 w 3688796"/>
              <a:gd name="connsiteY11" fmla="*/ 1384995 h 1384995"/>
              <a:gd name="connsiteX12" fmla="*/ 2782406 w 3688796"/>
              <a:gd name="connsiteY12" fmla="*/ 1384995 h 1384995"/>
              <a:gd name="connsiteX13" fmla="*/ 2366099 w 3688796"/>
              <a:gd name="connsiteY13" fmla="*/ 1384995 h 1384995"/>
              <a:gd name="connsiteX14" fmla="*/ 1949792 w 3688796"/>
              <a:gd name="connsiteY14" fmla="*/ 1384995 h 1384995"/>
              <a:gd name="connsiteX15" fmla="*/ 1385933 w 3688796"/>
              <a:gd name="connsiteY15" fmla="*/ 1384995 h 1384995"/>
              <a:gd name="connsiteX16" fmla="*/ 895850 w 3688796"/>
              <a:gd name="connsiteY16" fmla="*/ 1384995 h 1384995"/>
              <a:gd name="connsiteX17" fmla="*/ 479543 w 3688796"/>
              <a:gd name="connsiteY17" fmla="*/ 1384995 h 1384995"/>
              <a:gd name="connsiteX18" fmla="*/ 0 w 3688796"/>
              <a:gd name="connsiteY18" fmla="*/ 1384995 h 1384995"/>
              <a:gd name="connsiteX19" fmla="*/ 0 w 3688796"/>
              <a:gd name="connsiteY19" fmla="*/ 923330 h 1384995"/>
              <a:gd name="connsiteX20" fmla="*/ 0 w 3688796"/>
              <a:gd name="connsiteY20" fmla="*/ 461665 h 1384995"/>
              <a:gd name="connsiteX21" fmla="*/ 0 w 3688796"/>
              <a:gd name="connsiteY21" fmla="*/ 0 h 138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688796" h="1384995" extrusionOk="0">
                <a:moveTo>
                  <a:pt x="0" y="0"/>
                </a:moveTo>
                <a:cubicBezTo>
                  <a:pt x="167600" y="-19990"/>
                  <a:pt x="366718" y="54111"/>
                  <a:pt x="490083" y="0"/>
                </a:cubicBezTo>
                <a:cubicBezTo>
                  <a:pt x="613448" y="-54111"/>
                  <a:pt x="907875" y="24892"/>
                  <a:pt x="1053942" y="0"/>
                </a:cubicBezTo>
                <a:cubicBezTo>
                  <a:pt x="1200009" y="-24892"/>
                  <a:pt x="1413899" y="7205"/>
                  <a:pt x="1544025" y="0"/>
                </a:cubicBezTo>
                <a:cubicBezTo>
                  <a:pt x="1674151" y="-7205"/>
                  <a:pt x="1760690" y="6040"/>
                  <a:pt x="1960332" y="0"/>
                </a:cubicBezTo>
                <a:cubicBezTo>
                  <a:pt x="2159974" y="-6040"/>
                  <a:pt x="2253065" y="16847"/>
                  <a:pt x="2487302" y="0"/>
                </a:cubicBezTo>
                <a:cubicBezTo>
                  <a:pt x="2721539" y="-16847"/>
                  <a:pt x="2802311" y="33102"/>
                  <a:pt x="3014273" y="0"/>
                </a:cubicBezTo>
                <a:cubicBezTo>
                  <a:pt x="3226235" y="-33102"/>
                  <a:pt x="3371435" y="22873"/>
                  <a:pt x="3688796" y="0"/>
                </a:cubicBezTo>
                <a:cubicBezTo>
                  <a:pt x="3703598" y="204714"/>
                  <a:pt x="3655207" y="229095"/>
                  <a:pt x="3688796" y="420115"/>
                </a:cubicBezTo>
                <a:cubicBezTo>
                  <a:pt x="3722385" y="611136"/>
                  <a:pt x="3651509" y="685309"/>
                  <a:pt x="3688796" y="881780"/>
                </a:cubicBezTo>
                <a:cubicBezTo>
                  <a:pt x="3726083" y="1078251"/>
                  <a:pt x="3670778" y="1172597"/>
                  <a:pt x="3688796" y="1384995"/>
                </a:cubicBezTo>
                <a:cubicBezTo>
                  <a:pt x="3500752" y="1396805"/>
                  <a:pt x="3362166" y="1348307"/>
                  <a:pt x="3235601" y="1384995"/>
                </a:cubicBezTo>
                <a:cubicBezTo>
                  <a:pt x="3109036" y="1421683"/>
                  <a:pt x="2906734" y="1375985"/>
                  <a:pt x="2782406" y="1384995"/>
                </a:cubicBezTo>
                <a:cubicBezTo>
                  <a:pt x="2658079" y="1394005"/>
                  <a:pt x="2473367" y="1370132"/>
                  <a:pt x="2366099" y="1384995"/>
                </a:cubicBezTo>
                <a:cubicBezTo>
                  <a:pt x="2258831" y="1399858"/>
                  <a:pt x="2076772" y="1342209"/>
                  <a:pt x="1949792" y="1384995"/>
                </a:cubicBezTo>
                <a:cubicBezTo>
                  <a:pt x="1822812" y="1427781"/>
                  <a:pt x="1613158" y="1378193"/>
                  <a:pt x="1385933" y="1384995"/>
                </a:cubicBezTo>
                <a:cubicBezTo>
                  <a:pt x="1158708" y="1391797"/>
                  <a:pt x="1044325" y="1344376"/>
                  <a:pt x="895850" y="1384995"/>
                </a:cubicBezTo>
                <a:cubicBezTo>
                  <a:pt x="747375" y="1425614"/>
                  <a:pt x="648152" y="1357912"/>
                  <a:pt x="479543" y="1384995"/>
                </a:cubicBezTo>
                <a:cubicBezTo>
                  <a:pt x="310934" y="1412078"/>
                  <a:pt x="214502" y="1377077"/>
                  <a:pt x="0" y="1384995"/>
                </a:cubicBezTo>
                <a:cubicBezTo>
                  <a:pt x="-37320" y="1274313"/>
                  <a:pt x="50343" y="1094510"/>
                  <a:pt x="0" y="923330"/>
                </a:cubicBezTo>
                <a:cubicBezTo>
                  <a:pt x="-50343" y="752151"/>
                  <a:pt x="33122" y="679134"/>
                  <a:pt x="0" y="461665"/>
                </a:cubicBezTo>
                <a:cubicBezTo>
                  <a:pt x="-33122" y="244197"/>
                  <a:pt x="18356" y="157577"/>
                  <a:pt x="0" y="0"/>
                </a:cubicBezTo>
                <a:close/>
              </a:path>
            </a:pathLst>
          </a:custGeom>
          <a:noFill/>
          <a:ln w="12700" cap="flat" cmpd="sng" algn="ctr">
            <a:noFill/>
            <a:prstDash val="solid"/>
            <a:miter lim="800000"/>
            <a:extLst>
              <a:ext uri="{C807C97D-BFC1-408E-A445-0C87EB9F89A2}">
                <ask:lineSketchStyleProps xmlns="" xmlns:ask="http://schemas.microsoft.com/office/drawing/2018/sketchyshapes" sd="397402675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2800" b="1" kern="0" dirty="0" err="1">
                <a:solidFill>
                  <a:srgbClr val="0380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b="1" kern="0" dirty="0">
                <a:solidFill>
                  <a:srgbClr val="0380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0380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kern="0" dirty="0">
                <a:solidFill>
                  <a:srgbClr val="0380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0380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kern="0" dirty="0">
                <a:solidFill>
                  <a:srgbClr val="0380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0380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b="1" kern="0" dirty="0">
                <a:solidFill>
                  <a:srgbClr val="0380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0380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kern="0" dirty="0">
                <a:solidFill>
                  <a:srgbClr val="0380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0380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800" b="1" kern="0" dirty="0">
                <a:solidFill>
                  <a:srgbClr val="0380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0380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800" b="1" kern="0" dirty="0">
                <a:solidFill>
                  <a:srgbClr val="0380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0380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kern="0" dirty="0">
                <a:solidFill>
                  <a:srgbClr val="0380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0380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b="1" kern="0" dirty="0">
                <a:solidFill>
                  <a:srgbClr val="0380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22 </a:t>
            </a:r>
            <a:r>
              <a:rPr lang="en-US" sz="2800" b="1" kern="0" dirty="0" err="1">
                <a:solidFill>
                  <a:srgbClr val="0380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800" b="1" kern="0" dirty="0">
                <a:solidFill>
                  <a:srgbClr val="0380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800" b="1" kern="0" dirty="0" err="1">
                <a:solidFill>
                  <a:srgbClr val="0380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800" b="1" kern="0" dirty="0">
                <a:solidFill>
                  <a:srgbClr val="0380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0" dirty="0" err="1">
                <a:solidFill>
                  <a:srgbClr val="0380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b="1" kern="0" dirty="0">
                <a:solidFill>
                  <a:srgbClr val="0380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1258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7D286F6B-83D3-4F86-940F-788D6A0C03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971550"/>
            <a:ext cx="11930063" cy="513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1F2012C9-C84A-4209-8F8D-8E85D67B4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8900" y="1046163"/>
            <a:ext cx="6688138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indent="455613" defTabSz="9128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sz="5400" b="1" i="1">
                <a:solidFill>
                  <a:srgbClr val="9900CC"/>
                </a:solidFill>
                <a:latin typeface="Times New Roman" panose="02020603050405020304" pitchFamily="18" charset="0"/>
                <a:ea typeface="方正黑体简体"/>
                <a:cs typeface="Times New Roman" panose="02020603050405020304" pitchFamily="18" charset="0"/>
                <a:sym typeface="+mn-lt"/>
              </a:rPr>
              <a:t>Dặn dò</a:t>
            </a:r>
            <a:endParaRPr lang="zh-CN" altLang="en-US" sz="5400" b="1" i="1">
              <a:solidFill>
                <a:srgbClr val="9900CC"/>
              </a:solidFill>
              <a:latin typeface="Times New Roman" panose="02020603050405020304" pitchFamily="18" charset="0"/>
              <a:ea typeface="方正黑体简体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90116" name="图片 6" descr="图片包含 餐桌, 室内&#10;&#10;已生成极高可信度的说明">
            <a:extLst>
              <a:ext uri="{FF2B5EF4-FFF2-40B4-BE49-F238E27FC236}">
                <a16:creationId xmlns:a16="http://schemas.microsoft.com/office/drawing/2014/main" id="{F24FB482-8A17-4DE1-80D8-6DA55AF176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000" y="3027363"/>
            <a:ext cx="2921000" cy="383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7" name="图片 7" descr="图片包含 物体&#10;&#10;已生成高可信度的说明">
            <a:extLst>
              <a:ext uri="{FF2B5EF4-FFF2-40B4-BE49-F238E27FC236}">
                <a16:creationId xmlns:a16="http://schemas.microsoft.com/office/drawing/2014/main" id="{8819559F-D5E1-493F-8A0F-5B4B93DCFE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300" y="-163513"/>
            <a:ext cx="2944813" cy="230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27">
            <a:extLst>
              <a:ext uri="{FF2B5EF4-FFF2-40B4-BE49-F238E27FC236}">
                <a16:creationId xmlns:a16="http://schemas.microsoft.com/office/drawing/2014/main" id="{6229032D-9681-4B98-A697-E89E61E00A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963" y="4772025"/>
            <a:ext cx="7966075" cy="177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29669B-702A-4198-9325-504D9772B5F0}"/>
              </a:ext>
            </a:extLst>
          </p:cNvPr>
          <p:cNvSpPr txBox="1"/>
          <p:nvPr/>
        </p:nvSpPr>
        <p:spPr>
          <a:xfrm>
            <a:off x="250825" y="2170113"/>
            <a:ext cx="11444288" cy="2216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>
              <a:buFontTx/>
              <a:buChar char="-"/>
              <a:defRPr/>
            </a:pPr>
            <a:r>
              <a:rPr lang="en-US" sz="4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tiết kiệm nước và tuyên truyền mọi người cùng có ý thức tiết kiệm nước.</a:t>
            </a:r>
          </a:p>
          <a:p>
            <a:pPr algn="just">
              <a:defRPr/>
            </a:pPr>
            <a:endParaRPr lang="en-US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  <a:defRPr/>
            </a:pPr>
            <a:r>
              <a:rPr lang="en-US" sz="4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bài sau: “Làm thế nào để biết có không khí</a:t>
            </a:r>
            <a:r>
              <a:rPr lang="en-US" sz="3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5667" l="5556" r="98016">
                        <a14:foregroundMark x1="33333" y1="42000" x2="33333" y2="42000"/>
                        <a14:foregroundMark x1="43651" y1="41333" x2="53175" y2="47000"/>
                        <a14:foregroundMark x1="25794" y1="40333" x2="38095" y2="48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70" y="-312567"/>
            <a:ext cx="2187986" cy="260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8199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oogle Shape;4120;p24"/>
          <p:cNvGrpSpPr/>
          <p:nvPr/>
        </p:nvGrpSpPr>
        <p:grpSpPr>
          <a:xfrm>
            <a:off x="0" y="14853"/>
            <a:ext cx="12192000" cy="6858000"/>
            <a:chOff x="0" y="0"/>
            <a:chExt cx="12192000" cy="6858000"/>
          </a:xfrm>
        </p:grpSpPr>
        <p:pic>
          <p:nvPicPr>
            <p:cNvPr id="5" name="Google Shape;4121;p24"/>
            <p:cNvPicPr preferRelativeResize="0"/>
            <p:nvPr/>
          </p:nvPicPr>
          <p:blipFill rotWithShape="1">
            <a:blip r:embed="rId2">
              <a:alphaModFix/>
            </a:blip>
            <a:srcRect t="14" b="14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" name="Google Shape;4122;p24"/>
            <p:cNvGrpSpPr/>
            <p:nvPr/>
          </p:nvGrpSpPr>
          <p:grpSpPr>
            <a:xfrm>
              <a:off x="4419600" y="666893"/>
              <a:ext cx="3761509" cy="5512378"/>
              <a:chOff x="4510520" y="672811"/>
              <a:chExt cx="3629025" cy="5512378"/>
            </a:xfrm>
          </p:grpSpPr>
          <p:sp>
            <p:nvSpPr>
              <p:cNvPr id="7" name="Google Shape;4123;p24"/>
              <p:cNvSpPr/>
              <p:nvPr/>
            </p:nvSpPr>
            <p:spPr>
              <a:xfrm rot="5400000">
                <a:off x="3428999" y="2482561"/>
                <a:ext cx="5334001" cy="2071255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>
                  <a:solidFill>
                    <a:prstClr val="white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8" name="Google Shape;4124;p24"/>
              <p:cNvSpPr/>
              <p:nvPr/>
            </p:nvSpPr>
            <p:spPr>
              <a:xfrm>
                <a:off x="4510520" y="672811"/>
                <a:ext cx="1613188" cy="1613188"/>
              </a:xfrm>
              <a:prstGeom prst="ellipse">
                <a:avLst/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>
                  <a:solidFill>
                    <a:prstClr val="white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  <p:sp>
            <p:nvSpPr>
              <p:cNvPr id="9" name="Google Shape;4125;p24"/>
              <p:cNvSpPr/>
              <p:nvPr/>
            </p:nvSpPr>
            <p:spPr>
              <a:xfrm>
                <a:off x="6526357" y="3048000"/>
                <a:ext cx="1613188" cy="1613188"/>
              </a:xfrm>
              <a:prstGeom prst="ellipse">
                <a:avLst/>
              </a:prstGeom>
              <a:gradFill>
                <a:gsLst>
                  <a:gs pos="0">
                    <a:srgbClr val="5DDFE7"/>
                  </a:gs>
                  <a:gs pos="12000">
                    <a:srgbClr val="5DDFE7"/>
                  </a:gs>
                  <a:gs pos="33000">
                    <a:srgbClr val="5DDFE7"/>
                  </a:gs>
                  <a:gs pos="52999">
                    <a:srgbClr val="5DDFE7"/>
                  </a:gs>
                  <a:gs pos="70000">
                    <a:srgbClr val="5CDEE9"/>
                  </a:gs>
                  <a:gs pos="90000">
                    <a:srgbClr val="30D8E3"/>
                  </a:gs>
                  <a:gs pos="100000">
                    <a:srgbClr val="30D8E3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>
                  <a:solidFill>
                    <a:prstClr val="white"/>
                  </a:solidFill>
                  <a:latin typeface="Oi"/>
                  <a:ea typeface="Oi"/>
                  <a:cs typeface="Oi"/>
                  <a:sym typeface="O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648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9456" y="2401824"/>
            <a:ext cx="12496800" cy="6205842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 tặng tiếp 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 sẽ được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 NON 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 nhật tại nhóm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 Non – Tài liệu Tiểu học 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sau: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2"/>
              </a:rPr>
              <a:t>https://www.facebook.com/groups/629898828017053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 giảng điện tử lớp 4 và quà tặng hằng tuần </a:t>
            </a:r>
            <a:b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r>
              <a:rPr lang="en-US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064" y="-1969689"/>
            <a:ext cx="3113783" cy="46153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97024" y="0"/>
            <a:ext cx="10094976" cy="2767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chia sẻ tài liệu - Qùa tặng: Măng Non – Tài liệu Tiểu học</a:t>
            </a:r>
          </a:p>
          <a:p>
            <a:pPr algn="ctr"/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Page: Măng Non – Tài liệu Tiểu học </a:t>
            </a:r>
          </a:p>
          <a:p>
            <a:pPr algn="ctr"/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2400" u="sng" dirty="0" smtClean="0">
                <a:solidFill>
                  <a:srgbClr val="002060"/>
                </a:solidFill>
              </a:rPr>
              <a:t>0382348780</a:t>
            </a:r>
            <a:r>
              <a:rPr lang="en-US" sz="2400" dirty="0" smtClean="0">
                <a:solidFill>
                  <a:srgbClr val="002060"/>
                </a:solidFill>
              </a:rPr>
              <a:t> - </a:t>
            </a:r>
            <a:r>
              <a:rPr lang="en-US" sz="2400" u="sng" dirty="0">
                <a:solidFill>
                  <a:srgbClr val="002060"/>
                </a:solidFill>
              </a:rPr>
              <a:t>0984848929</a:t>
            </a: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08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25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5667" l="5556" r="98016">
                        <a14:foregroundMark x1="33333" y1="42000" x2="33333" y2="42000"/>
                        <a14:foregroundMark x1="43651" y1="41333" x2="53175" y2="47000"/>
                        <a14:foregroundMark x1="25794" y1="40333" x2="38095" y2="48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38" y="1556821"/>
            <a:ext cx="4662962" cy="55511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428" y="348109"/>
            <a:ext cx="7183540" cy="42869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18713" y="993228"/>
            <a:ext cx="610125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chemeClr val="accent1">
                    <a:lumMod val="75000"/>
                  </a:schemeClr>
                </a:solidFill>
                <a:latin typeface="UTM Cookies" panose="02040603050506020204" pitchFamily="18" charset="0"/>
              </a:rPr>
              <a:t>Chúng ta phải làm gì để giữ lại nước?</a:t>
            </a:r>
            <a:endParaRPr lang="en-US" sz="5400">
              <a:solidFill>
                <a:schemeClr val="accent1">
                  <a:lumMod val="75000"/>
                </a:schemeClr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574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21"/>
            <a:ext cx="12192000" cy="6858403"/>
          </a:xfrm>
        </p:spPr>
      </p:pic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8ED6F2C9-2803-4467-9100-2890A875D3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1563">
                        <a14:foregroundMark x1="44063" y1="27500" x2="44063" y2="27500"/>
                        <a14:foregroundMark x1="51406" y1="27187" x2="51406" y2="27187"/>
                        <a14:foregroundMark x1="51406" y1="27031" x2="50313" y2="27031"/>
                        <a14:foregroundMark x1="45313" y1="29063" x2="45313" y2="29063"/>
                        <a14:foregroundMark x1="43906" y1="30469" x2="54688" y2="24063"/>
                        <a14:foregroundMark x1="54688" y1="24063" x2="54688" y2="24063"/>
                        <a14:foregroundMark x1="37969" y1="32813" x2="38906" y2="34063"/>
                        <a14:foregroundMark x1="40938" y1="39844" x2="66875" y2="51094"/>
                        <a14:foregroundMark x1="66875" y1="51094" x2="56875" y2="38750"/>
                        <a14:foregroundMark x1="56875" y1="38750" x2="41250" y2="40625"/>
                        <a14:foregroundMark x1="41250" y1="40625" x2="39063" y2="41563"/>
                        <a14:foregroundMark x1="43906" y1="36719" x2="35625" y2="41406"/>
                        <a14:foregroundMark x1="35625" y1="41406" x2="32500" y2="54844"/>
                        <a14:foregroundMark x1="32500" y1="54844" x2="52500" y2="60000"/>
                        <a14:foregroundMark x1="52500" y1="60000" x2="62344" y2="41875"/>
                        <a14:foregroundMark x1="62344" y1="41875" x2="47500" y2="35469"/>
                        <a14:foregroundMark x1="47500" y1="35469" x2="44531" y2="35156"/>
                        <a14:foregroundMark x1="56094" y1="44844" x2="56094" y2="44844"/>
                        <a14:foregroundMark x1="55937" y1="44844" x2="55937" y2="44844"/>
                        <a14:foregroundMark x1="50938" y1="50156" x2="50938" y2="50156"/>
                        <a14:foregroundMark x1="36719" y1="41406" x2="55156" y2="50938"/>
                        <a14:foregroundMark x1="55156" y1="50938" x2="59219" y2="39844"/>
                        <a14:foregroundMark x1="59219" y1="39844" x2="43906" y2="36875"/>
                        <a14:foregroundMark x1="43906" y1="36875" x2="40781" y2="39063"/>
                        <a14:foregroundMark x1="43438" y1="41563" x2="43281" y2="54688"/>
                        <a14:foregroundMark x1="43281" y1="54688" x2="53125" y2="57969"/>
                        <a14:foregroundMark x1="53125" y1="57969" x2="50000" y2="45156"/>
                        <a14:foregroundMark x1="50000" y1="45156" x2="42813" y2="42031"/>
                        <a14:foregroundMark x1="42813" y1="42031" x2="40781" y2="42031"/>
                        <a14:foregroundMark x1="33750" y1="42188" x2="39844" y2="51563"/>
                        <a14:foregroundMark x1="39844" y1="51563" x2="41406" y2="43750"/>
                        <a14:foregroundMark x1="41406" y1="43750" x2="34063" y2="42344"/>
                        <a14:foregroundMark x1="91250" y1="49688" x2="91250" y2="49688"/>
                        <a14:foregroundMark x1="90781" y1="54063" x2="91250" y2="54063"/>
                        <a14:foregroundMark x1="91563" y1="54063" x2="91563" y2="54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919" y="4602663"/>
            <a:ext cx="2592425" cy="2592425"/>
          </a:xfrm>
          <a:prstGeom prst="rect">
            <a:avLst/>
          </a:prstGeom>
        </p:spPr>
      </p:pic>
      <p:pic>
        <p:nvPicPr>
          <p:cNvPr id="7" name="Picture 6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B878B62-FDA8-4357-817E-CC9240230C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5469" y1="29531" x2="45469" y2="29531"/>
                        <a14:foregroundMark x1="45781" y1="29531" x2="47031" y2="29219"/>
                        <a14:foregroundMark x1="52812" y1="25938" x2="52812" y2="25938"/>
                        <a14:foregroundMark x1="51875" y1="25938" x2="49219" y2="25938"/>
                        <a14:foregroundMark x1="37188" y1="35313" x2="37188" y2="35313"/>
                        <a14:foregroundMark x1="37188" y1="35313" x2="37188" y2="35313"/>
                        <a14:foregroundMark x1="58906" y1="53438" x2="58906" y2="53438"/>
                        <a14:foregroundMark x1="59844" y1="53438" x2="59844" y2="53438"/>
                        <a14:foregroundMark x1="36875" y1="33906" x2="36875" y2="33906"/>
                        <a14:foregroundMark x1="36875" y1="33594" x2="36875" y2="33594"/>
                        <a14:foregroundMark x1="37188" y1="33594" x2="37188" y2="33594"/>
                        <a14:foregroundMark x1="40000" y1="32969" x2="40000" y2="32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376" y="5311872"/>
            <a:ext cx="1729093" cy="1729093"/>
          </a:xfrm>
          <a:prstGeom prst="rect">
            <a:avLst/>
          </a:prstGeom>
        </p:spPr>
      </p:pic>
      <p:sp>
        <p:nvSpPr>
          <p:cNvPr id="8" name="Google Shape;3323;p18"/>
          <p:cNvSpPr/>
          <p:nvPr/>
        </p:nvSpPr>
        <p:spPr>
          <a:xfrm rot="220133">
            <a:off x="2813057" y="2055813"/>
            <a:ext cx="7242008" cy="3568524"/>
          </a:xfrm>
          <a:custGeom>
            <a:avLst/>
            <a:gdLst/>
            <a:ahLst/>
            <a:cxnLst/>
            <a:rect l="l" t="t" r="r" b="b"/>
            <a:pathLst>
              <a:path w="725" h="633" extrusionOk="0">
                <a:moveTo>
                  <a:pt x="429" y="44"/>
                </a:moveTo>
                <a:cubicBezTo>
                  <a:pt x="396" y="65"/>
                  <a:pt x="356" y="76"/>
                  <a:pt x="316" y="74"/>
                </a:cubicBezTo>
                <a:cubicBezTo>
                  <a:pt x="297" y="73"/>
                  <a:pt x="274" y="71"/>
                  <a:pt x="247" y="67"/>
                </a:cubicBezTo>
                <a:cubicBezTo>
                  <a:pt x="129" y="51"/>
                  <a:pt x="1" y="99"/>
                  <a:pt x="0" y="241"/>
                </a:cubicBezTo>
                <a:cubicBezTo>
                  <a:pt x="0" y="353"/>
                  <a:pt x="125" y="391"/>
                  <a:pt x="153" y="437"/>
                </a:cubicBezTo>
                <a:cubicBezTo>
                  <a:pt x="181" y="483"/>
                  <a:pt x="230" y="633"/>
                  <a:pt x="381" y="593"/>
                </a:cubicBezTo>
                <a:cubicBezTo>
                  <a:pt x="531" y="553"/>
                  <a:pt x="485" y="459"/>
                  <a:pt x="521" y="391"/>
                </a:cubicBezTo>
                <a:cubicBezTo>
                  <a:pt x="561" y="315"/>
                  <a:pt x="663" y="299"/>
                  <a:pt x="689" y="229"/>
                </a:cubicBezTo>
                <a:cubicBezTo>
                  <a:pt x="725" y="131"/>
                  <a:pt x="669" y="39"/>
                  <a:pt x="573" y="15"/>
                </a:cubicBezTo>
                <a:cubicBezTo>
                  <a:pt x="513" y="0"/>
                  <a:pt x="461" y="24"/>
                  <a:pt x="429" y="4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Oi"/>
              <a:ea typeface="Oi"/>
              <a:cs typeface="Oi"/>
              <a:sym typeface="O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98921" y="2446755"/>
            <a:ext cx="6227379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sz="8800" smtClean="0"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TM Cookies" panose="02040603050506020204" pitchFamily="18" charset="0"/>
              </a:rPr>
              <a:t>TIẾT KIỆM</a:t>
            </a:r>
          </a:p>
          <a:p>
            <a:pPr algn="ctr"/>
            <a:r>
              <a:rPr lang="en-US" sz="8800" smtClean="0">
                <a:solidFill>
                  <a:srgbClr val="0070C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UTM Cookies" panose="02040603050506020204" pitchFamily="18" charset="0"/>
              </a:rPr>
              <a:t> NƯỚC</a:t>
            </a:r>
            <a:endParaRPr lang="en-US" sz="8800">
              <a:solidFill>
                <a:srgbClr val="0070C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latin typeface="UTM Cookies" panose="020406030505060202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" y="13321"/>
            <a:ext cx="2702787" cy="2029169"/>
          </a:xfrm>
          <a:prstGeom prst="rect">
            <a:avLst/>
          </a:prstGeom>
        </p:spPr>
      </p:pic>
      <p:pic>
        <p:nvPicPr>
          <p:cNvPr id="16" name="图片 35"/>
          <p:cNvPicPr>
            <a:picLocks noChangeAspect="1"/>
          </p:cNvPicPr>
          <p:nvPr/>
        </p:nvPicPr>
        <p:blipFill rotWithShape="1">
          <a:blip r:embed="rId10"/>
          <a:srcRect l="8831" t="10136" r="67802" b="68486"/>
          <a:stretch/>
        </p:blipFill>
        <p:spPr>
          <a:xfrm>
            <a:off x="5732012" y="-1110959"/>
            <a:ext cx="4398615" cy="4163892"/>
          </a:xfrm>
          <a:prstGeom prst="rect">
            <a:avLst/>
          </a:prstGeom>
        </p:spPr>
      </p:pic>
      <p:pic>
        <p:nvPicPr>
          <p:cNvPr id="18" name="图片 35"/>
          <p:cNvPicPr>
            <a:picLocks noChangeAspect="1"/>
          </p:cNvPicPr>
          <p:nvPr/>
        </p:nvPicPr>
        <p:blipFill rotWithShape="1">
          <a:blip r:embed="rId10"/>
          <a:srcRect l="40358" t="10137" r="14041" b="63260"/>
          <a:stretch/>
        </p:blipFill>
        <p:spPr>
          <a:xfrm>
            <a:off x="8373878" y="1203739"/>
            <a:ext cx="1945978" cy="16003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476078" y="1383367"/>
            <a:ext cx="26170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mtClean="0">
                <a:solidFill>
                  <a:srgbClr val="00B050"/>
                </a:solidFill>
                <a:latin typeface="UTM Wedding K&amp;T" panose="02040603050506020204" pitchFamily="18" charset="0"/>
              </a:rPr>
              <a:t>Khoa học</a:t>
            </a:r>
            <a:endParaRPr lang="en-US" sz="5400" b="1">
              <a:solidFill>
                <a:srgbClr val="00B050"/>
              </a:solidFill>
              <a:latin typeface="UTM Wedding K&amp;T" panose="02040603050506020204" pitchFamily="18" charset="0"/>
            </a:endParaRPr>
          </a:p>
        </p:txBody>
      </p:sp>
      <p:pic>
        <p:nvPicPr>
          <p:cNvPr id="20" name="图片 35"/>
          <p:cNvPicPr>
            <a:picLocks noChangeAspect="1"/>
          </p:cNvPicPr>
          <p:nvPr/>
        </p:nvPicPr>
        <p:blipFill rotWithShape="1"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47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66268" t="39313" r="11994" b="50773"/>
          <a:stretch/>
        </p:blipFill>
        <p:spPr>
          <a:xfrm>
            <a:off x="2129402" y="63541"/>
            <a:ext cx="2823170" cy="181489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34" y="1702553"/>
            <a:ext cx="5120810" cy="254753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863" y="1991595"/>
            <a:ext cx="6706435" cy="333636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6154" l="10000" r="90000">
                        <a14:foregroundMark x1="40538" y1="33000" x2="39308" y2="40385"/>
                        <a14:foregroundMark x1="48462" y1="20308" x2="26385" y2="64462"/>
                        <a14:foregroundMark x1="32154" y1="44385" x2="44462" y2="55308"/>
                        <a14:foregroundMark x1="33385" y1="46154" x2="25769" y2="61692"/>
                        <a14:foregroundMark x1="54462" y1="30231" x2="64385" y2="49154"/>
                        <a14:foregroundMark x1="58846" y1="48538" x2="72154" y2="69231"/>
                        <a14:foregroundMark x1="70154" y1="56154" x2="70385" y2="75000"/>
                        <a14:foregroundMark x1="71385" y1="71615" x2="58462" y2="8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651" y="5482684"/>
            <a:ext cx="722277" cy="72227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6154" l="10000" r="90000">
                        <a14:foregroundMark x1="40538" y1="33000" x2="39308" y2="40385"/>
                        <a14:foregroundMark x1="48462" y1="20308" x2="26385" y2="64462"/>
                        <a14:foregroundMark x1="32154" y1="44385" x2="44462" y2="55308"/>
                        <a14:foregroundMark x1="33385" y1="46154" x2="25769" y2="61692"/>
                        <a14:foregroundMark x1="54462" y1="30231" x2="64385" y2="49154"/>
                        <a14:foregroundMark x1="58846" y1="48538" x2="72154" y2="69231"/>
                        <a14:foregroundMark x1="70154" y1="56154" x2="70385" y2="75000"/>
                        <a14:foregroundMark x1="71385" y1="71615" x2="58462" y2="8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8542">
            <a:off x="6877510" y="5533525"/>
            <a:ext cx="1042457" cy="104245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6154" l="10000" r="90000">
                        <a14:foregroundMark x1="40538" y1="33000" x2="39308" y2="40385"/>
                        <a14:foregroundMark x1="48462" y1="20308" x2="26385" y2="64462"/>
                        <a14:foregroundMark x1="32154" y1="44385" x2="44462" y2="55308"/>
                        <a14:foregroundMark x1="33385" y1="46154" x2="25769" y2="61692"/>
                        <a14:foregroundMark x1="54462" y1="30231" x2="64385" y2="49154"/>
                        <a14:foregroundMark x1="58846" y1="48538" x2="72154" y2="69231"/>
                        <a14:foregroundMark x1="70154" y1="56154" x2="70385" y2="75000"/>
                        <a14:foregroundMark x1="71385" y1="71615" x2="58462" y2="8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707" y="5636628"/>
            <a:ext cx="576900" cy="5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89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D4B099A-3966-4352-B959-9A39165D5413}"/>
              </a:ext>
            </a:extLst>
          </p:cNvPr>
          <p:cNvSpPr txBox="1"/>
          <p:nvPr/>
        </p:nvSpPr>
        <p:spPr>
          <a:xfrm>
            <a:off x="291363" y="1559979"/>
            <a:ext cx="11645463" cy="4936688"/>
          </a:xfrm>
          <a:prstGeom prst="round2SameRect">
            <a:avLst/>
          </a:prstGeom>
          <a:solidFill>
            <a:schemeClr val="bg1">
              <a:alpha val="52000"/>
            </a:schemeClr>
          </a:solidFill>
          <a:ln w="1905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nl-NL" sz="2000" b="1">
                <a:solidFill>
                  <a:schemeClr val="accent1">
                    <a:lumMod val="50000"/>
                  </a:schemeClr>
                </a:solidFill>
                <a:latin typeface="UTM God's Word" panose="02040603050506020204" pitchFamily="18" charset="0"/>
              </a:rPr>
              <a:t>1. Kiến thức </a:t>
            </a:r>
            <a:endParaRPr lang="en-US" sz="2000">
              <a:solidFill>
                <a:schemeClr val="accent1">
                  <a:lumMod val="50000"/>
                </a:schemeClr>
              </a:solidFill>
              <a:latin typeface="UTM God's Word" panose="02040603050506020204" pitchFamily="18" charset="0"/>
            </a:endParaRPr>
          </a:p>
          <a:p>
            <a:r>
              <a:rPr lang="nl-NL" sz="2000">
                <a:solidFill>
                  <a:schemeClr val="accent1">
                    <a:lumMod val="50000"/>
                  </a:schemeClr>
                </a:solidFill>
                <a:latin typeface="UTM God's Word" panose="02040603050506020204" pitchFamily="18" charset="0"/>
              </a:rPr>
              <a:t>- Nêu được các việc nên làm và không nên làm để tiết kiệm nước.</a:t>
            </a:r>
            <a:endParaRPr lang="en-US" sz="2000">
              <a:solidFill>
                <a:schemeClr val="accent1">
                  <a:lumMod val="50000"/>
                </a:schemeClr>
              </a:solidFill>
              <a:latin typeface="UTM God's Word" panose="02040603050506020204" pitchFamily="18" charset="0"/>
            </a:endParaRPr>
          </a:p>
          <a:p>
            <a:r>
              <a:rPr lang="nl-NL" sz="2000">
                <a:solidFill>
                  <a:schemeClr val="accent1">
                    <a:lumMod val="50000"/>
                  </a:schemeClr>
                </a:solidFill>
                <a:latin typeface="UTM God's Word" panose="02040603050506020204" pitchFamily="18" charset="0"/>
              </a:rPr>
              <a:t>- Biết được tại sao cần tiết kiệm nước</a:t>
            </a:r>
            <a:endParaRPr lang="en-US" sz="2000">
              <a:solidFill>
                <a:schemeClr val="accent1">
                  <a:lumMod val="50000"/>
                </a:schemeClr>
              </a:solidFill>
              <a:latin typeface="UTM God's Word" panose="02040603050506020204" pitchFamily="18" charset="0"/>
            </a:endParaRPr>
          </a:p>
          <a:p>
            <a:r>
              <a:rPr lang="nl-NL" sz="2000" b="1">
                <a:solidFill>
                  <a:schemeClr val="accent1">
                    <a:lumMod val="50000"/>
                  </a:schemeClr>
                </a:solidFill>
                <a:latin typeface="UTM God's Word" panose="02040603050506020204" pitchFamily="18" charset="0"/>
              </a:rPr>
              <a:t>2. Kĩ năng</a:t>
            </a:r>
            <a:endParaRPr lang="en-US" sz="2000">
              <a:solidFill>
                <a:schemeClr val="accent1">
                  <a:lumMod val="50000"/>
                </a:schemeClr>
              </a:solidFill>
              <a:latin typeface="UTM God's Word" panose="02040603050506020204" pitchFamily="18" charset="0"/>
            </a:endParaRPr>
          </a:p>
          <a:p>
            <a:r>
              <a:rPr lang="nl-NL" sz="2000">
                <a:solidFill>
                  <a:schemeClr val="accent1">
                    <a:lumMod val="50000"/>
                  </a:schemeClr>
                </a:solidFill>
                <a:latin typeface="UTM God's Word" panose="02040603050506020204" pitchFamily="18" charset="0"/>
              </a:rPr>
              <a:t>- Thực hành tiết kiệm nước tại lớp, gia đình, địa phương</a:t>
            </a:r>
            <a:endParaRPr lang="en-US" sz="2000">
              <a:solidFill>
                <a:schemeClr val="accent1">
                  <a:lumMod val="50000"/>
                </a:schemeClr>
              </a:solidFill>
              <a:latin typeface="UTM God's Word" panose="02040603050506020204" pitchFamily="18" charset="0"/>
            </a:endParaRPr>
          </a:p>
          <a:p>
            <a:r>
              <a:rPr lang="nl-NL" sz="2000" b="1" smtClean="0">
                <a:solidFill>
                  <a:schemeClr val="accent1">
                    <a:lumMod val="50000"/>
                  </a:schemeClr>
                </a:solidFill>
                <a:latin typeface="UTM God's Word" panose="02040603050506020204" pitchFamily="18" charset="0"/>
              </a:rPr>
              <a:t>3</a:t>
            </a:r>
            <a:r>
              <a:rPr lang="nl-NL" sz="2000" b="1">
                <a:solidFill>
                  <a:schemeClr val="accent1">
                    <a:lumMod val="50000"/>
                  </a:schemeClr>
                </a:solidFill>
                <a:latin typeface="UTM God's Word" panose="02040603050506020204" pitchFamily="18" charset="0"/>
              </a:rPr>
              <a:t>. Phẩm chất</a:t>
            </a:r>
            <a:endParaRPr lang="en-US" sz="2000">
              <a:solidFill>
                <a:schemeClr val="accent1">
                  <a:lumMod val="50000"/>
                </a:schemeClr>
              </a:solidFill>
              <a:latin typeface="UTM God's Word" panose="02040603050506020204" pitchFamily="18" charset="0"/>
            </a:endParaRPr>
          </a:p>
          <a:p>
            <a:r>
              <a:rPr lang="nl-NL" sz="2000">
                <a:solidFill>
                  <a:schemeClr val="accent1">
                    <a:lumMod val="50000"/>
                  </a:schemeClr>
                </a:solidFill>
                <a:latin typeface="UTM God's Word" panose="02040603050506020204" pitchFamily="18" charset="0"/>
              </a:rPr>
              <a:t>- Có ý thức tiết kiệm nước.</a:t>
            </a:r>
            <a:endParaRPr lang="en-US" sz="2000">
              <a:solidFill>
                <a:schemeClr val="accent1">
                  <a:lumMod val="50000"/>
                </a:schemeClr>
              </a:solidFill>
              <a:latin typeface="UTM God's Word" panose="02040603050506020204" pitchFamily="18" charset="0"/>
            </a:endParaRPr>
          </a:p>
          <a:p>
            <a:r>
              <a:rPr lang="nl-NL" sz="2000" b="1">
                <a:solidFill>
                  <a:schemeClr val="accent1">
                    <a:lumMod val="50000"/>
                  </a:schemeClr>
                </a:solidFill>
                <a:latin typeface="UTM God's Word" panose="02040603050506020204" pitchFamily="18" charset="0"/>
              </a:rPr>
              <a:t>4. Góp phần phát triển các năng lực:</a:t>
            </a:r>
            <a:endParaRPr lang="en-US" sz="2000">
              <a:solidFill>
                <a:schemeClr val="accent1">
                  <a:lumMod val="50000"/>
                </a:schemeClr>
              </a:solidFill>
              <a:latin typeface="UTM God's Word" panose="02040603050506020204" pitchFamily="18" charset="0"/>
            </a:endParaRPr>
          </a:p>
          <a:p>
            <a:r>
              <a:rPr lang="nl-NL" sz="2000">
                <a:solidFill>
                  <a:schemeClr val="accent1">
                    <a:lumMod val="50000"/>
                  </a:schemeClr>
                </a:solidFill>
                <a:latin typeface="UTM God's Word" panose="02040603050506020204" pitchFamily="18" charset="0"/>
              </a:rPr>
              <a:t>- NL giải quyết vấn đề và sáng tạo,  NL hợp tác.</a:t>
            </a:r>
            <a:endParaRPr lang="en-US" sz="2000">
              <a:solidFill>
                <a:schemeClr val="accent1">
                  <a:lumMod val="50000"/>
                </a:schemeClr>
              </a:solidFill>
              <a:latin typeface="UTM God's Word" panose="02040603050506020204" pitchFamily="18" charset="0"/>
            </a:endParaRPr>
          </a:p>
          <a:p>
            <a:r>
              <a:rPr lang="nl-NL" sz="2000" i="1">
                <a:solidFill>
                  <a:schemeClr val="accent1">
                    <a:lumMod val="50000"/>
                  </a:schemeClr>
                </a:solidFill>
                <a:latin typeface="UTM God's Word" panose="02040603050506020204" pitchFamily="18" charset="0"/>
              </a:rPr>
              <a:t>* </a:t>
            </a:r>
            <a:r>
              <a:rPr lang="nl-NL" sz="2000" b="1" i="1">
                <a:solidFill>
                  <a:schemeClr val="accent1">
                    <a:lumMod val="50000"/>
                  </a:schemeClr>
                </a:solidFill>
                <a:latin typeface="UTM God's Word" panose="02040603050506020204" pitchFamily="18" charset="0"/>
              </a:rPr>
              <a:t>KNS:</a:t>
            </a:r>
            <a:r>
              <a:rPr lang="nl-NL" sz="2000" i="1">
                <a:solidFill>
                  <a:schemeClr val="accent1">
                    <a:lumMod val="50000"/>
                  </a:schemeClr>
                </a:solidFill>
                <a:latin typeface="UTM God's Word" panose="02040603050506020204" pitchFamily="18" charset="0"/>
              </a:rPr>
              <a:t> + Xác định giá trị bản thân trong việc tiết kiệm, tránh lãng phí nước</a:t>
            </a:r>
            <a:endParaRPr lang="en-US" sz="2000">
              <a:solidFill>
                <a:schemeClr val="accent1">
                  <a:lumMod val="50000"/>
                </a:schemeClr>
              </a:solidFill>
              <a:latin typeface="UTM God's Word" panose="02040603050506020204" pitchFamily="18" charset="0"/>
            </a:endParaRPr>
          </a:p>
          <a:p>
            <a:r>
              <a:rPr lang="nl-NL" sz="2000" i="1">
                <a:solidFill>
                  <a:schemeClr val="accent1">
                    <a:lumMod val="50000"/>
                  </a:schemeClr>
                </a:solidFill>
                <a:latin typeface="UTM God's Word" panose="02040603050506020204" pitchFamily="18" charset="0"/>
              </a:rPr>
              <a:t>             + Đảm nhận trách nhiệm trong việc tiết kiệm, tránh lãng phí nước</a:t>
            </a:r>
            <a:endParaRPr lang="en-US" sz="2000">
              <a:solidFill>
                <a:schemeClr val="accent1">
                  <a:lumMod val="50000"/>
                </a:schemeClr>
              </a:solidFill>
              <a:latin typeface="UTM God's Word" panose="02040603050506020204" pitchFamily="18" charset="0"/>
            </a:endParaRPr>
          </a:p>
          <a:p>
            <a:r>
              <a:rPr lang="nl-NL" sz="2000" i="1">
                <a:solidFill>
                  <a:schemeClr val="accent1">
                    <a:lumMod val="50000"/>
                  </a:schemeClr>
                </a:solidFill>
                <a:latin typeface="UTM God's Word" panose="02040603050506020204" pitchFamily="18" charset="0"/>
              </a:rPr>
              <a:t>             + Bình luận về việc sử dụng nước,(quan điểm khác nhau về tiết kiệm nước)</a:t>
            </a:r>
            <a:endParaRPr lang="en-US" sz="2000">
              <a:solidFill>
                <a:schemeClr val="accent1">
                  <a:lumMod val="50000"/>
                </a:schemeClr>
              </a:solidFill>
              <a:latin typeface="UTM God's Word" panose="02040603050506020204" pitchFamily="18" charset="0"/>
            </a:endParaRPr>
          </a:p>
          <a:p>
            <a:r>
              <a:rPr lang="nl-NL" sz="2000" i="1">
                <a:solidFill>
                  <a:schemeClr val="accent1">
                    <a:lumMod val="50000"/>
                  </a:schemeClr>
                </a:solidFill>
                <a:latin typeface="UTM God's Word" panose="02040603050506020204" pitchFamily="18" charset="0"/>
              </a:rPr>
              <a:t>* </a:t>
            </a:r>
            <a:r>
              <a:rPr lang="nl-NL" sz="2000" b="1" i="1">
                <a:solidFill>
                  <a:schemeClr val="accent1">
                    <a:lumMod val="50000"/>
                  </a:schemeClr>
                </a:solidFill>
                <a:latin typeface="UTM God's Word" panose="02040603050506020204" pitchFamily="18" charset="0"/>
              </a:rPr>
              <a:t>GDBVMT:</a:t>
            </a:r>
            <a:r>
              <a:rPr lang="nl-NL" sz="2000" i="1">
                <a:solidFill>
                  <a:schemeClr val="accent1">
                    <a:lumMod val="50000"/>
                  </a:schemeClr>
                </a:solidFill>
                <a:latin typeface="UTM God's Word" panose="02040603050506020204" pitchFamily="18" charset="0"/>
              </a:rPr>
              <a:t> Bảo vệ, cách thức làm cho nước sạch, tiết kiệm nước; bảo vệ bầu không khí</a:t>
            </a:r>
            <a:endParaRPr lang="en-US" sz="2000">
              <a:solidFill>
                <a:schemeClr val="accent1">
                  <a:lumMod val="50000"/>
                </a:schemeClr>
              </a:solidFill>
              <a:latin typeface="UTM God's Word" panose="02040603050506020204" pitchFamily="18" charset="0"/>
            </a:endParaRPr>
          </a:p>
          <a:p>
            <a:r>
              <a:rPr lang="nl-NL" sz="2000" i="1">
                <a:solidFill>
                  <a:schemeClr val="accent1">
                    <a:lumMod val="50000"/>
                  </a:schemeClr>
                </a:solidFill>
                <a:latin typeface="UTM God's Word" panose="02040603050506020204" pitchFamily="18" charset="0"/>
              </a:rPr>
              <a:t>* </a:t>
            </a:r>
            <a:r>
              <a:rPr lang="nl-NL" sz="2000" b="1" i="1">
                <a:solidFill>
                  <a:schemeClr val="accent1">
                    <a:lumMod val="50000"/>
                  </a:schemeClr>
                </a:solidFill>
                <a:latin typeface="UTM God's Word" panose="02040603050506020204" pitchFamily="18" charset="0"/>
              </a:rPr>
              <a:t>GDTKNL:</a:t>
            </a:r>
            <a:r>
              <a:rPr lang="nl-NL" sz="2000" i="1">
                <a:solidFill>
                  <a:schemeClr val="accent1">
                    <a:lumMod val="50000"/>
                  </a:schemeClr>
                </a:solidFill>
                <a:latin typeface="UTM God's Word" panose="02040603050506020204" pitchFamily="18" charset="0"/>
              </a:rPr>
              <a:t>  HS biết những việc nên và không nên làm để tiết kiệm nước </a:t>
            </a:r>
            <a:endParaRPr lang="en-US" sz="2000">
              <a:solidFill>
                <a:schemeClr val="accent1">
                  <a:lumMod val="50000"/>
                </a:schemeClr>
              </a:solidFill>
              <a:latin typeface="UTM God's Word" panose="020406030505060202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rgbClr val="002060"/>
              </a:solidFill>
              <a:effectLst/>
              <a:latin typeface="#9Slide03 Arima Madurai Black" panose="00000A00000000000000" pitchFamily="2" charset="0"/>
              <a:ea typeface="Times New Roman" panose="02020603050405020304" pitchFamily="18" charset="0"/>
              <a:cs typeface="#9Slide03 Arima Madurai Black" panose="00000A00000000000000" pitchFamily="2" charset="0"/>
            </a:endParaRPr>
          </a:p>
        </p:txBody>
      </p:sp>
      <p:grpSp>
        <p:nvGrpSpPr>
          <p:cNvPr id="5" name="组合 41">
            <a:extLst>
              <a:ext uri="{FF2B5EF4-FFF2-40B4-BE49-F238E27FC236}">
                <a16:creationId xmlns:a16="http://schemas.microsoft.com/office/drawing/2014/main" id="{D76CAAE5-1688-48B8-BB19-14FC765D3768}"/>
              </a:ext>
            </a:extLst>
          </p:cNvPr>
          <p:cNvGrpSpPr/>
          <p:nvPr/>
        </p:nvGrpSpPr>
        <p:grpSpPr>
          <a:xfrm>
            <a:off x="1891528" y="252084"/>
            <a:ext cx="8063842" cy="1107201"/>
            <a:chOff x="1513192" y="1554345"/>
            <a:chExt cx="9542584" cy="2489152"/>
          </a:xfrm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00A67596-2EB2-4837-B74A-316515AF7756}"/>
                </a:ext>
              </a:extLst>
            </p:cNvPr>
            <p:cNvSpPr/>
            <p:nvPr/>
          </p:nvSpPr>
          <p:spPr>
            <a:xfrm>
              <a:off x="1513192" y="1554345"/>
              <a:ext cx="9542584" cy="248915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4">
              <a:extLst>
                <a:ext uri="{FF2B5EF4-FFF2-40B4-BE49-F238E27FC236}">
                  <a16:creationId xmlns:a16="http://schemas.microsoft.com/office/drawing/2014/main" id="{F9C7C0CC-8E3E-4C2C-9914-3AD4F499DE67}"/>
                </a:ext>
              </a:extLst>
            </p:cNvPr>
            <p:cNvSpPr/>
            <p:nvPr/>
          </p:nvSpPr>
          <p:spPr>
            <a:xfrm>
              <a:off x="1695444" y="1664748"/>
              <a:ext cx="9178079" cy="2212860"/>
            </a:xfrm>
            <a:prstGeom prst="roundRect">
              <a:avLst>
                <a:gd name="adj" fmla="val 50000"/>
              </a:avLst>
            </a:prstGeom>
            <a:noFill/>
            <a:ln w="38100" cap="rnd">
              <a:solidFill>
                <a:srgbClr val="C82D2C"/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429554" y="331378"/>
            <a:ext cx="8783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B0F0"/>
                </a:solidFill>
                <a:latin typeface="UTM Cookies" panose="02040603050506020204" pitchFamily="18" charset="0"/>
              </a:rPr>
              <a:t>Yêu cầu cần đạt</a:t>
            </a:r>
            <a:endParaRPr lang="en-US" sz="4800">
              <a:solidFill>
                <a:srgbClr val="00B0F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751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oogle Shape;3088;p17"/>
          <p:cNvPicPr preferRelativeResize="0"/>
          <p:nvPr/>
        </p:nvPicPr>
        <p:blipFill rotWithShape="1">
          <a:blip r:embed="rId2">
            <a:alphaModFix/>
          </a:blip>
          <a:srcRect t="14" b="14"/>
          <a:stretch/>
        </p:blipFill>
        <p:spPr>
          <a:xfrm>
            <a:off x="0" y="0"/>
            <a:ext cx="12192000" cy="6902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2932386" y="2128345"/>
            <a:ext cx="7472855" cy="2215991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r>
              <a:rPr lang="en-US" sz="13800" smtClean="0">
                <a:solidFill>
                  <a:srgbClr val="0070C0"/>
                </a:solidFill>
                <a:latin typeface="UTM Deutsch Gothic" panose="02040603050506020204" pitchFamily="18" charset="0"/>
              </a:rPr>
              <a:t>Khám phá</a:t>
            </a:r>
            <a:endParaRPr lang="en-US" sz="13800"/>
          </a:p>
        </p:txBody>
      </p:sp>
    </p:spTree>
    <p:extLst>
      <p:ext uri="{BB962C8B-B14F-4D97-AF65-F5344CB8AC3E}">
        <p14:creationId xmlns:p14="http://schemas.microsoft.com/office/powerpoint/2010/main" val="236751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506" y="1825625"/>
            <a:ext cx="4024987" cy="4351338"/>
          </a:xfrm>
        </p:spPr>
      </p:pic>
      <p:pic>
        <p:nvPicPr>
          <p:cNvPr id="4" name="Google Shape;3503;p21"/>
          <p:cNvPicPr preferRelativeResize="0"/>
          <p:nvPr/>
        </p:nvPicPr>
        <p:blipFill rotWithShape="1">
          <a:blip r:embed="rId3">
            <a:alphaModFix/>
          </a:blip>
          <a:srcRect t="14" b="14"/>
          <a:stretch/>
        </p:blipFill>
        <p:spPr>
          <a:xfrm>
            <a:off x="0" y="167425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组合 41">
            <a:extLst>
              <a:ext uri="{FF2B5EF4-FFF2-40B4-BE49-F238E27FC236}">
                <a16:creationId xmlns:a16="http://schemas.microsoft.com/office/drawing/2014/main" id="{D76CAAE5-1688-48B8-BB19-14FC765D3768}"/>
              </a:ext>
            </a:extLst>
          </p:cNvPr>
          <p:cNvGrpSpPr/>
          <p:nvPr/>
        </p:nvGrpSpPr>
        <p:grpSpPr>
          <a:xfrm>
            <a:off x="2218435" y="1690688"/>
            <a:ext cx="9846185" cy="3461983"/>
            <a:chOff x="1513192" y="1554345"/>
            <a:chExt cx="9542584" cy="2489152"/>
          </a:xfrm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00A67596-2EB2-4837-B74A-316515AF7756}"/>
                </a:ext>
              </a:extLst>
            </p:cNvPr>
            <p:cNvSpPr/>
            <p:nvPr/>
          </p:nvSpPr>
          <p:spPr>
            <a:xfrm>
              <a:off x="1513192" y="1554345"/>
              <a:ext cx="9542584" cy="248915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4">
              <a:extLst>
                <a:ext uri="{FF2B5EF4-FFF2-40B4-BE49-F238E27FC236}">
                  <a16:creationId xmlns:a16="http://schemas.microsoft.com/office/drawing/2014/main" id="{F9C7C0CC-8E3E-4C2C-9914-3AD4F499DE67}"/>
                </a:ext>
              </a:extLst>
            </p:cNvPr>
            <p:cNvSpPr/>
            <p:nvPr/>
          </p:nvSpPr>
          <p:spPr>
            <a:xfrm>
              <a:off x="1695444" y="1664748"/>
              <a:ext cx="9178079" cy="2212860"/>
            </a:xfrm>
            <a:prstGeom prst="roundRect">
              <a:avLst>
                <a:gd name="adj" fmla="val 50000"/>
              </a:avLst>
            </a:prstGeom>
            <a:noFill/>
            <a:ln w="38100" cap="rnd">
              <a:solidFill>
                <a:srgbClr val="019EC7"/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5667" l="5556" r="98016">
                        <a14:foregroundMark x1="33333" y1="42000" x2="33333" y2="42000"/>
                        <a14:foregroundMark x1="43651" y1="41333" x2="53175" y2="47000"/>
                        <a14:foregroundMark x1="25794" y1="40333" x2="38095" y2="48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34" y="1825625"/>
            <a:ext cx="4662962" cy="555114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628010" y="1926270"/>
            <a:ext cx="3098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chemeClr val="accent1">
                    <a:lumMod val="75000"/>
                  </a:schemeClr>
                </a:solidFill>
                <a:latin typeface="UTM Cookies" panose="02040603050506020204" pitchFamily="18" charset="0"/>
              </a:rPr>
              <a:t>Hoạt động 1</a:t>
            </a:r>
            <a:endParaRPr lang="en-US" sz="3200">
              <a:solidFill>
                <a:schemeClr val="accent1">
                  <a:lumMod val="75000"/>
                </a:schemeClr>
              </a:solidFill>
              <a:latin typeface="UTM Cookies" panose="0204060305050602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83766" y="2582552"/>
            <a:ext cx="75976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smtClean="0">
                <a:solidFill>
                  <a:schemeClr val="accent1">
                    <a:lumMod val="75000"/>
                  </a:schemeClr>
                </a:solidFill>
                <a:latin typeface="SVN-Birth Of A Hero" panose="020B0606040200020203" pitchFamily="34" charset="0"/>
              </a:rPr>
              <a:t>Những việc nên làm và không nên làm để tiết kiệm nước</a:t>
            </a:r>
            <a:endParaRPr lang="en-US" sz="5400" b="1">
              <a:solidFill>
                <a:schemeClr val="accent1">
                  <a:lumMod val="75000"/>
                </a:schemeClr>
              </a:solidFill>
              <a:latin typeface="SVN-Birth Of A Hero" panose="020B0606040200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" y="13322"/>
            <a:ext cx="1945948" cy="146095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49650" y1="28796" x2="38939" y2="409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134" y="3959906"/>
            <a:ext cx="3309340" cy="357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41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1161"/>
            <a:ext cx="10515600" cy="4351338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图片 1">
            <a:extLst>
              <a:ext uri="{FF2B5EF4-FFF2-40B4-BE49-F238E27FC236}">
                <a16:creationId xmlns:a16="http://schemas.microsoft.com/office/drawing/2014/main" id="{66F10D77-DFEE-4C46-B56C-5F01A21E11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820"/>
          <a:stretch/>
        </p:blipFill>
        <p:spPr>
          <a:xfrm>
            <a:off x="0" y="0"/>
            <a:ext cx="12471452" cy="6976086"/>
          </a:xfrm>
          <a:prstGeom prst="rect">
            <a:avLst/>
          </a:prstGeom>
          <a:solidFill>
            <a:srgbClr val="E4F4EF"/>
          </a:solidFill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7AD62905-A5CB-4BF7-8C11-306BA28587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51" t="45715" r="49361" b="11655"/>
          <a:stretch>
            <a:fillRect/>
          </a:stretch>
        </p:blipFill>
        <p:spPr bwMode="auto">
          <a:xfrm>
            <a:off x="5046663" y="4011899"/>
            <a:ext cx="1958975" cy="27559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AA6D0173-EDBA-4C9A-BEDF-9DE74D999D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4" t="21481" r="28105" b="58575"/>
          <a:stretch>
            <a:fillRect/>
          </a:stretch>
        </p:blipFill>
        <p:spPr bwMode="auto">
          <a:xfrm>
            <a:off x="8699500" y="1991561"/>
            <a:ext cx="2927350" cy="170338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26F57E21-C7D0-44DA-8303-02AC0AAD28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99" t="1125" r="52267" b="81596"/>
          <a:stretch>
            <a:fillRect/>
          </a:stretch>
        </p:blipFill>
        <p:spPr bwMode="auto">
          <a:xfrm>
            <a:off x="763588" y="1991561"/>
            <a:ext cx="2728912" cy="169862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1359D03F-7364-4707-84BF-D524D5EF78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08" t="44897" r="1588" b="4994"/>
          <a:stretch>
            <a:fillRect/>
          </a:stretch>
        </p:blipFill>
        <p:spPr bwMode="auto">
          <a:xfrm>
            <a:off x="9110663" y="3983324"/>
            <a:ext cx="2447925" cy="27559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097ADEAB-51E1-4DC4-BE39-D9FE80144A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" t="46063" r="74321" b="10878"/>
          <a:stretch>
            <a:fillRect/>
          </a:stretch>
        </p:blipFill>
        <p:spPr bwMode="auto">
          <a:xfrm>
            <a:off x="1035050" y="3983324"/>
            <a:ext cx="1906588" cy="27844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445C7CEC-FE90-407B-9675-0CD48E5AB7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31" t="1060" r="1479" b="81580"/>
          <a:stretch>
            <a:fillRect/>
          </a:stretch>
        </p:blipFill>
        <p:spPr bwMode="auto">
          <a:xfrm>
            <a:off x="4562475" y="1991561"/>
            <a:ext cx="2927350" cy="169862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540B205E-E28F-464C-B1AE-1E2B6194082A}"/>
              </a:ext>
            </a:extLst>
          </p:cNvPr>
          <p:cNvSpPr/>
          <p:nvPr/>
        </p:nvSpPr>
        <p:spPr>
          <a:xfrm>
            <a:off x="82550" y="2615448"/>
            <a:ext cx="541338" cy="4524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8D1EA1B-4130-4EA2-9EB5-71407EA32E03}"/>
              </a:ext>
            </a:extLst>
          </p:cNvPr>
          <p:cNvSpPr/>
          <p:nvPr/>
        </p:nvSpPr>
        <p:spPr>
          <a:xfrm>
            <a:off x="3827463" y="2615448"/>
            <a:ext cx="542925" cy="4524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EC5A85E-4541-489D-9E1C-5446D6549B14}"/>
              </a:ext>
            </a:extLst>
          </p:cNvPr>
          <p:cNvSpPr/>
          <p:nvPr/>
        </p:nvSpPr>
        <p:spPr>
          <a:xfrm>
            <a:off x="7940675" y="2612273"/>
            <a:ext cx="541338" cy="4524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AFABC07-6BEF-4189-9B94-A18C8ECCDD56}"/>
              </a:ext>
            </a:extLst>
          </p:cNvPr>
          <p:cNvSpPr/>
          <p:nvPr/>
        </p:nvSpPr>
        <p:spPr>
          <a:xfrm>
            <a:off x="82550" y="4953286"/>
            <a:ext cx="541338" cy="4524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47CEBD8-F9A2-4412-AFF5-4A6412C3F033}"/>
              </a:ext>
            </a:extLst>
          </p:cNvPr>
          <p:cNvSpPr/>
          <p:nvPr/>
        </p:nvSpPr>
        <p:spPr>
          <a:xfrm>
            <a:off x="4186238" y="4853274"/>
            <a:ext cx="541337" cy="4524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44EC937-A206-40E0-82B6-A3109F8F8DC1}"/>
              </a:ext>
            </a:extLst>
          </p:cNvPr>
          <p:cNvSpPr/>
          <p:nvPr/>
        </p:nvSpPr>
        <p:spPr>
          <a:xfrm>
            <a:off x="8158163" y="4853274"/>
            <a:ext cx="541337" cy="45243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grpSp>
        <p:nvGrpSpPr>
          <p:cNvPr id="18" name="组合 41">
            <a:extLst>
              <a:ext uri="{FF2B5EF4-FFF2-40B4-BE49-F238E27FC236}">
                <a16:creationId xmlns:a16="http://schemas.microsoft.com/office/drawing/2014/main" id="{D76CAAE5-1688-48B8-BB19-14FC765D3768}"/>
              </a:ext>
            </a:extLst>
          </p:cNvPr>
          <p:cNvGrpSpPr/>
          <p:nvPr/>
        </p:nvGrpSpPr>
        <p:grpSpPr>
          <a:xfrm>
            <a:off x="1505161" y="119947"/>
            <a:ext cx="10341096" cy="1634752"/>
            <a:chOff x="1513192" y="1554345"/>
            <a:chExt cx="9542584" cy="2489152"/>
          </a:xfrm>
        </p:grpSpPr>
        <p:sp>
          <p:nvSpPr>
            <p:cNvPr id="19" name="Rectangle 4">
              <a:extLst>
                <a:ext uri="{FF2B5EF4-FFF2-40B4-BE49-F238E27FC236}">
                  <a16:creationId xmlns:a16="http://schemas.microsoft.com/office/drawing/2014/main" id="{00A67596-2EB2-4837-B74A-316515AF7756}"/>
                </a:ext>
              </a:extLst>
            </p:cNvPr>
            <p:cNvSpPr/>
            <p:nvPr/>
          </p:nvSpPr>
          <p:spPr>
            <a:xfrm>
              <a:off x="1513192" y="1554345"/>
              <a:ext cx="9542584" cy="248915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4">
              <a:extLst>
                <a:ext uri="{FF2B5EF4-FFF2-40B4-BE49-F238E27FC236}">
                  <a16:creationId xmlns:a16="http://schemas.microsoft.com/office/drawing/2014/main" id="{F9C7C0CC-8E3E-4C2C-9914-3AD4F499DE67}"/>
                </a:ext>
              </a:extLst>
            </p:cNvPr>
            <p:cNvSpPr/>
            <p:nvPr/>
          </p:nvSpPr>
          <p:spPr>
            <a:xfrm>
              <a:off x="1695444" y="1664748"/>
              <a:ext cx="9178079" cy="2212860"/>
            </a:xfrm>
            <a:prstGeom prst="roundRect">
              <a:avLst>
                <a:gd name="adj" fmla="val 50000"/>
              </a:avLst>
            </a:prstGeom>
            <a:noFill/>
            <a:ln w="38100" cap="rnd">
              <a:solidFill>
                <a:srgbClr val="C82D2C"/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995946" y="187834"/>
            <a:ext cx="8865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sát các hình ảnh sau và cho biết:</a:t>
            </a:r>
            <a:endParaRPr lang="en-US" sz="24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68155" y="618352"/>
            <a:ext cx="97172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Em nhìn thấy những gì trong hình?</a:t>
            </a:r>
          </a:p>
          <a:p>
            <a:pPr marL="457200" indent="-457200" algn="ctr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Theo em việc làm đó </a:t>
            </a:r>
            <a:r>
              <a:rPr lang="en-US" alt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nên làm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hay </a:t>
            </a:r>
            <a:r>
              <a:rPr lang="en-US" alt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không nên làm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? Vì sao</a:t>
            </a:r>
            <a:r>
              <a:rPr lang="en-US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149" l="0" r="100000">
                        <a14:foregroundMark x1="16222" y1="95532" x2="37111" y2="88191"/>
                        <a14:foregroundMark x1="45111" y1="86277" x2="63111" y2="972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51" y="35695"/>
            <a:ext cx="1732305" cy="180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115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1" grpId="0"/>
      <p:bldP spid="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</TotalTime>
  <Words>1091</Words>
  <Application>Microsoft Office PowerPoint</Application>
  <PresentationFormat>Widescreen</PresentationFormat>
  <Paragraphs>137</Paragraphs>
  <Slides>35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23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35</vt:i4>
      </vt:variant>
    </vt:vector>
  </HeadingPairs>
  <TitlesOfParts>
    <vt:vector size="64" baseType="lpstr">
      <vt:lpstr>SVN-Birth Of A Hero</vt:lpstr>
      <vt:lpstr>VNI-Cooper</vt:lpstr>
      <vt:lpstr>Wingdings</vt:lpstr>
      <vt:lpstr>#9Slide03 Nanami Rounded Light</vt:lpstr>
      <vt:lpstr>UTM God's Word</vt:lpstr>
      <vt:lpstr>方正黑体简体</vt:lpstr>
      <vt:lpstr>等线 Light</vt:lpstr>
      <vt:lpstr>Oi</vt:lpstr>
      <vt:lpstr>UTM Deutsch Gothic</vt:lpstr>
      <vt:lpstr>UTM Windsor BT</vt:lpstr>
      <vt:lpstr>UTM Showcard</vt:lpstr>
      <vt:lpstr>Calibri</vt:lpstr>
      <vt:lpstr>Arabia</vt:lpstr>
      <vt:lpstr>UTM Wedding K&amp;T</vt:lpstr>
      <vt:lpstr>Times New Roman</vt:lpstr>
      <vt:lpstr>华康方圆体W7(P)</vt:lpstr>
      <vt:lpstr>UTM Cookies</vt:lpstr>
      <vt:lpstr>Arial-Rounded</vt:lpstr>
      <vt:lpstr>Calibri Light</vt:lpstr>
      <vt:lpstr>#9Slide03 Arima Madurai Black</vt:lpstr>
      <vt:lpstr>Arial</vt:lpstr>
      <vt:lpstr>宋体</vt:lpstr>
      <vt:lpstr>等线</vt:lpstr>
      <vt:lpstr>Office Theme</vt:lpstr>
      <vt:lpstr>Office 主题​​</vt:lpstr>
      <vt:lpstr>Custom Design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BICHTRAN</dc:creator>
  <cp:keywords>MĂNG NON</cp:keywords>
  <cp:lastModifiedBy>Hi</cp:lastModifiedBy>
  <cp:revision>56</cp:revision>
  <dcterms:created xsi:type="dcterms:W3CDTF">2021-12-06T15:30:39Z</dcterms:created>
  <dcterms:modified xsi:type="dcterms:W3CDTF">2021-12-11T11:40:18Z</dcterms:modified>
</cp:coreProperties>
</file>